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24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3"/>
  </p:notesMasterIdLst>
  <p:sldIdLst>
    <p:sldId id="257" r:id="rId4"/>
    <p:sldId id="276" r:id="rId5"/>
    <p:sldId id="279" r:id="rId6"/>
    <p:sldId id="316" r:id="rId7"/>
    <p:sldId id="458" r:id="rId8"/>
    <p:sldId id="373" r:id="rId9"/>
    <p:sldId id="375" r:id="rId10"/>
    <p:sldId id="456" r:id="rId11"/>
    <p:sldId id="457" r:id="rId12"/>
    <p:sldId id="377" r:id="rId13"/>
    <p:sldId id="400" r:id="rId14"/>
    <p:sldId id="401" r:id="rId15"/>
    <p:sldId id="455" r:id="rId16"/>
    <p:sldId id="292" r:id="rId17"/>
    <p:sldId id="402" r:id="rId18"/>
    <p:sldId id="403" r:id="rId19"/>
    <p:sldId id="413" r:id="rId20"/>
    <p:sldId id="418" r:id="rId21"/>
    <p:sldId id="414" r:id="rId22"/>
    <p:sldId id="415" r:id="rId23"/>
    <p:sldId id="417" r:id="rId24"/>
    <p:sldId id="430" r:id="rId25"/>
    <p:sldId id="416" r:id="rId26"/>
    <p:sldId id="419" r:id="rId27"/>
    <p:sldId id="421" r:id="rId28"/>
    <p:sldId id="420" r:id="rId29"/>
    <p:sldId id="423" r:id="rId30"/>
    <p:sldId id="424" r:id="rId31"/>
    <p:sldId id="282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6" userDrawn="1">
          <p15:clr>
            <a:srgbClr val="A4A3A4"/>
          </p15:clr>
        </p15:guide>
        <p15:guide id="2" pos="38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782" y="192"/>
      </p:cViewPr>
      <p:guideLst>
        <p:guide orient="horz" pos="2316"/>
        <p:guide pos="38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7" Type="http://schemas.openxmlformats.org/officeDocument/2006/relationships/tags" Target="tags/tag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.wmf"/><Relationship Id="rId8" Type="http://schemas.openxmlformats.org/officeDocument/2006/relationships/image" Target="../media/image10.wmf"/><Relationship Id="rId7" Type="http://schemas.openxmlformats.org/officeDocument/2006/relationships/image" Target="../media/image9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7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3" Type="http://schemas.openxmlformats.org/officeDocument/2006/relationships/image" Target="../media/image13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.wmf"/><Relationship Id="rId8" Type="http://schemas.openxmlformats.org/officeDocument/2006/relationships/image" Target="../media/image25.wmf"/><Relationship Id="rId7" Type="http://schemas.openxmlformats.org/officeDocument/2006/relationships/image" Target="../media/image55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7" Type="http://schemas.openxmlformats.org/officeDocument/2006/relationships/image" Target="../media/image65.wmf"/><Relationship Id="rId16" Type="http://schemas.openxmlformats.org/officeDocument/2006/relationships/image" Target="../media/image62.wmf"/><Relationship Id="rId15" Type="http://schemas.openxmlformats.org/officeDocument/2006/relationships/image" Target="../media/image61.wmf"/><Relationship Id="rId14" Type="http://schemas.openxmlformats.org/officeDocument/2006/relationships/image" Target="../media/image60.wmf"/><Relationship Id="rId13" Type="http://schemas.openxmlformats.org/officeDocument/2006/relationships/image" Target="../media/image59.wmf"/><Relationship Id="rId12" Type="http://schemas.openxmlformats.org/officeDocument/2006/relationships/image" Target="../media/image58.wmf"/><Relationship Id="rId11" Type="http://schemas.openxmlformats.org/officeDocument/2006/relationships/image" Target="../media/image57.wmf"/><Relationship Id="rId10" Type="http://schemas.openxmlformats.org/officeDocument/2006/relationships/image" Target="../media/image56.wmf"/><Relationship Id="rId1" Type="http://schemas.openxmlformats.org/officeDocument/2006/relationships/image" Target="../media/image49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74.wmf"/><Relationship Id="rId8" Type="http://schemas.openxmlformats.org/officeDocument/2006/relationships/image" Target="../media/image73.wmf"/><Relationship Id="rId7" Type="http://schemas.openxmlformats.org/officeDocument/2006/relationships/image" Target="../media/image72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5" Type="http://schemas.openxmlformats.org/officeDocument/2006/relationships/image" Target="../media/image80.wmf"/><Relationship Id="rId14" Type="http://schemas.openxmlformats.org/officeDocument/2006/relationships/image" Target="../media/image79.wmf"/><Relationship Id="rId13" Type="http://schemas.openxmlformats.org/officeDocument/2006/relationships/image" Target="../media/image78.wmf"/><Relationship Id="rId12" Type="http://schemas.openxmlformats.org/officeDocument/2006/relationships/image" Target="../media/image77.wmf"/><Relationship Id="rId11" Type="http://schemas.openxmlformats.org/officeDocument/2006/relationships/image" Target="../media/image76.wmf"/><Relationship Id="rId10" Type="http://schemas.openxmlformats.org/officeDocument/2006/relationships/image" Target="../media/image75.wmf"/><Relationship Id="rId1" Type="http://schemas.openxmlformats.org/officeDocument/2006/relationships/image" Target="../media/image66.w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86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Relationship Id="rId3" Type="http://schemas.openxmlformats.org/officeDocument/2006/relationships/image" Target="../media/image81.wmf"/><Relationship Id="rId2" Type="http://schemas.openxmlformats.org/officeDocument/2006/relationships/image" Target="../media/image75.wmf"/><Relationship Id="rId1" Type="http://schemas.openxmlformats.org/officeDocument/2006/relationships/image" Target="../media/image68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95.wmf"/><Relationship Id="rId8" Type="http://schemas.openxmlformats.org/officeDocument/2006/relationships/image" Target="../media/image94.wmf"/><Relationship Id="rId7" Type="http://schemas.openxmlformats.org/officeDocument/2006/relationships/image" Target="../media/image93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Relationship Id="rId3" Type="http://schemas.openxmlformats.org/officeDocument/2006/relationships/image" Target="../media/image78.wmf"/><Relationship Id="rId2" Type="http://schemas.openxmlformats.org/officeDocument/2006/relationships/image" Target="../media/image89.wmf"/><Relationship Id="rId14" Type="http://schemas.openxmlformats.org/officeDocument/2006/relationships/image" Target="../media/image100.wmf"/><Relationship Id="rId13" Type="http://schemas.openxmlformats.org/officeDocument/2006/relationships/image" Target="../media/image99.wmf"/><Relationship Id="rId12" Type="http://schemas.openxmlformats.org/officeDocument/2006/relationships/image" Target="../media/image98.wmf"/><Relationship Id="rId11" Type="http://schemas.openxmlformats.org/officeDocument/2006/relationships/image" Target="../media/image97.wmf"/><Relationship Id="rId10" Type="http://schemas.openxmlformats.org/officeDocument/2006/relationships/image" Target="../media/image96.wmf"/><Relationship Id="rId1" Type="http://schemas.openxmlformats.org/officeDocument/2006/relationships/image" Target="../media/image88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wmf"/><Relationship Id="rId8" Type="http://schemas.openxmlformats.org/officeDocument/2006/relationships/image" Target="../media/image108.wmf"/><Relationship Id="rId7" Type="http://schemas.openxmlformats.org/officeDocument/2006/relationships/image" Target="../media/image107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8.wmf"/><Relationship Id="rId8" Type="http://schemas.openxmlformats.org/officeDocument/2006/relationships/image" Target="../media/image117.wmf"/><Relationship Id="rId7" Type="http://schemas.openxmlformats.org/officeDocument/2006/relationships/image" Target="../media/image116.wmf"/><Relationship Id="rId6" Type="http://schemas.openxmlformats.org/officeDocument/2006/relationships/image" Target="../media/image115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8" Type="http://schemas.openxmlformats.org/officeDocument/2006/relationships/image" Target="../media/image129.wmf"/><Relationship Id="rId17" Type="http://schemas.openxmlformats.org/officeDocument/2006/relationships/image" Target="../media/image128.wmf"/><Relationship Id="rId16" Type="http://schemas.openxmlformats.org/officeDocument/2006/relationships/image" Target="../media/image126.wmf"/><Relationship Id="rId15" Type="http://schemas.openxmlformats.org/officeDocument/2006/relationships/image" Target="../media/image125.wmf"/><Relationship Id="rId14" Type="http://schemas.openxmlformats.org/officeDocument/2006/relationships/image" Target="../media/image123.wmf"/><Relationship Id="rId13" Type="http://schemas.openxmlformats.org/officeDocument/2006/relationships/image" Target="../media/image122.wmf"/><Relationship Id="rId12" Type="http://schemas.openxmlformats.org/officeDocument/2006/relationships/image" Target="../media/image121.wmf"/><Relationship Id="rId11" Type="http://schemas.openxmlformats.org/officeDocument/2006/relationships/image" Target="../media/image120.wmf"/><Relationship Id="rId10" Type="http://schemas.openxmlformats.org/officeDocument/2006/relationships/image" Target="../media/image119.wmf"/><Relationship Id="rId1" Type="http://schemas.openxmlformats.org/officeDocument/2006/relationships/image" Target="../media/image110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7.wmf"/><Relationship Id="rId8" Type="http://schemas.openxmlformats.org/officeDocument/2006/relationships/image" Target="../media/image136.wmf"/><Relationship Id="rId7" Type="http://schemas.openxmlformats.org/officeDocument/2006/relationships/image" Target="../media/image135.wmf"/><Relationship Id="rId6" Type="http://schemas.openxmlformats.org/officeDocument/2006/relationships/image" Target="../media/image134.wmf"/><Relationship Id="rId5" Type="http://schemas.openxmlformats.org/officeDocument/2006/relationships/image" Target="../media/image133.wmf"/><Relationship Id="rId4" Type="http://schemas.openxmlformats.org/officeDocument/2006/relationships/image" Target="../media/image132.wmf"/><Relationship Id="rId3" Type="http://schemas.openxmlformats.org/officeDocument/2006/relationships/image" Target="../media/image101.wmf"/><Relationship Id="rId2" Type="http://schemas.openxmlformats.org/officeDocument/2006/relationships/image" Target="../media/image131.wmf"/><Relationship Id="rId10" Type="http://schemas.openxmlformats.org/officeDocument/2006/relationships/image" Target="../media/image138.wmf"/><Relationship Id="rId1" Type="http://schemas.openxmlformats.org/officeDocument/2006/relationships/image" Target="../media/image13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2" Type="http://schemas.openxmlformats.org/officeDocument/2006/relationships/image" Target="../media/image141.wmf"/><Relationship Id="rId1" Type="http://schemas.openxmlformats.org/officeDocument/2006/relationships/image" Target="../media/image14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wmf"/><Relationship Id="rId7" Type="http://schemas.openxmlformats.org/officeDocument/2006/relationships/image" Target="../media/image153.wmf"/><Relationship Id="rId6" Type="http://schemas.openxmlformats.org/officeDocument/2006/relationships/image" Target="../media/image152.wmf"/><Relationship Id="rId5" Type="http://schemas.openxmlformats.org/officeDocument/2006/relationships/image" Target="../media/image151.wmf"/><Relationship Id="rId4" Type="http://schemas.openxmlformats.org/officeDocument/2006/relationships/image" Target="../media/image150.wmf"/><Relationship Id="rId3" Type="http://schemas.openxmlformats.org/officeDocument/2006/relationships/image" Target="../media/image149.wmf"/><Relationship Id="rId2" Type="http://schemas.openxmlformats.org/officeDocument/2006/relationships/image" Target="../media/image148.wmf"/><Relationship Id="rId1" Type="http://schemas.openxmlformats.org/officeDocument/2006/relationships/image" Target="../media/image147.w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7.wmf"/><Relationship Id="rId8" Type="http://schemas.openxmlformats.org/officeDocument/2006/relationships/image" Target="../media/image166.wmf"/><Relationship Id="rId7" Type="http://schemas.openxmlformats.org/officeDocument/2006/relationships/image" Target="../media/image165.wmf"/><Relationship Id="rId6" Type="http://schemas.openxmlformats.org/officeDocument/2006/relationships/image" Target="../media/image164.wmf"/><Relationship Id="rId5" Type="http://schemas.openxmlformats.org/officeDocument/2006/relationships/image" Target="../media/image163.wmf"/><Relationship Id="rId4" Type="http://schemas.openxmlformats.org/officeDocument/2006/relationships/image" Target="../media/image162.wmf"/><Relationship Id="rId3" Type="http://schemas.openxmlformats.org/officeDocument/2006/relationships/image" Target="../media/image161.wmf"/><Relationship Id="rId2" Type="http://schemas.openxmlformats.org/officeDocument/2006/relationships/image" Target="../media/image160.wmf"/><Relationship Id="rId13" Type="http://schemas.openxmlformats.org/officeDocument/2006/relationships/image" Target="../media/image170.wmf"/><Relationship Id="rId12" Type="http://schemas.openxmlformats.org/officeDocument/2006/relationships/image" Target="../media/image108.wmf"/><Relationship Id="rId11" Type="http://schemas.openxmlformats.org/officeDocument/2006/relationships/image" Target="../media/image169.wmf"/><Relationship Id="rId10" Type="http://schemas.openxmlformats.org/officeDocument/2006/relationships/image" Target="../media/image168.wmf"/><Relationship Id="rId1" Type="http://schemas.openxmlformats.org/officeDocument/2006/relationships/image" Target="../media/image15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wmf"/><Relationship Id="rId2" Type="http://schemas.openxmlformats.org/officeDocument/2006/relationships/image" Target="../media/image177.wmf"/><Relationship Id="rId1" Type="http://schemas.openxmlformats.org/officeDocument/2006/relationships/image" Target="../media/image176.w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2.wmf"/><Relationship Id="rId8" Type="http://schemas.openxmlformats.org/officeDocument/2006/relationships/image" Target="../media/image191.wmf"/><Relationship Id="rId7" Type="http://schemas.openxmlformats.org/officeDocument/2006/relationships/image" Target="../media/image190.wmf"/><Relationship Id="rId6" Type="http://schemas.openxmlformats.org/officeDocument/2006/relationships/image" Target="../media/image189.wmf"/><Relationship Id="rId5" Type="http://schemas.openxmlformats.org/officeDocument/2006/relationships/image" Target="../media/image188.wmf"/><Relationship Id="rId4" Type="http://schemas.openxmlformats.org/officeDocument/2006/relationships/image" Target="../media/image162.wmf"/><Relationship Id="rId3" Type="http://schemas.openxmlformats.org/officeDocument/2006/relationships/image" Target="../media/image147.wmf"/><Relationship Id="rId2" Type="http://schemas.openxmlformats.org/officeDocument/2006/relationships/image" Target="../media/image187.wmf"/><Relationship Id="rId15" Type="http://schemas.openxmlformats.org/officeDocument/2006/relationships/image" Target="../media/image198.wmf"/><Relationship Id="rId14" Type="http://schemas.openxmlformats.org/officeDocument/2006/relationships/image" Target="../media/image197.wmf"/><Relationship Id="rId13" Type="http://schemas.openxmlformats.org/officeDocument/2006/relationships/image" Target="../media/image196.wmf"/><Relationship Id="rId12" Type="http://schemas.openxmlformats.org/officeDocument/2006/relationships/image" Target="../media/image195.wmf"/><Relationship Id="rId11" Type="http://schemas.openxmlformats.org/officeDocument/2006/relationships/image" Target="../media/image194.wmf"/><Relationship Id="rId10" Type="http://schemas.openxmlformats.org/officeDocument/2006/relationships/image" Target="../media/image193.wmf"/><Relationship Id="rId1" Type="http://schemas.openxmlformats.org/officeDocument/2006/relationships/image" Target="../media/image159.wmf"/></Relationships>
</file>

<file path=ppt/drawings/_rels/vmlDrawing18.vml.rels><?xml version="1.0" encoding="UTF-8" standalone="yes"?>
<Relationships xmlns="http://schemas.openxmlformats.org/package/2006/relationships"><Relationship Id="rId7" Type="http://schemas.openxmlformats.org/officeDocument/2006/relationships/image" Target="../media/image207.wmf"/><Relationship Id="rId6" Type="http://schemas.openxmlformats.org/officeDocument/2006/relationships/image" Target="../media/image206.wmf"/><Relationship Id="rId5" Type="http://schemas.openxmlformats.org/officeDocument/2006/relationships/image" Target="../media/image205.wmf"/><Relationship Id="rId4" Type="http://schemas.openxmlformats.org/officeDocument/2006/relationships/image" Target="../media/image94.wmf"/><Relationship Id="rId3" Type="http://schemas.openxmlformats.org/officeDocument/2006/relationships/image" Target="../media/image204.wmf"/><Relationship Id="rId2" Type="http://schemas.openxmlformats.org/officeDocument/2006/relationships/image" Target="../media/image203.wmf"/><Relationship Id="rId1" Type="http://schemas.openxmlformats.org/officeDocument/2006/relationships/image" Target="../media/image202.w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7.wmf"/><Relationship Id="rId8" Type="http://schemas.openxmlformats.org/officeDocument/2006/relationships/image" Target="../media/image216.wmf"/><Relationship Id="rId7" Type="http://schemas.openxmlformats.org/officeDocument/2006/relationships/image" Target="../media/image215.wmf"/><Relationship Id="rId6" Type="http://schemas.openxmlformats.org/officeDocument/2006/relationships/image" Target="../media/image213.wmf"/><Relationship Id="rId5" Type="http://schemas.openxmlformats.org/officeDocument/2006/relationships/image" Target="../media/image212.wmf"/><Relationship Id="rId4" Type="http://schemas.openxmlformats.org/officeDocument/2006/relationships/image" Target="../media/image211.wmf"/><Relationship Id="rId3" Type="http://schemas.openxmlformats.org/officeDocument/2006/relationships/image" Target="../media/image210.wmf"/><Relationship Id="rId2" Type="http://schemas.openxmlformats.org/officeDocument/2006/relationships/image" Target="../media/image209.wmf"/><Relationship Id="rId12" Type="http://schemas.openxmlformats.org/officeDocument/2006/relationships/image" Target="../media/image221.wmf"/><Relationship Id="rId11" Type="http://schemas.openxmlformats.org/officeDocument/2006/relationships/image" Target="../media/image192.wmf"/><Relationship Id="rId10" Type="http://schemas.openxmlformats.org/officeDocument/2006/relationships/image" Target="../media/image218.wmf"/><Relationship Id="rId1" Type="http://schemas.openxmlformats.org/officeDocument/2006/relationships/image" Target="../media/image208.w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7.wmf"/><Relationship Id="rId8" Type="http://schemas.openxmlformats.org/officeDocument/2006/relationships/image" Target="../media/image226.wmf"/><Relationship Id="rId7" Type="http://schemas.openxmlformats.org/officeDocument/2006/relationships/image" Target="../media/image215.wmf"/><Relationship Id="rId6" Type="http://schemas.openxmlformats.org/officeDocument/2006/relationships/image" Target="../media/image225.wmf"/><Relationship Id="rId5" Type="http://schemas.openxmlformats.org/officeDocument/2006/relationships/image" Target="../media/image212.wmf"/><Relationship Id="rId4" Type="http://schemas.openxmlformats.org/officeDocument/2006/relationships/image" Target="../media/image224.wmf"/><Relationship Id="rId3" Type="http://schemas.openxmlformats.org/officeDocument/2006/relationships/image" Target="../media/image210.wmf"/><Relationship Id="rId2" Type="http://schemas.openxmlformats.org/officeDocument/2006/relationships/image" Target="../media/image209.wmf"/><Relationship Id="rId10" Type="http://schemas.openxmlformats.org/officeDocument/2006/relationships/image" Target="../media/image227.wmf"/><Relationship Id="rId1" Type="http://schemas.openxmlformats.org/officeDocument/2006/relationships/image" Target="../media/image115.w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0.wmf"/><Relationship Id="rId8" Type="http://schemas.openxmlformats.org/officeDocument/2006/relationships/image" Target="../media/image239.wmf"/><Relationship Id="rId7" Type="http://schemas.openxmlformats.org/officeDocument/2006/relationships/image" Target="../media/image238.wmf"/><Relationship Id="rId6" Type="http://schemas.openxmlformats.org/officeDocument/2006/relationships/image" Target="../media/image237.wmf"/><Relationship Id="rId5" Type="http://schemas.openxmlformats.org/officeDocument/2006/relationships/image" Target="../media/image236.wmf"/><Relationship Id="rId4" Type="http://schemas.openxmlformats.org/officeDocument/2006/relationships/image" Target="../media/image235.wmf"/><Relationship Id="rId3" Type="http://schemas.openxmlformats.org/officeDocument/2006/relationships/image" Target="../media/image234.wmf"/><Relationship Id="rId2" Type="http://schemas.openxmlformats.org/officeDocument/2006/relationships/image" Target="../media/image209.wmf"/><Relationship Id="rId10" Type="http://schemas.openxmlformats.org/officeDocument/2006/relationships/image" Target="../media/image241.wmf"/><Relationship Id="rId1" Type="http://schemas.openxmlformats.org/officeDocument/2006/relationships/image" Target="../media/image1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1F9EB-BD52-489C-8AD2-15233C64BB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479C4-D506-4806-97F0-6F5FF4C751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B8B40-2363-40CB-B6AC-0112CBCE71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B8630-F474-4162-8F7A-F3B88226D0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6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21" Type="http://schemas.openxmlformats.org/officeDocument/2006/relationships/vmlDrawing" Target="../drawings/vmlDrawing1.v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3.wmf"/><Relationship Id="rId19" Type="http://schemas.openxmlformats.org/officeDocument/2006/relationships/image" Target="../media/image11.wmf"/><Relationship Id="rId18" Type="http://schemas.openxmlformats.org/officeDocument/2006/relationships/oleObject" Target="../embeddings/oleObject10.bin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10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9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8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7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wmf"/><Relationship Id="rId7" Type="http://schemas.openxmlformats.org/officeDocument/2006/relationships/oleObject" Target="../embeddings/oleObject14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2.wmf"/><Relationship Id="rId18" Type="http://schemas.openxmlformats.org/officeDocument/2006/relationships/vmlDrawing" Target="../drawings/vmlDrawing2.v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21.wmf"/><Relationship Id="rId15" Type="http://schemas.openxmlformats.org/officeDocument/2006/relationships/oleObject" Target="../embeddings/oleObject16.bin"/><Relationship Id="rId14" Type="http://schemas.openxmlformats.org/officeDocument/2006/relationships/image" Target="../media/image20.wmf"/><Relationship Id="rId13" Type="http://schemas.openxmlformats.org/officeDocument/2006/relationships/oleObject" Target="../embeddings/oleObject15.bin"/><Relationship Id="rId12" Type="http://schemas.openxmlformats.org/officeDocument/2006/relationships/image" Target="../media/image19.png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1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20.bin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22.wmf"/><Relationship Id="rId16" Type="http://schemas.openxmlformats.org/officeDocument/2006/relationships/vmlDrawing" Target="../drawings/vmlDrawing3.v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7.wmf"/><Relationship Id="rId13" Type="http://schemas.openxmlformats.org/officeDocument/2006/relationships/oleObject" Target="../embeddings/oleObject23.bin"/><Relationship Id="rId12" Type="http://schemas.openxmlformats.org/officeDocument/2006/relationships/image" Target="../media/image26.wmf"/><Relationship Id="rId11" Type="http://schemas.openxmlformats.org/officeDocument/2006/relationships/oleObject" Target="../embeddings/oleObject22.bin"/><Relationship Id="rId10" Type="http://schemas.openxmlformats.org/officeDocument/2006/relationships/image" Target="../media/image25.wmf"/><Relationship Id="rId1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oleObject" Target="../embeddings/oleObject25.bin"/><Relationship Id="rId7" Type="http://schemas.openxmlformats.org/officeDocument/2006/relationships/image" Target="../media/image33.wmf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1" Type="http://schemas.openxmlformats.org/officeDocument/2006/relationships/vmlDrawing" Target="../drawings/vmlDrawing4.v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.bin"/><Relationship Id="rId8" Type="http://schemas.openxmlformats.org/officeDocument/2006/relationships/image" Target="../media/image44.wmf"/><Relationship Id="rId7" Type="http://schemas.openxmlformats.org/officeDocument/2006/relationships/oleObject" Target="../embeddings/oleObject27.bin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8" Type="http://schemas.openxmlformats.org/officeDocument/2006/relationships/vmlDrawing" Target="../drawings/vmlDrawing5.v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48.wmf"/><Relationship Id="rId15" Type="http://schemas.openxmlformats.org/officeDocument/2006/relationships/oleObject" Target="../embeddings/oleObject31.bin"/><Relationship Id="rId14" Type="http://schemas.openxmlformats.org/officeDocument/2006/relationships/image" Target="../media/image47.wmf"/><Relationship Id="rId13" Type="http://schemas.openxmlformats.org/officeDocument/2006/relationships/oleObject" Target="../embeddings/oleObject30.bin"/><Relationship Id="rId12" Type="http://schemas.openxmlformats.org/officeDocument/2006/relationships/image" Target="../media/image46.wmf"/><Relationship Id="rId11" Type="http://schemas.openxmlformats.org/officeDocument/2006/relationships/oleObject" Target="../embeddings/oleObject29.bin"/><Relationship Id="rId10" Type="http://schemas.openxmlformats.org/officeDocument/2006/relationships/image" Target="../media/image45.wmf"/><Relationship Id="rId1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52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50.wmf"/><Relationship Id="rId39" Type="http://schemas.openxmlformats.org/officeDocument/2006/relationships/vmlDrawing" Target="../drawings/vmlDrawing6.vml"/><Relationship Id="rId38" Type="http://schemas.openxmlformats.org/officeDocument/2006/relationships/slideLayout" Target="../slideLayouts/slideLayout1.xml"/><Relationship Id="rId37" Type="http://schemas.openxmlformats.org/officeDocument/2006/relationships/image" Target="../media/image65.wmf"/><Relationship Id="rId36" Type="http://schemas.openxmlformats.org/officeDocument/2006/relationships/oleObject" Target="../embeddings/oleObject49.bin"/><Relationship Id="rId35" Type="http://schemas.openxmlformats.org/officeDocument/2006/relationships/image" Target="../media/image64.png"/><Relationship Id="rId34" Type="http://schemas.openxmlformats.org/officeDocument/2006/relationships/image" Target="../media/image63.png"/><Relationship Id="rId33" Type="http://schemas.openxmlformats.org/officeDocument/2006/relationships/image" Target="../media/image62.wmf"/><Relationship Id="rId32" Type="http://schemas.openxmlformats.org/officeDocument/2006/relationships/oleObject" Target="../embeddings/oleObject48.bin"/><Relationship Id="rId31" Type="http://schemas.openxmlformats.org/officeDocument/2006/relationships/image" Target="../media/image61.wmf"/><Relationship Id="rId30" Type="http://schemas.openxmlformats.org/officeDocument/2006/relationships/oleObject" Target="../embeddings/oleObject47.bin"/><Relationship Id="rId3" Type="http://schemas.openxmlformats.org/officeDocument/2006/relationships/oleObject" Target="../embeddings/oleObject33.bin"/><Relationship Id="rId29" Type="http://schemas.openxmlformats.org/officeDocument/2006/relationships/image" Target="../media/image60.wmf"/><Relationship Id="rId28" Type="http://schemas.openxmlformats.org/officeDocument/2006/relationships/oleObject" Target="../embeddings/oleObject46.bin"/><Relationship Id="rId27" Type="http://schemas.openxmlformats.org/officeDocument/2006/relationships/image" Target="../media/image59.wmf"/><Relationship Id="rId26" Type="http://schemas.openxmlformats.org/officeDocument/2006/relationships/oleObject" Target="../embeddings/oleObject45.bin"/><Relationship Id="rId25" Type="http://schemas.openxmlformats.org/officeDocument/2006/relationships/oleObject" Target="../embeddings/oleObject44.bin"/><Relationship Id="rId24" Type="http://schemas.openxmlformats.org/officeDocument/2006/relationships/image" Target="../media/image58.wmf"/><Relationship Id="rId23" Type="http://schemas.openxmlformats.org/officeDocument/2006/relationships/oleObject" Target="../embeddings/oleObject43.bin"/><Relationship Id="rId22" Type="http://schemas.openxmlformats.org/officeDocument/2006/relationships/image" Target="../media/image57.wmf"/><Relationship Id="rId21" Type="http://schemas.openxmlformats.org/officeDocument/2006/relationships/oleObject" Target="../embeddings/oleObject42.bin"/><Relationship Id="rId20" Type="http://schemas.openxmlformats.org/officeDocument/2006/relationships/image" Target="../media/image56.wmf"/><Relationship Id="rId2" Type="http://schemas.openxmlformats.org/officeDocument/2006/relationships/image" Target="../media/image49.wmf"/><Relationship Id="rId19" Type="http://schemas.openxmlformats.org/officeDocument/2006/relationships/oleObject" Target="../embeddings/oleObject41.bin"/><Relationship Id="rId18" Type="http://schemas.openxmlformats.org/officeDocument/2006/relationships/image" Target="../media/image26.wmf"/><Relationship Id="rId17" Type="http://schemas.openxmlformats.org/officeDocument/2006/relationships/oleObject" Target="../embeddings/oleObject40.bin"/><Relationship Id="rId16" Type="http://schemas.openxmlformats.org/officeDocument/2006/relationships/image" Target="../media/image25.wmf"/><Relationship Id="rId15" Type="http://schemas.openxmlformats.org/officeDocument/2006/relationships/oleObject" Target="../embeddings/oleObject39.bin"/><Relationship Id="rId14" Type="http://schemas.openxmlformats.org/officeDocument/2006/relationships/image" Target="../media/image55.w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54.w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53.wmf"/><Relationship Id="rId1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.bin"/><Relationship Id="rId8" Type="http://schemas.openxmlformats.org/officeDocument/2006/relationships/image" Target="../media/image69.wmf"/><Relationship Id="rId7" Type="http://schemas.openxmlformats.org/officeDocument/2006/relationships/oleObject" Target="../embeddings/oleObject53.bin"/><Relationship Id="rId6" Type="http://schemas.openxmlformats.org/officeDocument/2006/relationships/image" Target="../media/image68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7.wmf"/><Relationship Id="rId36" Type="http://schemas.openxmlformats.org/officeDocument/2006/relationships/vmlDrawing" Target="../drawings/vmlDrawing7.vml"/><Relationship Id="rId35" Type="http://schemas.openxmlformats.org/officeDocument/2006/relationships/slideLayout" Target="../slideLayouts/slideLayout1.xml"/><Relationship Id="rId34" Type="http://schemas.openxmlformats.org/officeDocument/2006/relationships/oleObject" Target="../embeddings/oleObject68.bin"/><Relationship Id="rId33" Type="http://schemas.openxmlformats.org/officeDocument/2006/relationships/oleObject" Target="../embeddings/oleObject67.bin"/><Relationship Id="rId32" Type="http://schemas.openxmlformats.org/officeDocument/2006/relationships/image" Target="../media/image80.wmf"/><Relationship Id="rId31" Type="http://schemas.openxmlformats.org/officeDocument/2006/relationships/oleObject" Target="../embeddings/oleObject66.bin"/><Relationship Id="rId30" Type="http://schemas.openxmlformats.org/officeDocument/2006/relationships/image" Target="../media/image79.wmf"/><Relationship Id="rId3" Type="http://schemas.openxmlformats.org/officeDocument/2006/relationships/oleObject" Target="../embeddings/oleObject51.bin"/><Relationship Id="rId29" Type="http://schemas.openxmlformats.org/officeDocument/2006/relationships/oleObject" Target="../embeddings/oleObject65.bin"/><Relationship Id="rId28" Type="http://schemas.openxmlformats.org/officeDocument/2006/relationships/image" Target="../media/image78.wmf"/><Relationship Id="rId27" Type="http://schemas.openxmlformats.org/officeDocument/2006/relationships/oleObject" Target="../embeddings/oleObject64.bin"/><Relationship Id="rId26" Type="http://schemas.openxmlformats.org/officeDocument/2006/relationships/image" Target="../media/image77.wmf"/><Relationship Id="rId25" Type="http://schemas.openxmlformats.org/officeDocument/2006/relationships/oleObject" Target="../embeddings/oleObject63.bin"/><Relationship Id="rId24" Type="http://schemas.openxmlformats.org/officeDocument/2006/relationships/image" Target="../media/image76.wmf"/><Relationship Id="rId23" Type="http://schemas.openxmlformats.org/officeDocument/2006/relationships/oleObject" Target="../embeddings/oleObject62.bin"/><Relationship Id="rId22" Type="http://schemas.openxmlformats.org/officeDocument/2006/relationships/image" Target="../media/image75.wmf"/><Relationship Id="rId21" Type="http://schemas.openxmlformats.org/officeDocument/2006/relationships/oleObject" Target="../embeddings/oleObject61.bin"/><Relationship Id="rId20" Type="http://schemas.openxmlformats.org/officeDocument/2006/relationships/image" Target="../media/image74.wmf"/><Relationship Id="rId2" Type="http://schemas.openxmlformats.org/officeDocument/2006/relationships/image" Target="../media/image66.wmf"/><Relationship Id="rId19" Type="http://schemas.openxmlformats.org/officeDocument/2006/relationships/oleObject" Target="../embeddings/oleObject60.bin"/><Relationship Id="rId18" Type="http://schemas.openxmlformats.org/officeDocument/2006/relationships/image" Target="../media/image73.wmf"/><Relationship Id="rId17" Type="http://schemas.openxmlformats.org/officeDocument/2006/relationships/oleObject" Target="../embeddings/oleObject59.bin"/><Relationship Id="rId16" Type="http://schemas.openxmlformats.org/officeDocument/2006/relationships/oleObject" Target="../embeddings/oleObject58.bin"/><Relationship Id="rId15" Type="http://schemas.openxmlformats.org/officeDocument/2006/relationships/oleObject" Target="../embeddings/oleObject57.bin"/><Relationship Id="rId14" Type="http://schemas.openxmlformats.org/officeDocument/2006/relationships/image" Target="../media/image72.wmf"/><Relationship Id="rId13" Type="http://schemas.openxmlformats.org/officeDocument/2006/relationships/oleObject" Target="../embeddings/oleObject56.bin"/><Relationship Id="rId12" Type="http://schemas.openxmlformats.org/officeDocument/2006/relationships/image" Target="../media/image71.wmf"/><Relationship Id="rId11" Type="http://schemas.openxmlformats.org/officeDocument/2006/relationships/oleObject" Target="../embeddings/oleObject55.bin"/><Relationship Id="rId10" Type="http://schemas.openxmlformats.org/officeDocument/2006/relationships/image" Target="../media/image70.wmf"/><Relationship Id="rId1" Type="http://schemas.openxmlformats.org/officeDocument/2006/relationships/oleObject" Target="../embeddings/oleObject50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3.bin"/><Relationship Id="rId8" Type="http://schemas.openxmlformats.org/officeDocument/2006/relationships/image" Target="../media/image82.wmf"/><Relationship Id="rId7" Type="http://schemas.openxmlformats.org/officeDocument/2006/relationships/oleObject" Target="../embeddings/oleObject72.bin"/><Relationship Id="rId6" Type="http://schemas.openxmlformats.org/officeDocument/2006/relationships/image" Target="../media/image81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75.wmf"/><Relationship Id="rId3" Type="http://schemas.openxmlformats.org/officeDocument/2006/relationships/oleObject" Target="../embeddings/oleObject70.bin"/><Relationship Id="rId2" Type="http://schemas.openxmlformats.org/officeDocument/2006/relationships/image" Target="../media/image68.wmf"/><Relationship Id="rId17" Type="http://schemas.openxmlformats.org/officeDocument/2006/relationships/vmlDrawing" Target="../drawings/vmlDrawing8.v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87.png"/><Relationship Id="rId14" Type="http://schemas.openxmlformats.org/officeDocument/2006/relationships/image" Target="../media/image86.wmf"/><Relationship Id="rId13" Type="http://schemas.openxmlformats.org/officeDocument/2006/relationships/oleObject" Target="../embeddings/oleObject74.bin"/><Relationship Id="rId12" Type="http://schemas.openxmlformats.org/officeDocument/2006/relationships/image" Target="../media/image85.png"/><Relationship Id="rId11" Type="http://schemas.openxmlformats.org/officeDocument/2006/relationships/image" Target="../media/image84.png"/><Relationship Id="rId10" Type="http://schemas.openxmlformats.org/officeDocument/2006/relationships/image" Target="../media/image83.wmf"/><Relationship Id="rId1" Type="http://schemas.openxmlformats.org/officeDocument/2006/relationships/oleObject" Target="../embeddings/oleObject69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9.bin"/><Relationship Id="rId8" Type="http://schemas.openxmlformats.org/officeDocument/2006/relationships/image" Target="../media/image90.wmf"/><Relationship Id="rId7" Type="http://schemas.openxmlformats.org/officeDocument/2006/relationships/oleObject" Target="../embeddings/oleObject78.bin"/><Relationship Id="rId6" Type="http://schemas.openxmlformats.org/officeDocument/2006/relationships/image" Target="../media/image78.w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89.wmf"/><Relationship Id="rId34" Type="http://schemas.openxmlformats.org/officeDocument/2006/relationships/vmlDrawing" Target="../drawings/vmlDrawing9.vml"/><Relationship Id="rId33" Type="http://schemas.openxmlformats.org/officeDocument/2006/relationships/slideLayout" Target="../slideLayouts/slideLayout1.xml"/><Relationship Id="rId32" Type="http://schemas.openxmlformats.org/officeDocument/2006/relationships/image" Target="../media/image100.wmf"/><Relationship Id="rId31" Type="http://schemas.openxmlformats.org/officeDocument/2006/relationships/oleObject" Target="../embeddings/oleObject92.bin"/><Relationship Id="rId30" Type="http://schemas.openxmlformats.org/officeDocument/2006/relationships/image" Target="../media/image99.wmf"/><Relationship Id="rId3" Type="http://schemas.openxmlformats.org/officeDocument/2006/relationships/oleObject" Target="../embeddings/oleObject76.bin"/><Relationship Id="rId29" Type="http://schemas.openxmlformats.org/officeDocument/2006/relationships/oleObject" Target="../embeddings/oleObject91.bin"/><Relationship Id="rId28" Type="http://schemas.openxmlformats.org/officeDocument/2006/relationships/oleObject" Target="../embeddings/oleObject90.bin"/><Relationship Id="rId27" Type="http://schemas.openxmlformats.org/officeDocument/2006/relationships/image" Target="../media/image98.wmf"/><Relationship Id="rId26" Type="http://schemas.openxmlformats.org/officeDocument/2006/relationships/oleObject" Target="../embeddings/oleObject89.bin"/><Relationship Id="rId25" Type="http://schemas.openxmlformats.org/officeDocument/2006/relationships/oleObject" Target="../embeddings/oleObject88.bin"/><Relationship Id="rId24" Type="http://schemas.openxmlformats.org/officeDocument/2006/relationships/image" Target="../media/image97.wmf"/><Relationship Id="rId23" Type="http://schemas.openxmlformats.org/officeDocument/2006/relationships/oleObject" Target="../embeddings/oleObject87.bin"/><Relationship Id="rId22" Type="http://schemas.openxmlformats.org/officeDocument/2006/relationships/image" Target="../media/image96.wmf"/><Relationship Id="rId21" Type="http://schemas.openxmlformats.org/officeDocument/2006/relationships/oleObject" Target="../embeddings/oleObject86.bin"/><Relationship Id="rId20" Type="http://schemas.openxmlformats.org/officeDocument/2006/relationships/oleObject" Target="../embeddings/oleObject85.bin"/><Relationship Id="rId2" Type="http://schemas.openxmlformats.org/officeDocument/2006/relationships/image" Target="../media/image88.wmf"/><Relationship Id="rId19" Type="http://schemas.openxmlformats.org/officeDocument/2006/relationships/oleObject" Target="../embeddings/oleObject84.bin"/><Relationship Id="rId18" Type="http://schemas.openxmlformats.org/officeDocument/2006/relationships/image" Target="../media/image95.wmf"/><Relationship Id="rId17" Type="http://schemas.openxmlformats.org/officeDocument/2006/relationships/oleObject" Target="../embeddings/oleObject83.bin"/><Relationship Id="rId16" Type="http://schemas.openxmlformats.org/officeDocument/2006/relationships/image" Target="../media/image94.wmf"/><Relationship Id="rId15" Type="http://schemas.openxmlformats.org/officeDocument/2006/relationships/oleObject" Target="../embeddings/oleObject82.bin"/><Relationship Id="rId14" Type="http://schemas.openxmlformats.org/officeDocument/2006/relationships/image" Target="../media/image93.wmf"/><Relationship Id="rId13" Type="http://schemas.openxmlformats.org/officeDocument/2006/relationships/oleObject" Target="../embeddings/oleObject81.bin"/><Relationship Id="rId12" Type="http://schemas.openxmlformats.org/officeDocument/2006/relationships/image" Target="../media/image92.wmf"/><Relationship Id="rId11" Type="http://schemas.openxmlformats.org/officeDocument/2006/relationships/oleObject" Target="../embeddings/oleObject80.bin"/><Relationship Id="rId10" Type="http://schemas.openxmlformats.org/officeDocument/2006/relationships/image" Target="../media/image91.wmf"/><Relationship Id="rId1" Type="http://schemas.openxmlformats.org/officeDocument/2006/relationships/oleObject" Target="../embeddings/oleObject7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7.bin"/><Relationship Id="rId8" Type="http://schemas.openxmlformats.org/officeDocument/2006/relationships/image" Target="../media/image104.wmf"/><Relationship Id="rId7" Type="http://schemas.openxmlformats.org/officeDocument/2006/relationships/oleObject" Target="../embeddings/oleObject96.bin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102.wmf"/><Relationship Id="rId3" Type="http://schemas.openxmlformats.org/officeDocument/2006/relationships/oleObject" Target="../embeddings/oleObject94.bin"/><Relationship Id="rId22" Type="http://schemas.openxmlformats.org/officeDocument/2006/relationships/vmlDrawing" Target="../drawings/vmlDrawing10.vml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09.wmf"/><Relationship Id="rId2" Type="http://schemas.openxmlformats.org/officeDocument/2006/relationships/image" Target="../media/image101.wmf"/><Relationship Id="rId19" Type="http://schemas.openxmlformats.org/officeDocument/2006/relationships/oleObject" Target="../embeddings/oleObject103.bin"/><Relationship Id="rId18" Type="http://schemas.openxmlformats.org/officeDocument/2006/relationships/oleObject" Target="../embeddings/oleObject102.bin"/><Relationship Id="rId17" Type="http://schemas.openxmlformats.org/officeDocument/2006/relationships/image" Target="../media/image108.wmf"/><Relationship Id="rId16" Type="http://schemas.openxmlformats.org/officeDocument/2006/relationships/oleObject" Target="../embeddings/oleObject101.bin"/><Relationship Id="rId15" Type="http://schemas.openxmlformats.org/officeDocument/2006/relationships/image" Target="../media/image107.wmf"/><Relationship Id="rId14" Type="http://schemas.openxmlformats.org/officeDocument/2006/relationships/oleObject" Target="../embeddings/oleObject100.bin"/><Relationship Id="rId13" Type="http://schemas.openxmlformats.org/officeDocument/2006/relationships/image" Target="../media/image106.wmf"/><Relationship Id="rId12" Type="http://schemas.openxmlformats.org/officeDocument/2006/relationships/oleObject" Target="../embeddings/oleObject99.bin"/><Relationship Id="rId11" Type="http://schemas.openxmlformats.org/officeDocument/2006/relationships/image" Target="../media/image105.wmf"/><Relationship Id="rId10" Type="http://schemas.openxmlformats.org/officeDocument/2006/relationships/oleObject" Target="../embeddings/oleObject98.bin"/><Relationship Id="rId1" Type="http://schemas.openxmlformats.org/officeDocument/2006/relationships/oleObject" Target="../embeddings/oleObject93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8.bin"/><Relationship Id="rId8" Type="http://schemas.openxmlformats.org/officeDocument/2006/relationships/image" Target="../media/image113.wmf"/><Relationship Id="rId7" Type="http://schemas.openxmlformats.org/officeDocument/2006/relationships/oleObject" Target="../embeddings/oleObject107.bin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06.bin"/><Relationship Id="rId41" Type="http://schemas.openxmlformats.org/officeDocument/2006/relationships/vmlDrawing" Target="../drawings/vmlDrawing11.vml"/><Relationship Id="rId40" Type="http://schemas.openxmlformats.org/officeDocument/2006/relationships/slideLayout" Target="../slideLayouts/slideLayout1.xml"/><Relationship Id="rId4" Type="http://schemas.openxmlformats.org/officeDocument/2006/relationships/image" Target="../media/image111.wmf"/><Relationship Id="rId39" Type="http://schemas.openxmlformats.org/officeDocument/2006/relationships/image" Target="../media/image129.wmf"/><Relationship Id="rId38" Type="http://schemas.openxmlformats.org/officeDocument/2006/relationships/oleObject" Target="../embeddings/oleObject122.bin"/><Relationship Id="rId37" Type="http://schemas.openxmlformats.org/officeDocument/2006/relationships/image" Target="../media/image128.wmf"/><Relationship Id="rId36" Type="http://schemas.openxmlformats.org/officeDocument/2006/relationships/oleObject" Target="../embeddings/oleObject121.bin"/><Relationship Id="rId35" Type="http://schemas.openxmlformats.org/officeDocument/2006/relationships/image" Target="../media/image127.png"/><Relationship Id="rId34" Type="http://schemas.openxmlformats.org/officeDocument/2006/relationships/image" Target="../media/image126.wmf"/><Relationship Id="rId33" Type="http://schemas.openxmlformats.org/officeDocument/2006/relationships/oleObject" Target="../embeddings/oleObject120.bin"/><Relationship Id="rId32" Type="http://schemas.openxmlformats.org/officeDocument/2006/relationships/image" Target="../media/image125.wmf"/><Relationship Id="rId31" Type="http://schemas.openxmlformats.org/officeDocument/2006/relationships/oleObject" Target="../embeddings/oleObject119.bin"/><Relationship Id="rId30" Type="http://schemas.openxmlformats.org/officeDocument/2006/relationships/image" Target="../media/image124.png"/><Relationship Id="rId3" Type="http://schemas.openxmlformats.org/officeDocument/2006/relationships/oleObject" Target="../embeddings/oleObject105.bin"/><Relationship Id="rId29" Type="http://schemas.openxmlformats.org/officeDocument/2006/relationships/image" Target="../media/image123.wmf"/><Relationship Id="rId28" Type="http://schemas.openxmlformats.org/officeDocument/2006/relationships/oleObject" Target="../embeddings/oleObject118.bin"/><Relationship Id="rId27" Type="http://schemas.openxmlformats.org/officeDocument/2006/relationships/image" Target="../media/image122.wmf"/><Relationship Id="rId26" Type="http://schemas.openxmlformats.org/officeDocument/2006/relationships/oleObject" Target="../embeddings/oleObject117.bin"/><Relationship Id="rId25" Type="http://schemas.openxmlformats.org/officeDocument/2006/relationships/image" Target="../media/image121.wmf"/><Relationship Id="rId24" Type="http://schemas.openxmlformats.org/officeDocument/2006/relationships/oleObject" Target="../embeddings/oleObject116.bin"/><Relationship Id="rId23" Type="http://schemas.openxmlformats.org/officeDocument/2006/relationships/oleObject" Target="../embeddings/oleObject115.bin"/><Relationship Id="rId22" Type="http://schemas.openxmlformats.org/officeDocument/2006/relationships/image" Target="../media/image120.wmf"/><Relationship Id="rId21" Type="http://schemas.openxmlformats.org/officeDocument/2006/relationships/oleObject" Target="../embeddings/oleObject114.bin"/><Relationship Id="rId20" Type="http://schemas.openxmlformats.org/officeDocument/2006/relationships/image" Target="../media/image119.wmf"/><Relationship Id="rId2" Type="http://schemas.openxmlformats.org/officeDocument/2006/relationships/image" Target="../media/image110.wmf"/><Relationship Id="rId19" Type="http://schemas.openxmlformats.org/officeDocument/2006/relationships/oleObject" Target="../embeddings/oleObject113.bin"/><Relationship Id="rId18" Type="http://schemas.openxmlformats.org/officeDocument/2006/relationships/image" Target="../media/image118.wmf"/><Relationship Id="rId17" Type="http://schemas.openxmlformats.org/officeDocument/2006/relationships/oleObject" Target="../embeddings/oleObject112.bin"/><Relationship Id="rId16" Type="http://schemas.openxmlformats.org/officeDocument/2006/relationships/image" Target="../media/image117.wmf"/><Relationship Id="rId15" Type="http://schemas.openxmlformats.org/officeDocument/2006/relationships/oleObject" Target="../embeddings/oleObject111.bin"/><Relationship Id="rId14" Type="http://schemas.openxmlformats.org/officeDocument/2006/relationships/image" Target="../media/image116.wmf"/><Relationship Id="rId13" Type="http://schemas.openxmlformats.org/officeDocument/2006/relationships/oleObject" Target="../embeddings/oleObject110.bin"/><Relationship Id="rId12" Type="http://schemas.openxmlformats.org/officeDocument/2006/relationships/image" Target="../media/image115.wmf"/><Relationship Id="rId11" Type="http://schemas.openxmlformats.org/officeDocument/2006/relationships/oleObject" Target="../embeddings/oleObject109.bin"/><Relationship Id="rId10" Type="http://schemas.openxmlformats.org/officeDocument/2006/relationships/image" Target="../media/image114.wmf"/><Relationship Id="rId1" Type="http://schemas.openxmlformats.org/officeDocument/2006/relationships/oleObject" Target="../embeddings/oleObject104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7.bin"/><Relationship Id="rId8" Type="http://schemas.openxmlformats.org/officeDocument/2006/relationships/image" Target="../media/image132.wmf"/><Relationship Id="rId7" Type="http://schemas.openxmlformats.org/officeDocument/2006/relationships/oleObject" Target="../embeddings/oleObject126.bin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31.wmf"/><Relationship Id="rId3" Type="http://schemas.openxmlformats.org/officeDocument/2006/relationships/oleObject" Target="../embeddings/oleObject124.bin"/><Relationship Id="rId23" Type="http://schemas.openxmlformats.org/officeDocument/2006/relationships/vmlDrawing" Target="../drawings/vmlDrawing12.v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139.png"/><Relationship Id="rId20" Type="http://schemas.openxmlformats.org/officeDocument/2006/relationships/image" Target="../media/image138.wmf"/><Relationship Id="rId2" Type="http://schemas.openxmlformats.org/officeDocument/2006/relationships/image" Target="../media/image130.wmf"/><Relationship Id="rId19" Type="http://schemas.openxmlformats.org/officeDocument/2006/relationships/oleObject" Target="../embeddings/oleObject132.bin"/><Relationship Id="rId18" Type="http://schemas.openxmlformats.org/officeDocument/2006/relationships/image" Target="../media/image137.wmf"/><Relationship Id="rId17" Type="http://schemas.openxmlformats.org/officeDocument/2006/relationships/oleObject" Target="../embeddings/oleObject131.bin"/><Relationship Id="rId16" Type="http://schemas.openxmlformats.org/officeDocument/2006/relationships/image" Target="../media/image136.wmf"/><Relationship Id="rId15" Type="http://schemas.openxmlformats.org/officeDocument/2006/relationships/oleObject" Target="../embeddings/oleObject130.bin"/><Relationship Id="rId14" Type="http://schemas.openxmlformats.org/officeDocument/2006/relationships/image" Target="../media/image135.wmf"/><Relationship Id="rId13" Type="http://schemas.openxmlformats.org/officeDocument/2006/relationships/oleObject" Target="../embeddings/oleObject129.bin"/><Relationship Id="rId12" Type="http://schemas.openxmlformats.org/officeDocument/2006/relationships/image" Target="../media/image134.wmf"/><Relationship Id="rId11" Type="http://schemas.openxmlformats.org/officeDocument/2006/relationships/oleObject" Target="../embeddings/oleObject128.bin"/><Relationship Id="rId10" Type="http://schemas.openxmlformats.org/officeDocument/2006/relationships/image" Target="../media/image133.wmf"/><Relationship Id="rId1" Type="http://schemas.openxmlformats.org/officeDocument/2006/relationships/oleObject" Target="../embeddings/oleObject123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3.png"/><Relationship Id="rId8" Type="http://schemas.openxmlformats.org/officeDocument/2006/relationships/oleObject" Target="../embeddings/oleObject137.bin"/><Relationship Id="rId7" Type="http://schemas.openxmlformats.org/officeDocument/2006/relationships/image" Target="../media/image142.wmf"/><Relationship Id="rId6" Type="http://schemas.openxmlformats.org/officeDocument/2006/relationships/oleObject" Target="../embeddings/oleObject136.bin"/><Relationship Id="rId5" Type="http://schemas.openxmlformats.org/officeDocument/2006/relationships/image" Target="../media/image141.wmf"/><Relationship Id="rId4" Type="http://schemas.openxmlformats.org/officeDocument/2006/relationships/oleObject" Target="../embeddings/oleObject135.bin"/><Relationship Id="rId3" Type="http://schemas.openxmlformats.org/officeDocument/2006/relationships/oleObject" Target="../embeddings/oleObject134.bin"/><Relationship Id="rId2" Type="http://schemas.openxmlformats.org/officeDocument/2006/relationships/image" Target="../media/image140.wmf"/><Relationship Id="rId14" Type="http://schemas.openxmlformats.org/officeDocument/2006/relationships/vmlDrawing" Target="../drawings/vmlDrawing13.v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46.png"/><Relationship Id="rId11" Type="http://schemas.openxmlformats.org/officeDocument/2006/relationships/image" Target="../media/image145.png"/><Relationship Id="rId10" Type="http://schemas.openxmlformats.org/officeDocument/2006/relationships/image" Target="../media/image144.png"/><Relationship Id="rId1" Type="http://schemas.openxmlformats.org/officeDocument/2006/relationships/oleObject" Target="../embeddings/oleObject133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2.bin"/><Relationship Id="rId8" Type="http://schemas.openxmlformats.org/officeDocument/2006/relationships/image" Target="../media/image150.wmf"/><Relationship Id="rId7" Type="http://schemas.openxmlformats.org/officeDocument/2006/relationships/oleObject" Target="../embeddings/oleObject141.bin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40.bin"/><Relationship Id="rId4" Type="http://schemas.openxmlformats.org/officeDocument/2006/relationships/image" Target="../media/image148.wmf"/><Relationship Id="rId3" Type="http://schemas.openxmlformats.org/officeDocument/2006/relationships/oleObject" Target="../embeddings/oleObject139.bin"/><Relationship Id="rId22" Type="http://schemas.openxmlformats.org/officeDocument/2006/relationships/vmlDrawing" Target="../drawings/vmlDrawing14.vml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58.png"/><Relationship Id="rId2" Type="http://schemas.openxmlformats.org/officeDocument/2006/relationships/image" Target="../media/image147.wmf"/><Relationship Id="rId19" Type="http://schemas.openxmlformats.org/officeDocument/2006/relationships/image" Target="../media/image157.png"/><Relationship Id="rId18" Type="http://schemas.openxmlformats.org/officeDocument/2006/relationships/image" Target="../media/image156.png"/><Relationship Id="rId17" Type="http://schemas.openxmlformats.org/officeDocument/2006/relationships/image" Target="../media/image155.png"/><Relationship Id="rId16" Type="http://schemas.openxmlformats.org/officeDocument/2006/relationships/image" Target="../media/image154.wmf"/><Relationship Id="rId15" Type="http://schemas.openxmlformats.org/officeDocument/2006/relationships/oleObject" Target="../embeddings/oleObject145.bin"/><Relationship Id="rId14" Type="http://schemas.openxmlformats.org/officeDocument/2006/relationships/image" Target="../media/image153.wmf"/><Relationship Id="rId13" Type="http://schemas.openxmlformats.org/officeDocument/2006/relationships/oleObject" Target="../embeddings/oleObject144.bin"/><Relationship Id="rId12" Type="http://schemas.openxmlformats.org/officeDocument/2006/relationships/image" Target="../media/image152.wmf"/><Relationship Id="rId11" Type="http://schemas.openxmlformats.org/officeDocument/2006/relationships/oleObject" Target="../embeddings/oleObject143.bin"/><Relationship Id="rId10" Type="http://schemas.openxmlformats.org/officeDocument/2006/relationships/image" Target="../media/image151.wmf"/><Relationship Id="rId1" Type="http://schemas.openxmlformats.org/officeDocument/2006/relationships/oleObject" Target="../embeddings/oleObject138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2.wmf"/><Relationship Id="rId8" Type="http://schemas.openxmlformats.org/officeDocument/2006/relationships/oleObject" Target="../embeddings/oleObject150.bin"/><Relationship Id="rId7" Type="http://schemas.openxmlformats.org/officeDocument/2006/relationships/oleObject" Target="../embeddings/oleObject149.bin"/><Relationship Id="rId6" Type="http://schemas.openxmlformats.org/officeDocument/2006/relationships/image" Target="../media/image161.wmf"/><Relationship Id="rId5" Type="http://schemas.openxmlformats.org/officeDocument/2006/relationships/oleObject" Target="../embeddings/oleObject148.bin"/><Relationship Id="rId4" Type="http://schemas.openxmlformats.org/officeDocument/2006/relationships/image" Target="../media/image160.wmf"/><Relationship Id="rId33" Type="http://schemas.openxmlformats.org/officeDocument/2006/relationships/vmlDrawing" Target="../drawings/vmlDrawing15.vml"/><Relationship Id="rId32" Type="http://schemas.openxmlformats.org/officeDocument/2006/relationships/slideLayout" Target="../slideLayouts/slideLayout1.xml"/><Relationship Id="rId31" Type="http://schemas.openxmlformats.org/officeDocument/2006/relationships/image" Target="../media/image170.wmf"/><Relationship Id="rId30" Type="http://schemas.openxmlformats.org/officeDocument/2006/relationships/oleObject" Target="../embeddings/oleObject163.bin"/><Relationship Id="rId3" Type="http://schemas.openxmlformats.org/officeDocument/2006/relationships/oleObject" Target="../embeddings/oleObject147.bin"/><Relationship Id="rId29" Type="http://schemas.openxmlformats.org/officeDocument/2006/relationships/image" Target="../media/image108.wmf"/><Relationship Id="rId28" Type="http://schemas.openxmlformats.org/officeDocument/2006/relationships/oleObject" Target="../embeddings/oleObject162.bin"/><Relationship Id="rId27" Type="http://schemas.openxmlformats.org/officeDocument/2006/relationships/image" Target="../media/image169.wmf"/><Relationship Id="rId26" Type="http://schemas.openxmlformats.org/officeDocument/2006/relationships/oleObject" Target="../embeddings/oleObject161.bin"/><Relationship Id="rId25" Type="http://schemas.openxmlformats.org/officeDocument/2006/relationships/image" Target="../media/image168.wmf"/><Relationship Id="rId24" Type="http://schemas.openxmlformats.org/officeDocument/2006/relationships/oleObject" Target="../embeddings/oleObject160.bin"/><Relationship Id="rId23" Type="http://schemas.openxmlformats.org/officeDocument/2006/relationships/image" Target="../media/image167.wmf"/><Relationship Id="rId22" Type="http://schemas.openxmlformats.org/officeDocument/2006/relationships/oleObject" Target="../embeddings/oleObject159.bin"/><Relationship Id="rId21" Type="http://schemas.openxmlformats.org/officeDocument/2006/relationships/oleObject" Target="../embeddings/oleObject158.bin"/><Relationship Id="rId20" Type="http://schemas.openxmlformats.org/officeDocument/2006/relationships/oleObject" Target="../embeddings/oleObject157.bin"/><Relationship Id="rId2" Type="http://schemas.openxmlformats.org/officeDocument/2006/relationships/image" Target="../media/image159.wmf"/><Relationship Id="rId19" Type="http://schemas.openxmlformats.org/officeDocument/2006/relationships/image" Target="../media/image166.wmf"/><Relationship Id="rId18" Type="http://schemas.openxmlformats.org/officeDocument/2006/relationships/oleObject" Target="../embeddings/oleObject156.bin"/><Relationship Id="rId17" Type="http://schemas.openxmlformats.org/officeDocument/2006/relationships/oleObject" Target="../embeddings/oleObject155.bin"/><Relationship Id="rId16" Type="http://schemas.openxmlformats.org/officeDocument/2006/relationships/oleObject" Target="../embeddings/oleObject154.bin"/><Relationship Id="rId15" Type="http://schemas.openxmlformats.org/officeDocument/2006/relationships/image" Target="../media/image165.wmf"/><Relationship Id="rId14" Type="http://schemas.openxmlformats.org/officeDocument/2006/relationships/oleObject" Target="../embeddings/oleObject153.bin"/><Relationship Id="rId13" Type="http://schemas.openxmlformats.org/officeDocument/2006/relationships/image" Target="../media/image164.wmf"/><Relationship Id="rId12" Type="http://schemas.openxmlformats.org/officeDocument/2006/relationships/oleObject" Target="../embeddings/oleObject152.bin"/><Relationship Id="rId11" Type="http://schemas.openxmlformats.org/officeDocument/2006/relationships/image" Target="../media/image163.wmf"/><Relationship Id="rId10" Type="http://schemas.openxmlformats.org/officeDocument/2006/relationships/oleObject" Target="../embeddings/oleObject151.bin"/><Relationship Id="rId1" Type="http://schemas.openxmlformats.org/officeDocument/2006/relationships/oleObject" Target="../embeddings/oleObject146.bin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Relationship Id="rId3" Type="http://schemas.openxmlformats.org/officeDocument/2006/relationships/image" Target="../media/image172.png"/><Relationship Id="rId2" Type="http://schemas.openxmlformats.org/officeDocument/2006/relationships/tags" Target="../tags/tag1.xml"/><Relationship Id="rId1" Type="http://schemas.openxmlformats.org/officeDocument/2006/relationships/image" Target="../media/image17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2.png"/><Relationship Id="rId8" Type="http://schemas.openxmlformats.org/officeDocument/2006/relationships/image" Target="../media/image181.png"/><Relationship Id="rId7" Type="http://schemas.openxmlformats.org/officeDocument/2006/relationships/image" Target="../media/image180.png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wmf"/><Relationship Id="rId3" Type="http://schemas.openxmlformats.org/officeDocument/2006/relationships/oleObject" Target="../embeddings/oleObject165.bin"/><Relationship Id="rId2" Type="http://schemas.openxmlformats.org/officeDocument/2006/relationships/image" Target="../media/image176.wmf"/><Relationship Id="rId16" Type="http://schemas.openxmlformats.org/officeDocument/2006/relationships/vmlDrawing" Target="../drawings/vmlDrawing16.v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86.wmf"/><Relationship Id="rId13" Type="http://schemas.openxmlformats.org/officeDocument/2006/relationships/oleObject" Target="../embeddings/oleObject166.bin"/><Relationship Id="rId12" Type="http://schemas.openxmlformats.org/officeDocument/2006/relationships/image" Target="../media/image185.png"/><Relationship Id="rId11" Type="http://schemas.openxmlformats.org/officeDocument/2006/relationships/image" Target="../media/image184.png"/><Relationship Id="rId10" Type="http://schemas.openxmlformats.org/officeDocument/2006/relationships/image" Target="../media/image183.png"/><Relationship Id="rId1" Type="http://schemas.openxmlformats.org/officeDocument/2006/relationships/oleObject" Target="../embeddings/oleObject164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1.bin"/><Relationship Id="rId8" Type="http://schemas.openxmlformats.org/officeDocument/2006/relationships/image" Target="../media/image162.wmf"/><Relationship Id="rId7" Type="http://schemas.openxmlformats.org/officeDocument/2006/relationships/oleObject" Target="../embeddings/oleObject170.bin"/><Relationship Id="rId6" Type="http://schemas.openxmlformats.org/officeDocument/2006/relationships/image" Target="../media/image147.wmf"/><Relationship Id="rId5" Type="http://schemas.openxmlformats.org/officeDocument/2006/relationships/oleObject" Target="../embeddings/oleObject169.bin"/><Relationship Id="rId40" Type="http://schemas.openxmlformats.org/officeDocument/2006/relationships/vmlDrawing" Target="../drawings/vmlDrawing17.vml"/><Relationship Id="rId4" Type="http://schemas.openxmlformats.org/officeDocument/2006/relationships/image" Target="../media/image187.wmf"/><Relationship Id="rId39" Type="http://schemas.openxmlformats.org/officeDocument/2006/relationships/slideLayout" Target="../slideLayouts/slideLayout1.xml"/><Relationship Id="rId38" Type="http://schemas.openxmlformats.org/officeDocument/2006/relationships/image" Target="../media/image201.png"/><Relationship Id="rId37" Type="http://schemas.openxmlformats.org/officeDocument/2006/relationships/image" Target="../media/image200.png"/><Relationship Id="rId36" Type="http://schemas.openxmlformats.org/officeDocument/2006/relationships/image" Target="../media/image199.png"/><Relationship Id="rId35" Type="http://schemas.openxmlformats.org/officeDocument/2006/relationships/image" Target="../media/image198.wmf"/><Relationship Id="rId34" Type="http://schemas.openxmlformats.org/officeDocument/2006/relationships/oleObject" Target="../embeddings/oleObject186.bin"/><Relationship Id="rId33" Type="http://schemas.openxmlformats.org/officeDocument/2006/relationships/image" Target="../media/image197.wmf"/><Relationship Id="rId32" Type="http://schemas.openxmlformats.org/officeDocument/2006/relationships/oleObject" Target="../embeddings/oleObject185.bin"/><Relationship Id="rId31" Type="http://schemas.openxmlformats.org/officeDocument/2006/relationships/oleObject" Target="../embeddings/oleObject184.bin"/><Relationship Id="rId30" Type="http://schemas.openxmlformats.org/officeDocument/2006/relationships/oleObject" Target="../embeddings/oleObject183.bin"/><Relationship Id="rId3" Type="http://schemas.openxmlformats.org/officeDocument/2006/relationships/oleObject" Target="../embeddings/oleObject168.bin"/><Relationship Id="rId29" Type="http://schemas.openxmlformats.org/officeDocument/2006/relationships/image" Target="../media/image196.wmf"/><Relationship Id="rId28" Type="http://schemas.openxmlformats.org/officeDocument/2006/relationships/oleObject" Target="../embeddings/oleObject182.bin"/><Relationship Id="rId27" Type="http://schemas.openxmlformats.org/officeDocument/2006/relationships/image" Target="../media/image195.wmf"/><Relationship Id="rId26" Type="http://schemas.openxmlformats.org/officeDocument/2006/relationships/oleObject" Target="../embeddings/oleObject181.bin"/><Relationship Id="rId25" Type="http://schemas.openxmlformats.org/officeDocument/2006/relationships/oleObject" Target="../embeddings/oleObject180.bin"/><Relationship Id="rId24" Type="http://schemas.openxmlformats.org/officeDocument/2006/relationships/oleObject" Target="../embeddings/oleObject179.bin"/><Relationship Id="rId23" Type="http://schemas.openxmlformats.org/officeDocument/2006/relationships/image" Target="../media/image194.wmf"/><Relationship Id="rId22" Type="http://schemas.openxmlformats.org/officeDocument/2006/relationships/oleObject" Target="../embeddings/oleObject178.bin"/><Relationship Id="rId21" Type="http://schemas.openxmlformats.org/officeDocument/2006/relationships/image" Target="../media/image193.wmf"/><Relationship Id="rId20" Type="http://schemas.openxmlformats.org/officeDocument/2006/relationships/oleObject" Target="../embeddings/oleObject177.bin"/><Relationship Id="rId2" Type="http://schemas.openxmlformats.org/officeDocument/2006/relationships/image" Target="../media/image159.wmf"/><Relationship Id="rId19" Type="http://schemas.openxmlformats.org/officeDocument/2006/relationships/image" Target="../media/image192.wmf"/><Relationship Id="rId18" Type="http://schemas.openxmlformats.org/officeDocument/2006/relationships/oleObject" Target="../embeddings/oleObject176.bin"/><Relationship Id="rId17" Type="http://schemas.openxmlformats.org/officeDocument/2006/relationships/image" Target="../media/image191.wmf"/><Relationship Id="rId16" Type="http://schemas.openxmlformats.org/officeDocument/2006/relationships/oleObject" Target="../embeddings/oleObject175.bin"/><Relationship Id="rId15" Type="http://schemas.openxmlformats.org/officeDocument/2006/relationships/image" Target="../media/image190.wmf"/><Relationship Id="rId14" Type="http://schemas.openxmlformats.org/officeDocument/2006/relationships/oleObject" Target="../embeddings/oleObject174.bin"/><Relationship Id="rId13" Type="http://schemas.openxmlformats.org/officeDocument/2006/relationships/oleObject" Target="../embeddings/oleObject173.bin"/><Relationship Id="rId12" Type="http://schemas.openxmlformats.org/officeDocument/2006/relationships/image" Target="../media/image189.wmf"/><Relationship Id="rId11" Type="http://schemas.openxmlformats.org/officeDocument/2006/relationships/oleObject" Target="../embeddings/oleObject172.bin"/><Relationship Id="rId10" Type="http://schemas.openxmlformats.org/officeDocument/2006/relationships/image" Target="../media/image188.wmf"/><Relationship Id="rId1" Type="http://schemas.openxmlformats.org/officeDocument/2006/relationships/oleObject" Target="../embeddings/oleObject167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1.bin"/><Relationship Id="rId8" Type="http://schemas.openxmlformats.org/officeDocument/2006/relationships/image" Target="../media/image94.wmf"/><Relationship Id="rId7" Type="http://schemas.openxmlformats.org/officeDocument/2006/relationships/oleObject" Target="../embeddings/oleObject190.bin"/><Relationship Id="rId6" Type="http://schemas.openxmlformats.org/officeDocument/2006/relationships/image" Target="../media/image204.wmf"/><Relationship Id="rId5" Type="http://schemas.openxmlformats.org/officeDocument/2006/relationships/oleObject" Target="../embeddings/oleObject189.bin"/><Relationship Id="rId4" Type="http://schemas.openxmlformats.org/officeDocument/2006/relationships/image" Target="../media/image203.wmf"/><Relationship Id="rId3" Type="http://schemas.openxmlformats.org/officeDocument/2006/relationships/oleObject" Target="../embeddings/oleObject188.bin"/><Relationship Id="rId23" Type="http://schemas.openxmlformats.org/officeDocument/2006/relationships/vmlDrawing" Target="../drawings/vmlDrawing18.vml"/><Relationship Id="rId22" Type="http://schemas.openxmlformats.org/officeDocument/2006/relationships/slideLayout" Target="../slideLayouts/slideLayout1.xml"/><Relationship Id="rId21" Type="http://schemas.openxmlformats.org/officeDocument/2006/relationships/oleObject" Target="../embeddings/oleObject200.bin"/><Relationship Id="rId20" Type="http://schemas.openxmlformats.org/officeDocument/2006/relationships/oleObject" Target="../embeddings/oleObject199.bin"/><Relationship Id="rId2" Type="http://schemas.openxmlformats.org/officeDocument/2006/relationships/image" Target="../media/image202.wmf"/><Relationship Id="rId19" Type="http://schemas.openxmlformats.org/officeDocument/2006/relationships/image" Target="../media/image207.wmf"/><Relationship Id="rId18" Type="http://schemas.openxmlformats.org/officeDocument/2006/relationships/oleObject" Target="../embeddings/oleObject198.bin"/><Relationship Id="rId17" Type="http://schemas.openxmlformats.org/officeDocument/2006/relationships/image" Target="../media/image206.wmf"/><Relationship Id="rId16" Type="http://schemas.openxmlformats.org/officeDocument/2006/relationships/oleObject" Target="../embeddings/oleObject197.bin"/><Relationship Id="rId15" Type="http://schemas.openxmlformats.org/officeDocument/2006/relationships/image" Target="../media/image205.wmf"/><Relationship Id="rId14" Type="http://schemas.openxmlformats.org/officeDocument/2006/relationships/oleObject" Target="../embeddings/oleObject196.bin"/><Relationship Id="rId13" Type="http://schemas.openxmlformats.org/officeDocument/2006/relationships/oleObject" Target="../embeddings/oleObject195.bin"/><Relationship Id="rId12" Type="http://schemas.openxmlformats.org/officeDocument/2006/relationships/oleObject" Target="../embeddings/oleObject194.bin"/><Relationship Id="rId11" Type="http://schemas.openxmlformats.org/officeDocument/2006/relationships/oleObject" Target="../embeddings/oleObject193.bin"/><Relationship Id="rId10" Type="http://schemas.openxmlformats.org/officeDocument/2006/relationships/oleObject" Target="../embeddings/oleObject192.bin"/><Relationship Id="rId1" Type="http://schemas.openxmlformats.org/officeDocument/2006/relationships/oleObject" Target="../embeddings/oleObject187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5.bin"/><Relationship Id="rId8" Type="http://schemas.openxmlformats.org/officeDocument/2006/relationships/image" Target="../media/image211.wmf"/><Relationship Id="rId7" Type="http://schemas.openxmlformats.org/officeDocument/2006/relationships/oleObject" Target="../embeddings/oleObject204.bin"/><Relationship Id="rId6" Type="http://schemas.openxmlformats.org/officeDocument/2006/relationships/image" Target="../media/image210.wmf"/><Relationship Id="rId5" Type="http://schemas.openxmlformats.org/officeDocument/2006/relationships/oleObject" Target="../embeddings/oleObject203.bin"/><Relationship Id="rId4" Type="http://schemas.openxmlformats.org/officeDocument/2006/relationships/image" Target="../media/image209.wmf"/><Relationship Id="rId33" Type="http://schemas.openxmlformats.org/officeDocument/2006/relationships/vmlDrawing" Target="../drawings/vmlDrawing19.vml"/><Relationship Id="rId32" Type="http://schemas.openxmlformats.org/officeDocument/2006/relationships/slideLayout" Target="../slideLayouts/slideLayout1.xml"/><Relationship Id="rId31" Type="http://schemas.openxmlformats.org/officeDocument/2006/relationships/image" Target="../media/image223.png"/><Relationship Id="rId30" Type="http://schemas.openxmlformats.org/officeDocument/2006/relationships/image" Target="../media/image222.png"/><Relationship Id="rId3" Type="http://schemas.openxmlformats.org/officeDocument/2006/relationships/oleObject" Target="../embeddings/oleObject202.bin"/><Relationship Id="rId29" Type="http://schemas.openxmlformats.org/officeDocument/2006/relationships/oleObject" Target="../embeddings/oleObject214.bin"/><Relationship Id="rId28" Type="http://schemas.openxmlformats.org/officeDocument/2006/relationships/image" Target="../media/image221.wmf"/><Relationship Id="rId27" Type="http://schemas.openxmlformats.org/officeDocument/2006/relationships/oleObject" Target="../embeddings/oleObject213.bin"/><Relationship Id="rId26" Type="http://schemas.openxmlformats.org/officeDocument/2006/relationships/image" Target="../media/image192.wmf"/><Relationship Id="rId25" Type="http://schemas.openxmlformats.org/officeDocument/2006/relationships/oleObject" Target="../embeddings/oleObject212.bin"/><Relationship Id="rId24" Type="http://schemas.openxmlformats.org/officeDocument/2006/relationships/oleObject" Target="../embeddings/oleObject211.bin"/><Relationship Id="rId23" Type="http://schemas.openxmlformats.org/officeDocument/2006/relationships/image" Target="../media/image220.png"/><Relationship Id="rId22" Type="http://schemas.openxmlformats.org/officeDocument/2006/relationships/image" Target="../media/image219.png"/><Relationship Id="rId21" Type="http://schemas.openxmlformats.org/officeDocument/2006/relationships/image" Target="../media/image218.wmf"/><Relationship Id="rId20" Type="http://schemas.openxmlformats.org/officeDocument/2006/relationships/oleObject" Target="../embeddings/oleObject210.bin"/><Relationship Id="rId2" Type="http://schemas.openxmlformats.org/officeDocument/2006/relationships/image" Target="../media/image208.wmf"/><Relationship Id="rId19" Type="http://schemas.openxmlformats.org/officeDocument/2006/relationships/image" Target="../media/image217.wmf"/><Relationship Id="rId18" Type="http://schemas.openxmlformats.org/officeDocument/2006/relationships/oleObject" Target="../embeddings/oleObject209.bin"/><Relationship Id="rId17" Type="http://schemas.openxmlformats.org/officeDocument/2006/relationships/image" Target="../media/image216.wmf"/><Relationship Id="rId16" Type="http://schemas.openxmlformats.org/officeDocument/2006/relationships/oleObject" Target="../embeddings/oleObject208.bin"/><Relationship Id="rId15" Type="http://schemas.openxmlformats.org/officeDocument/2006/relationships/image" Target="../media/image215.wmf"/><Relationship Id="rId14" Type="http://schemas.openxmlformats.org/officeDocument/2006/relationships/oleObject" Target="../embeddings/oleObject207.bin"/><Relationship Id="rId13" Type="http://schemas.openxmlformats.org/officeDocument/2006/relationships/image" Target="../media/image214.png"/><Relationship Id="rId12" Type="http://schemas.openxmlformats.org/officeDocument/2006/relationships/image" Target="../media/image213.wmf"/><Relationship Id="rId11" Type="http://schemas.openxmlformats.org/officeDocument/2006/relationships/oleObject" Target="../embeddings/oleObject206.bin"/><Relationship Id="rId10" Type="http://schemas.openxmlformats.org/officeDocument/2006/relationships/image" Target="../media/image212.wmf"/><Relationship Id="rId1" Type="http://schemas.openxmlformats.org/officeDocument/2006/relationships/oleObject" Target="../embeddings/oleObject201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9.bin"/><Relationship Id="rId8" Type="http://schemas.openxmlformats.org/officeDocument/2006/relationships/image" Target="../media/image224.wmf"/><Relationship Id="rId7" Type="http://schemas.openxmlformats.org/officeDocument/2006/relationships/oleObject" Target="../embeddings/oleObject218.bin"/><Relationship Id="rId6" Type="http://schemas.openxmlformats.org/officeDocument/2006/relationships/image" Target="../media/image210.wmf"/><Relationship Id="rId5" Type="http://schemas.openxmlformats.org/officeDocument/2006/relationships/oleObject" Target="../embeddings/oleObject217.bin"/><Relationship Id="rId4" Type="http://schemas.openxmlformats.org/officeDocument/2006/relationships/image" Target="../media/image209.wmf"/><Relationship Id="rId3" Type="http://schemas.openxmlformats.org/officeDocument/2006/relationships/oleObject" Target="../embeddings/oleObject216.bin"/><Relationship Id="rId28" Type="http://schemas.openxmlformats.org/officeDocument/2006/relationships/vmlDrawing" Target="../drawings/vmlDrawing20.vml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233.png"/><Relationship Id="rId25" Type="http://schemas.openxmlformats.org/officeDocument/2006/relationships/image" Target="../media/image232.png"/><Relationship Id="rId24" Type="http://schemas.openxmlformats.org/officeDocument/2006/relationships/image" Target="../media/image231.png"/><Relationship Id="rId23" Type="http://schemas.openxmlformats.org/officeDocument/2006/relationships/image" Target="../media/image230.png"/><Relationship Id="rId22" Type="http://schemas.openxmlformats.org/officeDocument/2006/relationships/image" Target="../media/image229.png"/><Relationship Id="rId21" Type="http://schemas.openxmlformats.org/officeDocument/2006/relationships/image" Target="../media/image228.png"/><Relationship Id="rId20" Type="http://schemas.openxmlformats.org/officeDocument/2006/relationships/image" Target="../media/image227.wmf"/><Relationship Id="rId2" Type="http://schemas.openxmlformats.org/officeDocument/2006/relationships/image" Target="../media/image115.wmf"/><Relationship Id="rId19" Type="http://schemas.openxmlformats.org/officeDocument/2006/relationships/oleObject" Target="../embeddings/oleObject224.bin"/><Relationship Id="rId18" Type="http://schemas.openxmlformats.org/officeDocument/2006/relationships/image" Target="../media/image217.wmf"/><Relationship Id="rId17" Type="http://schemas.openxmlformats.org/officeDocument/2006/relationships/oleObject" Target="../embeddings/oleObject223.bin"/><Relationship Id="rId16" Type="http://schemas.openxmlformats.org/officeDocument/2006/relationships/image" Target="../media/image226.wmf"/><Relationship Id="rId15" Type="http://schemas.openxmlformats.org/officeDocument/2006/relationships/oleObject" Target="../embeddings/oleObject222.bin"/><Relationship Id="rId14" Type="http://schemas.openxmlformats.org/officeDocument/2006/relationships/image" Target="../media/image215.wmf"/><Relationship Id="rId13" Type="http://schemas.openxmlformats.org/officeDocument/2006/relationships/oleObject" Target="../embeddings/oleObject221.bin"/><Relationship Id="rId12" Type="http://schemas.openxmlformats.org/officeDocument/2006/relationships/image" Target="../media/image225.wmf"/><Relationship Id="rId11" Type="http://schemas.openxmlformats.org/officeDocument/2006/relationships/oleObject" Target="../embeddings/oleObject220.bin"/><Relationship Id="rId10" Type="http://schemas.openxmlformats.org/officeDocument/2006/relationships/image" Target="../media/image212.wmf"/><Relationship Id="rId1" Type="http://schemas.openxmlformats.org/officeDocument/2006/relationships/oleObject" Target="../embeddings/oleObject215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9.bin"/><Relationship Id="rId8" Type="http://schemas.openxmlformats.org/officeDocument/2006/relationships/image" Target="../media/image235.wmf"/><Relationship Id="rId7" Type="http://schemas.openxmlformats.org/officeDocument/2006/relationships/oleObject" Target="../embeddings/oleObject228.bin"/><Relationship Id="rId6" Type="http://schemas.openxmlformats.org/officeDocument/2006/relationships/image" Target="../media/image234.wmf"/><Relationship Id="rId5" Type="http://schemas.openxmlformats.org/officeDocument/2006/relationships/oleObject" Target="../embeddings/oleObject227.bin"/><Relationship Id="rId4" Type="http://schemas.openxmlformats.org/officeDocument/2006/relationships/image" Target="../media/image209.wmf"/><Relationship Id="rId3" Type="http://schemas.openxmlformats.org/officeDocument/2006/relationships/oleObject" Target="../embeddings/oleObject226.bin"/><Relationship Id="rId27" Type="http://schemas.openxmlformats.org/officeDocument/2006/relationships/vmlDrawing" Target="../drawings/vmlDrawing21.vml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246.png"/><Relationship Id="rId24" Type="http://schemas.openxmlformats.org/officeDocument/2006/relationships/image" Target="../media/image245.png"/><Relationship Id="rId23" Type="http://schemas.openxmlformats.org/officeDocument/2006/relationships/image" Target="../media/image244.png"/><Relationship Id="rId22" Type="http://schemas.openxmlformats.org/officeDocument/2006/relationships/image" Target="../media/image243.png"/><Relationship Id="rId21" Type="http://schemas.openxmlformats.org/officeDocument/2006/relationships/image" Target="../media/image242.png"/><Relationship Id="rId20" Type="http://schemas.openxmlformats.org/officeDocument/2006/relationships/image" Target="../media/image241.wmf"/><Relationship Id="rId2" Type="http://schemas.openxmlformats.org/officeDocument/2006/relationships/image" Target="../media/image110.wmf"/><Relationship Id="rId19" Type="http://schemas.openxmlformats.org/officeDocument/2006/relationships/oleObject" Target="../embeddings/oleObject234.bin"/><Relationship Id="rId18" Type="http://schemas.openxmlformats.org/officeDocument/2006/relationships/image" Target="../media/image240.wmf"/><Relationship Id="rId17" Type="http://schemas.openxmlformats.org/officeDocument/2006/relationships/oleObject" Target="../embeddings/oleObject233.bin"/><Relationship Id="rId16" Type="http://schemas.openxmlformats.org/officeDocument/2006/relationships/image" Target="../media/image239.wmf"/><Relationship Id="rId15" Type="http://schemas.openxmlformats.org/officeDocument/2006/relationships/oleObject" Target="../embeddings/oleObject232.bin"/><Relationship Id="rId14" Type="http://schemas.openxmlformats.org/officeDocument/2006/relationships/image" Target="../media/image238.wmf"/><Relationship Id="rId13" Type="http://schemas.openxmlformats.org/officeDocument/2006/relationships/oleObject" Target="../embeddings/oleObject231.bin"/><Relationship Id="rId12" Type="http://schemas.openxmlformats.org/officeDocument/2006/relationships/image" Target="../media/image237.wmf"/><Relationship Id="rId11" Type="http://schemas.openxmlformats.org/officeDocument/2006/relationships/oleObject" Target="../embeddings/oleObject230.bin"/><Relationship Id="rId10" Type="http://schemas.openxmlformats.org/officeDocument/2006/relationships/image" Target="../media/image236.wmf"/><Relationship Id="rId1" Type="http://schemas.openxmlformats.org/officeDocument/2006/relationships/oleObject" Target="../embeddings/oleObject22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48.svg"/><Relationship Id="rId1" Type="http://schemas.openxmlformats.org/officeDocument/2006/relationships/image" Target="../media/image2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183765" y="2744470"/>
            <a:ext cx="81051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概率论与数理统计讲座（二）</a:t>
            </a:r>
            <a:endParaRPr lang="zh-CN" altLang="en-US" sz="4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47902" y="2085147"/>
            <a:ext cx="329492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Lecture</a:t>
            </a:r>
            <a:endParaRPr lang="en-US" altLang="zh-CN" sz="32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2509522" y="2363709"/>
            <a:ext cx="2703195" cy="2794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508252" y="4999440"/>
            <a:ext cx="7172958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218815" y="3649980"/>
            <a:ext cx="5752465" cy="1143000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计算学部金牌讲师团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周宇航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979287" y="2363709"/>
            <a:ext cx="2703195" cy="2794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templates\docerresourceshop\icons\\343435333239383b333634343734373bbdb1c5c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41320" y="4065270"/>
            <a:ext cx="581025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12970" y="662305"/>
            <a:ext cx="276606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40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Arial" panose="020B0604020202020204" pitchFamily="34" charset="0"/>
              </a:rPr>
              <a:t>主要内容</a:t>
            </a:r>
            <a:endParaRPr lang="zh-CN" altLang="en-US" sz="4000" b="1" spc="300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322321" y="1560551"/>
            <a:ext cx="154706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  <a:endParaRPr lang="en-US" altLang="zh-CN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983865" y="2382520"/>
            <a:ext cx="506730" cy="48069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69055" y="2382520"/>
            <a:ext cx="5433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随机变量的数字特征与极限定理</a:t>
            </a:r>
            <a:endParaRPr lang="zh-CN" altLang="en-US" sz="28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983865" y="3357880"/>
            <a:ext cx="506730" cy="48069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69055" y="3357880"/>
            <a:ext cx="3911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数理统计的基本概念</a:t>
            </a:r>
            <a:endParaRPr lang="zh-CN" altLang="en-US" sz="28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983865" y="4333240"/>
            <a:ext cx="506730" cy="48069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69055" y="4333240"/>
            <a:ext cx="3911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参数估计与假设检验</a:t>
            </a:r>
            <a:endParaRPr lang="zh-CN" altLang="en-US" sz="2800" b="1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191760" y="2186940"/>
            <a:ext cx="16122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3200" b="1" spc="300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356350" y="2640330"/>
            <a:ext cx="176911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888740" y="2640330"/>
            <a:ext cx="165290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888740" y="4610735"/>
            <a:ext cx="423672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045460" y="3070225"/>
            <a:ext cx="5904230" cy="124142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40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endParaRPr lang="zh-CN" altLang="en-US" sz="4000" b="1" spc="600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814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数学期望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89924" y="5394616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28347" y="1270397"/>
            <a:ext cx="3460062" cy="4459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数学期望（均值）的计算：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2326" y="1944180"/>
            <a:ext cx="1792911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）离散的：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4102" y="2669426"/>
            <a:ext cx="1792911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）连续的：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53283" y="1919309"/>
            <a:ext cx="2254550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型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5215385" y="2072297"/>
          <a:ext cx="970146" cy="340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15385" y="2072297"/>
                        <a:ext cx="970146" cy="340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2079331" y="1930651"/>
          <a:ext cx="1575716" cy="680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9331" y="1930651"/>
                        <a:ext cx="1575716" cy="680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2079331" y="2669426"/>
          <a:ext cx="2109077" cy="64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79331" y="2669426"/>
                        <a:ext cx="2109077" cy="6435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左大括号 19"/>
          <p:cNvSpPr/>
          <p:nvPr/>
        </p:nvSpPr>
        <p:spPr>
          <a:xfrm>
            <a:off x="6516723" y="1839813"/>
            <a:ext cx="238573" cy="739218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6778218" y="1567640"/>
            <a:ext cx="1012155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离散的：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78219" y="2346904"/>
            <a:ext cx="1012155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连续的：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7704228" y="1501443"/>
          <a:ext cx="3180709" cy="739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04228" y="1501443"/>
                        <a:ext cx="3180709" cy="739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7704228" y="2325133"/>
          <a:ext cx="3908421" cy="687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2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04228" y="2325133"/>
                        <a:ext cx="3908421" cy="6875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文本框 46"/>
          <p:cNvSpPr txBox="1"/>
          <p:nvPr/>
        </p:nvSpPr>
        <p:spPr>
          <a:xfrm>
            <a:off x="512326" y="4183523"/>
            <a:ext cx="2109077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型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1078686" y="4327608"/>
          <a:ext cx="1109269" cy="320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78686" y="4327608"/>
                        <a:ext cx="1109269" cy="320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4033691" y="5494853"/>
          <a:ext cx="3139263" cy="662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3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33691" y="5494853"/>
                        <a:ext cx="3139263" cy="6620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左大括号 49"/>
          <p:cNvSpPr/>
          <p:nvPr/>
        </p:nvSpPr>
        <p:spPr>
          <a:xfrm>
            <a:off x="2579020" y="3838463"/>
            <a:ext cx="193056" cy="128266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2772076" y="3566249"/>
            <a:ext cx="1012155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离散的：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772076" y="4848950"/>
            <a:ext cx="1012155" cy="5443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连续的：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3" name="对象 52"/>
          <p:cNvGraphicFramePr>
            <a:graphicFrameLocks noChangeAspect="1"/>
          </p:cNvGraphicFramePr>
          <p:nvPr/>
        </p:nvGraphicFramePr>
        <p:xfrm>
          <a:off x="3784231" y="3511973"/>
          <a:ext cx="4079212" cy="731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4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84231" y="3511973"/>
                        <a:ext cx="4079212" cy="731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左大括号 53"/>
          <p:cNvSpPr/>
          <p:nvPr/>
        </p:nvSpPr>
        <p:spPr>
          <a:xfrm>
            <a:off x="3748968" y="4520132"/>
            <a:ext cx="228319" cy="128266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55" name="对象 54"/>
          <p:cNvGraphicFramePr>
            <a:graphicFrameLocks noChangeAspect="1"/>
          </p:cNvGraphicFramePr>
          <p:nvPr/>
        </p:nvGraphicFramePr>
        <p:xfrm>
          <a:off x="4036757" y="4149482"/>
          <a:ext cx="4079212" cy="731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4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36757" y="4149482"/>
                        <a:ext cx="4079212" cy="731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对象 55"/>
          <p:cNvGraphicFramePr>
            <a:graphicFrameLocks noChangeAspect="1"/>
          </p:cNvGraphicFramePr>
          <p:nvPr/>
        </p:nvGraphicFramePr>
        <p:xfrm>
          <a:off x="4036757" y="4829295"/>
          <a:ext cx="3161401" cy="665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4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036757" y="4829295"/>
                        <a:ext cx="3161401" cy="665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814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数学期望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9252" y="2715175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28347" y="1160137"/>
            <a:ext cx="4456212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数学期望比较重要的几个性质：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2326" y="1711802"/>
            <a:ext cx="4006408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     ，  是常数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1123950" y="1836965"/>
          <a:ext cx="1751062" cy="36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23950" y="1836965"/>
                        <a:ext cx="1751062" cy="361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3038475" y="1829243"/>
          <a:ext cx="216428" cy="328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5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8475" y="1829243"/>
                        <a:ext cx="216428" cy="3287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05457" y="2329637"/>
            <a:ext cx="754499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1123950" y="2272996"/>
          <a:ext cx="5733532" cy="754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23950" y="2272996"/>
                        <a:ext cx="5733532" cy="754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512326" y="2961810"/>
            <a:ext cx="4281616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144935" y="3083258"/>
          <a:ext cx="4281616" cy="373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6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44935" y="3083258"/>
                        <a:ext cx="4281616" cy="373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5917932" y="3031103"/>
            <a:ext cx="4970683" cy="4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（证明方法：移项，展开，最终可化为一个平方式，恒≥</a:t>
            </a:r>
            <a:r>
              <a:rPr lang="en-US" altLang="zh-CN" sz="14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4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83" y="4301697"/>
            <a:ext cx="5227773" cy="155461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579484" y="4309723"/>
            <a:ext cx="5145042" cy="197677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661347" y="3593983"/>
            <a:ext cx="4970683" cy="4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可能会遇到的一种题型：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957858" y="5743880"/>
            <a:ext cx="318700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0662" y="4393135"/>
            <a:ext cx="5505440" cy="936906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5931219" y="4289840"/>
            <a:ext cx="5733531" cy="19966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4805" y="5466491"/>
            <a:ext cx="4503810" cy="67061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7294" y="5830192"/>
            <a:ext cx="3116850" cy="449619"/>
          </a:xfrm>
          <a:prstGeom prst="rect">
            <a:avLst/>
          </a:prstGeom>
        </p:spPr>
      </p:pic>
      <p:cxnSp>
        <p:nvCxnSpPr>
          <p:cNvPr id="42" name="直接连接符 41"/>
          <p:cNvCxnSpPr/>
          <p:nvPr/>
        </p:nvCxnSpPr>
        <p:spPr>
          <a:xfrm>
            <a:off x="7159877" y="4962830"/>
            <a:ext cx="200317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3381092" y="3780925"/>
            <a:ext cx="4090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   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，则</a:t>
            </a:r>
            <a:endParaRPr lang="zh-CN" altLang="en-US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3573614" y="3822515"/>
          <a:ext cx="2362586" cy="260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73614" y="3822515"/>
                        <a:ext cx="2362586" cy="260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6322807" y="3832938"/>
          <a:ext cx="3160479" cy="26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4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22807" y="3832938"/>
                        <a:ext cx="3160479" cy="262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12326" y="3538431"/>
            <a:ext cx="4920808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         ，  是常数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2326" y="4083048"/>
            <a:ext cx="4920808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     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2326" y="4627665"/>
            <a:ext cx="4920808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）若    与   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独立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8347" y="1928006"/>
            <a:ext cx="6285013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通用思路：                                      ，分别求之即可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06425" y="352425"/>
            <a:ext cx="814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方差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28347" y="1369623"/>
            <a:ext cx="3239971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方差的计算：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961723" y="2041156"/>
          <a:ext cx="2631944" cy="372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61723" y="2041156"/>
                        <a:ext cx="2631944" cy="372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28347" y="2875404"/>
            <a:ext cx="3612834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方差比较重要的几个性质：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153897" y="3663400"/>
          <a:ext cx="201363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3897" y="3663400"/>
                        <a:ext cx="2013636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316332" y="3680776"/>
          <a:ext cx="225938" cy="343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16332" y="3680776"/>
                        <a:ext cx="225938" cy="343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1153897" y="4203395"/>
          <a:ext cx="4247596" cy="36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3897" y="4203395"/>
                        <a:ext cx="4247596" cy="36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1466545" y="4761453"/>
          <a:ext cx="252412" cy="344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66545" y="4761453"/>
                        <a:ext cx="252412" cy="344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1961723" y="4740815"/>
          <a:ext cx="252411" cy="380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61723" y="4740815"/>
                        <a:ext cx="252411" cy="380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3167533" y="4718764"/>
          <a:ext cx="6066308" cy="406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167533" y="4718764"/>
                        <a:ext cx="6066308" cy="406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4" y="352425"/>
            <a:ext cx="1040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常见分布的期望与方差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06520" y="1234259"/>
            <a:ext cx="3612834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常见分布的期望与方差：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941" y="1835330"/>
            <a:ext cx="6759526" cy="134123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219" y="4436797"/>
            <a:ext cx="4732020" cy="6629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41" y="3470008"/>
            <a:ext cx="6774767" cy="6934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209927" y="3441433"/>
            <a:ext cx="398295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67756" y="4662643"/>
            <a:ext cx="547763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37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97303" y="4418805"/>
            <a:ext cx="5004191" cy="71499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01070" y="3470008"/>
            <a:ext cx="7023491" cy="6934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23" y="4457248"/>
            <a:ext cx="4938188" cy="5715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01070" y="4418805"/>
            <a:ext cx="5232792" cy="6934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874613" y="4705634"/>
            <a:ext cx="311150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15018" y="2209569"/>
            <a:ext cx="3462304" cy="659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常考题型：某些随机变量服从某些分布，求某些随机变量的组合的期望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方差</a:t>
            </a:r>
            <a:endParaRPr 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51840" y="5365750"/>
            <a:ext cx="6840220" cy="970915"/>
            <a:chOff x="11066" y="3883"/>
            <a:chExt cx="10772" cy="1529"/>
          </a:xfrm>
        </p:grpSpPr>
        <p:sp>
          <p:nvSpPr>
            <p:cNvPr id="16" name="文本框 15"/>
            <p:cNvSpPr txBox="1"/>
            <p:nvPr/>
          </p:nvSpPr>
          <p:spPr>
            <a:xfrm>
              <a:off x="16164" y="4586"/>
              <a:ext cx="2387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b="1" dirty="0">
                  <a:solidFill>
                    <a:schemeClr val="bg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66" y="3883"/>
              <a:ext cx="10773" cy="1119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11144" y="3894"/>
              <a:ext cx="10618" cy="15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3690" y="4926"/>
              <a:ext cx="6442" cy="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先求出</a:t>
              </a:r>
              <a:r>
                <a:rPr lang="en-US" altLang="zh-CN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Z</a:t>
              </a: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的分布（全概率公式），之后积分算期望</a:t>
              </a:r>
              <a:endPara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aphicFrame>
          <p:nvGraphicFramePr>
            <p:cNvPr id="22" name="对象 21"/>
            <p:cNvGraphicFramePr>
              <a:graphicFrameLocks noChangeAspect="1"/>
            </p:cNvGraphicFramePr>
            <p:nvPr/>
          </p:nvGraphicFramePr>
          <p:xfrm>
            <a:off x="13833" y="4409"/>
            <a:ext cx="7548" cy="6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AxMath" r:id="rId6" imgW="1143000" imgH="1143000" progId="Equation.AxMath">
                    <p:embed/>
                  </p:oleObj>
                </mc:Choice>
                <mc:Fallback>
                  <p:oleObj name="AxMath" r:id="rId6" imgW="1143000" imgH="1143000" progId="Equation.AxMath">
                    <p:embed/>
                    <p:pic>
                      <p:nvPicPr>
                        <p:cNvPr id="0" name="对象 29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3833" y="4409"/>
                          <a:ext cx="7548" cy="61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1475740" y="5649595"/>
          <a:ext cx="334010" cy="378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8" imgW="434975" imgH="488315" progId="Equation.AxMath">
                  <p:embed/>
                </p:oleObj>
              </mc:Choice>
              <mc:Fallback>
                <p:oleObj name="AxMath" r:id="rId8" imgW="434975" imgH="488315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75740" y="5649595"/>
                        <a:ext cx="334010" cy="378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4" y="352425"/>
            <a:ext cx="10783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需要用到一些小技巧的题目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281" y="1555429"/>
            <a:ext cx="5948119" cy="8133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47" y="2865827"/>
            <a:ext cx="5034278" cy="339092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6651" y="2266068"/>
            <a:ext cx="5415002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第一问：前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k-1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次有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r-1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次命中，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k-r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次未命中，参考二项分布概率计算公式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第二问：不方便直接求期望，从另一个角度出发，构造相互独立的几何分布</a:t>
            </a:r>
            <a:endParaRPr 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0617" y="1515052"/>
            <a:ext cx="6210658" cy="499044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1180043" y="4962894"/>
            <a:ext cx="400558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697" y="1308858"/>
            <a:ext cx="5203460" cy="71063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660696" y="1235477"/>
            <a:ext cx="5231023" cy="5374873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671788" y="1866669"/>
            <a:ext cx="3462304" cy="3993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典型的匹配问题，参考信封问题的解题思路</a:t>
            </a:r>
            <a:endParaRPr 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900" y="2173374"/>
            <a:ext cx="3699053" cy="436700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1322918" y="5391519"/>
            <a:ext cx="1325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60763" y="2695944"/>
            <a:ext cx="12356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343900" y="3705594"/>
            <a:ext cx="18859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3687688" y="2532931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261557" y="2522051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1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06424" y="352425"/>
            <a:ext cx="10783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需要用到一些小技巧的题目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92540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887" y="1879121"/>
            <a:ext cx="4922064" cy="7020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24" y="2923138"/>
            <a:ext cx="4663844" cy="17908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44" y="4611703"/>
            <a:ext cx="4427604" cy="9830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522" y="1943962"/>
            <a:ext cx="5866515" cy="739162"/>
          </a:xfrm>
          <a:prstGeom prst="rect">
            <a:avLst/>
          </a:prstGeom>
        </p:spPr>
      </p:pic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6071818" y="3309740"/>
          <a:ext cx="383222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71818" y="3309740"/>
                        <a:ext cx="3832225" cy="46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071818" y="3737037"/>
          <a:ext cx="35814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71818" y="3737037"/>
                        <a:ext cx="3581400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6071818" y="4206696"/>
          <a:ext cx="430371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71818" y="4206696"/>
                        <a:ext cx="4303712" cy="46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6071818" y="4625766"/>
          <a:ext cx="3992562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71818" y="4625766"/>
                        <a:ext cx="3992562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6067426" y="3006404"/>
          <a:ext cx="55181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67426" y="3006404"/>
                        <a:ext cx="5518150" cy="26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6071818" y="5140528"/>
          <a:ext cx="4130675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71818" y="5140528"/>
                        <a:ext cx="4130675" cy="452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/>
        </p:nvSpPr>
        <p:spPr>
          <a:xfrm>
            <a:off x="402887" y="1725523"/>
            <a:ext cx="5070918" cy="41050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863888" y="1725523"/>
            <a:ext cx="5815785" cy="410061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/>
          <p:nvPr/>
        </p:nvCxnSpPr>
        <p:spPr>
          <a:xfrm>
            <a:off x="1933576" y="2581204"/>
            <a:ext cx="25527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2362201" y="2538014"/>
            <a:ext cx="55244" cy="62715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3788332" y="2548606"/>
            <a:ext cx="55244" cy="62715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790825" y="2548603"/>
            <a:ext cx="55244" cy="62715"/>
          </a:xfrm>
          <a:prstGeom prst="ellipse">
            <a:avLst/>
          </a:prstGeom>
          <a:solidFill>
            <a:srgbClr val="323F4F"/>
          </a:solidFill>
          <a:ln w="25400">
            <a:solidFill>
              <a:srgbClr val="32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370627" y="2548605"/>
            <a:ext cx="55244" cy="62715"/>
          </a:xfrm>
          <a:prstGeom prst="ellipse">
            <a:avLst/>
          </a:prstGeom>
          <a:solidFill>
            <a:srgbClr val="323F4F"/>
          </a:solidFill>
          <a:ln w="25400">
            <a:solidFill>
              <a:srgbClr val="32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474011" y="2548604"/>
            <a:ext cx="55244" cy="62715"/>
          </a:xfrm>
          <a:prstGeom prst="ellipse">
            <a:avLst/>
          </a:prstGeom>
          <a:solidFill>
            <a:srgbClr val="323F4F"/>
          </a:solidFill>
          <a:ln w="25400">
            <a:solidFill>
              <a:srgbClr val="32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075266" y="2548602"/>
            <a:ext cx="55244" cy="62715"/>
          </a:xfrm>
          <a:prstGeom prst="ellipse">
            <a:avLst/>
          </a:prstGeom>
          <a:solidFill>
            <a:srgbClr val="323F4F"/>
          </a:solidFill>
          <a:ln w="25400">
            <a:solidFill>
              <a:srgbClr val="32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7699637" y="2538308"/>
            <a:ext cx="25028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932999" y="2273682"/>
            <a:ext cx="0" cy="5184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7684402" y="2215028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692601" y="2474172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031706" y="2213291"/>
            <a:ext cx="256531" cy="2245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423369" y="2209827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791255" y="2172034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179388" y="2185516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503253" y="2181346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843083" y="2200757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949132" y="2507823"/>
            <a:ext cx="558424" cy="343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1/m</a:t>
            </a:r>
            <a:endParaRPr lang="en-US" altLang="zh-CN" sz="1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339215" y="2512902"/>
            <a:ext cx="498886" cy="343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1/m</a:t>
            </a:r>
            <a:endParaRPr lang="en-US" altLang="zh-CN" sz="1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806064" y="2488626"/>
            <a:ext cx="498886" cy="343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112409" y="2507316"/>
            <a:ext cx="498886" cy="343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1/m</a:t>
            </a:r>
            <a:endParaRPr lang="en-US" altLang="zh-CN" sz="1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782865" y="2500130"/>
            <a:ext cx="498886" cy="343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1/m</a:t>
            </a:r>
            <a:endParaRPr lang="en-US" altLang="zh-CN" sz="1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521291" y="2488626"/>
            <a:ext cx="498886" cy="343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556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协方差与相关系数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75967" y="1182891"/>
            <a:ext cx="2245672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协方差的计算：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393810" y="1338960"/>
          <a:ext cx="3473443" cy="360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93810" y="1338960"/>
                        <a:ext cx="3473443" cy="360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64561" y="1778784"/>
            <a:ext cx="3844785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协方差比较重要的几个性质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064977" y="2490585"/>
          <a:ext cx="3597051" cy="331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4977" y="2490585"/>
                        <a:ext cx="3597051" cy="331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69452" y="2348240"/>
            <a:ext cx="1391051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9452" y="2934963"/>
            <a:ext cx="1391051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064977" y="3062636"/>
          <a:ext cx="1781746" cy="330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4977" y="3062636"/>
                        <a:ext cx="1781746" cy="330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369451" y="3512176"/>
            <a:ext cx="6034072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                   ，其中       是常数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064977" y="3629914"/>
          <a:ext cx="2598948" cy="336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4977" y="3629914"/>
                        <a:ext cx="2598948" cy="3360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4451210" y="3629892"/>
          <a:ext cx="4111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51210" y="3629892"/>
                        <a:ext cx="411163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5815145" y="2348240"/>
            <a:ext cx="710605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6537788" y="2494283"/>
          <a:ext cx="4182046" cy="34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37788" y="2494283"/>
                        <a:ext cx="4182046" cy="34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5842262" y="2887370"/>
            <a:ext cx="6034072" cy="9837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，则事件    与   不相关；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相关一定不独立，独立一定不相关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6537788" y="3048335"/>
          <a:ext cx="1352547" cy="333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37788" y="3048335"/>
                        <a:ext cx="1352547" cy="333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8830723" y="3035131"/>
          <a:ext cx="252413" cy="34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2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830723" y="3035131"/>
                        <a:ext cx="252413" cy="34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9328433" y="3046157"/>
          <a:ext cx="220692" cy="333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328433" y="3046157"/>
                        <a:ext cx="220692" cy="333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6118971" y="3753084"/>
            <a:ext cx="5422094" cy="543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          服从二维正态分布，则        独立             不相关      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6432705" y="3878829"/>
          <a:ext cx="5873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2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432705" y="3878829"/>
                        <a:ext cx="5873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9071182" y="3897511"/>
          <a:ext cx="44608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AxMath" r:id="rId21" imgW="1143000" imgH="1143000" progId="Equation.AxMath">
                  <p:embed/>
                </p:oleObj>
              </mc:Choice>
              <mc:Fallback>
                <p:oleObj name="AxMath" r:id="rId21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071182" y="3897511"/>
                        <a:ext cx="446088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9937670" y="3888804"/>
          <a:ext cx="35560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AxMath" r:id="rId23" imgW="1143000" imgH="1143000" progId="Equation.AxMath">
                  <p:embed/>
                </p:oleObj>
              </mc:Choice>
              <mc:Fallback>
                <p:oleObj name="AxMath" r:id="rId23" imgW="1143000" imgH="1143000" progId="Equation.AxMath">
                  <p:embed/>
                  <p:pic>
                    <p:nvPicPr>
                      <p:cNvPr id="0" name="对象 2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937670" y="3888804"/>
                        <a:ext cx="355600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10245302" y="3889256"/>
          <a:ext cx="44608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AxMath" r:id="rId25" imgW="1143000" imgH="1143000" progId="Equation.AxMath">
                  <p:embed/>
                </p:oleObj>
              </mc:Choice>
              <mc:Fallback>
                <p:oleObj name="AxMath" r:id="rId25" imgW="1143000" imgH="1143000" progId="Equation.AxMath">
                  <p:embed/>
                  <p:pic>
                    <p:nvPicPr>
                      <p:cNvPr id="0" name="对象 2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245302" y="3889256"/>
                        <a:ext cx="446088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465842" y="4438922"/>
            <a:ext cx="2618534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相关系数的计算：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2532242" y="4465980"/>
          <a:ext cx="1945067" cy="648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" name="AxMath" r:id="rId26" imgW="1143000" imgH="1143000" progId="Equation.AxMath">
                  <p:embed/>
                </p:oleObj>
              </mc:Choice>
              <mc:Fallback>
                <p:oleObj name="AxMath" r:id="rId26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532242" y="4465980"/>
                        <a:ext cx="1945067" cy="6483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504317" y="5373725"/>
          <a:ext cx="988813" cy="33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" name="AxMath" r:id="rId28" imgW="1143000" imgH="1143000" progId="Equation.AxMath">
                  <p:embed/>
                </p:oleObj>
              </mc:Choice>
              <mc:Fallback>
                <p:oleObj name="AxMath" r:id="rId28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04317" y="5373725"/>
                        <a:ext cx="988813" cy="333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文本框 43"/>
          <p:cNvSpPr txBox="1"/>
          <p:nvPr/>
        </p:nvSpPr>
        <p:spPr>
          <a:xfrm>
            <a:off x="1424237" y="5227047"/>
            <a:ext cx="2618535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存在常数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，使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2481882" y="5373725"/>
          <a:ext cx="364872" cy="338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" name="AxMath" r:id="rId30" imgW="1143000" imgH="1143000" progId="Equation.AxMath">
                  <p:embed/>
                </p:oleObj>
              </mc:Choice>
              <mc:Fallback>
                <p:oleObj name="AxMath" r:id="rId30" imgW="1143000" imgH="1143000" progId="Equation.AxMath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481882" y="5373725"/>
                        <a:ext cx="364872" cy="3381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/>
        </p:nvGraphicFramePr>
        <p:xfrm>
          <a:off x="3327659" y="5369345"/>
          <a:ext cx="2002464" cy="375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" name="AxMath" r:id="rId32" imgW="1143000" imgH="1143000" progId="Equation.AxMath">
                  <p:embed/>
                </p:oleObj>
              </mc:Choice>
              <mc:Fallback>
                <p:oleObj name="AxMath" r:id="rId32" imgW="1143000" imgH="1143000" progId="Equation.AxMath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327659" y="5369345"/>
                        <a:ext cx="2002464" cy="375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" name="图片 4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516518" y="4432604"/>
            <a:ext cx="6034072" cy="380832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10978328" y="4387342"/>
            <a:ext cx="256531" cy="253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516517" y="4412902"/>
            <a:ext cx="6034071" cy="48395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573588" y="5110873"/>
            <a:ext cx="6572809" cy="986281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5491768" y="5058153"/>
            <a:ext cx="6613719" cy="162578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7230177" y="6013687"/>
            <a:ext cx="4094369" cy="585160"/>
            <a:chOff x="1019175" y="4203457"/>
            <a:chExt cx="4094369" cy="585160"/>
          </a:xfrm>
        </p:grpSpPr>
        <p:sp>
          <p:nvSpPr>
            <p:cNvPr id="55" name="文本框 54"/>
            <p:cNvSpPr txBox="1"/>
            <p:nvPr/>
          </p:nvSpPr>
          <p:spPr>
            <a:xfrm>
              <a:off x="1019175" y="4203457"/>
              <a:ext cx="4094369" cy="5851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第一问：套公式，求</a:t>
              </a:r>
              <a:endPara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第二问：套公式，注意</a:t>
              </a:r>
              <a:r>
                <a:rPr lang="en-US" altLang="zh-CN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en-US" altLang="zh-CN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</a:t>
              </a: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的相关性</a:t>
              </a:r>
              <a:endParaRPr 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56" name="对象 55"/>
            <p:cNvGraphicFramePr>
              <a:graphicFrameLocks noChangeAspect="1"/>
            </p:cNvGraphicFramePr>
            <p:nvPr/>
          </p:nvGraphicFramePr>
          <p:xfrm>
            <a:off x="2534920" y="4327971"/>
            <a:ext cx="2276475" cy="2189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" name="AxMath" r:id="rId36" imgW="1143000" imgH="1143000" progId="Equation.AxMath">
                    <p:embed/>
                  </p:oleObj>
                </mc:Choice>
                <mc:Fallback>
                  <p:oleObj name="AxMath" r:id="rId36" imgW="1143000" imgH="1143000" progId="Equation.AxMath">
                    <p:embed/>
                    <p:pic>
                      <p:nvPicPr>
                        <p:cNvPr id="0" name="对象 7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2534920" y="4327971"/>
                          <a:ext cx="2276475" cy="2189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10925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原点矩，中心矩，依概率收敛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63905" y="1480185"/>
            <a:ext cx="10405744" cy="664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原点矩：若                               存在，则称            为    的   阶原点矩，记为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153818" y="1615281"/>
          <a:ext cx="2326325" cy="410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53818" y="1615281"/>
                        <a:ext cx="2326325" cy="410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791907" y="1615281"/>
          <a:ext cx="8255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1907" y="1615281"/>
                        <a:ext cx="825500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939829" y="1631791"/>
          <a:ext cx="292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39829" y="1631791"/>
                        <a:ext cx="2921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500917" y="1634806"/>
          <a:ext cx="1968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00917" y="1634806"/>
                        <a:ext cx="19685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9522730" y="1617343"/>
          <a:ext cx="137318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22730" y="1617343"/>
                        <a:ext cx="1373188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63905" y="2331146"/>
            <a:ext cx="10405744" cy="1113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中心矩：若                                            存在，则称                       为    的   阶中心矩，记为             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zh-CN" altLang="en-US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2170328" y="2462273"/>
          <a:ext cx="33051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70328" y="2462273"/>
                        <a:ext cx="3305175" cy="43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747013" y="2461479"/>
          <a:ext cx="1754187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747013" y="2461479"/>
                        <a:ext cx="1754187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8732398" y="2476928"/>
          <a:ext cx="292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32398" y="2476928"/>
                        <a:ext cx="2921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9305834" y="2488358"/>
          <a:ext cx="1968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05834" y="2488358"/>
                        <a:ext cx="19685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132088" y="2891194"/>
          <a:ext cx="2422525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32088" y="2891194"/>
                        <a:ext cx="2422525" cy="43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763905" y="3599896"/>
            <a:ext cx="5148623" cy="664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为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阶原点矩，        为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阶中心矩。</a:t>
            </a:r>
            <a:endParaRPr lang="zh-CN" altLang="en-US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839425" y="3743723"/>
          <a:ext cx="7096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39425" y="3743723"/>
                        <a:ext cx="709613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3109913" y="3745299"/>
          <a:ext cx="7175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AxMath" r:id="rId21" imgW="1143000" imgH="1143000" progId="Equation.AxMath">
                  <p:embed/>
                </p:oleObj>
              </mc:Choice>
              <mc:Fallback>
                <p:oleObj name="AxMath" r:id="rId21" imgW="1143000" imgH="1143000" progId="Equation.AxMath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109913" y="3745299"/>
                        <a:ext cx="717550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文本框 30"/>
          <p:cNvSpPr txBox="1"/>
          <p:nvPr/>
        </p:nvSpPr>
        <p:spPr>
          <a:xfrm>
            <a:off x="763905" y="4521235"/>
            <a:ext cx="10405744" cy="14594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依概率收敛：设                      是一个随机变量序列，  是一个常数，若对任意         有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或                 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，则称序列   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依概率收敛于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2639219" y="4673794"/>
          <a:ext cx="1658937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AxMath" r:id="rId23" imgW="1143000" imgH="1143000" progId="Equation.AxMath">
                  <p:embed/>
                </p:oleObj>
              </mc:Choice>
              <mc:Fallback>
                <p:oleObj name="AxMath" r:id="rId23" imgW="1143000" imgH="1143000" progId="Equation.AxMath">
                  <p:embed/>
                  <p:pic>
                    <p:nvPicPr>
                      <p:cNvPr id="0" name="对象 2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639219" y="4673794"/>
                        <a:ext cx="1658937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6747013" y="4648496"/>
          <a:ext cx="19843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AxMath" r:id="rId25" imgW="1143000" imgH="1143000" progId="Equation.AxMath">
                  <p:embed/>
                </p:oleObj>
              </mc:Choice>
              <mc:Fallback>
                <p:oleObj name="AxMath" r:id="rId25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747013" y="4648496"/>
                        <a:ext cx="198438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9593057" y="4648495"/>
          <a:ext cx="649287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" name="AxMath" r:id="rId27" imgW="1143000" imgH="1143000" progId="Equation.AxMath">
                  <p:embed/>
                </p:oleObj>
              </mc:Choice>
              <mc:Fallback>
                <p:oleObj name="AxMath" r:id="rId27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593057" y="4648495"/>
                        <a:ext cx="649287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839425" y="5114516"/>
          <a:ext cx="27622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" name="AxMath" r:id="rId29" imgW="1143000" imgH="1143000" progId="Equation.AxMath">
                  <p:embed/>
                </p:oleObj>
              </mc:Choice>
              <mc:Fallback>
                <p:oleObj name="AxMath" r:id="rId29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39425" y="5114516"/>
                        <a:ext cx="27622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3859213" y="5114281"/>
          <a:ext cx="27876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" name="AxMath" r:id="rId31" imgW="1143000" imgH="1143000" progId="Equation.AxMath">
                  <p:embed/>
                </p:oleObj>
              </mc:Choice>
              <mc:Fallback>
                <p:oleObj name="AxMath" r:id="rId31" imgW="1143000" imgH="1143000" progId="Equation.AxMath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859213" y="5114281"/>
                        <a:ext cx="27876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8002812" y="5145116"/>
          <a:ext cx="1658937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" name="AxMath" r:id="rId33" imgW="1143000" imgH="1143000" progId="Equation.AxMath">
                  <p:embed/>
                </p:oleObj>
              </mc:Choice>
              <mc:Fallback>
                <p:oleObj name="AxMath" r:id="rId33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002812" y="5145116"/>
                        <a:ext cx="1658937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1132088" y="5571326"/>
          <a:ext cx="19685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" name="AxMath" r:id="rId34" imgW="1143000" imgH="1143000" progId="Equation.AxMath">
                  <p:embed/>
                </p:oleObj>
              </mc:Choice>
              <mc:Fallback>
                <p:oleObj name="AxMath" r:id="rId34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132088" y="5571326"/>
                        <a:ext cx="196850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切比雪夫不等式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71803" y="1499305"/>
            <a:ext cx="4225392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切比雪夫不等式：</a:t>
            </a:r>
            <a:endParaRPr lang="zh-CN" sz="24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15890" y="1510464"/>
            <a:ext cx="6560220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对任意随机变量    ，若           存在，则对任意         有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699998" y="1656666"/>
          <a:ext cx="292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99998" y="1656666"/>
                        <a:ext cx="2921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550570" y="1640791"/>
          <a:ext cx="7175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0570" y="1640791"/>
                        <a:ext cx="717550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8148032" y="1626013"/>
          <a:ext cx="6492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48032" y="1626013"/>
                        <a:ext cx="649287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871751" y="2050366"/>
          <a:ext cx="3424238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1751" y="2050366"/>
                        <a:ext cx="3424238" cy="73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173273" y="2097187"/>
            <a:ext cx="580549" cy="539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4591011" y="2049761"/>
          <a:ext cx="386080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91011" y="2049761"/>
                        <a:ext cx="3860800" cy="73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347" y="3290362"/>
            <a:ext cx="4792980" cy="9677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4910" y="5028906"/>
            <a:ext cx="6455446" cy="559064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511334" y="3599593"/>
            <a:ext cx="398295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98670" y="2241426"/>
            <a:ext cx="1024654" cy="447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套公式！</a:t>
            </a:r>
            <a:endParaRPr 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4191286" y="5233866"/>
          <a:ext cx="37306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91286" y="5233866"/>
                        <a:ext cx="373062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1"/>
          <p:cNvSpPr/>
          <p:nvPr/>
        </p:nvSpPr>
        <p:spPr>
          <a:xfrm>
            <a:off x="636452" y="3234110"/>
            <a:ext cx="5002347" cy="10452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260784" y="4995554"/>
            <a:ext cx="6579572" cy="6482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57964" y="3349199"/>
            <a:ext cx="5305689" cy="901287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6157964" y="3238548"/>
            <a:ext cx="5305689" cy="10452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0936284" y="3620326"/>
            <a:ext cx="398295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18593" y="3629851"/>
            <a:ext cx="2468235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综合性较强的题目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随机变量的数字特征与极限定理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大数定律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442745" y="1475992"/>
            <a:ext cx="8895048" cy="10039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                    是相互独立的随机变量序列，它们都有有限的方差，并且方差有共同的上界，即                                  ，则对任意        ，有    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2799686" y="1612763"/>
          <a:ext cx="1316514" cy="33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99686" y="1612763"/>
                        <a:ext cx="1316514" cy="33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3457943" y="2015024"/>
          <a:ext cx="2293938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57943" y="2015024"/>
                        <a:ext cx="2293938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6952150" y="1994758"/>
          <a:ext cx="552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52150" y="1994758"/>
                        <a:ext cx="552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2558624" y="2364690"/>
          <a:ext cx="409257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58624" y="2364690"/>
                        <a:ext cx="4092575" cy="73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57786" y="1466780"/>
            <a:ext cx="2263429" cy="453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切比雪夫大数定律：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51199" y="2442707"/>
            <a:ext cx="447855" cy="453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7027863" y="2365375"/>
          <a:ext cx="40703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27863" y="2365375"/>
                        <a:ext cx="4070350" cy="73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357786" y="3363813"/>
            <a:ext cx="2263429" cy="453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伯努利大数定律：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39044" y="3363813"/>
            <a:ext cx="8895048" cy="10039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    是   重伯努利试验中事件   发生的次数，                 是事件   发生的概率，则对任意的        ，有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2585258" y="3494537"/>
          <a:ext cx="2794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85258" y="3494537"/>
                        <a:ext cx="279400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082491" y="3494537"/>
          <a:ext cx="185738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82491" y="3494537"/>
                        <a:ext cx="185738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5332533" y="3494088"/>
          <a:ext cx="2159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332533" y="3494088"/>
                        <a:ext cx="215900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801834" y="3468124"/>
          <a:ext cx="125571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01834" y="3468124"/>
                        <a:ext cx="1255713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8743385" y="3494088"/>
          <a:ext cx="2159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743385" y="3494088"/>
                        <a:ext cx="215900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2799686" y="3908920"/>
          <a:ext cx="5524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AxMath" r:id="rId20" imgW="1143000" imgH="1143000" progId="Equation.AxMath">
                  <p:embed/>
                </p:oleObj>
              </mc:Choice>
              <mc:Fallback>
                <p:oleObj name="AxMath" r:id="rId20" imgW="1143000" imgH="1143000" progId="Equation.AxMath">
                  <p:embed/>
                  <p:pic>
                    <p:nvPicPr>
                      <p:cNvPr id="0" name="对象 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99686" y="3908920"/>
                        <a:ext cx="552450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2289271" y="4179470"/>
          <a:ext cx="2506662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" name="AxMath" r:id="rId21" imgW="1143000" imgH="1143000" progId="Equation.AxMath">
                  <p:embed/>
                </p:oleObj>
              </mc:Choice>
              <mc:Fallback>
                <p:oleObj name="AxMath" r:id="rId21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289271" y="4179470"/>
                        <a:ext cx="2506662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5183188" y="4149725"/>
          <a:ext cx="248443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" name="AxMath" r:id="rId23" imgW="1143000" imgH="1143000" progId="Equation.AxMath">
                  <p:embed/>
                </p:oleObj>
              </mc:Choice>
              <mc:Fallback>
                <p:oleObj name="AxMath" r:id="rId23" imgW="1143000" imgH="1143000" progId="Equation.AxMath">
                  <p:embed/>
                  <p:pic>
                    <p:nvPicPr>
                      <p:cNvPr id="0" name="对象 2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183188" y="4149725"/>
                        <a:ext cx="2484437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4779375" y="4184776"/>
            <a:ext cx="447855" cy="453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57786" y="5024853"/>
            <a:ext cx="2263429" cy="453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辛钦大数定律：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977881" y="5034019"/>
            <a:ext cx="9456557" cy="541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                   是独立同分布的随机变量序列，且                                 ，则对任意        有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2289271" y="5160328"/>
          <a:ext cx="1316514" cy="33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" name="AxMath" r:id="rId25" imgW="1143000" imgH="1143000" progId="Equation.AxMath">
                  <p:embed/>
                </p:oleObj>
              </mc:Choice>
              <mc:Fallback>
                <p:oleObj name="AxMath" r:id="rId25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9271" y="5160328"/>
                        <a:ext cx="1316514" cy="33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7045325" y="5159375"/>
          <a:ext cx="225901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" name="AxMath" r:id="rId26" imgW="1143000" imgH="1143000" progId="Equation.AxMath">
                  <p:embed/>
                </p:oleObj>
              </mc:Choice>
              <mc:Fallback>
                <p:oleObj name="AxMath" r:id="rId26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045325" y="5159375"/>
                        <a:ext cx="2259013" cy="35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10433577" y="5161208"/>
          <a:ext cx="552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" name="AxMath" r:id="rId28" imgW="1143000" imgH="1143000" progId="Equation.AxMath">
                  <p:embed/>
                </p:oleObj>
              </mc:Choice>
              <mc:Fallback>
                <p:oleObj name="AxMath" r:id="rId28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33577" y="5161208"/>
                        <a:ext cx="552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2043646" y="5459300"/>
          <a:ext cx="3062288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" name="AxMath" r:id="rId29" imgW="1143000" imgH="1143000" progId="Equation.AxMath">
                  <p:embed/>
                </p:oleObj>
              </mc:Choice>
              <mc:Fallback>
                <p:oleObj name="AxMath" r:id="rId29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043646" y="5459300"/>
                        <a:ext cx="3062288" cy="73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5050687" y="5517387"/>
            <a:ext cx="447855" cy="4535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endParaRPr 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5465520" y="5459300"/>
          <a:ext cx="304006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" name="AxMath" r:id="rId31" imgW="1143000" imgH="1143000" progId="Equation.AxMath">
                  <p:embed/>
                </p:oleObj>
              </mc:Choice>
              <mc:Fallback>
                <p:oleObj name="AxMath" r:id="rId31" imgW="1143000" imgH="1143000" progId="Equation.AxMath">
                  <p:embed/>
                  <p:pic>
                    <p:nvPicPr>
                      <p:cNvPr id="0" name="对象 39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465520" y="5459300"/>
                        <a:ext cx="3040063" cy="73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文本框 50"/>
          <p:cNvSpPr txBox="1"/>
          <p:nvPr/>
        </p:nvSpPr>
        <p:spPr>
          <a:xfrm>
            <a:off x="8442396" y="1138930"/>
            <a:ext cx="3283461" cy="3703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核心思想：样本均值依概率收敛于期望</a:t>
            </a:r>
            <a:endParaRPr 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62277" y="2186980"/>
            <a:ext cx="6268085" cy="1896885"/>
            <a:chOff x="3051177" y="3434660"/>
            <a:chExt cx="6268085" cy="1896885"/>
          </a:xfrm>
        </p:grpSpPr>
        <p:sp>
          <p:nvSpPr>
            <p:cNvPr id="46" name="文本框 45"/>
            <p:cNvSpPr txBox="1"/>
            <p:nvPr/>
          </p:nvSpPr>
          <p:spPr>
            <a:xfrm>
              <a:off x="5280461" y="3434660"/>
              <a:ext cx="161207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3200" b="1" spc="3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02</a:t>
              </a:r>
              <a:endPara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444967" y="3888144"/>
              <a:ext cx="176939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977642" y="3888144"/>
              <a:ext cx="165301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77642" y="5331545"/>
              <a:ext cx="423671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051177" y="4317945"/>
              <a:ext cx="6268085" cy="7067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b="1" spc="6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数理统计的基本概念</a:t>
              </a:r>
              <a:endParaRPr lang="zh-CN" altLang="en-US" sz="40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数理统计的基本概念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常用统计量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1008" y="1743661"/>
            <a:ext cx="14103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75281" y="1219191"/>
            <a:ext cx="4309278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常用统计量及统计量间的关系：</a:t>
            </a:r>
            <a:endParaRPr lang="en-US" altLang="zh-CN" sz="24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852999" y="1833162"/>
          <a:ext cx="162560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2999" y="1833162"/>
                        <a:ext cx="1625600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875283" y="1918513"/>
            <a:ext cx="2054348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）样本均值：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2852999" y="2567482"/>
          <a:ext cx="5956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2999" y="2567482"/>
                        <a:ext cx="595630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875283" y="2660770"/>
            <a:ext cx="2054348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）样本方差：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5283" y="3431594"/>
            <a:ext cx="2871095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   阶原点矩：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2145022" y="3566906"/>
          <a:ext cx="19843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5022" y="3566906"/>
                        <a:ext cx="198437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3613196" y="3346243"/>
          <a:ext cx="425608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13196" y="3346243"/>
                        <a:ext cx="425608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875283" y="4217679"/>
            <a:ext cx="2871095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   阶中心矩：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2145021" y="4352991"/>
          <a:ext cx="19843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5021" y="4352991"/>
                        <a:ext cx="198437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3613195" y="4119606"/>
          <a:ext cx="396716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AxMath" r:id="rId10" imgW="1143000" imgH="1143000" progId="Equation.AxMath">
                  <p:embed/>
                </p:oleObj>
              </mc:Choice>
              <mc:Fallback>
                <p:oleObj name="AxMath" r:id="rId10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13195" y="4119606"/>
                        <a:ext cx="3967163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875282" y="5003764"/>
            <a:ext cx="4247133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）样本的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阶中心矩用        表示：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3887525" y="5139076"/>
          <a:ext cx="5111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2" imgW="1143000" imgH="1143000" progId="Equation.AxMath">
                  <p:embed/>
                </p:oleObj>
              </mc:Choice>
              <mc:Fallback>
                <p:oleObj name="AxMath" r:id="rId12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87525" y="5139076"/>
                        <a:ext cx="511175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5184559" y="4933190"/>
          <a:ext cx="543718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84559" y="4933190"/>
                        <a:ext cx="543718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875282" y="5778774"/>
            <a:ext cx="5942768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）样本方差     与样本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阶中心矩       间的关系：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2690195" y="5914086"/>
          <a:ext cx="3397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690195" y="5914086"/>
                        <a:ext cx="339725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5017704" y="5922998"/>
          <a:ext cx="5111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17704" y="5922998"/>
                        <a:ext cx="511175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6751485" y="5696076"/>
          <a:ext cx="42862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751485" y="5696076"/>
                        <a:ext cx="4286250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7015480" y="1743710"/>
            <a:ext cx="4430395" cy="481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注意区分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样本方差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样本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阶中心矩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数理统计的基本概念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数理统计三大分布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75281" y="1219191"/>
            <a:ext cx="4309278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数理统计的三大分布：</a:t>
            </a:r>
            <a:endParaRPr lang="en-US" altLang="zh-CN" sz="24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5888" y="2007289"/>
            <a:ext cx="10470380" cy="11620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分布：              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相互独立，                 ，记                    ，则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081750" y="2108115"/>
          <a:ext cx="3413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81750" y="2108115"/>
                        <a:ext cx="341313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171800" y="2151349"/>
          <a:ext cx="154463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1800" y="2151349"/>
                        <a:ext cx="1544637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922838" y="2143760"/>
          <a:ext cx="13874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2838" y="2143760"/>
                        <a:ext cx="1387475" cy="40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905184" y="1925889"/>
          <a:ext cx="1438472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05184" y="1925889"/>
                        <a:ext cx="1438472" cy="833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8900377" y="2137061"/>
          <a:ext cx="1071562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00377" y="2137061"/>
                        <a:ext cx="1071562" cy="40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文本框 30"/>
          <p:cNvSpPr txBox="1"/>
          <p:nvPr/>
        </p:nvSpPr>
        <p:spPr>
          <a:xfrm>
            <a:off x="395888" y="2840727"/>
            <a:ext cx="10470380" cy="7032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分布：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相互独立，                                ，记                    ，则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1119248" y="2976551"/>
          <a:ext cx="15716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19248" y="2976551"/>
                        <a:ext cx="157162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2007785" y="3001316"/>
          <a:ext cx="5572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07785" y="3001316"/>
                        <a:ext cx="557213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3802278" y="2976533"/>
          <a:ext cx="2522537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02278" y="2976533"/>
                        <a:ext cx="2522537" cy="40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6929653" y="2810908"/>
          <a:ext cx="141763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29653" y="2810908"/>
                        <a:ext cx="1417638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8900377" y="2971115"/>
          <a:ext cx="8651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00377" y="2971115"/>
                        <a:ext cx="865188" cy="40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381415" y="3697581"/>
            <a:ext cx="10902104" cy="6643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分布：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相互独立，                                ，记                               ，则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1022424" y="3833405"/>
          <a:ext cx="2635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AxMath" r:id="rId21" imgW="1143000" imgH="1143000" progId="Equation.AxMath">
                  <p:embed/>
                </p:oleObj>
              </mc:Choice>
              <mc:Fallback>
                <p:oleObj name="AxMath" r:id="rId21" imgW="1143000" imgH="1143000" progId="Equation.AxMath">
                  <p:embed/>
                  <p:pic>
                    <p:nvPicPr>
                      <p:cNvPr id="0" name="对象 3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22424" y="3833405"/>
                        <a:ext cx="263525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1993313" y="3865407"/>
          <a:ext cx="5572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AxMath" r:id="rId23" imgW="1143000" imgH="1143000" progId="Equation.AxMath">
                  <p:embed/>
                </p:oleObj>
              </mc:Choice>
              <mc:Fallback>
                <p:oleObj name="AxMath" r:id="rId23" imgW="1143000" imgH="1143000" progId="Equation.AxMath">
                  <p:embed/>
                  <p:pic>
                    <p:nvPicPr>
                      <p:cNvPr id="0" name="对象 3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93313" y="3865407"/>
                        <a:ext cx="557213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3821144" y="3823529"/>
          <a:ext cx="2484437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24" imgW="1143000" imgH="1143000" progId="Equation.AxMath">
                  <p:embed/>
                </p:oleObj>
              </mc:Choice>
              <mc:Fallback>
                <p:oleObj name="AxMath" r:id="rId24" imgW="1143000" imgH="1143000" progId="Equation.AxMath">
                  <p:embed/>
                  <p:pic>
                    <p:nvPicPr>
                      <p:cNvPr id="0" name="对象 34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821144" y="3823529"/>
                        <a:ext cx="2484437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6905184" y="3676336"/>
          <a:ext cx="2300288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AxMath" r:id="rId26" imgW="1143000" imgH="1143000" progId="Equation.AxMath">
                  <p:embed/>
                </p:oleObj>
              </mc:Choice>
              <mc:Fallback>
                <p:oleObj name="AxMath" r:id="rId26" imgW="1143000" imgH="1143000" progId="Equation.AxMath">
                  <p:embed/>
                  <p:pic>
                    <p:nvPicPr>
                      <p:cNvPr id="0" name="对象 36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905184" y="3676336"/>
                        <a:ext cx="2300288" cy="72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9700580" y="3840707"/>
          <a:ext cx="1433512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28" imgW="1143000" imgH="1143000" progId="Equation.AxMath">
                  <p:embed/>
                </p:oleObj>
              </mc:Choice>
              <mc:Fallback>
                <p:oleObj name="AxMath" r:id="rId28" imgW="1143000" imgH="1143000" progId="Equation.AxMath">
                  <p:embed/>
                  <p:pic>
                    <p:nvPicPr>
                      <p:cNvPr id="0" name="对象 42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700580" y="3840707"/>
                        <a:ext cx="1433512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图片 2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135691" y="4488180"/>
            <a:ext cx="6742040" cy="832453"/>
          </a:xfrm>
          <a:prstGeom prst="rect">
            <a:avLst/>
          </a:prstGeom>
        </p:spPr>
      </p:pic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3982720" y="4936490"/>
          <a:ext cx="571500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AxMath" r:id="rId31" imgW="1143000" imgH="1143000" progId="Equation.AxMath">
                  <p:embed/>
                </p:oleObj>
              </mc:Choice>
              <mc:Fallback>
                <p:oleObj name="AxMath" r:id="rId31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982720" y="4936490"/>
                        <a:ext cx="571500" cy="280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5286497" y="4936245"/>
            <a:ext cx="3661799" cy="4228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注意分子中         相互独立（可直接构造一维正态）   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6157595" y="4992053"/>
          <a:ext cx="373063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" name="AxMath" r:id="rId33" imgW="1143000" imgH="1143000" progId="Equation.AxMath">
                  <p:embed/>
                </p:oleObj>
              </mc:Choice>
              <mc:Fallback>
                <p:oleObj name="AxMath" r:id="rId33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157595" y="4992053"/>
                        <a:ext cx="373063" cy="280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图片 45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223281" y="5600471"/>
            <a:ext cx="4097502" cy="854203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4908550" y="6115685"/>
            <a:ext cx="167195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         不独立，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5338763" y="6197918"/>
          <a:ext cx="357187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" name="AxMath" r:id="rId36" imgW="1143000" imgH="1143000" progId="Equation.AxMath">
                  <p:embed/>
                </p:oleObj>
              </mc:Choice>
              <mc:Fallback>
                <p:oleObj name="AxMath" r:id="rId36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5338763" y="6197918"/>
                        <a:ext cx="357187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对象 49"/>
          <p:cNvGraphicFramePr>
            <a:graphicFrameLocks noChangeAspect="1"/>
          </p:cNvGraphicFramePr>
          <p:nvPr/>
        </p:nvGraphicFramePr>
        <p:xfrm>
          <a:off x="6287964" y="6115207"/>
          <a:ext cx="16478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" name="AxMath" r:id="rId38" imgW="1143000" imgH="1143000" progId="Equation.AxMath">
                  <p:embed/>
                </p:oleObj>
              </mc:Choice>
              <mc:Fallback>
                <p:oleObj name="AxMath" r:id="rId38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6287964" y="6115207"/>
                        <a:ext cx="1647825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矩形 53"/>
          <p:cNvSpPr/>
          <p:nvPr/>
        </p:nvSpPr>
        <p:spPr>
          <a:xfrm flipH="1" flipV="1">
            <a:off x="3121375" y="5527639"/>
            <a:ext cx="4814414" cy="103206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2156317" y="4505927"/>
            <a:ext cx="6721414" cy="88753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06425" y="1554918"/>
            <a:ext cx="8661862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                    为总体              的样本：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11297" y="2268878"/>
            <a:ext cx="3767049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样本方差    与样本均值    相互独立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2.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数理统计的基本概念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单个正态总体统计量的分布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75030" y="1379425"/>
            <a:ext cx="5780405" cy="664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endParaRPr lang="en-US" altLang="zh-CN" sz="24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3834" y="2474955"/>
            <a:ext cx="6660831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）样本均值的分布：                    ，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02744" y="1708870"/>
          <a:ext cx="144621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02744" y="1708870"/>
                        <a:ext cx="1446212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254851" y="1708870"/>
          <a:ext cx="10207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4851" y="1708870"/>
                        <a:ext cx="1020762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6095999" y="1403798"/>
            <a:ext cx="4747620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注意前提条件：总体服从正态分布！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3246359" y="2410246"/>
          <a:ext cx="1522413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46359" y="2410246"/>
                        <a:ext cx="1522413" cy="779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4995306" y="2455827"/>
          <a:ext cx="14573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95306" y="2455827"/>
                        <a:ext cx="1457325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503832" y="3222486"/>
            <a:ext cx="11117701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）样本方差的分布：                                    ，                                                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239533" y="3165517"/>
          <a:ext cx="2847975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39533" y="3165517"/>
                        <a:ext cx="2847975" cy="779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8534787" y="2373569"/>
          <a:ext cx="273051" cy="398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534787" y="2373569"/>
                        <a:ext cx="273051" cy="3987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9958484" y="2338724"/>
          <a:ext cx="253220" cy="408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58484" y="2338724"/>
                        <a:ext cx="253220" cy="4086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6183260" y="2877131"/>
          <a:ext cx="5151868" cy="105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183260" y="2877131"/>
                        <a:ext cx="5151868" cy="105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503834" y="4001949"/>
            <a:ext cx="6660831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1178361" y="3856757"/>
          <a:ext cx="2473325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78361" y="3856757"/>
                        <a:ext cx="2473325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文本框 31"/>
          <p:cNvSpPr txBox="1"/>
          <p:nvPr/>
        </p:nvSpPr>
        <p:spPr>
          <a:xfrm>
            <a:off x="503832" y="4736837"/>
            <a:ext cx="7402396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                                                 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1178361" y="4713063"/>
          <a:ext cx="5472113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178361" y="4713063"/>
                        <a:ext cx="5472113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直接箭头连接符 38"/>
          <p:cNvCxnSpPr/>
          <p:nvPr/>
        </p:nvCxnSpPr>
        <p:spPr>
          <a:xfrm flipV="1">
            <a:off x="5367337" y="1654639"/>
            <a:ext cx="671280" cy="14089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98786" y="4945740"/>
            <a:ext cx="4097503" cy="110866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8673415" y="5057164"/>
            <a:ext cx="398295" cy="42487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321847" y="4907978"/>
            <a:ext cx="4174442" cy="11425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62277" y="2186980"/>
            <a:ext cx="6268085" cy="1896885"/>
            <a:chOff x="3051177" y="3434660"/>
            <a:chExt cx="6268085" cy="1896885"/>
          </a:xfrm>
        </p:grpSpPr>
        <p:sp>
          <p:nvSpPr>
            <p:cNvPr id="46" name="文本框 45"/>
            <p:cNvSpPr txBox="1"/>
            <p:nvPr/>
          </p:nvSpPr>
          <p:spPr>
            <a:xfrm>
              <a:off x="5280461" y="3434660"/>
              <a:ext cx="1612072" cy="74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3200" b="1" spc="3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03</a:t>
              </a:r>
              <a:endParaRPr lang="en-US" altLang="zh-CN" sz="3200" b="1" spc="3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444967" y="3888144"/>
              <a:ext cx="176939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977642" y="3888144"/>
              <a:ext cx="1653013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77642" y="5331545"/>
              <a:ext cx="423671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051177" y="4317945"/>
              <a:ext cx="6268085" cy="70675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b="1" spc="600" dirty="0">
                  <a:solidFill>
                    <a:schemeClr val="accent1"/>
                  </a:solidFill>
                  <a:latin typeface="Times New Roman" panose="02020603050405020304" charset="0"/>
                  <a:ea typeface="微软雅黑" panose="020B0503020204020204" pitchFamily="34" charset="-122"/>
                </a:rPr>
                <a:t>参数估计与假设检验</a:t>
              </a:r>
              <a:endParaRPr lang="zh-CN" altLang="en-US" sz="4000" b="1" spc="600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点估计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38350" y="1172080"/>
            <a:ext cx="2733525" cy="664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矩估计法一般步骤：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9124" y="1770958"/>
            <a:ext cx="8144294" cy="5062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）设总体有    个未知参数，求出总体的前    阶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原点矩                  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999835" y="1873007"/>
          <a:ext cx="26828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99835" y="1873007"/>
                        <a:ext cx="268287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007423" y="1871599"/>
          <a:ext cx="26828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07423" y="1871599"/>
                        <a:ext cx="268287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352479" y="1426987"/>
            <a:ext cx="2920934" cy="4929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考试时一般不和中心矩混着用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6960935" y="1697102"/>
            <a:ext cx="411798" cy="23075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72775" y="2356387"/>
            <a:ext cx="6776437" cy="6081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）解方程组，把未知参数用原点矩表示；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9124" y="2908405"/>
            <a:ext cx="11237788" cy="6081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）用样本各阶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原点矩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代替总体各阶原点矩                  ，解得各参数的矩估计值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229033" y="1880669"/>
          <a:ext cx="1263015" cy="343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4" imgW="1143000" imgH="1143000" progId="Equation.AxMath">
                  <p:embed/>
                </p:oleObj>
              </mc:Choice>
              <mc:Fallback>
                <p:oleObj name="AxMath" r:id="rId4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29033" y="1880669"/>
                        <a:ext cx="1263015" cy="343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2917637" y="3032147"/>
          <a:ext cx="1289443" cy="337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6" imgW="1143000" imgH="1143000" progId="Equation.AxMath">
                  <p:embed/>
                </p:oleObj>
              </mc:Choice>
              <mc:Fallback>
                <p:oleObj name="AxMath" r:id="rId6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17637" y="3032147"/>
                        <a:ext cx="1289443" cy="337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6267215" y="3013986"/>
          <a:ext cx="1241416" cy="337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AxMath" r:id="rId8" imgW="1143000" imgH="1143000" progId="Equation.AxMath">
                  <p:embed/>
                </p:oleObj>
              </mc:Choice>
              <mc:Fallback>
                <p:oleObj name="AxMath" r:id="rId8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67215" y="3013986"/>
                        <a:ext cx="1241416" cy="337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图片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117" y="3630587"/>
            <a:ext cx="4869602" cy="65537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926" y="4247718"/>
            <a:ext cx="3649345" cy="245190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19782" y="3616453"/>
            <a:ext cx="4979041" cy="30831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8669" y="3566004"/>
            <a:ext cx="5305423" cy="21571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9838" y="4879637"/>
            <a:ext cx="3002990" cy="1851385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5685929" y="3597403"/>
            <a:ext cx="6186289" cy="31022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点估计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6425" y="1171088"/>
            <a:ext cx="5780405" cy="664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最大似然估计一般步骤：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6425" y="1686421"/>
            <a:ext cx="10877020" cy="17019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对于样本                   ，构造似然函数                  ，离散型总体为                          ，连续型总体为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，寻找一组值                          使得似然函数的对数                     可取得最大值，则称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20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   的最大似然估计量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1628484" y="1930744"/>
          <a:ext cx="1284287" cy="3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28484" y="1930744"/>
                        <a:ext cx="1284287" cy="32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541910" y="1908247"/>
          <a:ext cx="1182368" cy="355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41910" y="1908247"/>
                        <a:ext cx="1182368" cy="355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7429617" y="1759625"/>
          <a:ext cx="1695333" cy="681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29617" y="1759625"/>
                        <a:ext cx="1695333" cy="681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99772" y="2828645"/>
          <a:ext cx="1760563" cy="70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9772" y="2828645"/>
                        <a:ext cx="1760563" cy="707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3945091" y="2454289"/>
          <a:ext cx="1760564" cy="350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45091" y="2454289"/>
                        <a:ext cx="1760564" cy="350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7777582" y="2464042"/>
          <a:ext cx="1347368" cy="340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77582" y="2464042"/>
                        <a:ext cx="1347368" cy="340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699772" y="2390056"/>
          <a:ext cx="187483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99772" y="2390056"/>
                        <a:ext cx="1874837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2720684" y="2997537"/>
          <a:ext cx="23018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20684" y="2997537"/>
                        <a:ext cx="230187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4413632" y="3365837"/>
            <a:ext cx="2803525" cy="471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注意似然函数单调的情况：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2326" y="3741803"/>
            <a:ext cx="4707374" cy="6300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47908" y="3049431"/>
            <a:ext cx="3813058" cy="136694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18449" y="4455561"/>
            <a:ext cx="3356510" cy="216633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6066" y="4412622"/>
            <a:ext cx="3654421" cy="223833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606425" y="3826965"/>
            <a:ext cx="4692398" cy="287265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972302" y="2967920"/>
            <a:ext cx="3962430" cy="37020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鉴定估计量的标准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06425" y="1515053"/>
            <a:ext cx="655637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）无偏性：对于未知参数   的估计量   ，有         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6422" y="2253768"/>
            <a:ext cx="9844908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）有效性：对于   的两个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无偏估计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，若                     ，则     比     有效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6422" y="2970574"/>
            <a:ext cx="10871203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）相合性：对于未知参数   的估计量   ，有                                   ，即   依概率收敛于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933825" y="1657398"/>
          <a:ext cx="1809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33825" y="1657398"/>
                        <a:ext cx="1809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5227002" y="1593898"/>
          <a:ext cx="1809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27002" y="1593898"/>
                        <a:ext cx="180975" cy="433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5931219" y="1593898"/>
          <a:ext cx="10366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31219" y="1593898"/>
                        <a:ext cx="1036637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2933700" y="2396113"/>
          <a:ext cx="1809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33700" y="2396113"/>
                        <a:ext cx="1809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4932520" y="2343724"/>
          <a:ext cx="769938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AxMath" r:id="rId8" imgW="1143000" imgH="1143000" progId="Equation.AxMath">
                  <p:embed/>
                </p:oleObj>
              </mc:Choice>
              <mc:Fallback>
                <p:oleObj name="AxMath" r:id="rId8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32520" y="2343724"/>
                        <a:ext cx="769938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257925" y="2310704"/>
          <a:ext cx="16224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10" imgW="1143000" imgH="1143000" progId="Equation.AxMath">
                  <p:embed/>
                </p:oleObj>
              </mc:Choice>
              <mc:Fallback>
                <p:oleObj name="AxMath" r:id="rId10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57925" y="2310704"/>
                        <a:ext cx="162242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8429470" y="2340426"/>
          <a:ext cx="246062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AxMath" r:id="rId12" imgW="1143000" imgH="1143000" progId="Equation.AxMath">
                  <p:embed/>
                </p:oleObj>
              </mc:Choice>
              <mc:Fallback>
                <p:oleObj name="AxMath" r:id="rId12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429470" y="2340426"/>
                        <a:ext cx="246062" cy="43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9070279" y="2340425"/>
          <a:ext cx="257175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070279" y="2340425"/>
                        <a:ext cx="257175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3933826" y="3112919"/>
          <a:ext cx="1809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33826" y="3112919"/>
                        <a:ext cx="1809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5199709" y="3060984"/>
          <a:ext cx="1809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99709" y="3060984"/>
                        <a:ext cx="180975" cy="433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5931220" y="3041343"/>
          <a:ext cx="26066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931220" y="3041343"/>
                        <a:ext cx="2606675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10858696" y="3112919"/>
          <a:ext cx="1809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AxMath" r:id="rId20" imgW="1143000" imgH="1143000" progId="Equation.AxMath">
                  <p:embed/>
                </p:oleObj>
              </mc:Choice>
              <mc:Fallback>
                <p:oleObj name="AxMath" r:id="rId20" imgW="1143000" imgH="1143000" progId="Equation.AxMath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858696" y="3112919"/>
                        <a:ext cx="1809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9108379" y="3060984"/>
          <a:ext cx="1809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AxMath" r:id="rId21" imgW="1143000" imgH="1143000" progId="Equation.AxMath">
                  <p:embed/>
                </p:oleObj>
              </mc:Choice>
              <mc:Fallback>
                <p:oleObj name="AxMath" r:id="rId21" imgW="1143000" imgH="1143000" progId="Equation.AxMath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08379" y="3060984"/>
                        <a:ext cx="180975" cy="433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文本框 31"/>
          <p:cNvSpPr txBox="1"/>
          <p:nvPr/>
        </p:nvSpPr>
        <p:spPr>
          <a:xfrm>
            <a:off x="512326" y="3932165"/>
            <a:ext cx="1289053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小结论：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2326" y="4609359"/>
            <a:ext cx="8272206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）样本原点矩                       是总体原点矩                  的相合估计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2605446" y="4536768"/>
          <a:ext cx="162718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AxMath" r:id="rId22" imgW="1143000" imgH="1143000" progId="Equation.AxMath">
                  <p:embed/>
                </p:oleObj>
              </mc:Choice>
              <mc:Fallback>
                <p:oleObj name="AxMath" r:id="rId22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605446" y="4536768"/>
                        <a:ext cx="1627187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5839502" y="4735998"/>
          <a:ext cx="1325563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" name="AxMath" r:id="rId24" imgW="1143000" imgH="1143000" progId="Equation.AxMath">
                  <p:embed/>
                </p:oleObj>
              </mc:Choice>
              <mc:Fallback>
                <p:oleObj name="AxMath" r:id="rId24" imgW="1143000" imgH="1143000" progId="Equation.AxMath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839502" y="4735998"/>
                        <a:ext cx="1325563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512326" y="5321235"/>
            <a:ext cx="11241524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）样本二阶中心矩                                    和样本方差     都是总体方差                的相合估计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3150754" y="5275302"/>
          <a:ext cx="26035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" name="AxMath" r:id="rId26" imgW="1143000" imgH="1143000" progId="Equation.AxMath">
                  <p:embed/>
                </p:oleObj>
              </mc:Choice>
              <mc:Fallback>
                <p:oleObj name="AxMath" r:id="rId26" imgW="1143000" imgH="1143000" progId="Equation.AxMath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150754" y="5275302"/>
                        <a:ext cx="2603500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7097279" y="5483264"/>
          <a:ext cx="317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" name="AxMath" r:id="rId28" imgW="1143000" imgH="1143000" progId="Equation.AxMath">
                  <p:embed/>
                </p:oleObj>
              </mc:Choice>
              <mc:Fallback>
                <p:oleObj name="AxMath" r:id="rId28" imgW="1143000" imgH="1143000" progId="Equation.AxMath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097279" y="5483264"/>
                        <a:ext cx="3175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8978467" y="5475110"/>
          <a:ext cx="1222375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" name="AxMath" r:id="rId30" imgW="1143000" imgH="1143000" progId="Equation.AxMath">
                  <p:embed/>
                </p:oleObj>
              </mc:Choice>
              <mc:Fallback>
                <p:oleObj name="AxMath" r:id="rId30" imgW="1143000" imgH="1143000" progId="Equation.AxMath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978467" y="5475110"/>
                        <a:ext cx="1222375" cy="382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9058" y="5233268"/>
            <a:ext cx="4286250" cy="768616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一类综合性较强的题目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282701" y="1240424"/>
            <a:ext cx="4418965" cy="15373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12326" y="1307310"/>
            <a:ext cx="5946775" cy="897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题目条件：给一个含未知参数的总体的概率密度，给一些样本</a:t>
            </a:r>
            <a:endParaRPr lang="zh-CN" altLang="en-US" sz="16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2326" y="1794990"/>
            <a:ext cx="5946775" cy="12630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）求未知参数的矩估计和最大似然估计值</a:t>
            </a:r>
            <a:endParaRPr lang="zh-CN" altLang="en-US" sz="16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）问估计值是否为未知参数的无偏估计量，有偏则修正</a:t>
            </a:r>
            <a:endParaRPr lang="zh-CN" altLang="en-US" sz="16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）比较估计量的有效性</a:t>
            </a:r>
            <a:r>
              <a:rPr lang="en-US" altLang="zh-CN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问估计值是否是相合估计</a:t>
            </a:r>
            <a:endParaRPr lang="zh-CN" altLang="en-US" sz="16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5" y="3373631"/>
            <a:ext cx="6673840" cy="8527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26" y="4290315"/>
            <a:ext cx="6012701" cy="216426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248267" y="4201678"/>
            <a:ext cx="2701427" cy="300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有效性：计算方差，方差小的更有效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62573" y="3830195"/>
            <a:ext cx="852228" cy="300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209194" y="2403662"/>
            <a:ext cx="852228" cy="300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1925" y="3309620"/>
            <a:ext cx="6858000" cy="319587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096" y="3058005"/>
            <a:ext cx="4817339" cy="23883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7133855" y="1155891"/>
            <a:ext cx="4983580" cy="49744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315116" y="3746553"/>
            <a:ext cx="5613762" cy="613737"/>
            <a:chOff x="6518054" y="3589517"/>
            <a:chExt cx="4534636" cy="554083"/>
          </a:xfrm>
        </p:grpSpPr>
        <p:sp>
          <p:nvSpPr>
            <p:cNvPr id="23" name="文本框 22"/>
            <p:cNvSpPr txBox="1"/>
            <p:nvPr/>
          </p:nvSpPr>
          <p:spPr>
            <a:xfrm>
              <a:off x="6518054" y="3589517"/>
              <a:ext cx="4534636" cy="5540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计算方差，由于    是    的无偏估计，相合性的定义可凑成切比雪夫不等式的形式</a:t>
              </a:r>
              <a:endPara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29" name="对象 28"/>
            <p:cNvGraphicFramePr>
              <a:graphicFrameLocks noChangeAspect="1"/>
            </p:cNvGraphicFramePr>
            <p:nvPr/>
          </p:nvGraphicFramePr>
          <p:xfrm>
            <a:off x="7429321" y="3627798"/>
            <a:ext cx="200025" cy="274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AxMath" r:id="rId1" imgW="1143000" imgH="1143000" progId="Equation.AxMath">
                    <p:embed/>
                  </p:oleObj>
                </mc:Choice>
                <mc:Fallback>
                  <p:oleObj name="AxMath" r:id="rId1" imgW="1143000" imgH="1143000" progId="Equation.AxMath">
                    <p:embed/>
                    <p:pic>
                      <p:nvPicPr>
                        <p:cNvPr id="0" name="对象 2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429321" y="3627798"/>
                          <a:ext cx="200025" cy="2746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对象 29"/>
            <p:cNvGraphicFramePr>
              <a:graphicFrameLocks noChangeAspect="1"/>
            </p:cNvGraphicFramePr>
            <p:nvPr/>
          </p:nvGraphicFramePr>
          <p:xfrm>
            <a:off x="7734973" y="3636272"/>
            <a:ext cx="153987" cy="269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AxMath" r:id="rId3" imgW="1143000" imgH="1143000" progId="Equation.AxMath">
                    <p:embed/>
                  </p:oleObj>
                </mc:Choice>
                <mc:Fallback>
                  <p:oleObj name="AxMath" r:id="rId3" imgW="1143000" imgH="1143000" progId="Equation.AxMath">
                    <p:embed/>
                    <p:pic>
                      <p:nvPicPr>
                        <p:cNvPr id="0" name="对象 2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734973" y="3636272"/>
                          <a:ext cx="153987" cy="269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一类综合性较强的题目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82" y="1857365"/>
            <a:ext cx="5488780" cy="24442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051" y="1827954"/>
            <a:ext cx="5832910" cy="15300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4676" y="1155890"/>
            <a:ext cx="7731571" cy="6176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542" y="5462943"/>
            <a:ext cx="5272851" cy="88658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67537" y="4254244"/>
            <a:ext cx="3329303" cy="300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辛钦大数定律：样本均值依概率收敛于期望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425" y="4713535"/>
            <a:ext cx="5050918" cy="6235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6840" y="3169034"/>
            <a:ext cx="1037320" cy="4075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85749" y="1823509"/>
            <a:ext cx="5584605" cy="455934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996840" y="3139547"/>
            <a:ext cx="1037320" cy="43700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829958" y="3918497"/>
            <a:ext cx="852228" cy="300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57217" y="2989483"/>
            <a:ext cx="852228" cy="300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9481" y="4301587"/>
            <a:ext cx="5019361" cy="19500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67263" y="3170845"/>
            <a:ext cx="609653" cy="40389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0162062" y="3127380"/>
            <a:ext cx="770492" cy="427391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156317" y="1823509"/>
            <a:ext cx="5749934" cy="455934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9031284" y="5162284"/>
          <a:ext cx="73025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31284" y="5162284"/>
                        <a:ext cx="730250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6602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区间估计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06425" y="1292953"/>
            <a:ext cx="11014445" cy="10904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   为未知参数，对给定的                   ，由样本                    确定两个统计量            ，使得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，称           为    的置信度为         的置信区间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995316" y="1435298"/>
          <a:ext cx="1809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5316" y="1435298"/>
                        <a:ext cx="1809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734293" y="1445776"/>
          <a:ext cx="14192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4293" y="1445776"/>
                        <a:ext cx="141922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203163" y="1472638"/>
          <a:ext cx="14462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03163" y="1472638"/>
                        <a:ext cx="1446213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9548908" y="1393388"/>
          <a:ext cx="769938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48908" y="1393388"/>
                        <a:ext cx="769938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728347" y="1840938"/>
          <a:ext cx="24765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8347" y="1840938"/>
                        <a:ext cx="2476500" cy="519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3767263" y="1829951"/>
          <a:ext cx="7747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67263" y="1829951"/>
                        <a:ext cx="774700" cy="519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4907547" y="1904563"/>
          <a:ext cx="1809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07547" y="1904563"/>
                        <a:ext cx="1809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431563" y="1904563"/>
          <a:ext cx="6254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431563" y="1904563"/>
                        <a:ext cx="625475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307624" y="2503990"/>
            <a:ext cx="919984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已知，估计   ：由                     ，解得置信区间为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877927" y="2599901"/>
          <a:ext cx="215900" cy="375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77927" y="2599901"/>
                        <a:ext cx="215900" cy="375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2200479" y="2584186"/>
          <a:ext cx="215899" cy="369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200479" y="2584186"/>
                        <a:ext cx="215899" cy="369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2920821" y="2389076"/>
          <a:ext cx="1357765" cy="73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AxMath" r:id="rId20" imgW="1143000" imgH="1143000" progId="Equation.AxMath">
                  <p:embed/>
                </p:oleObj>
              </mc:Choice>
              <mc:Fallback>
                <p:oleObj name="AxMath" r:id="rId20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920821" y="2389076"/>
                        <a:ext cx="1357765" cy="734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226861" y="2432844"/>
          <a:ext cx="2868213" cy="770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AxMath" r:id="rId22" imgW="1143000" imgH="1143000" progId="Equation.AxMath">
                  <p:embed/>
                </p:oleObj>
              </mc:Choice>
              <mc:Fallback>
                <p:oleObj name="AxMath" r:id="rId22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226861" y="2432844"/>
                        <a:ext cx="2868213" cy="770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307624" y="3870709"/>
            <a:ext cx="1101444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未知，估计   ：由                              ，解得置信区间为               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.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877928" y="3966620"/>
          <a:ext cx="215900" cy="375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AxMath" r:id="rId24" imgW="1143000" imgH="1143000" progId="Equation.AxMath">
                  <p:embed/>
                </p:oleObj>
              </mc:Choice>
              <mc:Fallback>
                <p:oleObj name="AxMath" r:id="rId24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77928" y="3966620"/>
                        <a:ext cx="215900" cy="375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2200480" y="3950905"/>
          <a:ext cx="215899" cy="369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AxMath" r:id="rId25" imgW="1143000" imgH="1143000" progId="Equation.AxMath">
                  <p:embed/>
                </p:oleObj>
              </mc:Choice>
              <mc:Fallback>
                <p:oleObj name="AxMath" r:id="rId25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200480" y="3950905"/>
                        <a:ext cx="215899" cy="369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2920822" y="3762846"/>
          <a:ext cx="200025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AxMath" r:id="rId26" imgW="1143000" imgH="1143000" progId="Equation.AxMath">
                  <p:embed/>
                </p:oleObj>
              </mc:Choice>
              <mc:Fallback>
                <p:oleObj name="AxMath" r:id="rId26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920822" y="3762846"/>
                        <a:ext cx="2000250" cy="73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6852337" y="3804960"/>
          <a:ext cx="427355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" name="AxMath" r:id="rId28" imgW="1143000" imgH="1143000" progId="Equation.AxMath">
                  <p:embed/>
                </p:oleObj>
              </mc:Choice>
              <mc:Fallback>
                <p:oleObj name="AxMath" r:id="rId28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852337" y="3804960"/>
                        <a:ext cx="4273550" cy="769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307623" y="5323341"/>
            <a:ext cx="11694987" cy="5967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未知，估计   ：由                                                       ，解得置信区间为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877973" y="5419317"/>
          <a:ext cx="21748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" name="AxMath" r:id="rId30" imgW="1143000" imgH="1143000" progId="Equation.AxMath">
                  <p:embed/>
                </p:oleObj>
              </mc:Choice>
              <mc:Fallback>
                <p:oleObj name="AxMath" r:id="rId30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77973" y="5419317"/>
                        <a:ext cx="217488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2202066" y="5419317"/>
          <a:ext cx="21431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" name="AxMath" r:id="rId31" imgW="1143000" imgH="1143000" progId="Equation.AxMath">
                  <p:embed/>
                </p:oleObj>
              </mc:Choice>
              <mc:Fallback>
                <p:oleObj name="AxMath" r:id="rId31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202066" y="5419317"/>
                        <a:ext cx="214312" cy="36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2917281" y="5265170"/>
          <a:ext cx="371316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" name="AxMath" r:id="rId32" imgW="1143000" imgH="1143000" progId="Equation.AxMath">
                  <p:embed/>
                </p:oleObj>
              </mc:Choice>
              <mc:Fallback>
                <p:oleObj name="AxMath" r:id="rId32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2917281" y="5265170"/>
                        <a:ext cx="3713163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/>
        </p:nvGraphicFramePr>
        <p:xfrm>
          <a:off x="8562643" y="5151902"/>
          <a:ext cx="31908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" name="AxMath" r:id="rId34" imgW="1143000" imgH="1143000" progId="Equation.AxMath">
                  <p:embed/>
                </p:oleObj>
              </mc:Choice>
              <mc:Fallback>
                <p:oleObj name="AxMath" r:id="rId34" imgW="1143000" imgH="1143000" progId="Equation.AxMath">
                  <p:embed/>
                  <p:pic>
                    <p:nvPicPr>
                      <p:cNvPr id="0" name="对象 20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8562643" y="5151902"/>
                        <a:ext cx="3190875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" name="图片 4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738902" y="4520900"/>
            <a:ext cx="7201524" cy="632515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3405029" y="4867455"/>
            <a:ext cx="1205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2.68, 2.72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609725" y="4584671"/>
            <a:ext cx="7330700" cy="57883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657531" y="3179305"/>
            <a:ext cx="4861981" cy="518205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2657531" y="3146888"/>
            <a:ext cx="4771969" cy="53091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638168" y="5920095"/>
            <a:ext cx="4793395" cy="75444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609725" y="5920095"/>
            <a:ext cx="4821838" cy="7807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609725" y="6416591"/>
            <a:ext cx="1953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55.2039,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444.0367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863726" y="3419475"/>
            <a:ext cx="1356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4.412, 5.588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假设检验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586254" y="1422370"/>
            <a:ext cx="9547837" cy="1236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依据“小概率原理”，先假设     是正确的，在此假定下构造一个概率不超过    的小概率事件   ，如果经过一次抽样检验，小概率事件   出现，则拒绝     ，否则接受     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994430" y="1535228"/>
          <a:ext cx="3746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94430" y="1535228"/>
                        <a:ext cx="3746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256024" y="1524695"/>
          <a:ext cx="2349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56024" y="1524695"/>
                        <a:ext cx="2349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702311" y="1996246"/>
          <a:ext cx="2587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02311" y="1996246"/>
                        <a:ext cx="258763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7232620" y="1996639"/>
          <a:ext cx="2587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32620" y="1996639"/>
                        <a:ext cx="258763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9019175" y="1996246"/>
          <a:ext cx="3746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19175" y="1996246"/>
                        <a:ext cx="3746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0658231" y="1996246"/>
          <a:ext cx="3746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10" imgW="1143000" imgH="1143000" progId="Equation.AxMath">
                  <p:embed/>
                </p:oleObj>
              </mc:Choice>
              <mc:Fallback>
                <p:oleObj name="AxMath" r:id="rId10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58231" y="1996246"/>
                        <a:ext cx="3746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339604" y="1413492"/>
            <a:ext cx="1415052" cy="5742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基本思想：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1637181" y="2459578"/>
          <a:ext cx="2349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7181" y="2459578"/>
                        <a:ext cx="2349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1779774" y="2371674"/>
            <a:ext cx="1620149" cy="5742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：显著水平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89230" y="3297083"/>
            <a:ext cx="2503428" cy="5742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假设检验的两类错误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001501" y="3105517"/>
            <a:ext cx="6589559" cy="877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第一类错误：“弃真”，原假设      是对的，却拒绝了原假设；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第二类错误：“取伪”，原假设      是错的，却接受了原假设。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7287238" y="3193419"/>
          <a:ext cx="3746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2" imgW="1143000" imgH="1143000" progId="Equation.AxMath">
                  <p:embed/>
                </p:oleObj>
              </mc:Choice>
              <mc:Fallback>
                <p:oleObj name="AxMath" r:id="rId12" imgW="1143000" imgH="1143000" progId="Equation.AxMath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87238" y="3193419"/>
                        <a:ext cx="3746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7287238" y="3605959"/>
          <a:ext cx="3746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87238" y="3605959"/>
                        <a:ext cx="3746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左大括号 25"/>
          <p:cNvSpPr/>
          <p:nvPr/>
        </p:nvSpPr>
        <p:spPr>
          <a:xfrm>
            <a:off x="3792658" y="3304747"/>
            <a:ext cx="208843" cy="57426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78579" y="4460481"/>
          <a:ext cx="4564990" cy="363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78579" y="4460481"/>
                        <a:ext cx="4564990" cy="363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678579" y="4870704"/>
          <a:ext cx="4564990" cy="362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78579" y="4870704"/>
                        <a:ext cx="4564990" cy="3629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文本框 30"/>
          <p:cNvSpPr txBox="1"/>
          <p:nvPr/>
        </p:nvSpPr>
        <p:spPr>
          <a:xfrm>
            <a:off x="5567165" y="4355058"/>
            <a:ext cx="6156095" cy="9372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两类错误互相制约，通常选定显著性水平                   建立检验法则，使犯第一类错误的概率不大于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9814771" y="4474713"/>
          <a:ext cx="1231723" cy="335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814771" y="4474713"/>
                        <a:ext cx="1231723" cy="335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9823649" y="4900986"/>
          <a:ext cx="1905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AxMath" r:id="rId20" imgW="1143000" imgH="1143000" progId="Equation.AxMath">
                  <p:embed/>
                </p:oleObj>
              </mc:Choice>
              <mc:Fallback>
                <p:oleObj name="AxMath" r:id="rId20" imgW="1143000" imgH="1143000" progId="Equation.AxMath">
                  <p:embed/>
                  <p:pic>
                    <p:nvPicPr>
                      <p:cNvPr id="0" name="对象 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23649" y="4900986"/>
                        <a:ext cx="190500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1289230" y="5557320"/>
            <a:ext cx="5530670" cy="5742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原假设     的选取：与标准一致或与以往经验一致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/>
        </p:nvGraphicFramePr>
        <p:xfrm>
          <a:off x="2076846" y="5667375"/>
          <a:ext cx="335909" cy="357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" name="AxMath" r:id="rId21" imgW="1143000" imgH="1143000" progId="Equation.AxMath">
                  <p:embed/>
                </p:oleObj>
              </mc:Choice>
              <mc:Fallback>
                <p:oleObj name="AxMath" r:id="rId21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76846" y="5667375"/>
                        <a:ext cx="335909" cy="35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假设检验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06425" y="1377153"/>
            <a:ext cx="1404152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118586" y="1501502"/>
          <a:ext cx="213588" cy="398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18586" y="1501502"/>
                        <a:ext cx="213588" cy="3988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223640" y="1377153"/>
            <a:ext cx="655637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设总体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  已知，选取检验统计量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143219" y="1509746"/>
          <a:ext cx="1362723" cy="39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3219" y="1509746"/>
                        <a:ext cx="1362723" cy="39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4672027" y="1519498"/>
          <a:ext cx="3143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2027" y="1519498"/>
                        <a:ext cx="314325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624469" y="1297865"/>
          <a:ext cx="134937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4469" y="1297865"/>
                        <a:ext cx="1349375" cy="81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14797" y="2179351"/>
            <a:ext cx="6131726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，拒绝域为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862593" y="2283647"/>
          <a:ext cx="13382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62593" y="2283647"/>
                        <a:ext cx="133826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4414072" y="2109022"/>
          <a:ext cx="2636838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4072" y="2109022"/>
                        <a:ext cx="2636838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6025" y="1104757"/>
            <a:ext cx="1647617" cy="1821757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14797" y="2989151"/>
            <a:ext cx="6131726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，拒绝域为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1862593" y="3110762"/>
          <a:ext cx="13382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62593" y="3110762"/>
                        <a:ext cx="133826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4414072" y="2936361"/>
          <a:ext cx="2416175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14072" y="2936361"/>
                        <a:ext cx="2416175" cy="735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1014796" y="3821336"/>
            <a:ext cx="6273769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，拒绝域为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1862593" y="3942947"/>
          <a:ext cx="13382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862593" y="3942947"/>
                        <a:ext cx="133826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4414072" y="3773878"/>
          <a:ext cx="26447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AxMath" r:id="rId20" imgW="1143000" imgH="1143000" progId="Equation.AxMath">
                  <p:embed/>
                </p:oleObj>
              </mc:Choice>
              <mc:Fallback>
                <p:oleObj name="AxMath" r:id="rId20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414072" y="3773878"/>
                        <a:ext cx="2644775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图片 2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97660" y="2341400"/>
            <a:ext cx="1512302" cy="127156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96025" y="3378868"/>
            <a:ext cx="1519525" cy="1271569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802472" y="4647905"/>
            <a:ext cx="9504502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与置信区间的联系：检验                   ，对    作区间估计，置信区间包含     则接收，不包含      则拒绝</a:t>
            </a:r>
            <a:r>
              <a:rPr lang="en-US" altLang="zh-CN" sz="16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6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3143219" y="4750742"/>
          <a:ext cx="1151200" cy="34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AxMath" r:id="rId24" imgW="1143000" imgH="1143000" progId="Equation.AxMath">
                  <p:embed/>
                </p:oleObj>
              </mc:Choice>
              <mc:Fallback>
                <p:oleObj name="AxMath" r:id="rId24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43219" y="4750742"/>
                        <a:ext cx="1151200" cy="342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4729176" y="4721423"/>
          <a:ext cx="2000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AxMath" r:id="rId25" imgW="1143000" imgH="1143000" progId="Equation.AxMath">
                  <p:embed/>
                </p:oleObj>
              </mc:Choice>
              <mc:Fallback>
                <p:oleObj name="AxMath" r:id="rId25" imgW="1143000" imgH="1143000" progId="Equation.AxMath">
                  <p:embed/>
                  <p:pic>
                    <p:nvPicPr>
                      <p:cNvPr id="0" name="对象 2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729176" y="4721423"/>
                        <a:ext cx="200025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7388224" y="4715088"/>
          <a:ext cx="273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" name="AxMath" r:id="rId27" imgW="1143000" imgH="1143000" progId="Equation.AxMath">
                  <p:embed/>
                </p:oleObj>
              </mc:Choice>
              <mc:Fallback>
                <p:oleObj name="AxMath" r:id="rId27" imgW="1143000" imgH="1143000" progId="Equation.AxMath">
                  <p:embed/>
                  <p:pic>
                    <p:nvPicPr>
                      <p:cNvPr id="0" name="对象 28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388224" y="4715088"/>
                        <a:ext cx="27305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9159500" y="4712846"/>
          <a:ext cx="273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" name="AxMath" r:id="rId29" imgW="1143000" imgH="1143000" progId="Equation.AxMath">
                  <p:embed/>
                </p:oleObj>
              </mc:Choice>
              <mc:Fallback>
                <p:oleObj name="AxMath" r:id="rId29" imgW="1143000" imgH="1143000" progId="Equation.AxMath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159500" y="4712846"/>
                        <a:ext cx="27305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图片 4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06425" y="5338502"/>
            <a:ext cx="5960892" cy="118777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785395" y="5270851"/>
            <a:ext cx="5034346" cy="1246126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512325" y="5226347"/>
            <a:ext cx="11307415" cy="1350683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假设检验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06425" y="1377153"/>
            <a:ext cx="1404152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146175" y="1501775"/>
          <a:ext cx="1587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6175" y="1501775"/>
                        <a:ext cx="158750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223640" y="1377153"/>
            <a:ext cx="655637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设总体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  未知，选取检验统计量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143219" y="1509746"/>
          <a:ext cx="1362723" cy="39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3219" y="1509746"/>
                        <a:ext cx="1362723" cy="39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4672027" y="1519498"/>
          <a:ext cx="3143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2027" y="1519498"/>
                        <a:ext cx="314325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650163" y="1298575"/>
          <a:ext cx="129857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50163" y="1298575"/>
                        <a:ext cx="1298575" cy="81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109014" y="2131938"/>
            <a:ext cx="7126026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，拒绝域为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956810" y="2236234"/>
          <a:ext cx="13382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56810" y="2236234"/>
                        <a:ext cx="133826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4482067" y="2065177"/>
          <a:ext cx="3262313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82067" y="2065177"/>
                        <a:ext cx="3262313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1109013" y="2941738"/>
            <a:ext cx="6770921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，拒绝域为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1956810" y="3063349"/>
          <a:ext cx="13382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56810" y="3063349"/>
                        <a:ext cx="133826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4482067" y="2890497"/>
          <a:ext cx="3041650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82067" y="2890497"/>
                        <a:ext cx="3041650" cy="73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109013" y="3773923"/>
            <a:ext cx="701949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，拒绝域为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956810" y="3895534"/>
          <a:ext cx="133826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956810" y="3895534"/>
                        <a:ext cx="133826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4478098" y="3708709"/>
          <a:ext cx="32702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478098" y="3708709"/>
                        <a:ext cx="327025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图片 2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99594" y="1206962"/>
            <a:ext cx="1717049" cy="180776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04928" y="2315797"/>
            <a:ext cx="1782264" cy="1370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21295" y="3429000"/>
            <a:ext cx="1762517" cy="144652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7195" y="4835225"/>
            <a:ext cx="5587128" cy="146124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54323" y="4566720"/>
            <a:ext cx="2802116" cy="61465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66905" y="5200428"/>
            <a:ext cx="2876048" cy="1492507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815841" y="4506323"/>
            <a:ext cx="8883753" cy="22659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606425" y="352425"/>
            <a:ext cx="98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参数估计与假设检验</a:t>
            </a:r>
            <a:r>
              <a:rPr lang="en-US" altLang="zh-CN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假设检验</a:t>
            </a:r>
            <a:endParaRPr lang="zh-CN" altLang="en-US" sz="28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 rot="2700000" flipH="1">
            <a:off x="-362154" y="502441"/>
            <a:ext cx="724306" cy="724771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41" h="1141">
                <a:moveTo>
                  <a:pt x="0" y="0"/>
                </a:moveTo>
                <a:lnTo>
                  <a:pt x="1141" y="0"/>
                </a:lnTo>
                <a:lnTo>
                  <a:pt x="1141" y="24"/>
                </a:lnTo>
                <a:lnTo>
                  <a:pt x="24" y="1141"/>
                </a:lnTo>
                <a:lnTo>
                  <a:pt x="0" y="11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8347" y="1013545"/>
            <a:ext cx="10405745" cy="4445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06425" y="1377153"/>
            <a:ext cx="1404152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检验：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054377" y="1463725"/>
          <a:ext cx="34448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AxMath" r:id="rId1" imgW="1143000" imgH="1143000" progId="Equation.AxMath">
                  <p:embed/>
                </p:oleObj>
              </mc:Choice>
              <mc:Fallback>
                <p:oleObj name="AxMath" r:id="rId1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54377" y="1463725"/>
                        <a:ext cx="344488" cy="39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223640" y="1377153"/>
            <a:ext cx="655637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设总体</a:t>
            </a:r>
            <a:r>
              <a:rPr lang="en-US" altLang="zh-CN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00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     未知，选取检验统计量</a:t>
            </a:r>
            <a:endParaRPr lang="en-US" altLang="zh-CN" sz="2000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143219" y="1509746"/>
          <a:ext cx="1362723" cy="39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AxMath" r:id="rId3" imgW="1143000" imgH="1143000" progId="Equation.AxMath">
                  <p:embed/>
                </p:oleObj>
              </mc:Choice>
              <mc:Fallback>
                <p:oleObj name="AxMath" r:id="rId3" imgW="1143000" imgH="1143000" progId="Equation.AxMath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3219" y="1509746"/>
                        <a:ext cx="1362723" cy="39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4648483" y="1482059"/>
          <a:ext cx="6207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8483" y="1482059"/>
                        <a:ext cx="620713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810031" y="1306157"/>
          <a:ext cx="1744662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10031" y="1306157"/>
                        <a:ext cx="1744662" cy="703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14797" y="2172467"/>
            <a:ext cx="8361349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  ，拒绝域为                  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862594" y="2276328"/>
          <a:ext cx="14763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62594" y="2276328"/>
                        <a:ext cx="1476375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4524544" y="2143211"/>
          <a:ext cx="445135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24544" y="2143211"/>
                        <a:ext cx="4451350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1014797" y="2982267"/>
            <a:ext cx="7667565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  ，拒绝域为    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1864181" y="3097713"/>
          <a:ext cx="147478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64181" y="3097713"/>
                        <a:ext cx="1474788" cy="40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4532267" y="2971806"/>
          <a:ext cx="35020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32267" y="2971806"/>
                        <a:ext cx="3502025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014797" y="3814452"/>
            <a:ext cx="7569911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                      ，拒绝域为                                                        </a:t>
            </a:r>
            <a:r>
              <a:rPr lang="en-US" altLang="zh-CN" b="1" dirty="0">
                <a:solidFill>
                  <a:srgbClr val="323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b="1" dirty="0">
              <a:solidFill>
                <a:srgbClr val="323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864181" y="3932066"/>
          <a:ext cx="147478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64181" y="3932066"/>
                        <a:ext cx="1474788" cy="40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4532267" y="3804512"/>
          <a:ext cx="3703638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532267" y="3804512"/>
                        <a:ext cx="3703638" cy="63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图片 2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518687" y="1581000"/>
            <a:ext cx="2476715" cy="133361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53736" y="2883453"/>
            <a:ext cx="1974083" cy="93541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46991" y="3853681"/>
            <a:ext cx="2294580" cy="10213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3259" y="5292322"/>
            <a:ext cx="5491605" cy="84756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74571" y="5065451"/>
            <a:ext cx="4513309" cy="1392491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561190" y="4940099"/>
            <a:ext cx="10536673" cy="164319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2700000">
            <a:off x="10980310" y="3292048"/>
            <a:ext cx="2423380" cy="2423380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16" h="3816">
                <a:moveTo>
                  <a:pt x="0" y="0"/>
                </a:moveTo>
                <a:lnTo>
                  <a:pt x="3816" y="3816"/>
                </a:lnTo>
                <a:lnTo>
                  <a:pt x="0" y="381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0373199" y="3672266"/>
            <a:ext cx="2405189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788" h="6531">
                <a:moveTo>
                  <a:pt x="0" y="0"/>
                </a:moveTo>
                <a:lnTo>
                  <a:pt x="3788" y="3788"/>
                </a:lnTo>
                <a:lnTo>
                  <a:pt x="1044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-658038" y="-981454"/>
            <a:ext cx="2434823" cy="4147185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3834" h="6531">
                <a:moveTo>
                  <a:pt x="0" y="0"/>
                </a:moveTo>
                <a:lnTo>
                  <a:pt x="3834" y="3834"/>
                </a:lnTo>
                <a:lnTo>
                  <a:pt x="1138" y="6531"/>
                </a:lnTo>
                <a:lnTo>
                  <a:pt x="0" y="65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288837" y="4263957"/>
            <a:ext cx="1903163" cy="25400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97" h="4000">
                <a:moveTo>
                  <a:pt x="2997" y="0"/>
                </a:moveTo>
                <a:lnTo>
                  <a:pt x="2997" y="4000"/>
                </a:lnTo>
                <a:lnTo>
                  <a:pt x="1003" y="4000"/>
                </a:lnTo>
                <a:lnTo>
                  <a:pt x="0" y="2997"/>
                </a:lnTo>
                <a:lnTo>
                  <a:pt x="29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29210" y="-31115"/>
            <a:ext cx="1816803" cy="16392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61" h="2582">
                <a:moveTo>
                  <a:pt x="0" y="0"/>
                </a:moveTo>
                <a:lnTo>
                  <a:pt x="1739" y="0"/>
                </a:lnTo>
                <a:lnTo>
                  <a:pt x="2861" y="1122"/>
                </a:lnTo>
                <a:lnTo>
                  <a:pt x="1402" y="2582"/>
                </a:lnTo>
                <a:lnTo>
                  <a:pt x="0" y="11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-29210" y="718144"/>
            <a:ext cx="890007" cy="178001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2" h="2803">
                <a:moveTo>
                  <a:pt x="0" y="0"/>
                </a:moveTo>
                <a:lnTo>
                  <a:pt x="1402" y="1402"/>
                </a:lnTo>
                <a:lnTo>
                  <a:pt x="0" y="2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-29210" y="1608151"/>
            <a:ext cx="1626593" cy="2363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62" h="3722">
                <a:moveTo>
                  <a:pt x="1402" y="0"/>
                </a:moveTo>
                <a:lnTo>
                  <a:pt x="2562" y="1160"/>
                </a:lnTo>
                <a:lnTo>
                  <a:pt x="0" y="3722"/>
                </a:lnTo>
                <a:lnTo>
                  <a:pt x="0" y="1402"/>
                </a:lnTo>
                <a:lnTo>
                  <a:pt x="1402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576544" y="3913088"/>
            <a:ext cx="728357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49055" y="3049440"/>
            <a:ext cx="76938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谢</a:t>
            </a:r>
            <a:r>
              <a:rPr lang="en-US" alt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谢</a:t>
            </a:r>
            <a:r>
              <a:rPr lang="en-US" alt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观</a:t>
            </a:r>
            <a:r>
              <a:rPr lang="en-US" alt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sz="60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看</a:t>
            </a:r>
            <a:endParaRPr lang="zh-CN" sz="60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3205482" y="4401270"/>
            <a:ext cx="5628005" cy="635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flipV="1">
            <a:off x="3281682" y="2677245"/>
            <a:ext cx="5628005" cy="635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templates\docerresourceshop\icons\\333437323831303b333437303938313bbdb1c5c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165" y="13970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592,&quot;width&quot;:7452}"/>
</p:tagLst>
</file>

<file path=ppt/tags/tag2.xml><?xml version="1.0" encoding="utf-8"?>
<p:tagLst xmlns:p="http://schemas.openxmlformats.org/presentationml/2006/main">
  <p:tag name="COMMONDATA" val="eyJjb3VudCI6NzQxLCJoZGlkIjoiZDE3MGExMDc0NmM0YWU1MTQ1ZTcxNzFkMTlkMzQ4NWYiLCJ1c2VyQ291bnQiOjc0MX0="/>
  <p:tag name="KSO_WPP_MARK_KEY" val="46c6d510-2bb4-40cd-8cf0-ba03b71f9b3e"/>
  <p:tag name="FULLTEXTBEAUTIFYED" val="1"/>
</p:tagLst>
</file>

<file path=ppt/theme/theme1.xml><?xml version="1.0" encoding="utf-8"?>
<a:theme xmlns:a="http://schemas.openxmlformats.org/drawingml/2006/main" name="Office 主题​​">
  <a:themeElements>
    <a:clrScheme name="自定义 10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3F4F"/>
      </a:accent1>
      <a:accent2>
        <a:srgbClr val="617A99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3F4F"/>
      </a:accent1>
      <a:accent2>
        <a:srgbClr val="617A99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5852</Words>
  <Application>WPS 演示</Application>
  <PresentationFormat>宽屏</PresentationFormat>
  <Paragraphs>434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234</vt:i4>
      </vt:variant>
      <vt:variant>
        <vt:lpstr>幻灯片标题</vt:lpstr>
      </vt:variant>
      <vt:variant>
        <vt:i4>29</vt:i4>
      </vt:variant>
    </vt:vector>
  </HeadingPairs>
  <TitlesOfParts>
    <vt:vector size="273" baseType="lpstr">
      <vt:lpstr>Arial</vt:lpstr>
      <vt:lpstr>宋体</vt:lpstr>
      <vt:lpstr>Wingdings</vt:lpstr>
      <vt:lpstr>Times New Roman</vt:lpstr>
      <vt:lpstr>微软雅黑</vt:lpstr>
      <vt:lpstr>等线</vt:lpstr>
      <vt:lpstr>Arial Unicode MS</vt:lpstr>
      <vt:lpstr>等线 Light</vt:lpstr>
      <vt:lpstr>Office 主题​​</vt:lpstr>
      <vt:lpstr>1_Office 主题​​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稻壳儿演示武汉组</dc:creator>
  <cp:lastModifiedBy>清风 .</cp:lastModifiedBy>
  <cp:revision>1483</cp:revision>
  <dcterms:created xsi:type="dcterms:W3CDTF">2019-06-03T14:06:00Z</dcterms:created>
  <dcterms:modified xsi:type="dcterms:W3CDTF">2023-02-04T12:08:26Z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71859FA7A60945768F6F1446490B612B</vt:lpwstr>
  </property>
  <property fmtid="{D5CDD505-2E9C-101B-9397-08002B2CF9AE}" pid="3" name="KSOProductBuildVer">
    <vt:lpwstr>2052-11.1.0.13012</vt:lpwstr>
  </property>
  <property fmtid="{D5CDD505-2E9C-101B-9397-08002B2CF9AE}" pid="4" name="KSOTemplateUUID">
    <vt:lpwstr>v1.0_mb_qabxq8x8QkFGFQ2TuvFb1g==</vt:lpwstr>
  </property>
</Properties>
</file>