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魔王軍 営業報告（第七期）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魔王直轄営業部／報告者：オーク課長（2025-09-20）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四半期ハイライト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総売上（魔晶石）: 128,000（YoY +24%）</a:t>
            </a:r>
          </a:p>
          <a:p>
            <a:r>
              <a:t>• 受注件数: 312（大型契約 27）</a:t>
            </a:r>
          </a:p>
          <a:p>
            <a:r>
              <a:t>• 平均契約単価: +11%</a:t>
            </a:r>
          </a:p>
          <a:p>
            <a:r>
              <a:t>• CAC: -9%／LTV/CAC: 4.2x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エリア別実績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北方領: +31%（要塞3拠点と包括契約）</a:t>
            </a:r>
          </a:p>
          <a:p>
            <a:r>
              <a:t>• 砂海連合: +12%（大口1件失注）</a:t>
            </a:r>
          </a:p>
          <a:p>
            <a:r>
              <a:t>• 人間界沿岸: +6%（禁呪規制で遅延）</a:t>
            </a:r>
          </a:p>
          <a:p>
            <a:r>
              <a:t>• 冥界: +48%（新規チャネル成功）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パイプラインと予測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ステージ: Discovery 96 / Proposal 58 / Negotiate 21 / Commit 14</a:t>
            </a:r>
          </a:p>
          <a:p>
            <a:r>
              <a:t>• 今四半期予測: 46,500（達成確度 78%）</a:t>
            </a:r>
          </a:p>
          <a:p>
            <a:r>
              <a:t>• 主なリスク: 聖騎士団包囲網、為替（銀貨⇔魔晶）変動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次の一手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1) 冥界チャネルの拡大と共同販促</a:t>
            </a:r>
          </a:p>
          <a:p>
            <a:r>
              <a:t>2) 価格表を三段階（スライム／ワイバーン／ドラゴン）へ</a:t>
            </a:r>
          </a:p>
          <a:p>
            <a:r>
              <a:t>3) アップセル強化（呪具保守SLA・監視ゴーレム）</a:t>
            </a:r>
          </a:p>
          <a:p>
            <a:r>
              <a:t>4) 反乱対応で解約率&lt;3%維持（占星予兆連携）</a:t>
            </a:r>
          </a:p>
          <a:p>
            <a:r>
              <a:t>5) 文化施策：“やさしい侵略”キャンペーン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