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84" r:id="rId5"/>
    <p:sldId id="285" r:id="rId6"/>
    <p:sldId id="286" r:id="rId7"/>
    <p:sldId id="287" r:id="rId8"/>
    <p:sldId id="288" r:id="rId9"/>
    <p:sldId id="289" r:id="rId10"/>
    <p:sldId id="290" r:id="rId11"/>
    <p:sldId id="29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6216" userDrawn="1">
          <p15:clr>
            <a:srgbClr val="A4A3A4"/>
          </p15:clr>
        </p15:guide>
        <p15:guide id="3" pos="1440" userDrawn="1">
          <p15:clr>
            <a:srgbClr val="A4A3A4"/>
          </p15:clr>
        </p15:guide>
        <p15:guide id="4" orient="horz" pos="2352" userDrawn="1">
          <p15:clr>
            <a:srgbClr val="A4A3A4"/>
          </p15:clr>
        </p15:guide>
        <p15:guide id="5" orient="horz" pos="936" userDrawn="1">
          <p15:clr>
            <a:srgbClr val="A4A3A4"/>
          </p15:clr>
        </p15:guide>
        <p15:guide id="6" pos="3840" userDrawn="1">
          <p15:clr>
            <a:srgbClr val="A4A3A4"/>
          </p15:clr>
        </p15:guide>
        <p15:guide id="7" orient="horz" pos="3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46A"/>
    <a:srgbClr val="97EFD3"/>
    <a:srgbClr val="F15574"/>
    <a:srgbClr val="F4EBE8"/>
    <a:srgbClr val="ECC4BF"/>
    <a:srgbClr val="C9ABA7"/>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899" autoAdjust="0"/>
  </p:normalViewPr>
  <p:slideViewPr>
    <p:cSldViewPr snapToGrid="0" snapToObjects="1" showGuides="1">
      <p:cViewPr varScale="1">
        <p:scale>
          <a:sx n="72" d="100"/>
          <a:sy n="72" d="100"/>
        </p:scale>
        <p:origin x="660" y="78"/>
      </p:cViewPr>
      <p:guideLst>
        <p:guide orient="horz" pos="528"/>
        <p:guide pos="6216"/>
        <p:guide pos="1440"/>
        <p:guide orient="horz" pos="2352"/>
        <p:guide orient="horz" pos="936"/>
        <p:guide pos="3840"/>
        <p:guide orient="horz" pos="314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8102F-BFA3-4357-9FA0-3A064E6F1B5A}" type="datetimeFigureOut">
              <a:rPr lang="en-US" smtClean="0"/>
              <a:t>11/15/2022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D3DFC-11A7-4DDF-8AEE-A5ACE051EBF3}" type="slidenum">
              <a:rPr lang="en-US" smtClean="0"/>
              <a:t>‹#›</a:t>
            </a:fld>
            <a:endParaRPr lang="en-US" dirty="0"/>
          </a:p>
        </p:txBody>
      </p:sp>
    </p:spTree>
    <p:extLst>
      <p:ext uri="{BB962C8B-B14F-4D97-AF65-F5344CB8AC3E}">
        <p14:creationId xmlns:p14="http://schemas.microsoft.com/office/powerpoint/2010/main" val="24030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463040" y="2240280"/>
            <a:ext cx="4873752" cy="1709928"/>
          </a:xfrm>
        </p:spPr>
        <p:txBody>
          <a:bodyPr anchor="b">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463040" y="4014216"/>
            <a:ext cx="4873752" cy="630936"/>
          </a:xfrm>
        </p:spPr>
        <p:txBody>
          <a:bodyPr>
            <a:noAutofit/>
          </a:bodyPr>
          <a:lstStyle>
            <a:lvl1pPr marL="54864" indent="0" algn="l">
              <a:lnSpc>
                <a:spcPct val="12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7246779" y="812292"/>
            <a:ext cx="383462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379759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8" name="Google Shape;1251;p56">
            <a:extLst>
              <a:ext uri="{FF2B5EF4-FFF2-40B4-BE49-F238E27FC236}">
                <a16:creationId xmlns:a16="http://schemas.microsoft.com/office/drawing/2014/main" id="{5BDBB369-4213-AA70-D2DD-33F4E9E1F195}"/>
              </a:ext>
            </a:extLst>
          </p:cNvPr>
          <p:cNvSpPr/>
          <p:nvPr userDrawn="1"/>
        </p:nvSpPr>
        <p:spPr>
          <a:xfrm>
            <a:off x="1072604" y="2550039"/>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3BF27898-0ACC-24EB-589A-96F29C94157A}"/>
              </a:ext>
            </a:extLst>
          </p:cNvPr>
          <p:cNvSpPr/>
          <p:nvPr userDrawn="1"/>
        </p:nvSpPr>
        <p:spPr>
          <a:xfrm>
            <a:off x="3235665" y="2522510"/>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62CA34BE-87A5-8F47-C395-886E6870CF67}"/>
              </a:ext>
            </a:extLst>
          </p:cNvPr>
          <p:cNvSpPr/>
          <p:nvPr userDrawn="1"/>
        </p:nvSpPr>
        <p:spPr>
          <a:xfrm>
            <a:off x="5415148" y="2513962"/>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E432D5F8-7F62-B5A0-F3AC-814BFBEEB0ED}"/>
              </a:ext>
            </a:extLst>
          </p:cNvPr>
          <p:cNvSpPr/>
          <p:nvPr userDrawn="1"/>
        </p:nvSpPr>
        <p:spPr>
          <a:xfrm>
            <a:off x="7530416" y="2524926"/>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FBCE3915-CF40-BF29-2DBB-D9F447CC7555}"/>
              </a:ext>
            </a:extLst>
          </p:cNvPr>
          <p:cNvSpPr/>
          <p:nvPr userDrawn="1"/>
        </p:nvSpPr>
        <p:spPr>
          <a:xfrm>
            <a:off x="9709899" y="2516378"/>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Text Placeholder 19">
            <a:extLst>
              <a:ext uri="{FF2B5EF4-FFF2-40B4-BE49-F238E27FC236}">
                <a16:creationId xmlns:a16="http://schemas.microsoft.com/office/drawing/2014/main" id="{811789E5-14E6-E7AB-C9D8-6E51B4544B23}"/>
              </a:ext>
            </a:extLst>
          </p:cNvPr>
          <p:cNvSpPr>
            <a:spLocks noGrp="1"/>
          </p:cNvSpPr>
          <p:nvPr>
            <p:ph type="body" sz="quarter" idx="13" hasCustomPrompt="1"/>
          </p:nvPr>
        </p:nvSpPr>
        <p:spPr>
          <a:xfrm>
            <a:off x="98672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2" name="Text Placeholder 19">
            <a:extLst>
              <a:ext uri="{FF2B5EF4-FFF2-40B4-BE49-F238E27FC236}">
                <a16:creationId xmlns:a16="http://schemas.microsoft.com/office/drawing/2014/main" id="{AC40220B-3ED2-1841-92D5-C0056EF47402}"/>
              </a:ext>
            </a:extLst>
          </p:cNvPr>
          <p:cNvSpPr>
            <a:spLocks noGrp="1"/>
          </p:cNvSpPr>
          <p:nvPr>
            <p:ph type="body" sz="quarter" idx="14" hasCustomPrompt="1"/>
          </p:nvPr>
        </p:nvSpPr>
        <p:spPr>
          <a:xfrm>
            <a:off x="3154680"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3" name="Text Placeholder 19">
            <a:extLst>
              <a:ext uri="{FF2B5EF4-FFF2-40B4-BE49-F238E27FC236}">
                <a16:creationId xmlns:a16="http://schemas.microsoft.com/office/drawing/2014/main" id="{B8BC651C-16ED-1741-08D3-8BA2D618C650}"/>
              </a:ext>
            </a:extLst>
          </p:cNvPr>
          <p:cNvSpPr>
            <a:spLocks noGrp="1"/>
          </p:cNvSpPr>
          <p:nvPr>
            <p:ph type="body" sz="quarter" idx="15" hasCustomPrompt="1"/>
          </p:nvPr>
        </p:nvSpPr>
        <p:spPr>
          <a:xfrm>
            <a:off x="533095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4" name="Text Placeholder 19">
            <a:extLst>
              <a:ext uri="{FF2B5EF4-FFF2-40B4-BE49-F238E27FC236}">
                <a16:creationId xmlns:a16="http://schemas.microsoft.com/office/drawing/2014/main" id="{B42AFC50-5862-D501-9586-4A96D4DA667F}"/>
              </a:ext>
            </a:extLst>
          </p:cNvPr>
          <p:cNvSpPr>
            <a:spLocks noGrp="1"/>
          </p:cNvSpPr>
          <p:nvPr>
            <p:ph type="body" sz="quarter" idx="16" hasCustomPrompt="1"/>
          </p:nvPr>
        </p:nvSpPr>
        <p:spPr>
          <a:xfrm>
            <a:off x="744321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5" name="Text Placeholder 19">
            <a:extLst>
              <a:ext uri="{FF2B5EF4-FFF2-40B4-BE49-F238E27FC236}">
                <a16:creationId xmlns:a16="http://schemas.microsoft.com/office/drawing/2014/main" id="{45772425-B358-35A8-C707-76C81B500EDA}"/>
              </a:ext>
            </a:extLst>
          </p:cNvPr>
          <p:cNvSpPr>
            <a:spLocks noGrp="1"/>
          </p:cNvSpPr>
          <p:nvPr>
            <p:ph type="body" sz="quarter" idx="17" hasCustomPrompt="1"/>
          </p:nvPr>
        </p:nvSpPr>
        <p:spPr>
          <a:xfrm>
            <a:off x="962863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7" name="Text Placeholder 26">
            <a:extLst>
              <a:ext uri="{FF2B5EF4-FFF2-40B4-BE49-F238E27FC236}">
                <a16:creationId xmlns:a16="http://schemas.microsoft.com/office/drawing/2014/main" id="{B0B8A0CF-58B1-629F-C8DB-238E5114277C}"/>
              </a:ext>
            </a:extLst>
          </p:cNvPr>
          <p:cNvSpPr>
            <a:spLocks noGrp="1"/>
          </p:cNvSpPr>
          <p:nvPr>
            <p:ph type="body" sz="quarter" idx="18"/>
          </p:nvPr>
        </p:nvSpPr>
        <p:spPr>
          <a:xfrm>
            <a:off x="824102" y="432511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8" name="Text Placeholder 26">
            <a:extLst>
              <a:ext uri="{FF2B5EF4-FFF2-40B4-BE49-F238E27FC236}">
                <a16:creationId xmlns:a16="http://schemas.microsoft.com/office/drawing/2014/main" id="{3973DBDD-5F4C-3094-B5AB-751AF360379C}"/>
              </a:ext>
            </a:extLst>
          </p:cNvPr>
          <p:cNvSpPr>
            <a:spLocks noGrp="1"/>
          </p:cNvSpPr>
          <p:nvPr>
            <p:ph type="body" sz="quarter" idx="19"/>
          </p:nvPr>
        </p:nvSpPr>
        <p:spPr>
          <a:xfrm>
            <a:off x="2992056" y="432670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9" name="Text Placeholder 26">
            <a:extLst>
              <a:ext uri="{FF2B5EF4-FFF2-40B4-BE49-F238E27FC236}">
                <a16:creationId xmlns:a16="http://schemas.microsoft.com/office/drawing/2014/main" id="{6A7033DE-A188-7F2B-B42D-3B4334B2C4BE}"/>
              </a:ext>
            </a:extLst>
          </p:cNvPr>
          <p:cNvSpPr>
            <a:spLocks noGrp="1"/>
          </p:cNvSpPr>
          <p:nvPr>
            <p:ph type="body" sz="quarter" idx="20"/>
          </p:nvPr>
        </p:nvSpPr>
        <p:spPr>
          <a:xfrm>
            <a:off x="5168328" y="431364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0" name="Text Placeholder 26">
            <a:extLst>
              <a:ext uri="{FF2B5EF4-FFF2-40B4-BE49-F238E27FC236}">
                <a16:creationId xmlns:a16="http://schemas.microsoft.com/office/drawing/2014/main" id="{82C8DA85-8265-9485-A51D-73E1629CC541}"/>
              </a:ext>
            </a:extLst>
          </p:cNvPr>
          <p:cNvSpPr>
            <a:spLocks noGrp="1"/>
          </p:cNvSpPr>
          <p:nvPr>
            <p:ph type="body" sz="quarter" idx="21"/>
          </p:nvPr>
        </p:nvSpPr>
        <p:spPr>
          <a:xfrm>
            <a:off x="727985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1" name="Text Placeholder 26">
            <a:extLst>
              <a:ext uri="{FF2B5EF4-FFF2-40B4-BE49-F238E27FC236}">
                <a16:creationId xmlns:a16="http://schemas.microsoft.com/office/drawing/2014/main" id="{20594F27-59D4-99D2-77B5-71915573EDA4}"/>
              </a:ext>
            </a:extLst>
          </p:cNvPr>
          <p:cNvSpPr>
            <a:spLocks noGrp="1"/>
          </p:cNvSpPr>
          <p:nvPr>
            <p:ph type="body" sz="quarter" idx="22"/>
          </p:nvPr>
        </p:nvSpPr>
        <p:spPr>
          <a:xfrm>
            <a:off x="946600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74892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F51DD675-2DC4-A4BE-C624-3048A2E666B7}"/>
              </a:ext>
            </a:extLst>
          </p:cNvPr>
          <p:cNvSpPr/>
          <p:nvPr userDrawn="1"/>
        </p:nvSpPr>
        <p:spPr>
          <a:xfrm>
            <a:off x="809553" y="1012104"/>
            <a:ext cx="6957749" cy="506173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Google Shape;328;p33">
            <a:extLst>
              <a:ext uri="{FF2B5EF4-FFF2-40B4-BE49-F238E27FC236}">
                <a16:creationId xmlns:a16="http://schemas.microsoft.com/office/drawing/2014/main" id="{A0952ED0-9FCB-B6D2-E806-E2663B8961D0}"/>
              </a:ext>
            </a:extLst>
          </p:cNvPr>
          <p:cNvSpPr/>
          <p:nvPr userDrawn="1"/>
        </p:nvSpPr>
        <p:spPr>
          <a:xfrm>
            <a:off x="600338" y="782757"/>
            <a:ext cx="6957749" cy="506173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1389888" y="1719072"/>
            <a:ext cx="5038344" cy="1709928"/>
          </a:xfrm>
        </p:spPr>
        <p:txBody>
          <a:bodyPr/>
          <a:lstStyle>
            <a:lvl1pPr algn="l">
              <a:lnSpc>
                <a:spcPct val="90000"/>
              </a:lnSpc>
              <a:defRPr/>
            </a:lvl1pPr>
          </a:lstStyle>
          <a:p>
            <a:r>
              <a:rPr lang="en-US" noProof="0"/>
              <a:t>Click to edit Master title style</a:t>
            </a:r>
          </a:p>
        </p:txBody>
      </p:sp>
      <p:sp>
        <p:nvSpPr>
          <p:cNvPr id="10" name="Picture Placeholder 9">
            <a:extLst>
              <a:ext uri="{FF2B5EF4-FFF2-40B4-BE49-F238E27FC236}">
                <a16:creationId xmlns:a16="http://schemas.microsoft.com/office/drawing/2014/main" id="{0BC3CDDF-FEA3-712D-9071-515D264F06E7}"/>
              </a:ext>
            </a:extLst>
          </p:cNvPr>
          <p:cNvSpPr>
            <a:spLocks noGrp="1"/>
          </p:cNvSpPr>
          <p:nvPr>
            <p:ph type="pic" sz="quarter" idx="13"/>
          </p:nvPr>
        </p:nvSpPr>
        <p:spPr>
          <a:xfrm>
            <a:off x="8296656" y="0"/>
            <a:ext cx="3895344" cy="6858000"/>
          </a:xfrm>
          <a:solidFill>
            <a:schemeClr val="accent1"/>
          </a:solidFill>
        </p:spPr>
        <p:txBody>
          <a:bodyPr anchor="ctr"/>
          <a:lstStyle>
            <a:lvl1pPr marL="0" indent="0" algn="ctr">
              <a:buNone/>
              <a:defRPr/>
            </a:lvl1pPr>
          </a:lstStyle>
          <a:p>
            <a:r>
              <a:rPr lang="en-US" noProof="0"/>
              <a:t>Click icon to add picture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1389888" y="3054096"/>
            <a:ext cx="5010912" cy="2130552"/>
          </a:xfrm>
        </p:spPr>
        <p:txBody>
          <a:bodyPr/>
          <a:lstStyle>
            <a:lvl1pPr marL="54864" indent="0">
              <a:lnSpc>
                <a:spcPct val="12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cxnSp>
        <p:nvCxnSpPr>
          <p:cNvPr id="28" name="Straight Connector 27">
            <a:extLst>
              <a:ext uri="{FF2B5EF4-FFF2-40B4-BE49-F238E27FC236}">
                <a16:creationId xmlns:a16="http://schemas.microsoft.com/office/drawing/2014/main" id="{A4F7CD76-D087-685D-2E27-537F34D67EBE}"/>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a:xfrm>
            <a:off x="3962400" y="6400904"/>
            <a:ext cx="365760" cy="246888"/>
          </a:xfrm>
        </p:spPr>
        <p:txBody>
          <a:bodyPr/>
          <a:lstStyle>
            <a:lvl1pPr>
              <a:defRPr>
                <a:solidFill>
                  <a:schemeClr val="bg1"/>
                </a:solidFill>
              </a:defRPr>
            </a:lvl1pPr>
          </a:lstStyle>
          <a:p>
            <a:fld id="{8D0AFDD5-844D-364D-8AEC-50CF4D36D55D}" type="slidenum">
              <a:rPr lang="en-US" noProof="0" smtClean="0"/>
              <a:pPr/>
              <a:t>‹#›</a:t>
            </a:fld>
            <a:endParaRPr lang="en-US" noProof="0"/>
          </a:p>
        </p:txBody>
      </p:sp>
      <p:grpSp>
        <p:nvGrpSpPr>
          <p:cNvPr id="13" name="Group 12">
            <a:extLst>
              <a:ext uri="{FF2B5EF4-FFF2-40B4-BE49-F238E27FC236}">
                <a16:creationId xmlns:a16="http://schemas.microsoft.com/office/drawing/2014/main" id="{0C63F889-82B6-D594-DA07-4C82AE33663F}"/>
              </a:ext>
            </a:extLst>
          </p:cNvPr>
          <p:cNvGrpSpPr/>
          <p:nvPr userDrawn="1"/>
        </p:nvGrpSpPr>
        <p:grpSpPr>
          <a:xfrm>
            <a:off x="0" y="6527001"/>
            <a:ext cx="8294153" cy="5617"/>
            <a:chOff x="0" y="6527001"/>
            <a:chExt cx="8294153" cy="5617"/>
          </a:xfrm>
        </p:grpSpPr>
        <p:cxnSp>
          <p:nvCxnSpPr>
            <p:cNvPr id="14" name="Straight Connector 13">
              <a:extLst>
                <a:ext uri="{FF2B5EF4-FFF2-40B4-BE49-F238E27FC236}">
                  <a16:creationId xmlns:a16="http://schemas.microsoft.com/office/drawing/2014/main" id="{3F4BFE95-6DCA-752C-0F0C-CCAF1A576CD0}"/>
                </a:ext>
              </a:extLst>
            </p:cNvPr>
            <p:cNvCxnSpPr>
              <a:cxnSpLocks/>
            </p:cNvCxnSpPr>
            <p:nvPr/>
          </p:nvCxnSpPr>
          <p:spPr>
            <a:xfrm>
              <a:off x="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20C2FA-C2E7-21E2-09D0-3BA6B1BC2C1E}"/>
                </a:ext>
              </a:extLst>
            </p:cNvPr>
            <p:cNvCxnSpPr>
              <a:cxnSpLocks/>
            </p:cNvCxnSpPr>
            <p:nvPr/>
          </p:nvCxnSpPr>
          <p:spPr>
            <a:xfrm>
              <a:off x="435864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20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D51F-4DA4-5AB7-6ACD-17065B86DE72}"/>
              </a:ext>
            </a:extLst>
          </p:cNvPr>
          <p:cNvSpPr>
            <a:spLocks noGrp="1"/>
          </p:cNvSpPr>
          <p:nvPr>
            <p:ph type="title"/>
          </p:nvPr>
        </p:nvSpPr>
        <p:spPr>
          <a:xfrm>
            <a:off x="731520" y="1947672"/>
            <a:ext cx="3017520" cy="1938528"/>
          </a:xfrm>
        </p:spPr>
        <p:txBody>
          <a:bodyPr anchor="t"/>
          <a:lstStyle>
            <a:lvl1pPr algn="l">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F4264711-7A11-A788-DD48-17D0C3B08384}"/>
              </a:ext>
            </a:extLst>
          </p:cNvPr>
          <p:cNvSpPr>
            <a:spLocks noGrp="1"/>
          </p:cNvSpPr>
          <p:nvPr>
            <p:ph type="body" idx="1"/>
          </p:nvPr>
        </p:nvSpPr>
        <p:spPr>
          <a:xfrm>
            <a:off x="758952" y="4279392"/>
            <a:ext cx="2980944" cy="402336"/>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8" name="Google Shape;1251;p56">
            <a:extLst>
              <a:ext uri="{FF2B5EF4-FFF2-40B4-BE49-F238E27FC236}">
                <a16:creationId xmlns:a16="http://schemas.microsoft.com/office/drawing/2014/main" id="{9061A64A-DA6A-5D22-BE0B-94B0626A6CF1}"/>
              </a:ext>
            </a:extLst>
          </p:cNvPr>
          <p:cNvSpPr/>
          <p:nvPr userDrawn="1"/>
        </p:nvSpPr>
        <p:spPr>
          <a:xfrm>
            <a:off x="5102241" y="597060"/>
            <a:ext cx="5949692" cy="5949692"/>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Picture Placeholder 9">
            <a:extLst>
              <a:ext uri="{FF2B5EF4-FFF2-40B4-BE49-F238E27FC236}">
                <a16:creationId xmlns:a16="http://schemas.microsoft.com/office/drawing/2014/main" id="{E88E5310-5724-6031-306F-4110AC65EBDB}"/>
              </a:ext>
            </a:extLst>
          </p:cNvPr>
          <p:cNvSpPr>
            <a:spLocks noGrp="1" noChangeAspect="1"/>
          </p:cNvSpPr>
          <p:nvPr>
            <p:ph type="pic" sz="quarter" idx="10"/>
          </p:nvPr>
        </p:nvSpPr>
        <p:spPr>
          <a:xfrm>
            <a:off x="5001768" y="420624"/>
            <a:ext cx="5897880" cy="5897880"/>
          </a:xfrm>
          <a:prstGeom prst="ellipse">
            <a:avLst/>
          </a:prstGeom>
          <a:solidFill>
            <a:schemeClr val="accent1"/>
          </a:solidFill>
          <a:ln w="25400">
            <a:solidFill>
              <a:schemeClr val="tx1"/>
            </a:solidFill>
          </a:ln>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79116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noProof="0"/>
              <a:t>Presentation title</a:t>
            </a:r>
          </a:p>
        </p:txBody>
      </p:sp>
      <p:sp>
        <p:nvSpPr>
          <p:cNvPr id="4" name="Date Placeholder 3">
            <a:extLst>
              <a:ext uri="{FF2B5EF4-FFF2-40B4-BE49-F238E27FC236}">
                <a16:creationId xmlns:a16="http://schemas.microsoft.com/office/drawing/2014/main" id="{7490B60C-999F-167B-3927-D752A0DE60A7}"/>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120134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12" name="Google Shape;327;p33">
            <a:extLst>
              <a:ext uri="{FF2B5EF4-FFF2-40B4-BE49-F238E27FC236}">
                <a16:creationId xmlns:a16="http://schemas.microsoft.com/office/drawing/2014/main" id="{EA1EE280-E44E-F71B-ED1B-CA8CEDEE6175}"/>
              </a:ext>
            </a:extLst>
          </p:cNvPr>
          <p:cNvSpPr/>
          <p:nvPr userDrawn="1"/>
        </p:nvSpPr>
        <p:spPr>
          <a:xfrm>
            <a:off x="1087280" y="1161412"/>
            <a:ext cx="10221119" cy="483174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4" name="Google Shape;328;p33">
            <a:extLst>
              <a:ext uri="{FF2B5EF4-FFF2-40B4-BE49-F238E27FC236}">
                <a16:creationId xmlns:a16="http://schemas.microsoft.com/office/drawing/2014/main" id="{332C8624-D848-DF0C-9104-7A2655E4A0FE}"/>
              </a:ext>
            </a:extLst>
          </p:cNvPr>
          <p:cNvSpPr/>
          <p:nvPr userDrawn="1"/>
        </p:nvSpPr>
        <p:spPr>
          <a:xfrm>
            <a:off x="858371" y="800100"/>
            <a:ext cx="10221119" cy="4953001"/>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2862072" y="2322576"/>
            <a:ext cx="6473952" cy="1901952"/>
          </a:xfrm>
        </p:spPr>
        <p:txBody>
          <a:bodyPr anchor="ctr"/>
          <a:lstStyle>
            <a:lvl1pPr algn="l">
              <a:lnSpc>
                <a:spcPct val="90000"/>
              </a:lnSpc>
              <a:defRPr sz="4000"/>
            </a:lvl1pPr>
          </a:lstStyle>
          <a:p>
            <a:r>
              <a:rPr lang="en-US" noProof="0"/>
              <a:t>Click to edit Master title style</a:t>
            </a:r>
          </a:p>
        </p:txBody>
      </p:sp>
      <p:sp>
        <p:nvSpPr>
          <p:cNvPr id="18" name="Text Placeholder 15">
            <a:extLst>
              <a:ext uri="{FF2B5EF4-FFF2-40B4-BE49-F238E27FC236}">
                <a16:creationId xmlns:a16="http://schemas.microsoft.com/office/drawing/2014/main" id="{4817D722-78FF-E98D-229F-DDC8146F5572}"/>
              </a:ext>
            </a:extLst>
          </p:cNvPr>
          <p:cNvSpPr>
            <a:spLocks noGrp="1"/>
          </p:cNvSpPr>
          <p:nvPr>
            <p:ph type="body" sz="quarter" idx="15" hasCustomPrompt="1"/>
          </p:nvPr>
        </p:nvSpPr>
        <p:spPr>
          <a:xfrm>
            <a:off x="1027874" y="809103"/>
            <a:ext cx="1798955" cy="2062163"/>
          </a:xfrm>
        </p:spPr>
        <p:txBody>
          <a:bodyPr anchor="t"/>
          <a:lstStyle>
            <a:lvl1pPr marL="0" indent="0">
              <a:buNone/>
              <a:defRPr sz="25000" b="1">
                <a:solidFill>
                  <a:schemeClr val="tx2"/>
                </a:solidFill>
                <a:latin typeface="+mj-lt"/>
              </a:defRPr>
            </a:lvl1pPr>
          </a:lstStyle>
          <a:p>
            <a:pPr lvl="0"/>
            <a:r>
              <a:rPr lang="en-US" noProof="0"/>
              <a:t>“</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2862072" y="4334256"/>
            <a:ext cx="2340864" cy="585216"/>
          </a:xfrm>
        </p:spPr>
        <p:txBody>
          <a:bodyPr/>
          <a:lstStyle>
            <a:lvl1pPr marL="0" indent="0">
              <a:lnSpc>
                <a:spcPct val="100000"/>
              </a:lnSpc>
              <a:spcBef>
                <a:spcPts val="0"/>
              </a:spcBef>
              <a:buNone/>
              <a:defRPr sz="2000"/>
            </a:lvl1pPr>
          </a:lstStyle>
          <a:p>
            <a:pPr lvl="0"/>
            <a:r>
              <a:rPr lang="en-US" noProof="0"/>
              <a:t>Click to edit Master text styles</a:t>
            </a:r>
          </a:p>
        </p:txBody>
      </p:sp>
      <p:sp>
        <p:nvSpPr>
          <p:cNvPr id="17" name="Text Placeholder 15">
            <a:extLst>
              <a:ext uri="{FF2B5EF4-FFF2-40B4-BE49-F238E27FC236}">
                <a16:creationId xmlns:a16="http://schemas.microsoft.com/office/drawing/2014/main" id="{F9A35D83-86B3-5132-45B2-6382E8F3A4C2}"/>
              </a:ext>
            </a:extLst>
          </p:cNvPr>
          <p:cNvSpPr>
            <a:spLocks noGrp="1"/>
          </p:cNvSpPr>
          <p:nvPr>
            <p:ph type="body" sz="quarter" idx="14" hasCustomPrompt="1"/>
          </p:nvPr>
        </p:nvSpPr>
        <p:spPr>
          <a:xfrm>
            <a:off x="9281160" y="3957272"/>
            <a:ext cx="1798955" cy="2062163"/>
          </a:xfrm>
        </p:spPr>
        <p:txBody>
          <a:bodyPr/>
          <a:lstStyle>
            <a:lvl1pPr marL="0" indent="0">
              <a:buNone/>
              <a:defRPr sz="25000" b="1">
                <a:solidFill>
                  <a:schemeClr val="tx2"/>
                </a:solidFill>
                <a:latin typeface="+mj-lt"/>
              </a:defRPr>
            </a:lvl1pPr>
          </a:lstStyle>
          <a:p>
            <a:pPr lvl="0"/>
            <a:r>
              <a:rPr lang="en-US" noProof="0"/>
              <a:t>”</a:t>
            </a:r>
          </a:p>
        </p:txBody>
      </p:sp>
      <p:sp>
        <p:nvSpPr>
          <p:cNvPr id="7" name="Date Placeholder 6">
            <a:extLst>
              <a:ext uri="{FF2B5EF4-FFF2-40B4-BE49-F238E27FC236}">
                <a16:creationId xmlns:a16="http://schemas.microsoft.com/office/drawing/2014/main" id="{C1F53ABF-1C17-E7D0-EEB7-468CEDF285C7}"/>
              </a:ext>
            </a:extLst>
          </p:cNvPr>
          <p:cNvSpPr>
            <a:spLocks noGrp="1"/>
          </p:cNvSpPr>
          <p:nvPr>
            <p:ph type="dt" sz="half" idx="16"/>
          </p:nvPr>
        </p:nvSpPr>
        <p:spPr/>
        <p:txBody>
          <a:bodyPr/>
          <a:lstStyle/>
          <a:p>
            <a:r>
              <a:rPr lang="en-US" noProof="0"/>
              <a:t>20XX</a:t>
            </a:r>
          </a:p>
        </p:txBody>
      </p:sp>
      <p:sp>
        <p:nvSpPr>
          <p:cNvPr id="8" name="Footer Placeholder 7">
            <a:extLst>
              <a:ext uri="{FF2B5EF4-FFF2-40B4-BE49-F238E27FC236}">
                <a16:creationId xmlns:a16="http://schemas.microsoft.com/office/drawing/2014/main" id="{86A64DF1-77A3-B856-5F46-12724706B8A1}"/>
              </a:ext>
            </a:extLst>
          </p:cNvPr>
          <p:cNvSpPr>
            <a:spLocks noGrp="1"/>
          </p:cNvSpPr>
          <p:nvPr>
            <p:ph type="ftr" sz="quarter" idx="17"/>
          </p:nvPr>
        </p:nvSpPr>
        <p:spPr/>
        <p:txBody>
          <a:bodyPr/>
          <a:lstStyle/>
          <a:p>
            <a:r>
              <a:rPr lang="en-US" noProof="0"/>
              <a:t>Presentation title</a:t>
            </a:r>
          </a:p>
        </p:txBody>
      </p:sp>
      <p:sp>
        <p:nvSpPr>
          <p:cNvPr id="9" name="Slide Number Placeholder 8">
            <a:extLst>
              <a:ext uri="{FF2B5EF4-FFF2-40B4-BE49-F238E27FC236}">
                <a16:creationId xmlns:a16="http://schemas.microsoft.com/office/drawing/2014/main" id="{D8961FC7-9CAD-4B2D-A8F6-C172AF6D5EB1}"/>
              </a:ext>
            </a:extLst>
          </p:cNvPr>
          <p:cNvSpPr>
            <a:spLocks noGrp="1"/>
          </p:cNvSpPr>
          <p:nvPr>
            <p:ph type="sldNum" sz="quarter" idx="18"/>
          </p:nvPr>
        </p:nvSpPr>
        <p:spPr/>
        <p:txBody>
          <a:bodyPr/>
          <a:lstStyle/>
          <a:p>
            <a:fld id="{8D0AFDD5-844D-364D-8AEC-50CF4D36D55D}" type="slidenum">
              <a:rPr lang="en-US" noProof="0" smtClean="0"/>
              <a:pPr/>
              <a:t>‹#›</a:t>
            </a:fld>
            <a:endParaRPr lang="en-US" noProof="0"/>
          </a:p>
        </p:txBody>
      </p:sp>
    </p:spTree>
    <p:extLst>
      <p:ext uri="{BB962C8B-B14F-4D97-AF65-F5344CB8AC3E}">
        <p14:creationId xmlns:p14="http://schemas.microsoft.com/office/powerpoint/2010/main" val="2884380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7" name="Google Shape;1149;p53">
            <a:extLst>
              <a:ext uri="{FF2B5EF4-FFF2-40B4-BE49-F238E27FC236}">
                <a16:creationId xmlns:a16="http://schemas.microsoft.com/office/drawing/2014/main" id="{E21113D2-FC9F-27EC-7A45-E8F7695D1407}"/>
              </a:ext>
            </a:extLst>
          </p:cNvPr>
          <p:cNvSpPr/>
          <p:nvPr userDrawn="1"/>
        </p:nvSpPr>
        <p:spPr>
          <a:xfrm>
            <a:off x="694922"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9;p53">
            <a:extLst>
              <a:ext uri="{FF2B5EF4-FFF2-40B4-BE49-F238E27FC236}">
                <a16:creationId xmlns:a16="http://schemas.microsoft.com/office/drawing/2014/main" id="{AD0B836B-7152-D6F5-7044-4B3B321454F5}"/>
              </a:ext>
            </a:extLst>
          </p:cNvPr>
          <p:cNvSpPr/>
          <p:nvPr userDrawn="1"/>
        </p:nvSpPr>
        <p:spPr>
          <a:xfrm>
            <a:off x="3541000"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9;p53">
            <a:extLst>
              <a:ext uri="{FF2B5EF4-FFF2-40B4-BE49-F238E27FC236}">
                <a16:creationId xmlns:a16="http://schemas.microsoft.com/office/drawing/2014/main" id="{65518B88-F549-D8C7-0CD2-91E7CABE5E13}"/>
              </a:ext>
            </a:extLst>
          </p:cNvPr>
          <p:cNvSpPr/>
          <p:nvPr userDrawn="1"/>
        </p:nvSpPr>
        <p:spPr>
          <a:xfrm>
            <a:off x="6387080"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1149;p53">
            <a:extLst>
              <a:ext uri="{FF2B5EF4-FFF2-40B4-BE49-F238E27FC236}">
                <a16:creationId xmlns:a16="http://schemas.microsoft.com/office/drawing/2014/main" id="{EF098B7F-7320-E28C-D4A0-9C0D6072BDA7}"/>
              </a:ext>
            </a:extLst>
          </p:cNvPr>
          <p:cNvSpPr/>
          <p:nvPr userDrawn="1"/>
        </p:nvSpPr>
        <p:spPr>
          <a:xfrm>
            <a:off x="9233158"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2169547"/>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2169547"/>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cxnSp>
        <p:nvCxnSpPr>
          <p:cNvPr id="47" name="Straight Connector 46">
            <a:extLst>
              <a:ext uri="{FF2B5EF4-FFF2-40B4-BE49-F238E27FC236}">
                <a16:creationId xmlns:a16="http://schemas.microsoft.com/office/drawing/2014/main" id="{78252B54-8A68-DB21-54FB-342276BCEE38}"/>
              </a:ext>
            </a:extLst>
          </p:cNvPr>
          <p:cNvCxnSpPr>
            <a:cxnSpLocks/>
          </p:cNvCxnSpPr>
          <p:nvPr userDrawn="1"/>
        </p:nvCxnSpPr>
        <p:spPr>
          <a:xfrm>
            <a:off x="0" y="6535885"/>
            <a:ext cx="838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384EF8F-B039-D242-A81B-F393B674C274}"/>
              </a:ext>
            </a:extLst>
          </p:cNvPr>
          <p:cNvCxnSpPr>
            <a:cxnSpLocks/>
          </p:cNvCxnSpPr>
          <p:nvPr userDrawn="1"/>
        </p:nvCxnSpPr>
        <p:spPr>
          <a:xfrm>
            <a:off x="1205025" y="6535885"/>
            <a:ext cx="4160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A9D6E63-D581-350F-03A0-665A80481391}"/>
              </a:ext>
            </a:extLst>
          </p:cNvPr>
          <p:cNvCxnSpPr>
            <a:cxnSpLocks/>
          </p:cNvCxnSpPr>
          <p:nvPr userDrawn="1"/>
        </p:nvCxnSpPr>
        <p:spPr>
          <a:xfrm>
            <a:off x="6802120" y="6528812"/>
            <a:ext cx="384048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05D09F-A5CA-2745-537C-05333575CD8F}"/>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2F2B86B-C1F2-7E0E-C065-E2B156A7F8E4}"/>
              </a:ext>
            </a:extLst>
          </p:cNvPr>
          <p:cNvSpPr>
            <a:spLocks noGrp="1"/>
          </p:cNvSpPr>
          <p:nvPr>
            <p:ph type="sldNum" sz="quarter" idx="12"/>
          </p:nvPr>
        </p:nvSpPr>
        <p:spPr/>
        <p:txBody>
          <a:bodyPr/>
          <a:lstStyle>
            <a:lvl1pPr>
              <a:defRPr>
                <a:solidFill>
                  <a:schemeClr val="bg1"/>
                </a:solidFill>
              </a:defRPr>
            </a:lvl1p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15DA4D1-2752-E7A4-2EB8-33E55361D7BE}"/>
              </a:ext>
            </a:extLst>
          </p:cNvPr>
          <p:cNvSpPr>
            <a:spLocks noGrp="1"/>
          </p:cNvSpPr>
          <p:nvPr>
            <p:ph type="ftr" sz="quarter" idx="11"/>
          </p:nvPr>
        </p:nvSpPr>
        <p:spPr/>
        <p:txBody>
          <a:bodyPr/>
          <a:lstStyle>
            <a:lvl1pPr>
              <a:defRPr>
                <a:solidFill>
                  <a:schemeClr val="bg1"/>
                </a:solidFill>
              </a:defRPr>
            </a:lvl1pPr>
          </a:lstStyle>
          <a:p>
            <a:r>
              <a:rPr lang="en-US" noProof="0"/>
              <a:t>Presentation title</a:t>
            </a:r>
          </a:p>
        </p:txBody>
      </p:sp>
      <p:sp>
        <p:nvSpPr>
          <p:cNvPr id="3" name="Date Placeholder 2">
            <a:extLst>
              <a:ext uri="{FF2B5EF4-FFF2-40B4-BE49-F238E27FC236}">
                <a16:creationId xmlns:a16="http://schemas.microsoft.com/office/drawing/2014/main" id="{0BC200B8-5151-AE1E-3DA7-04B965986211}"/>
              </a:ext>
            </a:extLst>
          </p:cNvPr>
          <p:cNvSpPr>
            <a:spLocks noGrp="1"/>
          </p:cNvSpPr>
          <p:nvPr>
            <p:ph type="dt" sz="half" idx="10"/>
          </p:nvPr>
        </p:nvSpPr>
        <p:spPr/>
        <p:txBody>
          <a:bodyPr/>
          <a:lstStyle>
            <a:lvl1pPr>
              <a:defRPr>
                <a:solidFill>
                  <a:schemeClr val="bg1"/>
                </a:solidFill>
              </a:defRPr>
            </a:lvl1pPr>
          </a:lstStyle>
          <a:p>
            <a:r>
              <a:rPr lang="en-US" noProof="0"/>
              <a:t>20XX</a:t>
            </a:r>
          </a:p>
        </p:txBody>
      </p:sp>
    </p:spTree>
    <p:extLst>
      <p:ext uri="{BB962C8B-B14F-4D97-AF65-F5344CB8AC3E}">
        <p14:creationId xmlns:p14="http://schemas.microsoft.com/office/powerpoint/2010/main" val="3939377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8" name="Google Shape;1149;p53">
            <a:extLst>
              <a:ext uri="{FF2B5EF4-FFF2-40B4-BE49-F238E27FC236}">
                <a16:creationId xmlns:a16="http://schemas.microsoft.com/office/drawing/2014/main" id="{559D8666-7371-3C57-AFFE-49810709BDDB}"/>
              </a:ext>
            </a:extLst>
          </p:cNvPr>
          <p:cNvSpPr/>
          <p:nvPr userDrawn="1"/>
        </p:nvSpPr>
        <p:spPr>
          <a:xfrm>
            <a:off x="663551"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149;p53">
            <a:extLst>
              <a:ext uri="{FF2B5EF4-FFF2-40B4-BE49-F238E27FC236}">
                <a16:creationId xmlns:a16="http://schemas.microsoft.com/office/drawing/2014/main" id="{434B564B-DE03-74A6-773C-0FD4632658D1}"/>
              </a:ext>
            </a:extLst>
          </p:cNvPr>
          <p:cNvSpPr/>
          <p:nvPr userDrawn="1"/>
        </p:nvSpPr>
        <p:spPr>
          <a:xfrm>
            <a:off x="663550"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5" name="Google Shape;1149;p53">
            <a:extLst>
              <a:ext uri="{FF2B5EF4-FFF2-40B4-BE49-F238E27FC236}">
                <a16:creationId xmlns:a16="http://schemas.microsoft.com/office/drawing/2014/main" id="{A98F51D8-7768-BB9C-DEFD-FE6F101B538B}"/>
              </a:ext>
            </a:extLst>
          </p:cNvPr>
          <p:cNvSpPr/>
          <p:nvPr userDrawn="1"/>
        </p:nvSpPr>
        <p:spPr>
          <a:xfrm>
            <a:off x="3509629"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7" name="Google Shape;1149;p53">
            <a:extLst>
              <a:ext uri="{FF2B5EF4-FFF2-40B4-BE49-F238E27FC236}">
                <a16:creationId xmlns:a16="http://schemas.microsoft.com/office/drawing/2014/main" id="{824DDB7E-F583-BE45-8440-04134133EF5E}"/>
              </a:ext>
            </a:extLst>
          </p:cNvPr>
          <p:cNvSpPr/>
          <p:nvPr userDrawn="1"/>
        </p:nvSpPr>
        <p:spPr>
          <a:xfrm>
            <a:off x="3509628"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149;p53">
            <a:extLst>
              <a:ext uri="{FF2B5EF4-FFF2-40B4-BE49-F238E27FC236}">
                <a16:creationId xmlns:a16="http://schemas.microsoft.com/office/drawing/2014/main" id="{3AB34327-1213-C6F7-069A-661286889411}"/>
              </a:ext>
            </a:extLst>
          </p:cNvPr>
          <p:cNvSpPr/>
          <p:nvPr userDrawn="1"/>
        </p:nvSpPr>
        <p:spPr>
          <a:xfrm>
            <a:off x="6355709"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149;p53">
            <a:extLst>
              <a:ext uri="{FF2B5EF4-FFF2-40B4-BE49-F238E27FC236}">
                <a16:creationId xmlns:a16="http://schemas.microsoft.com/office/drawing/2014/main" id="{B6BF1339-971D-E8EC-9A92-C646A04A9796}"/>
              </a:ext>
            </a:extLst>
          </p:cNvPr>
          <p:cNvSpPr/>
          <p:nvPr userDrawn="1"/>
        </p:nvSpPr>
        <p:spPr>
          <a:xfrm>
            <a:off x="6355708"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4" name="Google Shape;1149;p53">
            <a:extLst>
              <a:ext uri="{FF2B5EF4-FFF2-40B4-BE49-F238E27FC236}">
                <a16:creationId xmlns:a16="http://schemas.microsoft.com/office/drawing/2014/main" id="{2C16FE32-0722-CA1D-92A1-77B7780BDE81}"/>
              </a:ext>
            </a:extLst>
          </p:cNvPr>
          <p:cNvSpPr/>
          <p:nvPr userDrawn="1"/>
        </p:nvSpPr>
        <p:spPr>
          <a:xfrm>
            <a:off x="9201787"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149;p53">
            <a:extLst>
              <a:ext uri="{FF2B5EF4-FFF2-40B4-BE49-F238E27FC236}">
                <a16:creationId xmlns:a16="http://schemas.microsoft.com/office/drawing/2014/main" id="{A3D368EA-D182-9937-D248-E4051379E257}"/>
              </a:ext>
            </a:extLst>
          </p:cNvPr>
          <p:cNvSpPr/>
          <p:nvPr userDrawn="1"/>
        </p:nvSpPr>
        <p:spPr>
          <a:xfrm>
            <a:off x="9201786"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tx1"/>
                </a:solidFill>
              </a:defRPr>
            </a:lvl1pPr>
          </a:lstStyle>
          <a:p>
            <a:r>
              <a:rPr lang="en-US" noProof="0"/>
              <a:t>Click to edit Master title style</a:t>
            </a: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3584901"/>
            <a:ext cx="2514600" cy="274320"/>
          </a:xfrm>
        </p:spPr>
        <p:txBody>
          <a:bodyPr/>
          <a:lstStyle>
            <a:lvl1pPr marL="0" indent="0" algn="ctr">
              <a:buNone/>
              <a:defRPr sz="1200"/>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7A4420-EB9D-589B-DE9E-4CFCC6B25A6E}"/>
              </a:ext>
            </a:extLst>
          </p:cNvPr>
          <p:cNvSpPr>
            <a:spLocks noGrp="1"/>
          </p:cNvSpPr>
          <p:nvPr>
            <p:ph type="body" sz="quarter" idx="25"/>
          </p:nvPr>
        </p:nvSpPr>
        <p:spPr>
          <a:xfrm>
            <a:off x="56581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7" name="Picture Placeholder 22">
            <a:extLst>
              <a:ext uri="{FF2B5EF4-FFF2-40B4-BE49-F238E27FC236}">
                <a16:creationId xmlns:a16="http://schemas.microsoft.com/office/drawing/2014/main" id="{D76F8DA4-2C9A-48DE-DB4A-045A11601F4C}"/>
              </a:ext>
            </a:extLst>
          </p:cNvPr>
          <p:cNvSpPr>
            <a:spLocks noGrp="1"/>
          </p:cNvSpPr>
          <p:nvPr>
            <p:ph type="pic" sz="quarter" idx="36"/>
          </p:nvPr>
        </p:nvSpPr>
        <p:spPr>
          <a:xfrm>
            <a:off x="57953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47" name="Text Placeholder 26">
            <a:extLst>
              <a:ext uri="{FF2B5EF4-FFF2-40B4-BE49-F238E27FC236}">
                <a16:creationId xmlns:a16="http://schemas.microsoft.com/office/drawing/2014/main" id="{010C7458-97A7-97A1-88E7-1D3194A7EA4C}"/>
              </a:ext>
            </a:extLst>
          </p:cNvPr>
          <p:cNvSpPr>
            <a:spLocks noGrp="1"/>
          </p:cNvSpPr>
          <p:nvPr>
            <p:ph type="body" sz="quarter" idx="26"/>
          </p:nvPr>
        </p:nvSpPr>
        <p:spPr>
          <a:xfrm>
            <a:off x="580220" y="5947269"/>
            <a:ext cx="2514600" cy="274320"/>
          </a:xfrm>
        </p:spPr>
        <p:txBody>
          <a:bodyPr/>
          <a:lstStyle>
            <a:lvl1pPr marL="0" indent="0" algn="ctr">
              <a:buNone/>
              <a:defRPr sz="12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3584901"/>
            <a:ext cx="2514600" cy="274320"/>
          </a:xfrm>
        </p:spPr>
        <p:txBody>
          <a:bodyPr/>
          <a:lstStyle>
            <a:lvl1pPr marL="0" indent="0" algn="ctr">
              <a:buNone/>
              <a:defRPr sz="1200"/>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27F73601-DBA6-A721-D6BF-321A387810A8}"/>
              </a:ext>
            </a:extLst>
          </p:cNvPr>
          <p:cNvSpPr>
            <a:spLocks noGrp="1"/>
          </p:cNvSpPr>
          <p:nvPr>
            <p:ph type="body" sz="quarter" idx="27"/>
          </p:nvPr>
        </p:nvSpPr>
        <p:spPr>
          <a:xfrm>
            <a:off x="341985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49" name="Picture Placeholder 22">
            <a:extLst>
              <a:ext uri="{FF2B5EF4-FFF2-40B4-BE49-F238E27FC236}">
                <a16:creationId xmlns:a16="http://schemas.microsoft.com/office/drawing/2014/main" id="{060504F7-2F69-FC38-B09C-5DCA35CD85A9}"/>
              </a:ext>
            </a:extLst>
          </p:cNvPr>
          <p:cNvSpPr>
            <a:spLocks noGrp="1"/>
          </p:cNvSpPr>
          <p:nvPr>
            <p:ph type="pic" sz="quarter" idx="28"/>
          </p:nvPr>
        </p:nvSpPr>
        <p:spPr>
          <a:xfrm>
            <a:off x="343357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0" name="Text Placeholder 26">
            <a:extLst>
              <a:ext uri="{FF2B5EF4-FFF2-40B4-BE49-F238E27FC236}">
                <a16:creationId xmlns:a16="http://schemas.microsoft.com/office/drawing/2014/main" id="{3843A45B-37B6-D773-B219-9EBAD5F19532}"/>
              </a:ext>
            </a:extLst>
          </p:cNvPr>
          <p:cNvSpPr>
            <a:spLocks noGrp="1"/>
          </p:cNvSpPr>
          <p:nvPr>
            <p:ph type="body" sz="quarter" idx="29"/>
          </p:nvPr>
        </p:nvSpPr>
        <p:spPr>
          <a:xfrm>
            <a:off x="3419856" y="5947269"/>
            <a:ext cx="2514600" cy="274320"/>
          </a:xfrm>
        </p:spPr>
        <p:txBody>
          <a:bodyPr/>
          <a:lstStyle>
            <a:lvl1pPr marL="0" indent="0" algn="ctr">
              <a:buNone/>
              <a:defRPr sz="12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3584901"/>
            <a:ext cx="2514600" cy="274320"/>
          </a:xfrm>
        </p:spPr>
        <p:txBody>
          <a:bodyPr/>
          <a:lstStyle>
            <a:lvl1pPr marL="0" indent="0" algn="ctr">
              <a:buNone/>
              <a:defRPr sz="1200"/>
            </a:lvl1pPr>
          </a:lstStyle>
          <a:p>
            <a:pPr lvl="0"/>
            <a:r>
              <a:rPr lang="en-US" noProof="0"/>
              <a:t>Click to edit Master text styles</a:t>
            </a:r>
          </a:p>
        </p:txBody>
      </p:sp>
      <p:sp>
        <p:nvSpPr>
          <p:cNvPr id="51" name="Text Placeholder 24">
            <a:extLst>
              <a:ext uri="{FF2B5EF4-FFF2-40B4-BE49-F238E27FC236}">
                <a16:creationId xmlns:a16="http://schemas.microsoft.com/office/drawing/2014/main" id="{E5E9A104-54F0-5100-0B27-DBD2DF206786}"/>
              </a:ext>
            </a:extLst>
          </p:cNvPr>
          <p:cNvSpPr>
            <a:spLocks noGrp="1"/>
          </p:cNvSpPr>
          <p:nvPr>
            <p:ph type="body" sz="quarter" idx="30"/>
          </p:nvPr>
        </p:nvSpPr>
        <p:spPr>
          <a:xfrm>
            <a:off x="6263640"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2" name="Picture Placeholder 22">
            <a:extLst>
              <a:ext uri="{FF2B5EF4-FFF2-40B4-BE49-F238E27FC236}">
                <a16:creationId xmlns:a16="http://schemas.microsoft.com/office/drawing/2014/main" id="{23469072-7775-90E2-6C92-C6D03C1DACB0}"/>
              </a:ext>
            </a:extLst>
          </p:cNvPr>
          <p:cNvSpPr>
            <a:spLocks noGrp="1"/>
          </p:cNvSpPr>
          <p:nvPr>
            <p:ph type="pic" sz="quarter" idx="31"/>
          </p:nvPr>
        </p:nvSpPr>
        <p:spPr>
          <a:xfrm>
            <a:off x="6277356"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3" name="Text Placeholder 26">
            <a:extLst>
              <a:ext uri="{FF2B5EF4-FFF2-40B4-BE49-F238E27FC236}">
                <a16:creationId xmlns:a16="http://schemas.microsoft.com/office/drawing/2014/main" id="{BF06B9AA-555D-874C-1198-B3ED9EBC7140}"/>
              </a:ext>
            </a:extLst>
          </p:cNvPr>
          <p:cNvSpPr>
            <a:spLocks noGrp="1"/>
          </p:cNvSpPr>
          <p:nvPr>
            <p:ph type="body" sz="quarter" idx="32"/>
          </p:nvPr>
        </p:nvSpPr>
        <p:spPr>
          <a:xfrm>
            <a:off x="6263640" y="5947269"/>
            <a:ext cx="2514600" cy="274320"/>
          </a:xfrm>
        </p:spPr>
        <p:txBody>
          <a:bodyPr/>
          <a:lstStyle>
            <a:lvl1pPr marL="0" indent="0" algn="ctr">
              <a:buNone/>
              <a:defRPr sz="12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3584901"/>
            <a:ext cx="2514600" cy="274320"/>
          </a:xfrm>
        </p:spPr>
        <p:txBody>
          <a:bodyPr/>
          <a:lstStyle>
            <a:lvl1pPr marL="0" indent="0" algn="ctr">
              <a:buNone/>
              <a:defRPr sz="1200"/>
            </a:lvl1pPr>
          </a:lstStyle>
          <a:p>
            <a:pPr lvl="0"/>
            <a:r>
              <a:rPr lang="en-US" noProof="0"/>
              <a:t>Click to edit Master text styles</a:t>
            </a:r>
          </a:p>
        </p:txBody>
      </p:sp>
      <p:sp>
        <p:nvSpPr>
          <p:cNvPr id="54" name="Text Placeholder 24">
            <a:extLst>
              <a:ext uri="{FF2B5EF4-FFF2-40B4-BE49-F238E27FC236}">
                <a16:creationId xmlns:a16="http://schemas.microsoft.com/office/drawing/2014/main" id="{9690986C-4F11-A46D-923C-CCC08AB6CB76}"/>
              </a:ext>
            </a:extLst>
          </p:cNvPr>
          <p:cNvSpPr>
            <a:spLocks noGrp="1"/>
          </p:cNvSpPr>
          <p:nvPr>
            <p:ph type="body" sz="quarter" idx="33"/>
          </p:nvPr>
        </p:nvSpPr>
        <p:spPr>
          <a:xfrm>
            <a:off x="9107424"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5" name="Picture Placeholder 22">
            <a:extLst>
              <a:ext uri="{FF2B5EF4-FFF2-40B4-BE49-F238E27FC236}">
                <a16:creationId xmlns:a16="http://schemas.microsoft.com/office/drawing/2014/main" id="{A4293B55-9185-9732-2F46-4B62C7F1F21E}"/>
              </a:ext>
            </a:extLst>
          </p:cNvPr>
          <p:cNvSpPr>
            <a:spLocks noGrp="1"/>
          </p:cNvSpPr>
          <p:nvPr>
            <p:ph type="pic" sz="quarter" idx="34"/>
          </p:nvPr>
        </p:nvSpPr>
        <p:spPr>
          <a:xfrm>
            <a:off x="9121140"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6" name="Text Placeholder 26">
            <a:extLst>
              <a:ext uri="{FF2B5EF4-FFF2-40B4-BE49-F238E27FC236}">
                <a16:creationId xmlns:a16="http://schemas.microsoft.com/office/drawing/2014/main" id="{B8529D99-B7B2-6411-E928-9FA204E3842A}"/>
              </a:ext>
            </a:extLst>
          </p:cNvPr>
          <p:cNvSpPr>
            <a:spLocks noGrp="1"/>
          </p:cNvSpPr>
          <p:nvPr>
            <p:ph type="body" sz="quarter" idx="35"/>
          </p:nvPr>
        </p:nvSpPr>
        <p:spPr>
          <a:xfrm>
            <a:off x="9107424" y="5947269"/>
            <a:ext cx="2514600" cy="274320"/>
          </a:xfrm>
        </p:spPr>
        <p:txBody>
          <a:bodyPr/>
          <a:lstStyle>
            <a:lvl1pPr marL="0" indent="0" algn="ctr">
              <a:buNone/>
              <a:defRPr sz="1200"/>
            </a:lvl1pPr>
          </a:lstStyle>
          <a:p>
            <a:pPr lvl="0"/>
            <a:r>
              <a:rPr lang="en-US" noProof="0"/>
              <a:t>Click to edit Master text styles</a:t>
            </a:r>
          </a:p>
        </p:txBody>
      </p:sp>
    </p:spTree>
    <p:extLst>
      <p:ext uri="{BB962C8B-B14F-4D97-AF65-F5344CB8AC3E}">
        <p14:creationId xmlns:p14="http://schemas.microsoft.com/office/powerpoint/2010/main" val="22206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is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EB71-EE42-930D-4E54-FA0F44BD2D36}"/>
              </a:ext>
            </a:extLst>
          </p:cNvPr>
          <p:cNvSpPr>
            <a:spLocks noGrp="1"/>
          </p:cNvSpPr>
          <p:nvPr>
            <p:ph type="title"/>
          </p:nvPr>
        </p:nvSpPr>
        <p:spPr>
          <a:xfrm>
            <a:off x="731520" y="1947672"/>
            <a:ext cx="3209544" cy="2862072"/>
          </a:xfrm>
        </p:spPr>
        <p:txBody>
          <a:bodyPr anchor="ctr"/>
          <a:lstStyle>
            <a:lvl1pPr algn="l">
              <a:defRPr/>
            </a:lvl1pPr>
          </a:lstStyle>
          <a:p>
            <a:r>
              <a:rPr lang="en-US" noProof="0"/>
              <a:t>Click to edit Master title style</a:t>
            </a:r>
          </a:p>
        </p:txBody>
      </p:sp>
      <p:sp>
        <p:nvSpPr>
          <p:cNvPr id="7" name="Google Shape;1247;p56">
            <a:extLst>
              <a:ext uri="{FF2B5EF4-FFF2-40B4-BE49-F238E27FC236}">
                <a16:creationId xmlns:a16="http://schemas.microsoft.com/office/drawing/2014/main" id="{1A52F175-2E39-E9BE-B4DF-67098DB248AA}"/>
              </a:ext>
            </a:extLst>
          </p:cNvPr>
          <p:cNvSpPr/>
          <p:nvPr userDrawn="1"/>
        </p:nvSpPr>
        <p:spPr>
          <a:xfrm>
            <a:off x="5607119" y="34704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accent2"/>
              </a:solidFill>
              <a:latin typeface="+mj-lt"/>
              <a:ea typeface="Karla"/>
              <a:cs typeface="Karla"/>
              <a:sym typeface="Karla"/>
            </a:endParaRPr>
          </a:p>
        </p:txBody>
      </p:sp>
      <p:sp>
        <p:nvSpPr>
          <p:cNvPr id="9" name="Google Shape;1264;p56">
            <a:extLst>
              <a:ext uri="{FF2B5EF4-FFF2-40B4-BE49-F238E27FC236}">
                <a16:creationId xmlns:a16="http://schemas.microsoft.com/office/drawing/2014/main" id="{CE3B3000-733D-1995-D39A-E659E5A429CC}"/>
              </a:ext>
            </a:extLst>
          </p:cNvPr>
          <p:cNvSpPr/>
          <p:nvPr userDrawn="1"/>
        </p:nvSpPr>
        <p:spPr>
          <a:xfrm>
            <a:off x="5607119" y="16236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1" name="Google Shape;1278;p56">
            <a:extLst>
              <a:ext uri="{FF2B5EF4-FFF2-40B4-BE49-F238E27FC236}">
                <a16:creationId xmlns:a16="http://schemas.microsoft.com/office/drawing/2014/main" id="{F1BC0AB2-17DA-D97E-3052-DA48D80F7428}"/>
              </a:ext>
            </a:extLst>
          </p:cNvPr>
          <p:cNvSpPr/>
          <p:nvPr userDrawn="1"/>
        </p:nvSpPr>
        <p:spPr>
          <a:xfrm>
            <a:off x="5607119" y="292595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3" name="Google Shape;1278;p56">
            <a:extLst>
              <a:ext uri="{FF2B5EF4-FFF2-40B4-BE49-F238E27FC236}">
                <a16:creationId xmlns:a16="http://schemas.microsoft.com/office/drawing/2014/main" id="{C860490F-E3DB-3E9F-0AC6-F04949DC59C3}"/>
              </a:ext>
            </a:extLst>
          </p:cNvPr>
          <p:cNvSpPr/>
          <p:nvPr userDrawn="1"/>
        </p:nvSpPr>
        <p:spPr>
          <a:xfrm>
            <a:off x="5607120" y="422303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5" name="Google Shape;1278;p56">
            <a:extLst>
              <a:ext uri="{FF2B5EF4-FFF2-40B4-BE49-F238E27FC236}">
                <a16:creationId xmlns:a16="http://schemas.microsoft.com/office/drawing/2014/main" id="{522E5778-EA03-EFC4-08AA-ECB1C07ED56E}"/>
              </a:ext>
            </a:extLst>
          </p:cNvPr>
          <p:cNvSpPr/>
          <p:nvPr userDrawn="1"/>
        </p:nvSpPr>
        <p:spPr>
          <a:xfrm>
            <a:off x="5607120" y="55194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7" name="Google Shape;1268;p56">
            <a:extLst>
              <a:ext uri="{FF2B5EF4-FFF2-40B4-BE49-F238E27FC236}">
                <a16:creationId xmlns:a16="http://schemas.microsoft.com/office/drawing/2014/main" id="{EEA0BE49-92E1-A1A3-40E0-DDAA5511F637}"/>
              </a:ext>
            </a:extLst>
          </p:cNvPr>
          <p:cNvSpPr/>
          <p:nvPr userDrawn="1"/>
        </p:nvSpPr>
        <p:spPr>
          <a:xfrm>
            <a:off x="4348745" y="1637743"/>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282;p56">
            <a:extLst>
              <a:ext uri="{FF2B5EF4-FFF2-40B4-BE49-F238E27FC236}">
                <a16:creationId xmlns:a16="http://schemas.microsoft.com/office/drawing/2014/main" id="{DF15F1EC-1D2B-FF49-7785-26BC7083A07C}"/>
              </a:ext>
            </a:extLst>
          </p:cNvPr>
          <p:cNvSpPr/>
          <p:nvPr userDrawn="1"/>
        </p:nvSpPr>
        <p:spPr>
          <a:xfrm>
            <a:off x="4348745" y="2927249"/>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282;p56">
            <a:extLst>
              <a:ext uri="{FF2B5EF4-FFF2-40B4-BE49-F238E27FC236}">
                <a16:creationId xmlns:a16="http://schemas.microsoft.com/office/drawing/2014/main" id="{BE3FDD69-3D60-CF6B-97A3-7B2C1AE3100A}"/>
              </a:ext>
            </a:extLst>
          </p:cNvPr>
          <p:cNvSpPr/>
          <p:nvPr userDrawn="1"/>
        </p:nvSpPr>
        <p:spPr>
          <a:xfrm>
            <a:off x="4348745" y="427700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Google Shape;1282;p56">
            <a:extLst>
              <a:ext uri="{FF2B5EF4-FFF2-40B4-BE49-F238E27FC236}">
                <a16:creationId xmlns:a16="http://schemas.microsoft.com/office/drawing/2014/main" id="{E3BB1E5B-DA10-B332-D4B8-D551C3053C53}"/>
              </a:ext>
            </a:extLst>
          </p:cNvPr>
          <p:cNvSpPr/>
          <p:nvPr userDrawn="1"/>
        </p:nvSpPr>
        <p:spPr>
          <a:xfrm>
            <a:off x="4348745" y="5568541"/>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Google Shape;1251;p56">
            <a:extLst>
              <a:ext uri="{FF2B5EF4-FFF2-40B4-BE49-F238E27FC236}">
                <a16:creationId xmlns:a16="http://schemas.microsoft.com/office/drawing/2014/main" id="{8D887B7F-9EBA-E7B8-64CE-5EAB1DF08E19}"/>
              </a:ext>
            </a:extLst>
          </p:cNvPr>
          <p:cNvSpPr/>
          <p:nvPr userDrawn="1"/>
        </p:nvSpPr>
        <p:spPr>
          <a:xfrm>
            <a:off x="4348745" y="36111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248;p56">
            <a:extLst>
              <a:ext uri="{FF2B5EF4-FFF2-40B4-BE49-F238E27FC236}">
                <a16:creationId xmlns:a16="http://schemas.microsoft.com/office/drawing/2014/main" id="{5AC86C31-7E67-B4EC-1AE0-291ED77F2214}"/>
              </a:ext>
            </a:extLst>
          </p:cNvPr>
          <p:cNvSpPr/>
          <p:nvPr userDrawn="1"/>
        </p:nvSpPr>
        <p:spPr>
          <a:xfrm>
            <a:off x="5512393" y="24143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29" name="Google Shape;1265;p56">
            <a:extLst>
              <a:ext uri="{FF2B5EF4-FFF2-40B4-BE49-F238E27FC236}">
                <a16:creationId xmlns:a16="http://schemas.microsoft.com/office/drawing/2014/main" id="{A7BF8E2B-5184-B584-D484-7D82C9DA6C41}"/>
              </a:ext>
            </a:extLst>
          </p:cNvPr>
          <p:cNvSpPr/>
          <p:nvPr userDrawn="1"/>
        </p:nvSpPr>
        <p:spPr>
          <a:xfrm>
            <a:off x="5512393" y="15180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1" name="Google Shape;1279;p56">
            <a:extLst>
              <a:ext uri="{FF2B5EF4-FFF2-40B4-BE49-F238E27FC236}">
                <a16:creationId xmlns:a16="http://schemas.microsoft.com/office/drawing/2014/main" id="{9E808B73-94D7-57E7-3837-3DA718162E5B}"/>
              </a:ext>
            </a:extLst>
          </p:cNvPr>
          <p:cNvSpPr/>
          <p:nvPr userDrawn="1"/>
        </p:nvSpPr>
        <p:spPr>
          <a:xfrm>
            <a:off x="5512393" y="2807563"/>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3" name="Google Shape;1279;p56">
            <a:extLst>
              <a:ext uri="{FF2B5EF4-FFF2-40B4-BE49-F238E27FC236}">
                <a16:creationId xmlns:a16="http://schemas.microsoft.com/office/drawing/2014/main" id="{F340E0DF-98FD-EA55-7B4B-8E58FC5CFCDA}"/>
              </a:ext>
            </a:extLst>
          </p:cNvPr>
          <p:cNvSpPr/>
          <p:nvPr userDrawn="1"/>
        </p:nvSpPr>
        <p:spPr>
          <a:xfrm>
            <a:off x="5512394" y="411742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5" name="Google Shape;1279;p56">
            <a:extLst>
              <a:ext uri="{FF2B5EF4-FFF2-40B4-BE49-F238E27FC236}">
                <a16:creationId xmlns:a16="http://schemas.microsoft.com/office/drawing/2014/main" id="{1F52D7F5-AD34-C5B1-EEA2-F711AD3A8C3F}"/>
              </a:ext>
            </a:extLst>
          </p:cNvPr>
          <p:cNvSpPr/>
          <p:nvPr userDrawn="1"/>
        </p:nvSpPr>
        <p:spPr>
          <a:xfrm>
            <a:off x="5512394" y="54138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7" name="Google Shape;1251;p56">
            <a:extLst>
              <a:ext uri="{FF2B5EF4-FFF2-40B4-BE49-F238E27FC236}">
                <a16:creationId xmlns:a16="http://schemas.microsoft.com/office/drawing/2014/main" id="{A4889AFC-C17E-6AF6-25D9-F977ACD04A9D}"/>
              </a:ext>
            </a:extLst>
          </p:cNvPr>
          <p:cNvSpPr/>
          <p:nvPr userDrawn="1"/>
        </p:nvSpPr>
        <p:spPr>
          <a:xfrm>
            <a:off x="4290632" y="303003"/>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39" name="Google Shape;1268;p56">
            <a:extLst>
              <a:ext uri="{FF2B5EF4-FFF2-40B4-BE49-F238E27FC236}">
                <a16:creationId xmlns:a16="http://schemas.microsoft.com/office/drawing/2014/main" id="{5E0F6889-9671-EA56-B88B-DBA6C149062C}"/>
              </a:ext>
            </a:extLst>
          </p:cNvPr>
          <p:cNvSpPr/>
          <p:nvPr userDrawn="1"/>
        </p:nvSpPr>
        <p:spPr>
          <a:xfrm>
            <a:off x="4290632" y="1579630"/>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1" name="Google Shape;1282;p56">
            <a:extLst>
              <a:ext uri="{FF2B5EF4-FFF2-40B4-BE49-F238E27FC236}">
                <a16:creationId xmlns:a16="http://schemas.microsoft.com/office/drawing/2014/main" id="{44CB8F8B-1D14-EA9D-117E-79BB0DB776E9}"/>
              </a:ext>
            </a:extLst>
          </p:cNvPr>
          <p:cNvSpPr/>
          <p:nvPr userDrawn="1"/>
        </p:nvSpPr>
        <p:spPr>
          <a:xfrm>
            <a:off x="4290632" y="2869136"/>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3" name="Google Shape;1282;p56">
            <a:extLst>
              <a:ext uri="{FF2B5EF4-FFF2-40B4-BE49-F238E27FC236}">
                <a16:creationId xmlns:a16="http://schemas.microsoft.com/office/drawing/2014/main" id="{9D8D9DEA-F6DA-EFDC-5DDF-946728969392}"/>
              </a:ext>
            </a:extLst>
          </p:cNvPr>
          <p:cNvSpPr/>
          <p:nvPr userDrawn="1"/>
        </p:nvSpPr>
        <p:spPr>
          <a:xfrm>
            <a:off x="4290632" y="4217824"/>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5" name="Google Shape;1282;p56">
            <a:extLst>
              <a:ext uri="{FF2B5EF4-FFF2-40B4-BE49-F238E27FC236}">
                <a16:creationId xmlns:a16="http://schemas.microsoft.com/office/drawing/2014/main" id="{5B83F600-A2A8-FC3E-235C-F63589027CEC}"/>
              </a:ext>
            </a:extLst>
          </p:cNvPr>
          <p:cNvSpPr/>
          <p:nvPr userDrawn="1"/>
        </p:nvSpPr>
        <p:spPr>
          <a:xfrm>
            <a:off x="4290632" y="5510428"/>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7" name="Picture Placeholder 46">
            <a:extLst>
              <a:ext uri="{FF2B5EF4-FFF2-40B4-BE49-F238E27FC236}">
                <a16:creationId xmlns:a16="http://schemas.microsoft.com/office/drawing/2014/main" id="{3B37AA0A-CC3F-643E-4CA3-94EE9D0B955A}"/>
              </a:ext>
            </a:extLst>
          </p:cNvPr>
          <p:cNvSpPr>
            <a:spLocks noGrp="1"/>
          </p:cNvSpPr>
          <p:nvPr>
            <p:ph type="pic" sz="quarter" idx="10"/>
          </p:nvPr>
        </p:nvSpPr>
        <p:spPr>
          <a:xfrm>
            <a:off x="4455524" y="467895"/>
            <a:ext cx="640080" cy="640080"/>
          </a:xfrm>
        </p:spPr>
        <p:txBody>
          <a:bodyPr anchor="ctr"/>
          <a:lstStyle>
            <a:lvl1pPr marL="0" indent="0" algn="ctr">
              <a:buNone/>
              <a:defRPr sz="900"/>
            </a:lvl1pPr>
          </a:lstStyle>
          <a:p>
            <a:r>
              <a:rPr lang="en-US" noProof="0"/>
              <a:t>Click icon to add picture</a:t>
            </a:r>
          </a:p>
        </p:txBody>
      </p:sp>
      <p:sp>
        <p:nvSpPr>
          <p:cNvPr id="53" name="Text Placeholder 52">
            <a:extLst>
              <a:ext uri="{FF2B5EF4-FFF2-40B4-BE49-F238E27FC236}">
                <a16:creationId xmlns:a16="http://schemas.microsoft.com/office/drawing/2014/main" id="{04148F56-845C-40C8-5EFE-44B32FB55764}"/>
              </a:ext>
            </a:extLst>
          </p:cNvPr>
          <p:cNvSpPr>
            <a:spLocks noGrp="1"/>
          </p:cNvSpPr>
          <p:nvPr>
            <p:ph type="body" sz="quarter" idx="15"/>
          </p:nvPr>
        </p:nvSpPr>
        <p:spPr>
          <a:xfrm>
            <a:off x="5769864" y="457200"/>
            <a:ext cx="3840480" cy="338328"/>
          </a:xfrm>
        </p:spPr>
        <p:txBody>
          <a:bodyPr/>
          <a:lstStyle>
            <a:lvl1pPr marL="0" indent="0">
              <a:buNone/>
              <a:defRPr sz="2000">
                <a:latin typeface="+mj-lt"/>
              </a:defRPr>
            </a:lvl1pPr>
          </a:lstStyle>
          <a:p>
            <a:pPr lvl="0"/>
            <a:r>
              <a:rPr lang="en-US" noProof="0"/>
              <a:t>Click to edit Master text styles</a:t>
            </a:r>
          </a:p>
        </p:txBody>
      </p:sp>
      <p:sp>
        <p:nvSpPr>
          <p:cNvPr id="58" name="Text Placeholder 52">
            <a:extLst>
              <a:ext uri="{FF2B5EF4-FFF2-40B4-BE49-F238E27FC236}">
                <a16:creationId xmlns:a16="http://schemas.microsoft.com/office/drawing/2014/main" id="{6FAEB77B-C9AE-5EC8-3043-2C6C91015EF2}"/>
              </a:ext>
            </a:extLst>
          </p:cNvPr>
          <p:cNvSpPr>
            <a:spLocks noGrp="1"/>
          </p:cNvSpPr>
          <p:nvPr>
            <p:ph type="body" sz="quarter" idx="20"/>
          </p:nvPr>
        </p:nvSpPr>
        <p:spPr>
          <a:xfrm>
            <a:off x="5769864" y="780642"/>
            <a:ext cx="5029200" cy="338328"/>
          </a:xfrm>
        </p:spPr>
        <p:txBody>
          <a:bodyPr/>
          <a:lstStyle>
            <a:lvl1pPr marL="0" indent="0">
              <a:buNone/>
              <a:defRPr sz="1600">
                <a:latin typeface="+mn-lt"/>
              </a:defRPr>
            </a:lvl1pPr>
          </a:lstStyle>
          <a:p>
            <a:pPr lvl="0"/>
            <a:r>
              <a:rPr lang="en-US" noProof="0"/>
              <a:t>Click to edit Master text styles</a:t>
            </a:r>
          </a:p>
        </p:txBody>
      </p:sp>
      <p:sp>
        <p:nvSpPr>
          <p:cNvPr id="48" name="Picture Placeholder 46">
            <a:extLst>
              <a:ext uri="{FF2B5EF4-FFF2-40B4-BE49-F238E27FC236}">
                <a16:creationId xmlns:a16="http://schemas.microsoft.com/office/drawing/2014/main" id="{EA6CA3D6-A486-C220-D150-162068803F01}"/>
              </a:ext>
            </a:extLst>
          </p:cNvPr>
          <p:cNvSpPr>
            <a:spLocks noGrp="1"/>
          </p:cNvSpPr>
          <p:nvPr>
            <p:ph type="pic" sz="quarter" idx="11"/>
          </p:nvPr>
        </p:nvSpPr>
        <p:spPr>
          <a:xfrm>
            <a:off x="4455524" y="1744522"/>
            <a:ext cx="640080" cy="640080"/>
          </a:xfrm>
        </p:spPr>
        <p:txBody>
          <a:bodyPr anchor="ctr"/>
          <a:lstStyle>
            <a:lvl1pPr marL="0" indent="0" algn="ctr">
              <a:buNone/>
              <a:defRPr sz="900"/>
            </a:lvl1pPr>
          </a:lstStyle>
          <a:p>
            <a:r>
              <a:rPr lang="en-US" noProof="0"/>
              <a:t>Click icon to add picture</a:t>
            </a:r>
          </a:p>
        </p:txBody>
      </p:sp>
      <p:sp>
        <p:nvSpPr>
          <p:cNvPr id="54" name="Text Placeholder 52">
            <a:extLst>
              <a:ext uri="{FF2B5EF4-FFF2-40B4-BE49-F238E27FC236}">
                <a16:creationId xmlns:a16="http://schemas.microsoft.com/office/drawing/2014/main" id="{B70CC111-C404-5983-7E1A-758C72DA2151}"/>
              </a:ext>
            </a:extLst>
          </p:cNvPr>
          <p:cNvSpPr>
            <a:spLocks noGrp="1"/>
          </p:cNvSpPr>
          <p:nvPr>
            <p:ph type="body" sz="quarter" idx="16"/>
          </p:nvPr>
        </p:nvSpPr>
        <p:spPr>
          <a:xfrm>
            <a:off x="5769864" y="1746504"/>
            <a:ext cx="3840480" cy="338328"/>
          </a:xfrm>
        </p:spPr>
        <p:txBody>
          <a:bodyPr/>
          <a:lstStyle>
            <a:lvl1pPr marL="0" indent="0">
              <a:buNone/>
              <a:defRPr sz="2000">
                <a:latin typeface="+mj-lt"/>
              </a:defRPr>
            </a:lvl1pPr>
          </a:lstStyle>
          <a:p>
            <a:pPr lvl="0"/>
            <a:r>
              <a:rPr lang="en-US" noProof="0"/>
              <a:t>Click to edit Master text styles</a:t>
            </a:r>
          </a:p>
        </p:txBody>
      </p:sp>
      <p:sp>
        <p:nvSpPr>
          <p:cNvPr id="59" name="Text Placeholder 52">
            <a:extLst>
              <a:ext uri="{FF2B5EF4-FFF2-40B4-BE49-F238E27FC236}">
                <a16:creationId xmlns:a16="http://schemas.microsoft.com/office/drawing/2014/main" id="{0FACAEC0-F5EF-8921-74B5-2C775EC42E63}"/>
              </a:ext>
            </a:extLst>
          </p:cNvPr>
          <p:cNvSpPr>
            <a:spLocks noGrp="1"/>
          </p:cNvSpPr>
          <p:nvPr>
            <p:ph type="body" sz="quarter" idx="21"/>
          </p:nvPr>
        </p:nvSpPr>
        <p:spPr>
          <a:xfrm>
            <a:off x="5769864" y="2069946"/>
            <a:ext cx="5029200" cy="338328"/>
          </a:xfrm>
        </p:spPr>
        <p:txBody>
          <a:bodyPr/>
          <a:lstStyle>
            <a:lvl1pPr marL="0" indent="0">
              <a:buNone/>
              <a:defRPr sz="1600">
                <a:latin typeface="+mn-lt"/>
              </a:defRPr>
            </a:lvl1pPr>
          </a:lstStyle>
          <a:p>
            <a:pPr lvl="0"/>
            <a:r>
              <a:rPr lang="en-US" noProof="0"/>
              <a:t>Click to edit Master text styles</a:t>
            </a:r>
          </a:p>
        </p:txBody>
      </p:sp>
      <p:sp>
        <p:nvSpPr>
          <p:cNvPr id="49" name="Picture Placeholder 46">
            <a:extLst>
              <a:ext uri="{FF2B5EF4-FFF2-40B4-BE49-F238E27FC236}">
                <a16:creationId xmlns:a16="http://schemas.microsoft.com/office/drawing/2014/main" id="{D85BED76-EF8A-3369-FA46-11513F2D2231}"/>
              </a:ext>
            </a:extLst>
          </p:cNvPr>
          <p:cNvSpPr>
            <a:spLocks noGrp="1"/>
          </p:cNvSpPr>
          <p:nvPr>
            <p:ph type="pic" sz="quarter" idx="12"/>
          </p:nvPr>
        </p:nvSpPr>
        <p:spPr>
          <a:xfrm>
            <a:off x="4455524" y="3034028"/>
            <a:ext cx="640080" cy="640080"/>
          </a:xfrm>
        </p:spPr>
        <p:txBody>
          <a:bodyPr anchor="ctr"/>
          <a:lstStyle>
            <a:lvl1pPr marL="0" indent="0" algn="ctr">
              <a:buNone/>
              <a:defRPr sz="900"/>
            </a:lvl1pPr>
          </a:lstStyle>
          <a:p>
            <a:r>
              <a:rPr lang="en-US" noProof="0"/>
              <a:t>Click icon to add picture</a:t>
            </a:r>
          </a:p>
        </p:txBody>
      </p:sp>
      <p:sp>
        <p:nvSpPr>
          <p:cNvPr id="55" name="Text Placeholder 52">
            <a:extLst>
              <a:ext uri="{FF2B5EF4-FFF2-40B4-BE49-F238E27FC236}">
                <a16:creationId xmlns:a16="http://schemas.microsoft.com/office/drawing/2014/main" id="{3A752FC9-DE9C-9701-E24E-6F1AC075B16E}"/>
              </a:ext>
            </a:extLst>
          </p:cNvPr>
          <p:cNvSpPr>
            <a:spLocks noGrp="1"/>
          </p:cNvSpPr>
          <p:nvPr>
            <p:ph type="body" sz="quarter" idx="17"/>
          </p:nvPr>
        </p:nvSpPr>
        <p:spPr>
          <a:xfrm>
            <a:off x="5769864" y="3035808"/>
            <a:ext cx="3840480" cy="338328"/>
          </a:xfrm>
        </p:spPr>
        <p:txBody>
          <a:bodyPr/>
          <a:lstStyle>
            <a:lvl1pPr marL="0" indent="0">
              <a:buNone/>
              <a:defRPr sz="2000">
                <a:latin typeface="+mj-lt"/>
              </a:defRPr>
            </a:lvl1pPr>
          </a:lstStyle>
          <a:p>
            <a:pPr lvl="0"/>
            <a:r>
              <a:rPr lang="en-US" noProof="0"/>
              <a:t>Click to edit Master text styles</a:t>
            </a:r>
          </a:p>
        </p:txBody>
      </p:sp>
      <p:sp>
        <p:nvSpPr>
          <p:cNvPr id="60" name="Text Placeholder 52">
            <a:extLst>
              <a:ext uri="{FF2B5EF4-FFF2-40B4-BE49-F238E27FC236}">
                <a16:creationId xmlns:a16="http://schemas.microsoft.com/office/drawing/2014/main" id="{5CA64FAC-BAC1-519A-1252-ED8A726B6313}"/>
              </a:ext>
            </a:extLst>
          </p:cNvPr>
          <p:cNvSpPr>
            <a:spLocks noGrp="1"/>
          </p:cNvSpPr>
          <p:nvPr>
            <p:ph type="body" sz="quarter" idx="22"/>
          </p:nvPr>
        </p:nvSpPr>
        <p:spPr>
          <a:xfrm>
            <a:off x="5769864" y="3359250"/>
            <a:ext cx="5029200" cy="338328"/>
          </a:xfrm>
        </p:spPr>
        <p:txBody>
          <a:bodyPr/>
          <a:lstStyle>
            <a:lvl1pPr marL="0" indent="0">
              <a:buNone/>
              <a:defRPr sz="1600">
                <a:latin typeface="+mn-lt"/>
              </a:defRPr>
            </a:lvl1pPr>
          </a:lstStyle>
          <a:p>
            <a:pPr lvl="0"/>
            <a:r>
              <a:rPr lang="en-US" noProof="0"/>
              <a:t>Click to edit Master text styles</a:t>
            </a:r>
          </a:p>
        </p:txBody>
      </p:sp>
      <p:sp>
        <p:nvSpPr>
          <p:cNvPr id="50" name="Picture Placeholder 46">
            <a:extLst>
              <a:ext uri="{FF2B5EF4-FFF2-40B4-BE49-F238E27FC236}">
                <a16:creationId xmlns:a16="http://schemas.microsoft.com/office/drawing/2014/main" id="{5FF1804E-BBAF-5060-07A3-705BCCF0D7C5}"/>
              </a:ext>
            </a:extLst>
          </p:cNvPr>
          <p:cNvSpPr>
            <a:spLocks noGrp="1"/>
          </p:cNvSpPr>
          <p:nvPr>
            <p:ph type="pic" sz="quarter" idx="13"/>
          </p:nvPr>
        </p:nvSpPr>
        <p:spPr>
          <a:xfrm>
            <a:off x="4455524" y="4382716"/>
            <a:ext cx="640080" cy="640080"/>
          </a:xfrm>
        </p:spPr>
        <p:txBody>
          <a:bodyPr anchor="ctr"/>
          <a:lstStyle>
            <a:lvl1pPr marL="0" indent="0" algn="ctr">
              <a:buNone/>
              <a:defRPr sz="900"/>
            </a:lvl1pPr>
          </a:lstStyle>
          <a:p>
            <a:r>
              <a:rPr lang="en-US" noProof="0"/>
              <a:t>Click icon to add picture</a:t>
            </a:r>
          </a:p>
        </p:txBody>
      </p:sp>
      <p:sp>
        <p:nvSpPr>
          <p:cNvPr id="56" name="Text Placeholder 52">
            <a:extLst>
              <a:ext uri="{FF2B5EF4-FFF2-40B4-BE49-F238E27FC236}">
                <a16:creationId xmlns:a16="http://schemas.microsoft.com/office/drawing/2014/main" id="{D03AC44E-421F-94EE-DC26-D4F6FB1D5444}"/>
              </a:ext>
            </a:extLst>
          </p:cNvPr>
          <p:cNvSpPr>
            <a:spLocks noGrp="1"/>
          </p:cNvSpPr>
          <p:nvPr>
            <p:ph type="body" sz="quarter" idx="18"/>
          </p:nvPr>
        </p:nvSpPr>
        <p:spPr>
          <a:xfrm>
            <a:off x="5769864" y="4325112"/>
            <a:ext cx="3840480" cy="338328"/>
          </a:xfrm>
        </p:spPr>
        <p:txBody>
          <a:bodyPr/>
          <a:lstStyle>
            <a:lvl1pPr marL="0" indent="0">
              <a:buNone/>
              <a:defRPr sz="2000">
                <a:latin typeface="+mj-lt"/>
              </a:defRPr>
            </a:lvl1pPr>
          </a:lstStyle>
          <a:p>
            <a:pPr lvl="0"/>
            <a:r>
              <a:rPr lang="en-US" noProof="0"/>
              <a:t>Click to edit Master text styles</a:t>
            </a:r>
          </a:p>
        </p:txBody>
      </p:sp>
      <p:sp>
        <p:nvSpPr>
          <p:cNvPr id="61" name="Text Placeholder 52">
            <a:extLst>
              <a:ext uri="{FF2B5EF4-FFF2-40B4-BE49-F238E27FC236}">
                <a16:creationId xmlns:a16="http://schemas.microsoft.com/office/drawing/2014/main" id="{4806989D-2A9A-5590-1EF7-9BF0E1F4C43D}"/>
              </a:ext>
            </a:extLst>
          </p:cNvPr>
          <p:cNvSpPr>
            <a:spLocks noGrp="1"/>
          </p:cNvSpPr>
          <p:nvPr>
            <p:ph type="body" sz="quarter" idx="23"/>
          </p:nvPr>
        </p:nvSpPr>
        <p:spPr>
          <a:xfrm>
            <a:off x="5769864" y="4648554"/>
            <a:ext cx="5029200" cy="338328"/>
          </a:xfrm>
        </p:spPr>
        <p:txBody>
          <a:bodyPr/>
          <a:lstStyle>
            <a:lvl1pPr marL="0" indent="0">
              <a:buNone/>
              <a:defRPr sz="1600">
                <a:latin typeface="+mn-lt"/>
              </a:defRPr>
            </a:lvl1pPr>
          </a:lstStyle>
          <a:p>
            <a:pPr lvl="0"/>
            <a:r>
              <a:rPr lang="en-US" noProof="0"/>
              <a:t>Click to edit Master text styles</a:t>
            </a:r>
          </a:p>
        </p:txBody>
      </p:sp>
      <p:sp>
        <p:nvSpPr>
          <p:cNvPr id="51" name="Picture Placeholder 46">
            <a:extLst>
              <a:ext uri="{FF2B5EF4-FFF2-40B4-BE49-F238E27FC236}">
                <a16:creationId xmlns:a16="http://schemas.microsoft.com/office/drawing/2014/main" id="{C28AAD1A-4269-0A5C-7418-7DFC69060C90}"/>
              </a:ext>
            </a:extLst>
          </p:cNvPr>
          <p:cNvSpPr>
            <a:spLocks noGrp="1"/>
          </p:cNvSpPr>
          <p:nvPr>
            <p:ph type="pic" sz="quarter" idx="14"/>
          </p:nvPr>
        </p:nvSpPr>
        <p:spPr>
          <a:xfrm>
            <a:off x="4455524" y="5675320"/>
            <a:ext cx="640080" cy="640080"/>
          </a:xfrm>
        </p:spPr>
        <p:txBody>
          <a:bodyPr anchor="ctr"/>
          <a:lstStyle>
            <a:lvl1pPr marL="0" indent="0" algn="ctr">
              <a:buNone/>
              <a:defRPr sz="900"/>
            </a:lvl1pPr>
          </a:lstStyle>
          <a:p>
            <a:r>
              <a:rPr lang="en-US" noProof="0"/>
              <a:t>Click icon to add picture</a:t>
            </a:r>
          </a:p>
        </p:txBody>
      </p:sp>
      <p:sp>
        <p:nvSpPr>
          <p:cNvPr id="57" name="Text Placeholder 52">
            <a:extLst>
              <a:ext uri="{FF2B5EF4-FFF2-40B4-BE49-F238E27FC236}">
                <a16:creationId xmlns:a16="http://schemas.microsoft.com/office/drawing/2014/main" id="{650C0EB3-5783-DC1F-09A3-02DFAA316429}"/>
              </a:ext>
            </a:extLst>
          </p:cNvPr>
          <p:cNvSpPr>
            <a:spLocks noGrp="1"/>
          </p:cNvSpPr>
          <p:nvPr>
            <p:ph type="body" sz="quarter" idx="19"/>
          </p:nvPr>
        </p:nvSpPr>
        <p:spPr>
          <a:xfrm>
            <a:off x="5769864" y="5614416"/>
            <a:ext cx="3840480" cy="338328"/>
          </a:xfrm>
        </p:spPr>
        <p:txBody>
          <a:bodyPr/>
          <a:lstStyle>
            <a:lvl1pPr marL="0" indent="0">
              <a:buNone/>
              <a:defRPr sz="2000">
                <a:latin typeface="+mj-lt"/>
              </a:defRPr>
            </a:lvl1pPr>
          </a:lstStyle>
          <a:p>
            <a:pPr lvl="0"/>
            <a:r>
              <a:rPr lang="en-US" noProof="0"/>
              <a:t>Click to edit Master text styles</a:t>
            </a:r>
          </a:p>
        </p:txBody>
      </p:sp>
      <p:sp>
        <p:nvSpPr>
          <p:cNvPr id="62" name="Text Placeholder 52">
            <a:extLst>
              <a:ext uri="{FF2B5EF4-FFF2-40B4-BE49-F238E27FC236}">
                <a16:creationId xmlns:a16="http://schemas.microsoft.com/office/drawing/2014/main" id="{94850C9F-BD14-9481-E7F6-526639251EB9}"/>
              </a:ext>
            </a:extLst>
          </p:cNvPr>
          <p:cNvSpPr>
            <a:spLocks noGrp="1"/>
          </p:cNvSpPr>
          <p:nvPr>
            <p:ph type="body" sz="quarter" idx="24"/>
          </p:nvPr>
        </p:nvSpPr>
        <p:spPr>
          <a:xfrm>
            <a:off x="5769864" y="5937858"/>
            <a:ext cx="5029200" cy="338328"/>
          </a:xfrm>
        </p:spPr>
        <p:txBody>
          <a:bodyPr/>
          <a:lstStyle>
            <a:lvl1pPr marL="0" indent="0">
              <a:buNone/>
              <a:defRPr sz="1600">
                <a:latin typeface="+mn-lt"/>
              </a:defRPr>
            </a:lvl1pPr>
          </a:lstStyle>
          <a:p>
            <a:pPr lvl="0"/>
            <a:r>
              <a:rPr lang="en-US" noProof="0"/>
              <a:t>Click to edit Master text styles</a:t>
            </a:r>
          </a:p>
        </p:txBody>
      </p:sp>
    </p:spTree>
    <p:extLst>
      <p:ext uri="{BB962C8B-B14F-4D97-AF65-F5344CB8AC3E}">
        <p14:creationId xmlns:p14="http://schemas.microsoft.com/office/powerpoint/2010/main" val="127494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meline">
    <p:bg>
      <p:bgPr>
        <a:solidFill>
          <a:schemeClr val="accent3"/>
        </a:solidFill>
        <a:effectLst/>
      </p:bgPr>
    </p:bg>
    <p:spTree>
      <p:nvGrpSpPr>
        <p:cNvPr id="1" name=""/>
        <p:cNvGrpSpPr/>
        <p:nvPr/>
      </p:nvGrpSpPr>
      <p:grpSpPr>
        <a:xfrm>
          <a:off x="0" y="0"/>
          <a:ext cx="0" cy="0"/>
          <a:chOff x="0" y="0"/>
          <a:chExt cx="0" cy="0"/>
        </a:xfrm>
      </p:grpSpPr>
      <p:sp>
        <p:nvSpPr>
          <p:cNvPr id="8" name="Google Shape;1251;p56">
            <a:extLst>
              <a:ext uri="{FF2B5EF4-FFF2-40B4-BE49-F238E27FC236}">
                <a16:creationId xmlns:a16="http://schemas.microsoft.com/office/drawing/2014/main" id="{5240ABBF-9F6E-51C2-3600-798F3A8C4868}"/>
              </a:ext>
            </a:extLst>
          </p:cNvPr>
          <p:cNvSpPr/>
          <p:nvPr userDrawn="1"/>
        </p:nvSpPr>
        <p:spPr>
          <a:xfrm>
            <a:off x="547230" y="194408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724FD7F3-2232-7463-6613-3EF2344BD063}"/>
              </a:ext>
            </a:extLst>
          </p:cNvPr>
          <p:cNvSpPr/>
          <p:nvPr userDrawn="1"/>
        </p:nvSpPr>
        <p:spPr>
          <a:xfrm>
            <a:off x="4922989" y="194696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234E24BE-6EC9-C62B-1B5F-EBE5C279EF38}"/>
              </a:ext>
            </a:extLst>
          </p:cNvPr>
          <p:cNvSpPr/>
          <p:nvPr userDrawn="1"/>
        </p:nvSpPr>
        <p:spPr>
          <a:xfrm>
            <a:off x="9225456" y="192477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F4987345-5BC3-6B09-35D1-118625B93B26}"/>
              </a:ext>
            </a:extLst>
          </p:cNvPr>
          <p:cNvSpPr/>
          <p:nvPr userDrawn="1"/>
        </p:nvSpPr>
        <p:spPr>
          <a:xfrm>
            <a:off x="2798649" y="3902220"/>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D24F97D8-E25C-583D-72FF-A9AD2A77A71F}"/>
              </a:ext>
            </a:extLst>
          </p:cNvPr>
          <p:cNvSpPr/>
          <p:nvPr userDrawn="1"/>
        </p:nvSpPr>
        <p:spPr>
          <a:xfrm>
            <a:off x="7156227" y="388003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6" name="Text Placeholder 35">
            <a:extLst>
              <a:ext uri="{FF2B5EF4-FFF2-40B4-BE49-F238E27FC236}">
                <a16:creationId xmlns:a16="http://schemas.microsoft.com/office/drawing/2014/main" id="{C96B6B23-01AB-14E3-6F7D-14E56C8F7FB4}"/>
              </a:ext>
            </a:extLst>
          </p:cNvPr>
          <p:cNvSpPr>
            <a:spLocks noGrp="1"/>
          </p:cNvSpPr>
          <p:nvPr>
            <p:ph type="body" sz="quarter" idx="13"/>
          </p:nvPr>
        </p:nvSpPr>
        <p:spPr>
          <a:xfrm>
            <a:off x="458788"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0" name="Text Placeholder 35">
            <a:extLst>
              <a:ext uri="{FF2B5EF4-FFF2-40B4-BE49-F238E27FC236}">
                <a16:creationId xmlns:a16="http://schemas.microsoft.com/office/drawing/2014/main" id="{B5D9C006-6816-1398-2752-53296B2275E9}"/>
              </a:ext>
            </a:extLst>
          </p:cNvPr>
          <p:cNvSpPr>
            <a:spLocks noGrp="1"/>
          </p:cNvSpPr>
          <p:nvPr>
            <p:ph type="body" sz="quarter" idx="15"/>
          </p:nvPr>
        </p:nvSpPr>
        <p:spPr>
          <a:xfrm>
            <a:off x="4844975"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3" name="Text Placeholder 35">
            <a:extLst>
              <a:ext uri="{FF2B5EF4-FFF2-40B4-BE49-F238E27FC236}">
                <a16:creationId xmlns:a16="http://schemas.microsoft.com/office/drawing/2014/main" id="{5C67F012-5EC1-3C44-2545-C90EFB6C7AA3}"/>
              </a:ext>
            </a:extLst>
          </p:cNvPr>
          <p:cNvSpPr>
            <a:spLocks noGrp="1"/>
          </p:cNvSpPr>
          <p:nvPr>
            <p:ph type="body" sz="quarter" idx="17"/>
          </p:nvPr>
        </p:nvSpPr>
        <p:spPr>
          <a:xfrm>
            <a:off x="9137214"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39" name="Text Placeholder 35">
            <a:extLst>
              <a:ext uri="{FF2B5EF4-FFF2-40B4-BE49-F238E27FC236}">
                <a16:creationId xmlns:a16="http://schemas.microsoft.com/office/drawing/2014/main" id="{84C1F7B9-544F-1D65-F30E-22B977B0EA42}"/>
              </a:ext>
            </a:extLst>
          </p:cNvPr>
          <p:cNvSpPr>
            <a:spLocks noGrp="1"/>
          </p:cNvSpPr>
          <p:nvPr>
            <p:ph type="body" sz="quarter" idx="14"/>
          </p:nvPr>
        </p:nvSpPr>
        <p:spPr>
          <a:xfrm>
            <a:off x="2710407"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1" name="Text Placeholder 35">
            <a:extLst>
              <a:ext uri="{FF2B5EF4-FFF2-40B4-BE49-F238E27FC236}">
                <a16:creationId xmlns:a16="http://schemas.microsoft.com/office/drawing/2014/main" id="{F0785379-F700-62B9-BF17-703A87E29891}"/>
              </a:ext>
            </a:extLst>
          </p:cNvPr>
          <p:cNvSpPr>
            <a:spLocks noGrp="1"/>
          </p:cNvSpPr>
          <p:nvPr>
            <p:ph type="body" sz="quarter" idx="16"/>
          </p:nvPr>
        </p:nvSpPr>
        <p:spPr>
          <a:xfrm>
            <a:off x="7067985"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266006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5"/>
        </a:solidFill>
        <a:effectLst/>
      </p:bgPr>
    </p:bg>
    <p:spTree>
      <p:nvGrpSpPr>
        <p:cNvPr id="1" name=""/>
        <p:cNvGrpSpPr/>
        <p:nvPr/>
      </p:nvGrpSpPr>
      <p:grpSpPr>
        <a:xfrm>
          <a:off x="0" y="0"/>
          <a:ext cx="0" cy="0"/>
          <a:chOff x="0" y="0"/>
          <a:chExt cx="0" cy="0"/>
        </a:xfrm>
      </p:grpSpPr>
      <p:sp>
        <p:nvSpPr>
          <p:cNvPr id="11" name="Google Shape;634;p42">
            <a:extLst>
              <a:ext uri="{FF2B5EF4-FFF2-40B4-BE49-F238E27FC236}">
                <a16:creationId xmlns:a16="http://schemas.microsoft.com/office/drawing/2014/main" id="{8B24251C-09A2-7EC7-D81E-7B4EC1A6C8FB}"/>
              </a:ext>
            </a:extLst>
          </p:cNvPr>
          <p:cNvSpPr/>
          <p:nvPr userDrawn="1"/>
        </p:nvSpPr>
        <p:spPr>
          <a:xfrm>
            <a:off x="1043969" y="2096168"/>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634;p42">
            <a:extLst>
              <a:ext uri="{FF2B5EF4-FFF2-40B4-BE49-F238E27FC236}">
                <a16:creationId xmlns:a16="http://schemas.microsoft.com/office/drawing/2014/main" id="{7095FC12-1305-9C50-D9A9-1BA4392374E6}"/>
              </a:ext>
            </a:extLst>
          </p:cNvPr>
          <p:cNvSpPr/>
          <p:nvPr userDrawn="1"/>
        </p:nvSpPr>
        <p:spPr>
          <a:xfrm>
            <a:off x="1043969" y="4160972"/>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Title 22">
            <a:extLst>
              <a:ext uri="{FF2B5EF4-FFF2-40B4-BE49-F238E27FC236}">
                <a16:creationId xmlns:a16="http://schemas.microsoft.com/office/drawing/2014/main" id="{AA325A5B-8E43-DA35-85DE-66DB81C5F5AD}"/>
              </a:ext>
            </a:extLst>
          </p:cNvPr>
          <p:cNvSpPr>
            <a:spLocks noGrp="1"/>
          </p:cNvSpPr>
          <p:nvPr>
            <p:ph type="title"/>
          </p:nvPr>
        </p:nvSpPr>
        <p:spPr/>
        <p:txBody>
          <a:bodyPr/>
          <a:lstStyle/>
          <a:p>
            <a:r>
              <a:rPr lang="en-US" noProof="0"/>
              <a:t>Click to edit Master title style</a:t>
            </a:r>
          </a:p>
        </p:txBody>
      </p:sp>
      <p:sp>
        <p:nvSpPr>
          <p:cNvPr id="21" name="Text Placeholder 2">
            <a:extLst>
              <a:ext uri="{FF2B5EF4-FFF2-40B4-BE49-F238E27FC236}">
                <a16:creationId xmlns:a16="http://schemas.microsoft.com/office/drawing/2014/main" id="{BCA26A7E-435E-AFBA-FECA-047481A83CB8}"/>
              </a:ext>
            </a:extLst>
          </p:cNvPr>
          <p:cNvSpPr>
            <a:spLocks noGrp="1"/>
          </p:cNvSpPr>
          <p:nvPr>
            <p:ph type="body" idx="1"/>
          </p:nvPr>
        </p:nvSpPr>
        <p:spPr>
          <a:xfrm>
            <a:off x="892795" y="1920319"/>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4A82CD3C-84E1-013B-FEDD-5B4008CD2B33}"/>
              </a:ext>
            </a:extLst>
          </p:cNvPr>
          <p:cNvSpPr>
            <a:spLocks noGrp="1"/>
          </p:cNvSpPr>
          <p:nvPr>
            <p:ph sz="half" idx="2"/>
          </p:nvPr>
        </p:nvSpPr>
        <p:spPr>
          <a:xfrm>
            <a:off x="4645152" y="2007884"/>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2" name="Text Placeholder 4">
            <a:extLst>
              <a:ext uri="{FF2B5EF4-FFF2-40B4-BE49-F238E27FC236}">
                <a16:creationId xmlns:a16="http://schemas.microsoft.com/office/drawing/2014/main" id="{42E5F6B0-4BF8-B61C-19DC-44EADF2C6A3E}"/>
              </a:ext>
            </a:extLst>
          </p:cNvPr>
          <p:cNvSpPr>
            <a:spLocks noGrp="1"/>
          </p:cNvSpPr>
          <p:nvPr>
            <p:ph type="body" sz="quarter" idx="3"/>
          </p:nvPr>
        </p:nvSpPr>
        <p:spPr>
          <a:xfrm>
            <a:off x="892795" y="4005858"/>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3">
            <a:extLst>
              <a:ext uri="{FF2B5EF4-FFF2-40B4-BE49-F238E27FC236}">
                <a16:creationId xmlns:a16="http://schemas.microsoft.com/office/drawing/2014/main" id="{710FDC74-97A7-7CF9-8479-7DF70FE009C4}"/>
              </a:ext>
            </a:extLst>
          </p:cNvPr>
          <p:cNvSpPr>
            <a:spLocks noGrp="1"/>
          </p:cNvSpPr>
          <p:nvPr>
            <p:ph sz="half" idx="13"/>
          </p:nvPr>
        </p:nvSpPr>
        <p:spPr>
          <a:xfrm>
            <a:off x="4645152" y="4093420"/>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9" name="Slide Number Placeholder 8">
            <a:extLst>
              <a:ext uri="{FF2B5EF4-FFF2-40B4-BE49-F238E27FC236}">
                <a16:creationId xmlns:a16="http://schemas.microsoft.com/office/drawing/2014/main" id="{7EA9E27A-A5B9-7554-B03C-977DD0697109}"/>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8" name="Footer Placeholder 7">
            <a:extLst>
              <a:ext uri="{FF2B5EF4-FFF2-40B4-BE49-F238E27FC236}">
                <a16:creationId xmlns:a16="http://schemas.microsoft.com/office/drawing/2014/main" id="{10B2D671-9FA9-57ED-C5BB-EF64BEB1363E}"/>
              </a:ext>
            </a:extLst>
          </p:cNvPr>
          <p:cNvSpPr>
            <a:spLocks noGrp="1"/>
          </p:cNvSpPr>
          <p:nvPr>
            <p:ph type="ftr" sz="quarter" idx="11"/>
          </p:nvPr>
        </p:nvSpPr>
        <p:spPr/>
        <p:txBody>
          <a:bodyPr/>
          <a:lstStyle/>
          <a:p>
            <a:r>
              <a:rPr lang="en-US" noProof="0"/>
              <a:t>Presentation title</a:t>
            </a:r>
          </a:p>
        </p:txBody>
      </p:sp>
      <p:sp>
        <p:nvSpPr>
          <p:cNvPr id="7" name="Date Placeholder 6">
            <a:extLst>
              <a:ext uri="{FF2B5EF4-FFF2-40B4-BE49-F238E27FC236}">
                <a16:creationId xmlns:a16="http://schemas.microsoft.com/office/drawing/2014/main" id="{ECF944D9-3F95-D788-A7A5-9C541DBDE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78057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6481182" y="2106081"/>
            <a:ext cx="5056632"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5048882"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4604512"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6358128" y="1956816"/>
            <a:ext cx="5047488"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6600154" y="2944368"/>
            <a:ext cx="4608576"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8909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837094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8;p53">
            <a:extLst>
              <a:ext uri="{FF2B5EF4-FFF2-40B4-BE49-F238E27FC236}">
                <a16:creationId xmlns:a16="http://schemas.microsoft.com/office/drawing/2014/main" id="{1BF10461-2A6D-BD12-B1D7-5A73DDD367A8}"/>
              </a:ext>
            </a:extLst>
          </p:cNvPr>
          <p:cNvSpPr/>
          <p:nvPr userDrawn="1"/>
        </p:nvSpPr>
        <p:spPr>
          <a:xfrm>
            <a:off x="4599233"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9" name="Text Placeholder 24">
            <a:extLst>
              <a:ext uri="{FF2B5EF4-FFF2-40B4-BE49-F238E27FC236}">
                <a16:creationId xmlns:a16="http://schemas.microsoft.com/office/drawing/2014/main" id="{9B6C5E12-67C8-B5AA-FC61-A40F6C388F8B}"/>
              </a:ext>
            </a:extLst>
          </p:cNvPr>
          <p:cNvSpPr>
            <a:spLocks noGrp="1"/>
          </p:cNvSpPr>
          <p:nvPr>
            <p:ph type="body" sz="quarter" idx="16"/>
          </p:nvPr>
        </p:nvSpPr>
        <p:spPr>
          <a:xfrm>
            <a:off x="448056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2" name="Content Placeholder 3">
            <a:extLst>
              <a:ext uri="{FF2B5EF4-FFF2-40B4-BE49-F238E27FC236}">
                <a16:creationId xmlns:a16="http://schemas.microsoft.com/office/drawing/2014/main" id="{92BD99C3-C1A1-E89B-FB77-6221D2FBE9A6}"/>
              </a:ext>
            </a:extLst>
          </p:cNvPr>
          <p:cNvSpPr>
            <a:spLocks noGrp="1"/>
          </p:cNvSpPr>
          <p:nvPr>
            <p:ph sz="half" idx="13"/>
          </p:nvPr>
        </p:nvSpPr>
        <p:spPr>
          <a:xfrm>
            <a:off x="4715873"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8247888"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8489914"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5DF0D283-938B-8E26-1C43-DC3AD65091B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24831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7" name="Google Shape;327;p33">
            <a:extLst>
              <a:ext uri="{FF2B5EF4-FFF2-40B4-BE49-F238E27FC236}">
                <a16:creationId xmlns:a16="http://schemas.microsoft.com/office/drawing/2014/main" id="{E7EB222B-6CF5-9486-E495-4BBCFBA5DEE9}"/>
              </a:ext>
            </a:extLst>
          </p:cNvPr>
          <p:cNvSpPr/>
          <p:nvPr userDrawn="1"/>
        </p:nvSpPr>
        <p:spPr>
          <a:xfrm>
            <a:off x="5400719" y="1198578"/>
            <a:ext cx="6114430" cy="4794575"/>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Google Shape;328;p33">
            <a:extLst>
              <a:ext uri="{FF2B5EF4-FFF2-40B4-BE49-F238E27FC236}">
                <a16:creationId xmlns:a16="http://schemas.microsoft.com/office/drawing/2014/main" id="{1FEBC754-F0A8-F9F6-F804-7081E078D8F5}"/>
              </a:ext>
            </a:extLst>
          </p:cNvPr>
          <p:cNvSpPr/>
          <p:nvPr userDrawn="1"/>
        </p:nvSpPr>
        <p:spPr>
          <a:xfrm>
            <a:off x="5196524" y="838200"/>
            <a:ext cx="6114430" cy="49149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Title 1">
            <a:extLst>
              <a:ext uri="{FF2B5EF4-FFF2-40B4-BE49-F238E27FC236}">
                <a16:creationId xmlns:a16="http://schemas.microsoft.com/office/drawing/2014/main" id="{A8F8B0E5-D249-4F2F-16F0-7A9A49B95D39}"/>
              </a:ext>
            </a:extLst>
          </p:cNvPr>
          <p:cNvSpPr>
            <a:spLocks noGrp="1"/>
          </p:cNvSpPr>
          <p:nvPr>
            <p:ph type="title"/>
          </p:nvPr>
        </p:nvSpPr>
        <p:spPr>
          <a:xfrm>
            <a:off x="5978024" y="1783080"/>
            <a:ext cx="4959821" cy="1162762"/>
          </a:xfrm>
        </p:spPr>
        <p:txBody>
          <a:bodyPr/>
          <a:lstStyle>
            <a:lvl1pPr algn="l">
              <a:lnSpc>
                <a:spcPct val="90000"/>
              </a:lnSpc>
              <a:defRPr/>
            </a:lvl1pPr>
          </a:lstStyle>
          <a:p>
            <a:r>
              <a:rPr lang="en-US" noProof="0"/>
              <a:t>Click to edit Master title style</a:t>
            </a:r>
          </a:p>
        </p:txBody>
      </p:sp>
      <p:sp>
        <p:nvSpPr>
          <p:cNvPr id="19" name="Picture Placeholder 18">
            <a:extLst>
              <a:ext uri="{FF2B5EF4-FFF2-40B4-BE49-F238E27FC236}">
                <a16:creationId xmlns:a16="http://schemas.microsoft.com/office/drawing/2014/main" id="{52CFE759-845E-6170-DB8C-EA3FA075BBC8}"/>
              </a:ext>
            </a:extLst>
          </p:cNvPr>
          <p:cNvSpPr>
            <a:spLocks noGrp="1"/>
          </p:cNvSpPr>
          <p:nvPr>
            <p:ph type="pic" sz="quarter" idx="13"/>
          </p:nvPr>
        </p:nvSpPr>
        <p:spPr>
          <a:xfrm>
            <a:off x="0" y="0"/>
            <a:ext cx="4351128" cy="6858000"/>
          </a:xfrm>
          <a:solidFill>
            <a:schemeClr val="accent5"/>
          </a:solidFill>
        </p:spPr>
        <p:txBody>
          <a:bodyPr anchor="ctr"/>
          <a:lstStyle>
            <a:lvl1pPr marL="0" indent="0" algn="ctr">
              <a:buNone/>
              <a:defRPr/>
            </a:lvl1pPr>
          </a:lstStyle>
          <a:p>
            <a:r>
              <a:rPr lang="en-US" noProof="0"/>
              <a:t>Click icon to add picture</a:t>
            </a:r>
          </a:p>
        </p:txBody>
      </p:sp>
      <p:sp>
        <p:nvSpPr>
          <p:cNvPr id="15" name="Content Placeholder 2">
            <a:extLst>
              <a:ext uri="{FF2B5EF4-FFF2-40B4-BE49-F238E27FC236}">
                <a16:creationId xmlns:a16="http://schemas.microsoft.com/office/drawing/2014/main" id="{77189B6C-4236-0B00-D585-EEE5183EC3B5}"/>
              </a:ext>
            </a:extLst>
          </p:cNvPr>
          <p:cNvSpPr>
            <a:spLocks noGrp="1"/>
          </p:cNvSpPr>
          <p:nvPr>
            <p:ph idx="1"/>
          </p:nvPr>
        </p:nvSpPr>
        <p:spPr>
          <a:xfrm>
            <a:off x="5961888" y="2944368"/>
            <a:ext cx="4818888" cy="2130552"/>
          </a:xfrm>
        </p:spPr>
        <p:txBody>
          <a:bodyPr/>
          <a:lstStyle>
            <a:lvl1pPr marL="0" indent="0">
              <a:lnSpc>
                <a:spcPct val="10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sp>
        <p:nvSpPr>
          <p:cNvPr id="5" name="Slide Number Placeholder 4">
            <a:extLst>
              <a:ext uri="{FF2B5EF4-FFF2-40B4-BE49-F238E27FC236}">
                <a16:creationId xmlns:a16="http://schemas.microsoft.com/office/drawing/2014/main" id="{22D37E9B-F86D-C91D-23CC-19F188DE83F6}"/>
              </a:ext>
            </a:extLst>
          </p:cNvPr>
          <p:cNvSpPr>
            <a:spLocks noGrp="1"/>
          </p:cNvSpPr>
          <p:nvPr>
            <p:ph type="sldNum" sz="quarter" idx="12"/>
          </p:nvPr>
        </p:nvSpPr>
        <p:spPr>
          <a:xfrm>
            <a:off x="8072901" y="6400904"/>
            <a:ext cx="365760" cy="246888"/>
          </a:xfrm>
        </p:spPr>
        <p:txBody>
          <a:bodyPr/>
          <a:lstStyle/>
          <a:p>
            <a:fld id="{8D0AFDD5-844D-364D-8AEC-50CF4D36D55D}" type="slidenum">
              <a:rPr lang="en-US" noProof="0" smtClean="0"/>
              <a:pPr/>
              <a:t>‹#›</a:t>
            </a:fld>
            <a:endParaRPr lang="en-US" noProof="0"/>
          </a:p>
        </p:txBody>
      </p:sp>
      <p:cxnSp>
        <p:nvCxnSpPr>
          <p:cNvPr id="21" name="Straight Connector 20">
            <a:extLst>
              <a:ext uri="{FF2B5EF4-FFF2-40B4-BE49-F238E27FC236}">
                <a16:creationId xmlns:a16="http://schemas.microsoft.com/office/drawing/2014/main" id="{CB55B0F1-C1EF-3790-A994-C8C4BB61CCB9}"/>
              </a:ext>
            </a:extLst>
          </p:cNvPr>
          <p:cNvCxnSpPr>
            <a:cxnSpLocks/>
          </p:cNvCxnSpPr>
          <p:nvPr/>
        </p:nvCxnSpPr>
        <p:spPr>
          <a:xfrm>
            <a:off x="4351128" y="6532618"/>
            <a:ext cx="36930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4F275B-2CE9-CD3C-081E-0B79C125257E}"/>
              </a:ext>
            </a:extLst>
          </p:cNvPr>
          <p:cNvCxnSpPr>
            <a:cxnSpLocks/>
          </p:cNvCxnSpPr>
          <p:nvPr/>
        </p:nvCxnSpPr>
        <p:spPr>
          <a:xfrm>
            <a:off x="8467344" y="6527001"/>
            <a:ext cx="3724656" cy="56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23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527048" y="1901952"/>
            <a:ext cx="4873752" cy="1709928"/>
          </a:xfrm>
        </p:spPr>
        <p:txBody>
          <a:bodyPr anchor="t">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527048" y="3108960"/>
            <a:ext cx="3913632" cy="1883664"/>
          </a:xfrm>
        </p:spPr>
        <p:txBody>
          <a:bodyPr>
            <a:noAutofit/>
          </a:bodyPr>
          <a:lstStyle>
            <a:lvl1pPr marL="0" indent="0" algn="l">
              <a:lnSpc>
                <a:spcPct val="100000"/>
              </a:lnSpc>
              <a:spcBef>
                <a:spcPts val="100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6443482" y="812292"/>
            <a:ext cx="463600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70235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ABFF-AED1-441E-410D-E91E5B9EA6C0}"/>
              </a:ext>
            </a:extLst>
          </p:cNvPr>
          <p:cNvSpPr>
            <a:spLocks noGrp="1"/>
          </p:cNvSpPr>
          <p:nvPr>
            <p:ph type="title"/>
          </p:nvPr>
        </p:nvSpPr>
        <p:spPr/>
        <p:txBody>
          <a:bodyPr/>
          <a:lstStyle/>
          <a:p>
            <a:r>
              <a:rPr lang="en-US" noProof="0"/>
              <a:t>Click to edit Master title style</a:t>
            </a:r>
          </a:p>
        </p:txBody>
      </p:sp>
      <p:sp>
        <p:nvSpPr>
          <p:cNvPr id="5" name="Slide Number Placeholder 4">
            <a:extLst>
              <a:ext uri="{FF2B5EF4-FFF2-40B4-BE49-F238E27FC236}">
                <a16:creationId xmlns:a16="http://schemas.microsoft.com/office/drawing/2014/main" id="{A21D9EB3-189A-FE0F-8C95-73C3378150D7}"/>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4" name="Footer Placeholder 3">
            <a:extLst>
              <a:ext uri="{FF2B5EF4-FFF2-40B4-BE49-F238E27FC236}">
                <a16:creationId xmlns:a16="http://schemas.microsoft.com/office/drawing/2014/main" id="{7C680446-577A-69FB-646E-AF1DA4134A2C}"/>
              </a:ext>
            </a:extLst>
          </p:cNvPr>
          <p:cNvSpPr>
            <a:spLocks noGrp="1"/>
          </p:cNvSpPr>
          <p:nvPr>
            <p:ph type="ftr" sz="quarter" idx="11"/>
          </p:nvPr>
        </p:nvSpPr>
        <p:spPr/>
        <p:txBody>
          <a:bodyPr/>
          <a:lstStyle/>
          <a:p>
            <a:r>
              <a:rPr lang="en-US" noProof="0"/>
              <a:t>Presentation title</a:t>
            </a:r>
          </a:p>
        </p:txBody>
      </p:sp>
      <p:sp>
        <p:nvSpPr>
          <p:cNvPr id="3" name="Date Placeholder 2">
            <a:extLst>
              <a:ext uri="{FF2B5EF4-FFF2-40B4-BE49-F238E27FC236}">
                <a16:creationId xmlns:a16="http://schemas.microsoft.com/office/drawing/2014/main" id="{330E09C2-379A-DC94-A05D-1A629B3410E2}"/>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415434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72A2AC-7ED9-922C-AFA3-C7474D933A2A}"/>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3" name="Footer Placeholder 2">
            <a:extLst>
              <a:ext uri="{FF2B5EF4-FFF2-40B4-BE49-F238E27FC236}">
                <a16:creationId xmlns:a16="http://schemas.microsoft.com/office/drawing/2014/main" id="{C0D73C7A-2028-226F-C1ED-1807BD3B92FC}"/>
              </a:ext>
            </a:extLst>
          </p:cNvPr>
          <p:cNvSpPr>
            <a:spLocks noGrp="1"/>
          </p:cNvSpPr>
          <p:nvPr>
            <p:ph type="ftr" sz="quarter" idx="11"/>
          </p:nvPr>
        </p:nvSpPr>
        <p:spPr/>
        <p:txBody>
          <a:bodyPr/>
          <a:lstStyle/>
          <a:p>
            <a:r>
              <a:rPr lang="en-US" noProof="0"/>
              <a:t>Presentation title</a:t>
            </a:r>
          </a:p>
        </p:txBody>
      </p:sp>
      <p:sp>
        <p:nvSpPr>
          <p:cNvPr id="2" name="Date Placeholder 1">
            <a:extLst>
              <a:ext uri="{FF2B5EF4-FFF2-40B4-BE49-F238E27FC236}">
                <a16:creationId xmlns:a16="http://schemas.microsoft.com/office/drawing/2014/main" id="{1925B8F9-3C91-FD08-87E3-6E39B35BCF9F}"/>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391624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4A45C-8F79-9A61-77E8-09BC4E628377}"/>
              </a:ext>
            </a:extLst>
          </p:cNvPr>
          <p:cNvSpPr>
            <a:spLocks noGrp="1"/>
          </p:cNvSpPr>
          <p:nvPr>
            <p:ph type="title"/>
          </p:nvPr>
        </p:nvSpPr>
        <p:spPr>
          <a:xfrm>
            <a:off x="1139952" y="512064"/>
            <a:ext cx="9912096" cy="1014984"/>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646656E-6C21-DB29-00F0-0CC844DE3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A7742D6-DB37-81C8-6BDD-5C9150A7DF6C}"/>
              </a:ext>
            </a:extLst>
          </p:cNvPr>
          <p:cNvSpPr>
            <a:spLocks noGrp="1"/>
          </p:cNvSpPr>
          <p:nvPr>
            <p:ph type="dt" sz="half" idx="2"/>
          </p:nvPr>
        </p:nvSpPr>
        <p:spPr>
          <a:xfrm>
            <a:off x="10629145" y="6400904"/>
            <a:ext cx="64008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20XX</a:t>
            </a:r>
          </a:p>
        </p:txBody>
      </p:sp>
      <p:sp>
        <p:nvSpPr>
          <p:cNvPr id="5" name="Footer Placeholder 4">
            <a:extLst>
              <a:ext uri="{FF2B5EF4-FFF2-40B4-BE49-F238E27FC236}">
                <a16:creationId xmlns:a16="http://schemas.microsoft.com/office/drawing/2014/main" id="{E694DB44-E775-B332-D1F0-40DB3A5FA3A3}"/>
              </a:ext>
            </a:extLst>
          </p:cNvPr>
          <p:cNvSpPr>
            <a:spLocks noGrp="1"/>
          </p:cNvSpPr>
          <p:nvPr>
            <p:ph type="ftr" sz="quarter" idx="3"/>
          </p:nvPr>
        </p:nvSpPr>
        <p:spPr>
          <a:xfrm>
            <a:off x="5364480" y="6400904"/>
            <a:ext cx="146304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Presentation title</a:t>
            </a:r>
          </a:p>
        </p:txBody>
      </p:sp>
      <p:sp>
        <p:nvSpPr>
          <p:cNvPr id="6" name="Slide Number Placeholder 5">
            <a:extLst>
              <a:ext uri="{FF2B5EF4-FFF2-40B4-BE49-F238E27FC236}">
                <a16:creationId xmlns:a16="http://schemas.microsoft.com/office/drawing/2014/main" id="{C39C1C4E-47DA-0CDC-75C8-42E9F1EBDE07}"/>
              </a:ext>
            </a:extLst>
          </p:cNvPr>
          <p:cNvSpPr>
            <a:spLocks noGrp="1"/>
          </p:cNvSpPr>
          <p:nvPr>
            <p:ph type="sldNum" sz="quarter" idx="4"/>
          </p:nvPr>
        </p:nvSpPr>
        <p:spPr>
          <a:xfrm>
            <a:off x="838200" y="6400904"/>
            <a:ext cx="36576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fld id="{8D0AFDD5-844D-364D-8AEC-50CF4D36D55D}" type="slidenum">
              <a:rPr lang="en-US" smtClean="0"/>
              <a:pPr/>
              <a:t>‹#›</a:t>
            </a:fld>
            <a:endParaRPr lang="en-US" dirty="0"/>
          </a:p>
        </p:txBody>
      </p:sp>
      <p:cxnSp>
        <p:nvCxnSpPr>
          <p:cNvPr id="8" name="Straight Connector 7">
            <a:extLst>
              <a:ext uri="{FF2B5EF4-FFF2-40B4-BE49-F238E27FC236}">
                <a16:creationId xmlns:a16="http://schemas.microsoft.com/office/drawing/2014/main" id="{2DE05079-2B34-E435-A882-A172DE176AE1}"/>
              </a:ext>
            </a:extLst>
          </p:cNvPr>
          <p:cNvCxnSpPr>
            <a:cxnSpLocks/>
          </p:cNvCxnSpPr>
          <p:nvPr userDrawn="1"/>
        </p:nvCxnSpPr>
        <p:spPr>
          <a:xfrm>
            <a:off x="0" y="6535885"/>
            <a:ext cx="838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440547-EE65-F9CE-1D02-2D326735F06D}"/>
              </a:ext>
            </a:extLst>
          </p:cNvPr>
          <p:cNvCxnSpPr>
            <a:cxnSpLocks/>
          </p:cNvCxnSpPr>
          <p:nvPr userDrawn="1"/>
        </p:nvCxnSpPr>
        <p:spPr>
          <a:xfrm>
            <a:off x="1205025" y="6535885"/>
            <a:ext cx="4160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B9DC65-7A98-9009-CD43-4A4B57960D46}"/>
              </a:ext>
            </a:extLst>
          </p:cNvPr>
          <p:cNvCxnSpPr>
            <a:cxnSpLocks/>
          </p:cNvCxnSpPr>
          <p:nvPr userDrawn="1"/>
        </p:nvCxnSpPr>
        <p:spPr>
          <a:xfrm>
            <a:off x="6802120" y="6528812"/>
            <a:ext cx="38404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653D1C-9830-A9D3-084A-35BD971D10F5}"/>
              </a:ext>
            </a:extLst>
          </p:cNvPr>
          <p:cNvCxnSpPr>
            <a:cxnSpLocks/>
          </p:cNvCxnSpPr>
          <p:nvPr userDrawn="1"/>
        </p:nvCxnSpPr>
        <p:spPr>
          <a:xfrm>
            <a:off x="11276341" y="6528816"/>
            <a:ext cx="914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25281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1" r:id="rId4"/>
    <p:sldLayoutId id="2147483658" r:id="rId5"/>
    <p:sldLayoutId id="2147483661" r:id="rId6"/>
    <p:sldLayoutId id="2147483663" r:id="rId7"/>
    <p:sldLayoutId id="2147483664" r:id="rId8"/>
    <p:sldLayoutId id="2147483668" r:id="rId9"/>
    <p:sldLayoutId id="2147483662" r:id="rId10"/>
    <p:sldLayoutId id="2147483653" r:id="rId11"/>
    <p:sldLayoutId id="2147483669" r:id="rId12"/>
    <p:sldLayoutId id="2147483665" r:id="rId13"/>
    <p:sldLayoutId id="2147483666" r:id="rId14"/>
    <p:sldLayoutId id="2147483667" r:id="rId15"/>
    <p:sldLayoutId id="2147483654" r:id="rId16"/>
    <p:sldLayoutId id="2147483655" r:id="rId17"/>
  </p:sldLayoutIdLst>
  <p:hf hdr="0"/>
  <p:txStyles>
    <p:titleStyle>
      <a:lvl1pPr algn="ctr" defTabSz="914400" rtl="0" eaLnBrk="1" latinLnBrk="0" hangingPunct="1">
        <a:lnSpc>
          <a:spcPct val="10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lighthouse3d.com/tutorials/glut-tutorial/keyboard/" TargetMode="External"/><Relationship Id="rId2" Type="http://schemas.openxmlformats.org/officeDocument/2006/relationships/hyperlink" Target="https://cs.brynmawr.edu/Courses/cs312/fall2010/lectures/gl_04.pdf"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4F37AB6-4681-D744-2F89-2949D08676DC}"/>
              </a:ext>
            </a:extLst>
          </p:cNvPr>
          <p:cNvSpPr>
            <a:spLocks noGrp="1"/>
          </p:cNvSpPr>
          <p:nvPr>
            <p:ph type="ctrTitle"/>
          </p:nvPr>
        </p:nvSpPr>
        <p:spPr/>
        <p:txBody>
          <a:bodyPr/>
          <a:lstStyle/>
          <a:p>
            <a:r>
              <a:rPr lang="en-US" dirty="0"/>
              <a:t>OpenGL Inputs and Camera</a:t>
            </a:r>
          </a:p>
        </p:txBody>
      </p:sp>
      <p:sp>
        <p:nvSpPr>
          <p:cNvPr id="26" name="Subtitle 25">
            <a:extLst>
              <a:ext uri="{FF2B5EF4-FFF2-40B4-BE49-F238E27FC236}">
                <a16:creationId xmlns:a16="http://schemas.microsoft.com/office/drawing/2014/main" id="{06930851-3EE7-5B25-F590-CCB7467A2094}"/>
              </a:ext>
            </a:extLst>
          </p:cNvPr>
          <p:cNvSpPr>
            <a:spLocks noGrp="1"/>
          </p:cNvSpPr>
          <p:nvPr>
            <p:ph type="subTitle" idx="1"/>
          </p:nvPr>
        </p:nvSpPr>
        <p:spPr/>
        <p:txBody>
          <a:bodyPr/>
          <a:lstStyle/>
          <a:p>
            <a:r>
              <a:rPr lang="en-US" dirty="0"/>
              <a:t>Mark Daniel </a:t>
            </a:r>
            <a:r>
              <a:rPr lang="en-US" dirty="0" err="1"/>
              <a:t>Dacer</a:t>
            </a:r>
            <a:endParaRPr lang="en-US" dirty="0"/>
          </a:p>
        </p:txBody>
      </p:sp>
      <p:pic>
        <p:nvPicPr>
          <p:cNvPr id="37" name="Picture Placeholder 36">
            <a:extLst>
              <a:ext uri="{FF2B5EF4-FFF2-40B4-BE49-F238E27FC236}">
                <a16:creationId xmlns:a16="http://schemas.microsoft.com/office/drawing/2014/main" id="{A19A6DDD-C216-2AAD-4F19-4A7B5929202A}"/>
              </a:ext>
            </a:extLst>
          </p:cNvPr>
          <p:cNvPicPr>
            <a:picLocks noGrp="1" noChangeAspect="1"/>
          </p:cNvPicPr>
          <p:nvPr>
            <p:ph type="pic" sz="quarter" idx="10"/>
          </p:nvPr>
        </p:nvPicPr>
        <p:blipFill rotWithShape="1">
          <a:blip r:embed="rId2"/>
          <a:srcRect l="14848" r="6472"/>
          <a:stretch/>
        </p:blipFill>
        <p:spPr>
          <a:xfrm>
            <a:off x="7246779" y="812292"/>
            <a:ext cx="3834628" cy="4928616"/>
          </a:xfrm>
        </p:spPr>
      </p:pic>
    </p:spTree>
    <p:extLst>
      <p:ext uri="{BB962C8B-B14F-4D97-AF65-F5344CB8AC3E}">
        <p14:creationId xmlns:p14="http://schemas.microsoft.com/office/powerpoint/2010/main" val="4097023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868AB-2DCD-FF68-B474-1CC6A3BE3534}"/>
              </a:ext>
            </a:extLst>
          </p:cNvPr>
          <p:cNvSpPr>
            <a:spLocks noGrp="1"/>
          </p:cNvSpPr>
          <p:nvPr>
            <p:ph type="title"/>
          </p:nvPr>
        </p:nvSpPr>
        <p:spPr/>
        <p:txBody>
          <a:bodyPr/>
          <a:lstStyle/>
          <a:p>
            <a:r>
              <a:rPr lang="en-US" dirty="0"/>
              <a:t>GLUT Callbacks</a:t>
            </a:r>
            <a:endParaRPr lang="en-PH" dirty="0"/>
          </a:p>
        </p:txBody>
      </p:sp>
      <p:sp>
        <p:nvSpPr>
          <p:cNvPr id="3" name="Content Placeholder 2">
            <a:extLst>
              <a:ext uri="{FF2B5EF4-FFF2-40B4-BE49-F238E27FC236}">
                <a16:creationId xmlns:a16="http://schemas.microsoft.com/office/drawing/2014/main" id="{3A0B9E9D-82FC-FC41-56D0-DCA4BB20915E}"/>
              </a:ext>
            </a:extLst>
          </p:cNvPr>
          <p:cNvSpPr>
            <a:spLocks noGrp="1"/>
          </p:cNvSpPr>
          <p:nvPr>
            <p:ph idx="1"/>
          </p:nvPr>
        </p:nvSpPr>
        <p:spPr/>
        <p:txBody>
          <a:bodyPr/>
          <a:lstStyle/>
          <a:p>
            <a:r>
              <a:rPr lang="en-US" dirty="0"/>
              <a:t>GLUT provides two functions to register callbacks for keyboard events that occur when you press a key. The first one, </a:t>
            </a:r>
            <a:r>
              <a:rPr lang="en-US" dirty="0" err="1"/>
              <a:t>glutKeyboardFunc</a:t>
            </a:r>
            <a:r>
              <a:rPr lang="en-US" dirty="0"/>
              <a:t>, is used to tell the windows system which function we want to process the “normal” key events. By “normal” keys, we mean letters, numbers, anything that has an ASCII code. The syntax for this function is as follows:</a:t>
            </a:r>
          </a:p>
          <a:p>
            <a:endParaRPr lang="en-US" dirty="0"/>
          </a:p>
          <a:p>
            <a:r>
              <a:rPr lang="en-PH" dirty="0"/>
              <a:t>void </a:t>
            </a:r>
            <a:r>
              <a:rPr lang="en-PH" dirty="0" err="1"/>
              <a:t>glutKeyboardFunc</a:t>
            </a:r>
            <a:r>
              <a:rPr lang="en-PH" dirty="0"/>
              <a:t>(void (*</a:t>
            </a:r>
            <a:r>
              <a:rPr lang="en-PH" dirty="0" err="1"/>
              <a:t>func</a:t>
            </a:r>
            <a:r>
              <a:rPr lang="en-PH" dirty="0"/>
              <a:t>) (unsigned char key, int x, int y));</a:t>
            </a:r>
          </a:p>
          <a:p>
            <a:r>
              <a:rPr lang="en-PH" dirty="0"/>
              <a:t>void </a:t>
            </a:r>
            <a:r>
              <a:rPr lang="en-PH" dirty="0" err="1"/>
              <a:t>glutSpecialFunc</a:t>
            </a:r>
            <a:r>
              <a:rPr lang="en-PH" dirty="0"/>
              <a:t>(void (*</a:t>
            </a:r>
            <a:r>
              <a:rPr lang="en-PH" dirty="0" err="1"/>
              <a:t>func</a:t>
            </a:r>
            <a:r>
              <a:rPr lang="en-PH" dirty="0"/>
              <a:t>) (int key, int x, int y));</a:t>
            </a:r>
          </a:p>
        </p:txBody>
      </p:sp>
      <p:sp>
        <p:nvSpPr>
          <p:cNvPr id="4" name="Slide Number Placeholder 3">
            <a:extLst>
              <a:ext uri="{FF2B5EF4-FFF2-40B4-BE49-F238E27FC236}">
                <a16:creationId xmlns:a16="http://schemas.microsoft.com/office/drawing/2014/main" id="{4B69C801-B630-61AF-9C97-4A0654F299E2}"/>
              </a:ext>
            </a:extLst>
          </p:cNvPr>
          <p:cNvSpPr>
            <a:spLocks noGrp="1"/>
          </p:cNvSpPr>
          <p:nvPr>
            <p:ph type="sldNum" sz="quarter" idx="12"/>
          </p:nvPr>
        </p:nvSpPr>
        <p:spPr/>
        <p:txBody>
          <a:bodyPr/>
          <a:lstStyle/>
          <a:p>
            <a:fld id="{8D0AFDD5-844D-364D-8AEC-50CF4D36D55D}" type="slidenum">
              <a:rPr lang="en-US" noProof="0" smtClean="0"/>
              <a:t>2</a:t>
            </a:fld>
            <a:endParaRPr lang="en-US" noProof="0"/>
          </a:p>
        </p:txBody>
      </p:sp>
      <p:sp>
        <p:nvSpPr>
          <p:cNvPr id="5" name="Footer Placeholder 4">
            <a:extLst>
              <a:ext uri="{FF2B5EF4-FFF2-40B4-BE49-F238E27FC236}">
                <a16:creationId xmlns:a16="http://schemas.microsoft.com/office/drawing/2014/main" id="{224B730D-48F2-93F0-C13A-D2F7E35E80BC}"/>
              </a:ext>
            </a:extLst>
          </p:cNvPr>
          <p:cNvSpPr>
            <a:spLocks noGrp="1"/>
          </p:cNvSpPr>
          <p:nvPr>
            <p:ph type="ftr" sz="quarter" idx="11"/>
          </p:nvPr>
        </p:nvSpPr>
        <p:spPr/>
        <p:txBody>
          <a:bodyPr/>
          <a:lstStyle/>
          <a:p>
            <a:r>
              <a:rPr lang="en-US" noProof="0"/>
              <a:t>Presentation title</a:t>
            </a:r>
          </a:p>
        </p:txBody>
      </p:sp>
      <p:sp>
        <p:nvSpPr>
          <p:cNvPr id="6" name="Date Placeholder 5">
            <a:extLst>
              <a:ext uri="{FF2B5EF4-FFF2-40B4-BE49-F238E27FC236}">
                <a16:creationId xmlns:a16="http://schemas.microsoft.com/office/drawing/2014/main" id="{3DD023BA-4B20-65A6-CF04-E65EF4F2C323}"/>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368124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51BA-04DB-FA53-3CE2-AD6DF813C568}"/>
              </a:ext>
            </a:extLst>
          </p:cNvPr>
          <p:cNvSpPr>
            <a:spLocks noGrp="1"/>
          </p:cNvSpPr>
          <p:nvPr>
            <p:ph type="title"/>
          </p:nvPr>
        </p:nvSpPr>
        <p:spPr/>
        <p:txBody>
          <a:bodyPr/>
          <a:lstStyle/>
          <a:p>
            <a:r>
              <a:rPr lang="en-PH" sz="5400" dirty="0" err="1"/>
              <a:t>glutKeyboardFunc</a:t>
            </a:r>
            <a:endParaRPr lang="en-PH" sz="5400" dirty="0"/>
          </a:p>
        </p:txBody>
      </p:sp>
      <p:sp>
        <p:nvSpPr>
          <p:cNvPr id="3" name="Content Placeholder 2">
            <a:extLst>
              <a:ext uri="{FF2B5EF4-FFF2-40B4-BE49-F238E27FC236}">
                <a16:creationId xmlns:a16="http://schemas.microsoft.com/office/drawing/2014/main" id="{E127E7EA-0DF1-0B4D-399A-D2BA56894BD2}"/>
              </a:ext>
            </a:extLst>
          </p:cNvPr>
          <p:cNvSpPr>
            <a:spLocks noGrp="1"/>
          </p:cNvSpPr>
          <p:nvPr>
            <p:ph idx="1"/>
          </p:nvPr>
        </p:nvSpPr>
        <p:spPr/>
        <p:txBody>
          <a:bodyPr/>
          <a:lstStyle/>
          <a:p>
            <a:r>
              <a:rPr lang="en-US" dirty="0"/>
              <a:t>Parameters:</a:t>
            </a:r>
          </a:p>
          <a:p>
            <a:pPr lvl="1"/>
            <a:r>
              <a:rPr lang="en-US" dirty="0" err="1"/>
              <a:t>func</a:t>
            </a:r>
            <a:r>
              <a:rPr lang="en-US" dirty="0"/>
              <a:t> – The name of the function that will process the “normal” keyboard events. Passing NULL as an argument causes GLUT to ignore “normal” keys.</a:t>
            </a:r>
          </a:p>
          <a:p>
            <a:r>
              <a:rPr lang="en-US" dirty="0"/>
              <a:t>The function used as an argument to </a:t>
            </a:r>
            <a:r>
              <a:rPr lang="en-US" dirty="0" err="1"/>
              <a:t>glutKeyboardFunc</a:t>
            </a:r>
            <a:r>
              <a:rPr lang="en-US" dirty="0"/>
              <a:t> needs to have three arguments. The first provides the ASCII code of the key pressed, the remaining two arguments provide the mouse position when the key is pressed. The mouse position is relative to the top left corner of then  client area of the window.</a:t>
            </a:r>
            <a:endParaRPr lang="en-PH" dirty="0"/>
          </a:p>
        </p:txBody>
      </p:sp>
      <p:sp>
        <p:nvSpPr>
          <p:cNvPr id="4" name="Slide Number Placeholder 3">
            <a:extLst>
              <a:ext uri="{FF2B5EF4-FFF2-40B4-BE49-F238E27FC236}">
                <a16:creationId xmlns:a16="http://schemas.microsoft.com/office/drawing/2014/main" id="{CD760CDA-8920-6DD8-6E9E-FA4BA1AB3BB3}"/>
              </a:ext>
            </a:extLst>
          </p:cNvPr>
          <p:cNvSpPr>
            <a:spLocks noGrp="1"/>
          </p:cNvSpPr>
          <p:nvPr>
            <p:ph type="sldNum" sz="quarter" idx="12"/>
          </p:nvPr>
        </p:nvSpPr>
        <p:spPr/>
        <p:txBody>
          <a:bodyPr/>
          <a:lstStyle/>
          <a:p>
            <a:fld id="{8D0AFDD5-844D-364D-8AEC-50CF4D36D55D}" type="slidenum">
              <a:rPr lang="en-US" noProof="0" smtClean="0"/>
              <a:t>3</a:t>
            </a:fld>
            <a:endParaRPr lang="en-US" noProof="0"/>
          </a:p>
        </p:txBody>
      </p:sp>
      <p:sp>
        <p:nvSpPr>
          <p:cNvPr id="5" name="Footer Placeholder 4">
            <a:extLst>
              <a:ext uri="{FF2B5EF4-FFF2-40B4-BE49-F238E27FC236}">
                <a16:creationId xmlns:a16="http://schemas.microsoft.com/office/drawing/2014/main" id="{6760FE7B-6D78-3603-07EA-5846BD3B8DBD}"/>
              </a:ext>
            </a:extLst>
          </p:cNvPr>
          <p:cNvSpPr>
            <a:spLocks noGrp="1"/>
          </p:cNvSpPr>
          <p:nvPr>
            <p:ph type="ftr" sz="quarter" idx="11"/>
          </p:nvPr>
        </p:nvSpPr>
        <p:spPr/>
        <p:txBody>
          <a:bodyPr/>
          <a:lstStyle/>
          <a:p>
            <a:r>
              <a:rPr lang="en-US" noProof="0"/>
              <a:t>Presentation title</a:t>
            </a:r>
          </a:p>
        </p:txBody>
      </p:sp>
      <p:sp>
        <p:nvSpPr>
          <p:cNvPr id="6" name="Date Placeholder 5">
            <a:extLst>
              <a:ext uri="{FF2B5EF4-FFF2-40B4-BE49-F238E27FC236}">
                <a16:creationId xmlns:a16="http://schemas.microsoft.com/office/drawing/2014/main" id="{45DA2D5B-A5BB-94F2-0066-65CE01455F55}"/>
              </a:ext>
            </a:extLst>
          </p:cNvPr>
          <p:cNvSpPr>
            <a:spLocks noGrp="1"/>
          </p:cNvSpPr>
          <p:nvPr>
            <p:ph type="dt" sz="half" idx="10"/>
          </p:nvPr>
        </p:nvSpPr>
        <p:spPr/>
        <p:txBody>
          <a:bodyPr/>
          <a:lstStyle/>
          <a:p>
            <a:r>
              <a:rPr lang="en-US" noProof="0"/>
              <a:t>20XX</a:t>
            </a:r>
          </a:p>
        </p:txBody>
      </p:sp>
      <p:pic>
        <p:nvPicPr>
          <p:cNvPr id="8" name="Picture 7">
            <a:extLst>
              <a:ext uri="{FF2B5EF4-FFF2-40B4-BE49-F238E27FC236}">
                <a16:creationId xmlns:a16="http://schemas.microsoft.com/office/drawing/2014/main" id="{BEC03966-E88A-8038-3C3B-E837A48FAE52}"/>
              </a:ext>
            </a:extLst>
          </p:cNvPr>
          <p:cNvPicPr>
            <a:picLocks noChangeAspect="1"/>
          </p:cNvPicPr>
          <p:nvPr/>
        </p:nvPicPr>
        <p:blipFill>
          <a:blip r:embed="rId2"/>
          <a:stretch>
            <a:fillRect/>
          </a:stretch>
        </p:blipFill>
        <p:spPr>
          <a:xfrm>
            <a:off x="3210696" y="4864991"/>
            <a:ext cx="5548103" cy="1320977"/>
          </a:xfrm>
          <a:prstGeom prst="rect">
            <a:avLst/>
          </a:prstGeom>
          <a:ln>
            <a:solidFill>
              <a:schemeClr val="tx1"/>
            </a:solidFill>
          </a:ln>
        </p:spPr>
      </p:pic>
    </p:spTree>
    <p:extLst>
      <p:ext uri="{BB962C8B-B14F-4D97-AF65-F5344CB8AC3E}">
        <p14:creationId xmlns:p14="http://schemas.microsoft.com/office/powerpoint/2010/main" val="2619137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71B72-60C4-C1E9-725A-6F79112A676D}"/>
              </a:ext>
            </a:extLst>
          </p:cNvPr>
          <p:cNvSpPr>
            <a:spLocks noGrp="1"/>
          </p:cNvSpPr>
          <p:nvPr>
            <p:ph type="title"/>
          </p:nvPr>
        </p:nvSpPr>
        <p:spPr/>
        <p:txBody>
          <a:bodyPr/>
          <a:lstStyle/>
          <a:p>
            <a:r>
              <a:rPr lang="en-PH" dirty="0" err="1"/>
              <a:t>glutSpecialFunc</a:t>
            </a:r>
            <a:endParaRPr lang="en-PH" dirty="0"/>
          </a:p>
        </p:txBody>
      </p:sp>
      <p:sp>
        <p:nvSpPr>
          <p:cNvPr id="3" name="Content Placeholder 2">
            <a:extLst>
              <a:ext uri="{FF2B5EF4-FFF2-40B4-BE49-F238E27FC236}">
                <a16:creationId xmlns:a16="http://schemas.microsoft.com/office/drawing/2014/main" id="{44A5CE2E-1DDF-AA42-A8DA-DF38E45DD99A}"/>
              </a:ext>
            </a:extLst>
          </p:cNvPr>
          <p:cNvSpPr>
            <a:spLocks noGrp="1"/>
          </p:cNvSpPr>
          <p:nvPr>
            <p:ph idx="1"/>
          </p:nvPr>
        </p:nvSpPr>
        <p:spPr>
          <a:xfrm>
            <a:off x="484632" y="1810512"/>
            <a:ext cx="6989594" cy="4160520"/>
          </a:xfrm>
        </p:spPr>
        <p:txBody>
          <a:bodyPr/>
          <a:lstStyle/>
          <a:p>
            <a:r>
              <a:rPr lang="en-US" dirty="0"/>
              <a:t> GLUT provides the function </a:t>
            </a:r>
            <a:r>
              <a:rPr lang="en-US" dirty="0" err="1"/>
              <a:t>glutSpecialFunc</a:t>
            </a:r>
            <a:r>
              <a:rPr lang="en-US" dirty="0"/>
              <a:t> so that you can register your function for special key event processing. The syntax for this function is as follows:</a:t>
            </a:r>
          </a:p>
          <a:p>
            <a:r>
              <a:rPr lang="en-US" dirty="0"/>
              <a:t>Parameters:</a:t>
            </a:r>
          </a:p>
          <a:p>
            <a:pPr lvl="1"/>
            <a:r>
              <a:rPr lang="en-US" dirty="0" err="1"/>
              <a:t>func</a:t>
            </a:r>
            <a:r>
              <a:rPr lang="en-US" dirty="0"/>
              <a:t> – The name of the function that will process the special keyboard events. Passing NULL as an argument causes GLUT to ignore the special keys.</a:t>
            </a:r>
          </a:p>
          <a:p>
            <a:pPr lvl="1"/>
            <a:endParaRPr lang="en-US" dirty="0"/>
          </a:p>
        </p:txBody>
      </p:sp>
      <p:sp>
        <p:nvSpPr>
          <p:cNvPr id="4" name="Slide Number Placeholder 3">
            <a:extLst>
              <a:ext uri="{FF2B5EF4-FFF2-40B4-BE49-F238E27FC236}">
                <a16:creationId xmlns:a16="http://schemas.microsoft.com/office/drawing/2014/main" id="{FCA83121-8B5E-EC22-3BEE-B5298C5EE833}"/>
              </a:ext>
            </a:extLst>
          </p:cNvPr>
          <p:cNvSpPr>
            <a:spLocks noGrp="1"/>
          </p:cNvSpPr>
          <p:nvPr>
            <p:ph type="sldNum" sz="quarter" idx="12"/>
          </p:nvPr>
        </p:nvSpPr>
        <p:spPr/>
        <p:txBody>
          <a:bodyPr/>
          <a:lstStyle/>
          <a:p>
            <a:fld id="{8D0AFDD5-844D-364D-8AEC-50CF4D36D55D}" type="slidenum">
              <a:rPr lang="en-US" noProof="0" smtClean="0"/>
              <a:t>4</a:t>
            </a:fld>
            <a:endParaRPr lang="en-US" noProof="0"/>
          </a:p>
        </p:txBody>
      </p:sp>
      <p:sp>
        <p:nvSpPr>
          <p:cNvPr id="5" name="Footer Placeholder 4">
            <a:extLst>
              <a:ext uri="{FF2B5EF4-FFF2-40B4-BE49-F238E27FC236}">
                <a16:creationId xmlns:a16="http://schemas.microsoft.com/office/drawing/2014/main" id="{020AB7A5-A7A0-0446-D8D2-5772D6CA741E}"/>
              </a:ext>
            </a:extLst>
          </p:cNvPr>
          <p:cNvSpPr>
            <a:spLocks noGrp="1"/>
          </p:cNvSpPr>
          <p:nvPr>
            <p:ph type="ftr" sz="quarter" idx="11"/>
          </p:nvPr>
        </p:nvSpPr>
        <p:spPr/>
        <p:txBody>
          <a:bodyPr/>
          <a:lstStyle/>
          <a:p>
            <a:r>
              <a:rPr lang="en-US" noProof="0"/>
              <a:t>Presentation title</a:t>
            </a:r>
          </a:p>
        </p:txBody>
      </p:sp>
      <p:sp>
        <p:nvSpPr>
          <p:cNvPr id="6" name="Date Placeholder 5">
            <a:extLst>
              <a:ext uri="{FF2B5EF4-FFF2-40B4-BE49-F238E27FC236}">
                <a16:creationId xmlns:a16="http://schemas.microsoft.com/office/drawing/2014/main" id="{FBC613CF-909E-468E-FEF5-4BDBF4234A58}"/>
              </a:ext>
            </a:extLst>
          </p:cNvPr>
          <p:cNvSpPr>
            <a:spLocks noGrp="1"/>
          </p:cNvSpPr>
          <p:nvPr>
            <p:ph type="dt" sz="half" idx="10"/>
          </p:nvPr>
        </p:nvSpPr>
        <p:spPr/>
        <p:txBody>
          <a:bodyPr/>
          <a:lstStyle/>
          <a:p>
            <a:r>
              <a:rPr lang="en-US" noProof="0"/>
              <a:t>20XX</a:t>
            </a:r>
          </a:p>
        </p:txBody>
      </p:sp>
      <p:pic>
        <p:nvPicPr>
          <p:cNvPr id="8" name="Picture 7">
            <a:extLst>
              <a:ext uri="{FF2B5EF4-FFF2-40B4-BE49-F238E27FC236}">
                <a16:creationId xmlns:a16="http://schemas.microsoft.com/office/drawing/2014/main" id="{A3CA932D-F458-4AE6-6BEB-31B3BA696421}"/>
              </a:ext>
            </a:extLst>
          </p:cNvPr>
          <p:cNvPicPr>
            <a:picLocks noChangeAspect="1"/>
          </p:cNvPicPr>
          <p:nvPr/>
        </p:nvPicPr>
        <p:blipFill>
          <a:blip r:embed="rId2"/>
          <a:stretch>
            <a:fillRect/>
          </a:stretch>
        </p:blipFill>
        <p:spPr>
          <a:xfrm>
            <a:off x="7685506" y="1810512"/>
            <a:ext cx="4178795" cy="3238566"/>
          </a:xfrm>
          <a:prstGeom prst="rect">
            <a:avLst/>
          </a:prstGeom>
          <a:ln>
            <a:solidFill>
              <a:schemeClr val="tx1"/>
            </a:solidFill>
          </a:ln>
        </p:spPr>
      </p:pic>
    </p:spTree>
    <p:extLst>
      <p:ext uri="{BB962C8B-B14F-4D97-AF65-F5344CB8AC3E}">
        <p14:creationId xmlns:p14="http://schemas.microsoft.com/office/powerpoint/2010/main" val="3608977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6A8F4-6F07-4874-5356-E722DE369B41}"/>
              </a:ext>
            </a:extLst>
          </p:cNvPr>
          <p:cNvSpPr>
            <a:spLocks noGrp="1"/>
          </p:cNvSpPr>
          <p:nvPr>
            <p:ph type="title"/>
          </p:nvPr>
        </p:nvSpPr>
        <p:spPr/>
        <p:txBody>
          <a:bodyPr/>
          <a:lstStyle/>
          <a:p>
            <a:r>
              <a:rPr lang="en-US" sz="4800" dirty="0"/>
              <a:t>GLUT_KEY</a:t>
            </a:r>
            <a:endParaRPr lang="en-PH" sz="4800" dirty="0"/>
          </a:p>
        </p:txBody>
      </p:sp>
      <p:sp>
        <p:nvSpPr>
          <p:cNvPr id="3" name="Content Placeholder 2">
            <a:extLst>
              <a:ext uri="{FF2B5EF4-FFF2-40B4-BE49-F238E27FC236}">
                <a16:creationId xmlns:a16="http://schemas.microsoft.com/office/drawing/2014/main" id="{308FEE40-22A3-9C92-1403-57D76D170411}"/>
              </a:ext>
            </a:extLst>
          </p:cNvPr>
          <p:cNvSpPr>
            <a:spLocks noGrp="1"/>
          </p:cNvSpPr>
          <p:nvPr>
            <p:ph idx="1"/>
          </p:nvPr>
        </p:nvSpPr>
        <p:spPr>
          <a:xfrm>
            <a:off x="484632" y="1810512"/>
            <a:ext cx="5611368" cy="4160520"/>
          </a:xfrm>
        </p:spPr>
        <p:txBody>
          <a:bodyPr/>
          <a:lstStyle/>
          <a:p>
            <a:r>
              <a:rPr lang="en-US" sz="2800" dirty="0"/>
              <a:t>GLUT_KEY are predefined constants in </a:t>
            </a:r>
            <a:r>
              <a:rPr lang="en-US" sz="2800" dirty="0" err="1"/>
              <a:t>glut.h</a:t>
            </a:r>
            <a:r>
              <a:rPr lang="en-US" sz="2800" dirty="0"/>
              <a:t>. The full set of constants is presented next:</a:t>
            </a:r>
            <a:endParaRPr lang="en-PH" dirty="0"/>
          </a:p>
        </p:txBody>
      </p:sp>
      <p:sp>
        <p:nvSpPr>
          <p:cNvPr id="4" name="Slide Number Placeholder 3">
            <a:extLst>
              <a:ext uri="{FF2B5EF4-FFF2-40B4-BE49-F238E27FC236}">
                <a16:creationId xmlns:a16="http://schemas.microsoft.com/office/drawing/2014/main" id="{8904D1B8-A82F-0281-4A68-088D8BC472B5}"/>
              </a:ext>
            </a:extLst>
          </p:cNvPr>
          <p:cNvSpPr>
            <a:spLocks noGrp="1"/>
          </p:cNvSpPr>
          <p:nvPr>
            <p:ph type="sldNum" sz="quarter" idx="12"/>
          </p:nvPr>
        </p:nvSpPr>
        <p:spPr/>
        <p:txBody>
          <a:bodyPr/>
          <a:lstStyle/>
          <a:p>
            <a:fld id="{8D0AFDD5-844D-364D-8AEC-50CF4D36D55D}" type="slidenum">
              <a:rPr lang="en-US" noProof="0" smtClean="0"/>
              <a:t>5</a:t>
            </a:fld>
            <a:endParaRPr lang="en-US" noProof="0"/>
          </a:p>
        </p:txBody>
      </p:sp>
      <p:sp>
        <p:nvSpPr>
          <p:cNvPr id="5" name="Footer Placeholder 4">
            <a:extLst>
              <a:ext uri="{FF2B5EF4-FFF2-40B4-BE49-F238E27FC236}">
                <a16:creationId xmlns:a16="http://schemas.microsoft.com/office/drawing/2014/main" id="{50732B46-4043-26E9-1711-A38240BFE4E1}"/>
              </a:ext>
            </a:extLst>
          </p:cNvPr>
          <p:cNvSpPr>
            <a:spLocks noGrp="1"/>
          </p:cNvSpPr>
          <p:nvPr>
            <p:ph type="ftr" sz="quarter" idx="11"/>
          </p:nvPr>
        </p:nvSpPr>
        <p:spPr/>
        <p:txBody>
          <a:bodyPr/>
          <a:lstStyle/>
          <a:p>
            <a:r>
              <a:rPr lang="en-US" noProof="0"/>
              <a:t>Presentation title</a:t>
            </a:r>
          </a:p>
        </p:txBody>
      </p:sp>
      <p:sp>
        <p:nvSpPr>
          <p:cNvPr id="6" name="Date Placeholder 5">
            <a:extLst>
              <a:ext uri="{FF2B5EF4-FFF2-40B4-BE49-F238E27FC236}">
                <a16:creationId xmlns:a16="http://schemas.microsoft.com/office/drawing/2014/main" id="{E6315D27-EE0E-3935-98A2-7765F6EB0CC6}"/>
              </a:ext>
            </a:extLst>
          </p:cNvPr>
          <p:cNvSpPr>
            <a:spLocks noGrp="1"/>
          </p:cNvSpPr>
          <p:nvPr>
            <p:ph type="dt" sz="half" idx="10"/>
          </p:nvPr>
        </p:nvSpPr>
        <p:spPr/>
        <p:txBody>
          <a:bodyPr/>
          <a:lstStyle/>
          <a:p>
            <a:r>
              <a:rPr lang="en-US" noProof="0"/>
              <a:t>20XX</a:t>
            </a:r>
          </a:p>
        </p:txBody>
      </p:sp>
      <p:pic>
        <p:nvPicPr>
          <p:cNvPr id="8" name="Picture 7">
            <a:extLst>
              <a:ext uri="{FF2B5EF4-FFF2-40B4-BE49-F238E27FC236}">
                <a16:creationId xmlns:a16="http://schemas.microsoft.com/office/drawing/2014/main" id="{BA18F3E6-5309-DEC0-3C9F-04E6E9581FC6}"/>
              </a:ext>
            </a:extLst>
          </p:cNvPr>
          <p:cNvPicPr>
            <a:picLocks noChangeAspect="1"/>
          </p:cNvPicPr>
          <p:nvPr/>
        </p:nvPicPr>
        <p:blipFill>
          <a:blip r:embed="rId2"/>
          <a:stretch>
            <a:fillRect/>
          </a:stretch>
        </p:blipFill>
        <p:spPr>
          <a:xfrm>
            <a:off x="6468624" y="1810512"/>
            <a:ext cx="4160521" cy="4408909"/>
          </a:xfrm>
          <a:prstGeom prst="rect">
            <a:avLst/>
          </a:prstGeom>
          <a:ln>
            <a:solidFill>
              <a:schemeClr val="tx1"/>
            </a:solidFill>
          </a:ln>
        </p:spPr>
      </p:pic>
    </p:spTree>
    <p:extLst>
      <p:ext uri="{BB962C8B-B14F-4D97-AF65-F5344CB8AC3E}">
        <p14:creationId xmlns:p14="http://schemas.microsoft.com/office/powerpoint/2010/main" val="3413667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BD4C-3C7F-A852-8C18-C8E2510C5DE5}"/>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1720FD36-1D22-D36D-88DC-F3A802B1AF75}"/>
              </a:ext>
            </a:extLst>
          </p:cNvPr>
          <p:cNvSpPr>
            <a:spLocks noGrp="1"/>
          </p:cNvSpPr>
          <p:nvPr>
            <p:ph idx="1"/>
          </p:nvPr>
        </p:nvSpPr>
        <p:spPr>
          <a:xfrm>
            <a:off x="484632" y="1810512"/>
            <a:ext cx="5035303" cy="4160520"/>
          </a:xfrm>
        </p:spPr>
        <p:txBody>
          <a:bodyPr/>
          <a:lstStyle/>
          <a:p>
            <a:r>
              <a:rPr lang="en-US" dirty="0"/>
              <a:t>The call to these functions can be made anywhere, meaning that we may change the processing function for keyboard event processing at any time. However this is not an usual feature, so we’ll place it on the main function. Next we present the new main function, with keyboard processing is presented</a:t>
            </a:r>
            <a:endParaRPr lang="en-PH" dirty="0"/>
          </a:p>
        </p:txBody>
      </p:sp>
      <p:sp>
        <p:nvSpPr>
          <p:cNvPr id="4" name="Slide Number Placeholder 3">
            <a:extLst>
              <a:ext uri="{FF2B5EF4-FFF2-40B4-BE49-F238E27FC236}">
                <a16:creationId xmlns:a16="http://schemas.microsoft.com/office/drawing/2014/main" id="{5EB7FA8D-AD32-9E92-901B-45307A6810A4}"/>
              </a:ext>
            </a:extLst>
          </p:cNvPr>
          <p:cNvSpPr>
            <a:spLocks noGrp="1"/>
          </p:cNvSpPr>
          <p:nvPr>
            <p:ph type="sldNum" sz="quarter" idx="12"/>
          </p:nvPr>
        </p:nvSpPr>
        <p:spPr/>
        <p:txBody>
          <a:bodyPr/>
          <a:lstStyle/>
          <a:p>
            <a:fld id="{8D0AFDD5-844D-364D-8AEC-50CF4D36D55D}" type="slidenum">
              <a:rPr lang="en-US" noProof="0" smtClean="0"/>
              <a:t>6</a:t>
            </a:fld>
            <a:endParaRPr lang="en-US" noProof="0"/>
          </a:p>
        </p:txBody>
      </p:sp>
      <p:sp>
        <p:nvSpPr>
          <p:cNvPr id="5" name="Footer Placeholder 4">
            <a:extLst>
              <a:ext uri="{FF2B5EF4-FFF2-40B4-BE49-F238E27FC236}">
                <a16:creationId xmlns:a16="http://schemas.microsoft.com/office/drawing/2014/main" id="{D3F32B16-0D3F-447B-3138-EB006403FDE3}"/>
              </a:ext>
            </a:extLst>
          </p:cNvPr>
          <p:cNvSpPr>
            <a:spLocks noGrp="1"/>
          </p:cNvSpPr>
          <p:nvPr>
            <p:ph type="ftr" sz="quarter" idx="11"/>
          </p:nvPr>
        </p:nvSpPr>
        <p:spPr/>
        <p:txBody>
          <a:bodyPr/>
          <a:lstStyle/>
          <a:p>
            <a:r>
              <a:rPr lang="en-US" noProof="0"/>
              <a:t>Presentation title</a:t>
            </a:r>
          </a:p>
        </p:txBody>
      </p:sp>
      <p:sp>
        <p:nvSpPr>
          <p:cNvPr id="6" name="Date Placeholder 5">
            <a:extLst>
              <a:ext uri="{FF2B5EF4-FFF2-40B4-BE49-F238E27FC236}">
                <a16:creationId xmlns:a16="http://schemas.microsoft.com/office/drawing/2014/main" id="{466780AA-311E-D536-4674-ABDC69233F82}"/>
              </a:ext>
            </a:extLst>
          </p:cNvPr>
          <p:cNvSpPr>
            <a:spLocks noGrp="1"/>
          </p:cNvSpPr>
          <p:nvPr>
            <p:ph type="dt" sz="half" idx="10"/>
          </p:nvPr>
        </p:nvSpPr>
        <p:spPr/>
        <p:txBody>
          <a:bodyPr/>
          <a:lstStyle/>
          <a:p>
            <a:r>
              <a:rPr lang="en-US" noProof="0"/>
              <a:t>20XX</a:t>
            </a:r>
          </a:p>
        </p:txBody>
      </p:sp>
      <p:pic>
        <p:nvPicPr>
          <p:cNvPr id="8" name="Picture 7">
            <a:extLst>
              <a:ext uri="{FF2B5EF4-FFF2-40B4-BE49-F238E27FC236}">
                <a16:creationId xmlns:a16="http://schemas.microsoft.com/office/drawing/2014/main" id="{21E9A27C-E0F5-DB74-0A2A-BDA7874FB2E2}"/>
              </a:ext>
            </a:extLst>
          </p:cNvPr>
          <p:cNvPicPr>
            <a:picLocks noChangeAspect="1"/>
          </p:cNvPicPr>
          <p:nvPr/>
        </p:nvPicPr>
        <p:blipFill>
          <a:blip r:embed="rId2"/>
          <a:stretch>
            <a:fillRect/>
          </a:stretch>
        </p:blipFill>
        <p:spPr>
          <a:xfrm>
            <a:off x="5519935" y="1640586"/>
            <a:ext cx="5429250" cy="4705350"/>
          </a:xfrm>
          <a:prstGeom prst="rect">
            <a:avLst/>
          </a:prstGeom>
        </p:spPr>
      </p:pic>
    </p:spTree>
    <p:extLst>
      <p:ext uri="{BB962C8B-B14F-4D97-AF65-F5344CB8AC3E}">
        <p14:creationId xmlns:p14="http://schemas.microsoft.com/office/powerpoint/2010/main" val="1414983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0CBF-9330-3A51-ABA2-9C40227721BC}"/>
              </a:ext>
            </a:extLst>
          </p:cNvPr>
          <p:cNvSpPr>
            <a:spLocks noGrp="1"/>
          </p:cNvSpPr>
          <p:nvPr>
            <p:ph type="title"/>
          </p:nvPr>
        </p:nvSpPr>
        <p:spPr/>
        <p:txBody>
          <a:bodyPr/>
          <a:lstStyle/>
          <a:p>
            <a:r>
              <a:rPr lang="en-PH" dirty="0"/>
              <a:t>The </a:t>
            </a:r>
            <a:r>
              <a:rPr lang="en-PH" dirty="0" err="1"/>
              <a:t>LookAt</a:t>
            </a:r>
            <a:r>
              <a:rPr lang="en-PH" dirty="0"/>
              <a:t> Function</a:t>
            </a:r>
          </a:p>
        </p:txBody>
      </p:sp>
      <p:sp>
        <p:nvSpPr>
          <p:cNvPr id="3" name="Content Placeholder 2">
            <a:extLst>
              <a:ext uri="{FF2B5EF4-FFF2-40B4-BE49-F238E27FC236}">
                <a16:creationId xmlns:a16="http://schemas.microsoft.com/office/drawing/2014/main" id="{889FDE35-7413-B9FE-0ACB-68B7AAE12F10}"/>
              </a:ext>
            </a:extLst>
          </p:cNvPr>
          <p:cNvSpPr>
            <a:spLocks noGrp="1"/>
          </p:cNvSpPr>
          <p:nvPr>
            <p:ph idx="1"/>
          </p:nvPr>
        </p:nvSpPr>
        <p:spPr>
          <a:xfrm>
            <a:off x="484632" y="1810512"/>
            <a:ext cx="6234220" cy="4160520"/>
          </a:xfrm>
        </p:spPr>
        <p:txBody>
          <a:bodyPr/>
          <a:lstStyle/>
          <a:p>
            <a:r>
              <a:rPr lang="en-US" dirty="0"/>
              <a:t>The GLU library contains the function </a:t>
            </a:r>
            <a:r>
              <a:rPr lang="en-US" dirty="0" err="1"/>
              <a:t>gluLookAt</a:t>
            </a:r>
            <a:r>
              <a:rPr lang="en-US" dirty="0"/>
              <a:t> to form the required </a:t>
            </a:r>
            <a:r>
              <a:rPr lang="en-US" dirty="0" err="1"/>
              <a:t>modelview</a:t>
            </a:r>
            <a:r>
              <a:rPr lang="en-US" dirty="0"/>
              <a:t> matrix through a simple interface</a:t>
            </a:r>
          </a:p>
          <a:p>
            <a:r>
              <a:rPr lang="en-US" dirty="0"/>
              <a:t> let's you specify location of viewpoint, a reference point toward which a camera is aimed, and which direction is up.</a:t>
            </a:r>
          </a:p>
          <a:p>
            <a:pPr marL="0" indent="0">
              <a:buNone/>
            </a:pPr>
            <a:endParaRPr lang="en-US" dirty="0"/>
          </a:p>
          <a:p>
            <a:r>
              <a:rPr lang="en-PH" dirty="0" err="1"/>
              <a:t>glLookAt</a:t>
            </a:r>
            <a:r>
              <a:rPr lang="en-PH" dirty="0"/>
              <a:t>(</a:t>
            </a:r>
            <a:r>
              <a:rPr lang="en-PH" dirty="0" err="1"/>
              <a:t>eyex</a:t>
            </a:r>
            <a:r>
              <a:rPr lang="en-PH" dirty="0"/>
              <a:t>, </a:t>
            </a:r>
            <a:r>
              <a:rPr lang="en-PH" dirty="0" err="1"/>
              <a:t>eyey</a:t>
            </a:r>
            <a:r>
              <a:rPr lang="en-PH" dirty="0"/>
              <a:t>, </a:t>
            </a:r>
            <a:r>
              <a:rPr lang="en-PH" dirty="0" err="1"/>
              <a:t>eyez</a:t>
            </a:r>
            <a:r>
              <a:rPr lang="en-PH" dirty="0"/>
              <a:t>, </a:t>
            </a:r>
            <a:r>
              <a:rPr lang="en-PH" dirty="0" err="1"/>
              <a:t>atx</a:t>
            </a:r>
            <a:r>
              <a:rPr lang="en-PH" dirty="0"/>
              <a:t>, </a:t>
            </a:r>
            <a:r>
              <a:rPr lang="en-PH" dirty="0" err="1"/>
              <a:t>aty</a:t>
            </a:r>
            <a:r>
              <a:rPr lang="en-PH" dirty="0"/>
              <a:t>, </a:t>
            </a:r>
            <a:r>
              <a:rPr lang="en-PH" dirty="0" err="1"/>
              <a:t>atz</a:t>
            </a:r>
            <a:r>
              <a:rPr lang="en-PH" dirty="0"/>
              <a:t>, </a:t>
            </a:r>
            <a:r>
              <a:rPr lang="en-PH" dirty="0" err="1"/>
              <a:t>upx</a:t>
            </a:r>
            <a:r>
              <a:rPr lang="en-PH" dirty="0"/>
              <a:t>, </a:t>
            </a:r>
            <a:r>
              <a:rPr lang="en-PH" dirty="0" err="1"/>
              <a:t>upy</a:t>
            </a:r>
            <a:r>
              <a:rPr lang="en-PH" dirty="0"/>
              <a:t>, </a:t>
            </a:r>
            <a:r>
              <a:rPr lang="en-PH" dirty="0" err="1"/>
              <a:t>upz</a:t>
            </a:r>
            <a:r>
              <a:rPr lang="en-PH" dirty="0"/>
              <a:t>)</a:t>
            </a:r>
          </a:p>
        </p:txBody>
      </p:sp>
      <p:sp>
        <p:nvSpPr>
          <p:cNvPr id="4" name="Slide Number Placeholder 3">
            <a:extLst>
              <a:ext uri="{FF2B5EF4-FFF2-40B4-BE49-F238E27FC236}">
                <a16:creationId xmlns:a16="http://schemas.microsoft.com/office/drawing/2014/main" id="{64E7EBEA-F0A5-1ED1-104F-80B259869938}"/>
              </a:ext>
            </a:extLst>
          </p:cNvPr>
          <p:cNvSpPr>
            <a:spLocks noGrp="1"/>
          </p:cNvSpPr>
          <p:nvPr>
            <p:ph type="sldNum" sz="quarter" idx="12"/>
          </p:nvPr>
        </p:nvSpPr>
        <p:spPr/>
        <p:txBody>
          <a:bodyPr/>
          <a:lstStyle/>
          <a:p>
            <a:fld id="{8D0AFDD5-844D-364D-8AEC-50CF4D36D55D}" type="slidenum">
              <a:rPr lang="en-US" noProof="0" smtClean="0"/>
              <a:t>7</a:t>
            </a:fld>
            <a:endParaRPr lang="en-US" noProof="0"/>
          </a:p>
        </p:txBody>
      </p:sp>
      <p:sp>
        <p:nvSpPr>
          <p:cNvPr id="5" name="Footer Placeholder 4">
            <a:extLst>
              <a:ext uri="{FF2B5EF4-FFF2-40B4-BE49-F238E27FC236}">
                <a16:creationId xmlns:a16="http://schemas.microsoft.com/office/drawing/2014/main" id="{8AD46F6E-CB0C-675C-D66D-7EBBB26FFCCD}"/>
              </a:ext>
            </a:extLst>
          </p:cNvPr>
          <p:cNvSpPr>
            <a:spLocks noGrp="1"/>
          </p:cNvSpPr>
          <p:nvPr>
            <p:ph type="ftr" sz="quarter" idx="11"/>
          </p:nvPr>
        </p:nvSpPr>
        <p:spPr/>
        <p:txBody>
          <a:bodyPr/>
          <a:lstStyle/>
          <a:p>
            <a:r>
              <a:rPr lang="en-US" noProof="0"/>
              <a:t>Presentation title</a:t>
            </a:r>
          </a:p>
        </p:txBody>
      </p:sp>
      <p:sp>
        <p:nvSpPr>
          <p:cNvPr id="6" name="Date Placeholder 5">
            <a:extLst>
              <a:ext uri="{FF2B5EF4-FFF2-40B4-BE49-F238E27FC236}">
                <a16:creationId xmlns:a16="http://schemas.microsoft.com/office/drawing/2014/main" id="{64A7B40A-6727-5AF5-DCF9-3A183BB5771A}"/>
              </a:ext>
            </a:extLst>
          </p:cNvPr>
          <p:cNvSpPr>
            <a:spLocks noGrp="1"/>
          </p:cNvSpPr>
          <p:nvPr>
            <p:ph type="dt" sz="half" idx="10"/>
          </p:nvPr>
        </p:nvSpPr>
        <p:spPr/>
        <p:txBody>
          <a:bodyPr/>
          <a:lstStyle/>
          <a:p>
            <a:r>
              <a:rPr lang="en-US" noProof="0"/>
              <a:t>20XX</a:t>
            </a:r>
          </a:p>
        </p:txBody>
      </p:sp>
      <p:pic>
        <p:nvPicPr>
          <p:cNvPr id="8" name="Picture 7">
            <a:extLst>
              <a:ext uri="{FF2B5EF4-FFF2-40B4-BE49-F238E27FC236}">
                <a16:creationId xmlns:a16="http://schemas.microsoft.com/office/drawing/2014/main" id="{EECB2AF3-728D-E3C5-CCFC-1380FBD85418}"/>
              </a:ext>
            </a:extLst>
          </p:cNvPr>
          <p:cNvPicPr>
            <a:picLocks noChangeAspect="1"/>
          </p:cNvPicPr>
          <p:nvPr/>
        </p:nvPicPr>
        <p:blipFill>
          <a:blip r:embed="rId2"/>
          <a:stretch>
            <a:fillRect/>
          </a:stretch>
        </p:blipFill>
        <p:spPr>
          <a:xfrm>
            <a:off x="6718852" y="1923003"/>
            <a:ext cx="4726322" cy="696830"/>
          </a:xfrm>
          <a:prstGeom prst="rect">
            <a:avLst/>
          </a:prstGeom>
        </p:spPr>
      </p:pic>
      <p:pic>
        <p:nvPicPr>
          <p:cNvPr id="1026" name="Picture 2">
            <a:extLst>
              <a:ext uri="{FF2B5EF4-FFF2-40B4-BE49-F238E27FC236}">
                <a16:creationId xmlns:a16="http://schemas.microsoft.com/office/drawing/2014/main" id="{A70EEC6D-8070-D18D-877A-8BE2E3747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7520" y="2845603"/>
            <a:ext cx="4391704" cy="3125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595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FA39A-10F4-EAF5-8230-91A75D85BEB5}"/>
              </a:ext>
            </a:extLst>
          </p:cNvPr>
          <p:cNvSpPr>
            <a:spLocks noGrp="1"/>
          </p:cNvSpPr>
          <p:nvPr>
            <p:ph type="title"/>
          </p:nvPr>
        </p:nvSpPr>
        <p:spPr/>
        <p:txBody>
          <a:bodyPr/>
          <a:lstStyle/>
          <a:p>
            <a:r>
              <a:rPr lang="en-PH" dirty="0"/>
              <a:t>Additional Links</a:t>
            </a:r>
          </a:p>
        </p:txBody>
      </p:sp>
      <p:sp>
        <p:nvSpPr>
          <p:cNvPr id="3" name="Content Placeholder 2">
            <a:extLst>
              <a:ext uri="{FF2B5EF4-FFF2-40B4-BE49-F238E27FC236}">
                <a16:creationId xmlns:a16="http://schemas.microsoft.com/office/drawing/2014/main" id="{0DE144CF-60F6-21C6-1282-C7C285F50B3F}"/>
              </a:ext>
            </a:extLst>
          </p:cNvPr>
          <p:cNvSpPr>
            <a:spLocks noGrp="1"/>
          </p:cNvSpPr>
          <p:nvPr>
            <p:ph idx="1"/>
          </p:nvPr>
        </p:nvSpPr>
        <p:spPr/>
        <p:txBody>
          <a:bodyPr/>
          <a:lstStyle/>
          <a:p>
            <a:r>
              <a:rPr lang="en-PH" dirty="0"/>
              <a:t>OpenGL Viewing</a:t>
            </a:r>
          </a:p>
          <a:p>
            <a:pPr lvl="1"/>
            <a:r>
              <a:rPr lang="en-PH" dirty="0">
                <a:hlinkClick r:id="rId2"/>
              </a:rPr>
              <a:t>https://cs.brynmawr.edu/Courses/cs312/fall2010/lectures/gl_04.pdf</a:t>
            </a:r>
            <a:endParaRPr lang="en-PH" dirty="0"/>
          </a:p>
          <a:p>
            <a:r>
              <a:rPr lang="en-PH" dirty="0"/>
              <a:t>OpenGL Inputs</a:t>
            </a:r>
          </a:p>
          <a:p>
            <a:pPr lvl="1"/>
            <a:r>
              <a:rPr lang="en-PH" dirty="0">
                <a:hlinkClick r:id="rId3"/>
              </a:rPr>
              <a:t>https://www.lighthouse3d.com/tutorials/glut-tutorial/keyboard/</a:t>
            </a:r>
            <a:endParaRPr lang="en-PH" dirty="0"/>
          </a:p>
          <a:p>
            <a:pPr lvl="1"/>
            <a:endParaRPr lang="en-PH" dirty="0"/>
          </a:p>
        </p:txBody>
      </p:sp>
      <p:sp>
        <p:nvSpPr>
          <p:cNvPr id="4" name="Slide Number Placeholder 3">
            <a:extLst>
              <a:ext uri="{FF2B5EF4-FFF2-40B4-BE49-F238E27FC236}">
                <a16:creationId xmlns:a16="http://schemas.microsoft.com/office/drawing/2014/main" id="{EA46DB0E-F288-9368-DC0B-788C1184D075}"/>
              </a:ext>
            </a:extLst>
          </p:cNvPr>
          <p:cNvSpPr>
            <a:spLocks noGrp="1"/>
          </p:cNvSpPr>
          <p:nvPr>
            <p:ph type="sldNum" sz="quarter" idx="12"/>
          </p:nvPr>
        </p:nvSpPr>
        <p:spPr/>
        <p:txBody>
          <a:bodyPr/>
          <a:lstStyle/>
          <a:p>
            <a:fld id="{8D0AFDD5-844D-364D-8AEC-50CF4D36D55D}" type="slidenum">
              <a:rPr lang="en-US" noProof="0" smtClean="0"/>
              <a:t>8</a:t>
            </a:fld>
            <a:endParaRPr lang="en-US" noProof="0"/>
          </a:p>
        </p:txBody>
      </p:sp>
      <p:sp>
        <p:nvSpPr>
          <p:cNvPr id="5" name="Footer Placeholder 4">
            <a:extLst>
              <a:ext uri="{FF2B5EF4-FFF2-40B4-BE49-F238E27FC236}">
                <a16:creationId xmlns:a16="http://schemas.microsoft.com/office/drawing/2014/main" id="{882745F1-D79A-B37B-B6A5-D26A24A3BDBB}"/>
              </a:ext>
            </a:extLst>
          </p:cNvPr>
          <p:cNvSpPr>
            <a:spLocks noGrp="1"/>
          </p:cNvSpPr>
          <p:nvPr>
            <p:ph type="ftr" sz="quarter" idx="11"/>
          </p:nvPr>
        </p:nvSpPr>
        <p:spPr/>
        <p:txBody>
          <a:bodyPr/>
          <a:lstStyle/>
          <a:p>
            <a:r>
              <a:rPr lang="en-US" noProof="0"/>
              <a:t>Presentation title</a:t>
            </a:r>
          </a:p>
        </p:txBody>
      </p:sp>
      <p:sp>
        <p:nvSpPr>
          <p:cNvPr id="6" name="Date Placeholder 5">
            <a:extLst>
              <a:ext uri="{FF2B5EF4-FFF2-40B4-BE49-F238E27FC236}">
                <a16:creationId xmlns:a16="http://schemas.microsoft.com/office/drawing/2014/main" id="{C96B18F8-8878-AB88-6930-C25851857099}"/>
              </a:ext>
            </a:extLst>
          </p:cNvPr>
          <p:cNvSpPr>
            <a:spLocks noGrp="1"/>
          </p:cNvSpPr>
          <p:nvPr>
            <p:ph type="dt" sz="half" idx="10"/>
          </p:nvPr>
        </p:nvSpPr>
        <p:spPr/>
        <p:txBody>
          <a:bodyPr/>
          <a:lstStyle/>
          <a:p>
            <a:r>
              <a:rPr lang="en-US" noProof="0"/>
              <a:t>20XX</a:t>
            </a:r>
          </a:p>
        </p:txBody>
      </p:sp>
    </p:spTree>
    <p:extLst>
      <p:ext uri="{BB962C8B-B14F-4D97-AF65-F5344CB8AC3E}">
        <p14:creationId xmlns:p14="http://schemas.microsoft.com/office/powerpoint/2010/main" val="1829457043"/>
      </p:ext>
    </p:extLst>
  </p:cSld>
  <p:clrMapOvr>
    <a:masterClrMapping/>
  </p:clrMapOvr>
</p:sld>
</file>

<file path=ppt/theme/theme1.xml><?xml version="1.0" encoding="utf-8"?>
<a:theme xmlns:a="http://schemas.openxmlformats.org/drawingml/2006/main" name="Office Theme">
  <a:themeElements>
    <a:clrScheme name="Custom 30">
      <a:dk1>
        <a:srgbClr val="000000"/>
      </a:dk1>
      <a:lt1>
        <a:srgbClr val="FFFFFF"/>
      </a:lt1>
      <a:dk2>
        <a:srgbClr val="264653"/>
      </a:dk2>
      <a:lt2>
        <a:srgbClr val="E7E6E6"/>
      </a:lt2>
      <a:accent1>
        <a:srgbClr val="F3EBE8"/>
      </a:accent1>
      <a:accent2>
        <a:srgbClr val="E9C369"/>
      </a:accent2>
      <a:accent3>
        <a:srgbClr val="2A9D8F"/>
      </a:accent3>
      <a:accent4>
        <a:srgbClr val="F3D6CD"/>
      </a:accent4>
      <a:accent5>
        <a:srgbClr val="F3EBE8"/>
      </a:accent5>
      <a:accent6>
        <a:srgbClr val="60717C"/>
      </a:accent6>
      <a:hlink>
        <a:srgbClr val="828683"/>
      </a:hlink>
      <a:folHlink>
        <a:srgbClr val="D08A55"/>
      </a:folHlink>
    </a:clrScheme>
    <a:fontScheme name="Custom 28">
      <a:majorFont>
        <a:latin typeface="Century Gothic"/>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rn-Angles_Win32_CP_v11" id="{557BB2FF-F1F4-4776-80DE-DC11FC14475E}" vid="{E0321167-E0D5-4285-8F17-B2BAD920F1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A7D90517-43A3-4BC6-B197-5C7B7D3DBC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A78568-A730-4D3B-A489-FD854E91254A}">
  <ds:schemaRefs>
    <ds:schemaRef ds:uri="http://schemas.microsoft.com/sharepoint/v3/contenttype/forms"/>
  </ds:schemaRefs>
</ds:datastoreItem>
</file>

<file path=customXml/itemProps3.xml><?xml version="1.0" encoding="utf-8"?>
<ds:datastoreItem xmlns:ds="http://schemas.openxmlformats.org/officeDocument/2006/customXml" ds:itemID="{61D9A46C-D3F3-4D45-B248-B831C6B5FC8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{87C2EE09-8F71-4A7C-B5C0-A875B5DFFA3C}tf11429527_win32</Template>
  <TotalTime>388</TotalTime>
  <Words>478</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Karla</vt:lpstr>
      <vt:lpstr>Univers Condensed Light</vt:lpstr>
      <vt:lpstr>Office Theme</vt:lpstr>
      <vt:lpstr>OpenGL Inputs and Camera</vt:lpstr>
      <vt:lpstr>GLUT Callbacks</vt:lpstr>
      <vt:lpstr>glutKeyboardFunc</vt:lpstr>
      <vt:lpstr>glutSpecialFunc</vt:lpstr>
      <vt:lpstr>GLUT_KEY</vt:lpstr>
      <vt:lpstr>PowerPoint Presentation</vt:lpstr>
      <vt:lpstr>The LookAt Function</vt:lpstr>
      <vt:lpstr>Additional 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OpenGL Inputs and Camera</dc:title>
  <dc:creator>BUKSUCOT000405</dc:creator>
  <cp:lastModifiedBy>BUKSUCOT000405</cp:lastModifiedBy>
  <cp:revision>8</cp:revision>
  <dcterms:created xsi:type="dcterms:W3CDTF">2022-11-14T05:16:48Z</dcterms:created>
  <dcterms:modified xsi:type="dcterms:W3CDTF">2022-11-15T05:51:13Z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