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9" r:id="rId2"/>
    <p:sldId id="264" r:id="rId3"/>
    <p:sldId id="263" r:id="rId4"/>
    <p:sldId id="266" r:id="rId5"/>
    <p:sldId id="267" r:id="rId6"/>
    <p:sldId id="268" r:id="rId7"/>
    <p:sldId id="269" r:id="rId8"/>
    <p:sldId id="265" r:id="rId9"/>
  </p:sldIdLst>
  <p:sldSz cx="9144000" cy="6858000" type="screen4x3"/>
  <p:notesSz cx="6858000" cy="9144000"/>
  <p:defaultTextStyle>
    <a:defPPr>
      <a:defRPr lang="en-GB"/>
    </a:defPPr>
    <a:lvl1pPr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58FF"/>
    <a:srgbClr val="5DAD4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4C0169-44FB-4A9E-8890-8171C8E5D113}"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en-GB"/>
        </a:p>
      </dgm:t>
    </dgm:pt>
    <dgm:pt modelId="{FF9CF10A-B5DC-4D04-9120-FE8CC7B3B563}">
      <dgm:prSet phldrT="[Text]" custT="1"/>
      <dgm:spPr/>
      <dgm:t>
        <a:bodyPr/>
        <a:lstStyle/>
        <a:p>
          <a:r>
            <a:rPr lang="en-GB" sz="2000" dirty="0" smtClean="0"/>
            <a:t>WS-DAIS</a:t>
          </a:r>
          <a:endParaRPr lang="en-GB" sz="2000" dirty="0"/>
        </a:p>
      </dgm:t>
    </dgm:pt>
    <dgm:pt modelId="{A4B09938-20B3-46C3-A0D6-67DB29028FD4}" type="parTrans" cxnId="{A8EE8CE1-D08F-4723-BBEF-877B52E6005B}">
      <dgm:prSet/>
      <dgm:spPr/>
      <dgm:t>
        <a:bodyPr/>
        <a:lstStyle/>
        <a:p>
          <a:endParaRPr lang="en-GB"/>
        </a:p>
      </dgm:t>
    </dgm:pt>
    <dgm:pt modelId="{7AFF132E-CFFF-4070-B0C2-48B8C53F7F2A}" type="sibTrans" cxnId="{A8EE8CE1-D08F-4723-BBEF-877B52E6005B}">
      <dgm:prSet/>
      <dgm:spPr/>
      <dgm:t>
        <a:bodyPr/>
        <a:lstStyle/>
        <a:p>
          <a:endParaRPr lang="en-GB"/>
        </a:p>
      </dgm:t>
    </dgm:pt>
    <dgm:pt modelId="{FD6D7D58-FA56-4F9C-8B4B-079B9D2B5859}">
      <dgm:prSet phldrT="[Text]" custT="1"/>
      <dgm:spPr/>
      <dgm:t>
        <a:bodyPr/>
        <a:lstStyle/>
        <a:p>
          <a:r>
            <a:rPr lang="en-GB" sz="2000" dirty="0" smtClean="0"/>
            <a:t>WS-DAIR</a:t>
          </a:r>
          <a:endParaRPr lang="en-GB" sz="2000" dirty="0"/>
        </a:p>
      </dgm:t>
    </dgm:pt>
    <dgm:pt modelId="{CCE4BC4F-B453-45F2-B0AD-EB39AD8C1BB6}" type="parTrans" cxnId="{902C9D44-A3E4-4BA8-97DD-310230570EDE}">
      <dgm:prSet/>
      <dgm:spPr/>
      <dgm:t>
        <a:bodyPr/>
        <a:lstStyle/>
        <a:p>
          <a:endParaRPr lang="en-GB"/>
        </a:p>
      </dgm:t>
    </dgm:pt>
    <dgm:pt modelId="{33195643-65A7-4526-8C32-8919CD36F413}" type="sibTrans" cxnId="{902C9D44-A3E4-4BA8-97DD-310230570EDE}">
      <dgm:prSet/>
      <dgm:spPr/>
      <dgm:t>
        <a:bodyPr/>
        <a:lstStyle/>
        <a:p>
          <a:endParaRPr lang="en-GB"/>
        </a:p>
      </dgm:t>
    </dgm:pt>
    <dgm:pt modelId="{403B884E-8194-4375-95A1-A0AB79636BF3}">
      <dgm:prSet phldrT="[Text]" custT="1"/>
      <dgm:spPr/>
      <dgm:t>
        <a:bodyPr/>
        <a:lstStyle/>
        <a:p>
          <a:r>
            <a:rPr lang="en-GB" sz="2000" dirty="0" smtClean="0"/>
            <a:t>WS-DAIX</a:t>
          </a:r>
          <a:endParaRPr lang="en-GB" sz="2000" dirty="0"/>
        </a:p>
      </dgm:t>
    </dgm:pt>
    <dgm:pt modelId="{4B572661-C747-4A9F-8FD8-D037FD0E55DD}" type="parTrans" cxnId="{4F3F6D74-81B3-4CCA-B153-0EE8E949746C}">
      <dgm:prSet/>
      <dgm:spPr/>
      <dgm:t>
        <a:bodyPr/>
        <a:lstStyle/>
        <a:p>
          <a:endParaRPr lang="en-GB"/>
        </a:p>
      </dgm:t>
    </dgm:pt>
    <dgm:pt modelId="{56D87406-E8F0-4D5A-8BC2-EBE03293B7C6}" type="sibTrans" cxnId="{4F3F6D74-81B3-4CCA-B153-0EE8E949746C}">
      <dgm:prSet/>
      <dgm:spPr/>
      <dgm:t>
        <a:bodyPr/>
        <a:lstStyle/>
        <a:p>
          <a:endParaRPr lang="en-GB"/>
        </a:p>
      </dgm:t>
    </dgm:pt>
    <dgm:pt modelId="{D33AD2B9-D6AE-439C-A910-DDBFB046423F}">
      <dgm:prSet/>
      <dgm:spPr/>
      <dgm:t>
        <a:bodyPr/>
        <a:lstStyle/>
        <a:p>
          <a:r>
            <a:rPr lang="en-GB" dirty="0" smtClean="0"/>
            <a:t>WS-DAIRDF</a:t>
          </a:r>
          <a:endParaRPr lang="en-GB" dirty="0"/>
        </a:p>
      </dgm:t>
    </dgm:pt>
    <dgm:pt modelId="{E79E269B-B3AC-4322-AD77-062FFF297CE6}" type="parTrans" cxnId="{36C33F53-7D51-4AC4-BFC3-DFEB684D6DDE}">
      <dgm:prSet/>
      <dgm:spPr/>
      <dgm:t>
        <a:bodyPr/>
        <a:lstStyle/>
        <a:p>
          <a:endParaRPr lang="en-GB"/>
        </a:p>
      </dgm:t>
    </dgm:pt>
    <dgm:pt modelId="{1F31375C-4ABF-4741-A089-2B5BCCF97AE9}" type="sibTrans" cxnId="{36C33F53-7D51-4AC4-BFC3-DFEB684D6DDE}">
      <dgm:prSet/>
      <dgm:spPr/>
      <dgm:t>
        <a:bodyPr/>
        <a:lstStyle/>
        <a:p>
          <a:endParaRPr lang="en-GB"/>
        </a:p>
      </dgm:t>
    </dgm:pt>
    <dgm:pt modelId="{AA7908BB-8178-48AB-A803-CE83C3504D65}">
      <dgm:prSet/>
      <dgm:spPr/>
      <dgm:t>
        <a:bodyPr/>
        <a:lstStyle/>
        <a:p>
          <a:r>
            <a:rPr lang="en-GB" dirty="0" smtClean="0"/>
            <a:t>WS-DAIO</a:t>
          </a:r>
          <a:endParaRPr lang="en-GB" dirty="0"/>
        </a:p>
      </dgm:t>
    </dgm:pt>
    <dgm:pt modelId="{70BD19F8-A902-4A6B-9D6A-A5B2658649FA}" type="parTrans" cxnId="{566E8778-010A-4443-8AB5-7BAAD16D84FE}">
      <dgm:prSet/>
      <dgm:spPr/>
      <dgm:t>
        <a:bodyPr/>
        <a:lstStyle/>
        <a:p>
          <a:endParaRPr lang="en-GB"/>
        </a:p>
      </dgm:t>
    </dgm:pt>
    <dgm:pt modelId="{4A2664B0-86E5-4CC9-BEE5-00E82F8511E5}" type="sibTrans" cxnId="{566E8778-010A-4443-8AB5-7BAAD16D84FE}">
      <dgm:prSet/>
      <dgm:spPr/>
      <dgm:t>
        <a:bodyPr/>
        <a:lstStyle/>
        <a:p>
          <a:endParaRPr lang="en-GB"/>
        </a:p>
      </dgm:t>
    </dgm:pt>
    <dgm:pt modelId="{0F23497A-FAFB-4CB6-BFA8-E2A10D9B136D}">
      <dgm:prSet/>
      <dgm:spPr/>
      <dgm:t>
        <a:bodyPr/>
        <a:lstStyle/>
        <a:p>
          <a:r>
            <a:rPr lang="en-GB" dirty="0" smtClean="0"/>
            <a:t>FILES</a:t>
          </a:r>
          <a:endParaRPr lang="en-GB" dirty="0"/>
        </a:p>
      </dgm:t>
    </dgm:pt>
    <dgm:pt modelId="{862E89F5-A54C-49AA-8E1F-14A7D01D01F1}" type="parTrans" cxnId="{C222E881-0A7D-4FF2-98D6-5EDA426F3DCA}">
      <dgm:prSet/>
      <dgm:spPr/>
      <dgm:t>
        <a:bodyPr/>
        <a:lstStyle/>
        <a:p>
          <a:endParaRPr lang="en-GB"/>
        </a:p>
      </dgm:t>
    </dgm:pt>
    <dgm:pt modelId="{61366DE5-DE1C-447C-954A-9C29BB10510B}" type="sibTrans" cxnId="{C222E881-0A7D-4FF2-98D6-5EDA426F3DCA}">
      <dgm:prSet/>
      <dgm:spPr/>
      <dgm:t>
        <a:bodyPr/>
        <a:lstStyle/>
        <a:p>
          <a:endParaRPr lang="en-GB"/>
        </a:p>
      </dgm:t>
    </dgm:pt>
    <dgm:pt modelId="{BC2C5A2D-9CDD-4E80-AEF4-5CA4D514FFB0}">
      <dgm:prSet/>
      <dgm:spPr/>
      <dgm:t>
        <a:bodyPr/>
        <a:lstStyle/>
        <a:p>
          <a:r>
            <a:rPr lang="en-GB" dirty="0" smtClean="0"/>
            <a:t>WS-DAIRDF(S)</a:t>
          </a:r>
          <a:endParaRPr lang="en-GB" dirty="0"/>
        </a:p>
      </dgm:t>
    </dgm:pt>
    <dgm:pt modelId="{A6307DD3-C351-402E-9CD1-506D3ADE3876}" type="parTrans" cxnId="{8EE5076A-BD1D-4F2B-ABC0-9F52C57DDFCB}">
      <dgm:prSet/>
      <dgm:spPr/>
      <dgm:t>
        <a:bodyPr/>
        <a:lstStyle/>
        <a:p>
          <a:endParaRPr lang="en-GB"/>
        </a:p>
      </dgm:t>
    </dgm:pt>
    <dgm:pt modelId="{CCAD1636-A0E4-4337-9C0E-55D6F106B75D}" type="sibTrans" cxnId="{8EE5076A-BD1D-4F2B-ABC0-9F52C57DDFCB}">
      <dgm:prSet/>
      <dgm:spPr/>
      <dgm:t>
        <a:bodyPr/>
        <a:lstStyle/>
        <a:p>
          <a:endParaRPr lang="en-GB"/>
        </a:p>
      </dgm:t>
    </dgm:pt>
    <dgm:pt modelId="{3FDE0507-5767-484C-9ACE-987DC4D0F964}">
      <dgm:prSet/>
      <dgm:spPr/>
      <dgm:t>
        <a:bodyPr/>
        <a:lstStyle/>
        <a:p>
          <a:r>
            <a:rPr lang="en-GB" dirty="0" smtClean="0"/>
            <a:t>WS-DAIRDF(RDF)</a:t>
          </a:r>
          <a:endParaRPr lang="en-GB" dirty="0"/>
        </a:p>
      </dgm:t>
    </dgm:pt>
    <dgm:pt modelId="{1338F7E4-7316-4DED-89B5-0E37D8F171C9}" type="parTrans" cxnId="{CDFF0DA3-9C52-4FCA-8D0F-F14260266D6F}">
      <dgm:prSet/>
      <dgm:spPr/>
      <dgm:t>
        <a:bodyPr/>
        <a:lstStyle/>
        <a:p>
          <a:endParaRPr lang="en-GB"/>
        </a:p>
      </dgm:t>
    </dgm:pt>
    <dgm:pt modelId="{0F2A4343-51C3-4C04-A359-A12F72B8B81F}" type="sibTrans" cxnId="{CDFF0DA3-9C52-4FCA-8D0F-F14260266D6F}">
      <dgm:prSet/>
      <dgm:spPr/>
      <dgm:t>
        <a:bodyPr/>
        <a:lstStyle/>
        <a:p>
          <a:endParaRPr lang="en-GB"/>
        </a:p>
      </dgm:t>
    </dgm:pt>
    <dgm:pt modelId="{2DB3EE54-8640-4249-BE6C-24C33CBCF9EA}" type="pres">
      <dgm:prSet presAssocID="{C04C0169-44FB-4A9E-8890-8171C8E5D113}" presName="hierChild1" presStyleCnt="0">
        <dgm:presLayoutVars>
          <dgm:chPref val="1"/>
          <dgm:dir/>
          <dgm:animOne val="branch"/>
          <dgm:animLvl val="lvl"/>
          <dgm:resizeHandles/>
        </dgm:presLayoutVars>
      </dgm:prSet>
      <dgm:spPr/>
      <dgm:t>
        <a:bodyPr/>
        <a:lstStyle/>
        <a:p>
          <a:endParaRPr lang="en-GB"/>
        </a:p>
      </dgm:t>
    </dgm:pt>
    <dgm:pt modelId="{773EBE35-2AAB-443C-9DFD-7379B899B9A9}" type="pres">
      <dgm:prSet presAssocID="{FF9CF10A-B5DC-4D04-9120-FE8CC7B3B563}" presName="hierRoot1" presStyleCnt="0"/>
      <dgm:spPr/>
    </dgm:pt>
    <dgm:pt modelId="{709D987B-95D3-4116-B0E0-F9B18EBF83A1}" type="pres">
      <dgm:prSet presAssocID="{FF9CF10A-B5DC-4D04-9120-FE8CC7B3B563}" presName="composite" presStyleCnt="0"/>
      <dgm:spPr/>
    </dgm:pt>
    <dgm:pt modelId="{CDCD7A0C-BE45-4169-A21F-602FDD57F6DA}" type="pres">
      <dgm:prSet presAssocID="{FF9CF10A-B5DC-4D04-9120-FE8CC7B3B563}" presName="background" presStyleLbl="node0" presStyleIdx="0" presStyleCnt="1"/>
      <dgm:spPr>
        <a:solidFill>
          <a:schemeClr val="accent2"/>
        </a:solidFill>
      </dgm:spPr>
    </dgm:pt>
    <dgm:pt modelId="{F063C2F9-8486-4BB3-BE81-7CC6601A40BF}" type="pres">
      <dgm:prSet presAssocID="{FF9CF10A-B5DC-4D04-9120-FE8CC7B3B563}" presName="text" presStyleLbl="fgAcc0" presStyleIdx="0" presStyleCnt="1" custScaleX="148126" custLinFactNeighborX="4723" custLinFactNeighborY="-74557">
        <dgm:presLayoutVars>
          <dgm:chPref val="3"/>
        </dgm:presLayoutVars>
      </dgm:prSet>
      <dgm:spPr/>
      <dgm:t>
        <a:bodyPr/>
        <a:lstStyle/>
        <a:p>
          <a:endParaRPr lang="en-GB"/>
        </a:p>
      </dgm:t>
    </dgm:pt>
    <dgm:pt modelId="{8343A140-E753-426C-8728-52433672C7A2}" type="pres">
      <dgm:prSet presAssocID="{FF9CF10A-B5DC-4D04-9120-FE8CC7B3B563}" presName="hierChild2" presStyleCnt="0"/>
      <dgm:spPr/>
    </dgm:pt>
    <dgm:pt modelId="{8E33E5C1-83C4-4C63-A13B-3129E25DBFA2}" type="pres">
      <dgm:prSet presAssocID="{CCE4BC4F-B453-45F2-B0AD-EB39AD8C1BB6}" presName="Name10" presStyleLbl="parChTrans1D2" presStyleIdx="0" presStyleCnt="5"/>
      <dgm:spPr/>
      <dgm:t>
        <a:bodyPr/>
        <a:lstStyle/>
        <a:p>
          <a:endParaRPr lang="en-GB"/>
        </a:p>
      </dgm:t>
    </dgm:pt>
    <dgm:pt modelId="{9EBEC1CD-CC9A-4687-9746-8B33264C51C1}" type="pres">
      <dgm:prSet presAssocID="{FD6D7D58-FA56-4F9C-8B4B-079B9D2B5859}" presName="hierRoot2" presStyleCnt="0"/>
      <dgm:spPr/>
    </dgm:pt>
    <dgm:pt modelId="{DDDEB45A-97A8-44FF-B07A-09F6384EE516}" type="pres">
      <dgm:prSet presAssocID="{FD6D7D58-FA56-4F9C-8B4B-079B9D2B5859}" presName="composite2" presStyleCnt="0"/>
      <dgm:spPr/>
    </dgm:pt>
    <dgm:pt modelId="{C7550697-BFA9-4761-A336-2F831A738078}" type="pres">
      <dgm:prSet presAssocID="{FD6D7D58-FA56-4F9C-8B4B-079B9D2B5859}" presName="background2" presStyleLbl="node2" presStyleIdx="0" presStyleCnt="5"/>
      <dgm:spPr>
        <a:solidFill>
          <a:schemeClr val="accent2"/>
        </a:solidFill>
      </dgm:spPr>
    </dgm:pt>
    <dgm:pt modelId="{BE204D74-7A49-43A5-A2A3-81C42CD3ECC8}" type="pres">
      <dgm:prSet presAssocID="{FD6D7D58-FA56-4F9C-8B4B-079B9D2B5859}" presName="text2" presStyleLbl="fgAcc2" presStyleIdx="0" presStyleCnt="5" custScaleX="131291">
        <dgm:presLayoutVars>
          <dgm:chPref val="3"/>
        </dgm:presLayoutVars>
      </dgm:prSet>
      <dgm:spPr/>
      <dgm:t>
        <a:bodyPr/>
        <a:lstStyle/>
        <a:p>
          <a:endParaRPr lang="en-GB"/>
        </a:p>
      </dgm:t>
    </dgm:pt>
    <dgm:pt modelId="{582E3760-5763-49F4-AD66-4CD4ABD6EDDE}" type="pres">
      <dgm:prSet presAssocID="{FD6D7D58-FA56-4F9C-8B4B-079B9D2B5859}" presName="hierChild3" presStyleCnt="0"/>
      <dgm:spPr/>
    </dgm:pt>
    <dgm:pt modelId="{D1242ECB-6E83-4578-B825-8BE278D83DEE}" type="pres">
      <dgm:prSet presAssocID="{4B572661-C747-4A9F-8FD8-D037FD0E55DD}" presName="Name10" presStyleLbl="parChTrans1D2" presStyleIdx="1" presStyleCnt="5"/>
      <dgm:spPr/>
      <dgm:t>
        <a:bodyPr/>
        <a:lstStyle/>
        <a:p>
          <a:endParaRPr lang="en-GB"/>
        </a:p>
      </dgm:t>
    </dgm:pt>
    <dgm:pt modelId="{A2637E09-A69D-4FDC-996F-AE66DC99C47B}" type="pres">
      <dgm:prSet presAssocID="{403B884E-8194-4375-95A1-A0AB79636BF3}" presName="hierRoot2" presStyleCnt="0"/>
      <dgm:spPr/>
    </dgm:pt>
    <dgm:pt modelId="{96F916D0-C1C9-474B-ABE2-E291EE3F44DC}" type="pres">
      <dgm:prSet presAssocID="{403B884E-8194-4375-95A1-A0AB79636BF3}" presName="composite2" presStyleCnt="0"/>
      <dgm:spPr/>
    </dgm:pt>
    <dgm:pt modelId="{A9D8C399-B6D6-4DE4-B954-F80CD194423D}" type="pres">
      <dgm:prSet presAssocID="{403B884E-8194-4375-95A1-A0AB79636BF3}" presName="background2" presStyleLbl="node2" presStyleIdx="1" presStyleCnt="5"/>
      <dgm:spPr>
        <a:solidFill>
          <a:schemeClr val="accent2"/>
        </a:solidFill>
      </dgm:spPr>
    </dgm:pt>
    <dgm:pt modelId="{9F770672-AA57-4716-89A4-C34144995E05}" type="pres">
      <dgm:prSet presAssocID="{403B884E-8194-4375-95A1-A0AB79636BF3}" presName="text2" presStyleLbl="fgAcc2" presStyleIdx="1" presStyleCnt="5" custScaleX="134924">
        <dgm:presLayoutVars>
          <dgm:chPref val="3"/>
        </dgm:presLayoutVars>
      </dgm:prSet>
      <dgm:spPr/>
      <dgm:t>
        <a:bodyPr/>
        <a:lstStyle/>
        <a:p>
          <a:endParaRPr lang="en-GB"/>
        </a:p>
      </dgm:t>
    </dgm:pt>
    <dgm:pt modelId="{3AF9E2F3-86CC-4CC2-A9BA-379644ED016C}" type="pres">
      <dgm:prSet presAssocID="{403B884E-8194-4375-95A1-A0AB79636BF3}" presName="hierChild3" presStyleCnt="0"/>
      <dgm:spPr/>
    </dgm:pt>
    <dgm:pt modelId="{FFC67701-BEB7-456C-82A3-3952EC762F80}" type="pres">
      <dgm:prSet presAssocID="{E79E269B-B3AC-4322-AD77-062FFF297CE6}" presName="Name10" presStyleLbl="parChTrans1D2" presStyleIdx="2" presStyleCnt="5"/>
      <dgm:spPr/>
      <dgm:t>
        <a:bodyPr/>
        <a:lstStyle/>
        <a:p>
          <a:endParaRPr lang="en-GB"/>
        </a:p>
      </dgm:t>
    </dgm:pt>
    <dgm:pt modelId="{9CB6FAD4-DDD4-4F46-B3C5-ABFDAAFC6D12}" type="pres">
      <dgm:prSet presAssocID="{D33AD2B9-D6AE-439C-A910-DDBFB046423F}" presName="hierRoot2" presStyleCnt="0"/>
      <dgm:spPr/>
    </dgm:pt>
    <dgm:pt modelId="{9597AA9E-2063-4B42-AAA8-7C8B1FC21C0F}" type="pres">
      <dgm:prSet presAssocID="{D33AD2B9-D6AE-439C-A910-DDBFB046423F}" presName="composite2" presStyleCnt="0"/>
      <dgm:spPr/>
    </dgm:pt>
    <dgm:pt modelId="{2565EA07-85E9-4A1F-9E5A-A19829000037}" type="pres">
      <dgm:prSet presAssocID="{D33AD2B9-D6AE-439C-A910-DDBFB046423F}" presName="background2" presStyleLbl="node2" presStyleIdx="2" presStyleCnt="5"/>
      <dgm:spPr/>
    </dgm:pt>
    <dgm:pt modelId="{BFB16592-1DCE-4E21-9C88-9F858EEC1174}" type="pres">
      <dgm:prSet presAssocID="{D33AD2B9-D6AE-439C-A910-DDBFB046423F}" presName="text2" presStyleLbl="fgAcc2" presStyleIdx="2" presStyleCnt="5" custScaleX="179302">
        <dgm:presLayoutVars>
          <dgm:chPref val="3"/>
        </dgm:presLayoutVars>
      </dgm:prSet>
      <dgm:spPr/>
      <dgm:t>
        <a:bodyPr/>
        <a:lstStyle/>
        <a:p>
          <a:endParaRPr lang="en-GB"/>
        </a:p>
      </dgm:t>
    </dgm:pt>
    <dgm:pt modelId="{D41FD6E5-8248-4B64-93EA-4DA21EBCBC70}" type="pres">
      <dgm:prSet presAssocID="{D33AD2B9-D6AE-439C-A910-DDBFB046423F}" presName="hierChild3" presStyleCnt="0"/>
      <dgm:spPr/>
    </dgm:pt>
    <dgm:pt modelId="{D668398F-DED7-44EF-97F7-60B426F38C32}" type="pres">
      <dgm:prSet presAssocID="{A6307DD3-C351-402E-9CD1-506D3ADE3876}" presName="Name17" presStyleLbl="parChTrans1D3" presStyleIdx="0" presStyleCnt="2"/>
      <dgm:spPr/>
      <dgm:t>
        <a:bodyPr/>
        <a:lstStyle/>
        <a:p>
          <a:endParaRPr lang="en-GB"/>
        </a:p>
      </dgm:t>
    </dgm:pt>
    <dgm:pt modelId="{EF3567B8-514B-4B40-9FDA-EC5A91B6D300}" type="pres">
      <dgm:prSet presAssocID="{BC2C5A2D-9CDD-4E80-AEF4-5CA4D514FFB0}" presName="hierRoot3" presStyleCnt="0"/>
      <dgm:spPr/>
    </dgm:pt>
    <dgm:pt modelId="{9241B993-6C29-4553-B115-C07BA3BAA0F8}" type="pres">
      <dgm:prSet presAssocID="{BC2C5A2D-9CDD-4E80-AEF4-5CA4D514FFB0}" presName="composite3" presStyleCnt="0"/>
      <dgm:spPr/>
    </dgm:pt>
    <dgm:pt modelId="{C165BD1F-8470-4C7C-9114-C8E3924482E9}" type="pres">
      <dgm:prSet presAssocID="{BC2C5A2D-9CDD-4E80-AEF4-5CA4D514FFB0}" presName="background3" presStyleLbl="node3" presStyleIdx="0" presStyleCnt="2"/>
      <dgm:spPr/>
    </dgm:pt>
    <dgm:pt modelId="{9F74C486-5047-4E5A-949B-B400F45AA629}" type="pres">
      <dgm:prSet presAssocID="{BC2C5A2D-9CDD-4E80-AEF4-5CA4D514FFB0}" presName="text3" presStyleLbl="fgAcc3" presStyleIdx="0" presStyleCnt="2" custScaleX="216470" custLinFactY="3341" custLinFactNeighborX="-8854" custLinFactNeighborY="100000">
        <dgm:presLayoutVars>
          <dgm:chPref val="3"/>
        </dgm:presLayoutVars>
      </dgm:prSet>
      <dgm:spPr/>
      <dgm:t>
        <a:bodyPr/>
        <a:lstStyle/>
        <a:p>
          <a:endParaRPr lang="en-GB"/>
        </a:p>
      </dgm:t>
    </dgm:pt>
    <dgm:pt modelId="{F0DF9BEB-8CDC-4E27-8D09-93A4CA60A269}" type="pres">
      <dgm:prSet presAssocID="{BC2C5A2D-9CDD-4E80-AEF4-5CA4D514FFB0}" presName="hierChild4" presStyleCnt="0"/>
      <dgm:spPr/>
    </dgm:pt>
    <dgm:pt modelId="{1EAA39D6-3E0E-4265-8B5C-3626C57EF40C}" type="pres">
      <dgm:prSet presAssocID="{1338F7E4-7316-4DED-89B5-0E37D8F171C9}" presName="Name17" presStyleLbl="parChTrans1D3" presStyleIdx="1" presStyleCnt="2"/>
      <dgm:spPr/>
      <dgm:t>
        <a:bodyPr/>
        <a:lstStyle/>
        <a:p>
          <a:endParaRPr lang="en-GB"/>
        </a:p>
      </dgm:t>
    </dgm:pt>
    <dgm:pt modelId="{7C013F2D-BFC6-4254-89AE-F47954061140}" type="pres">
      <dgm:prSet presAssocID="{3FDE0507-5767-484C-9ACE-987DC4D0F964}" presName="hierRoot3" presStyleCnt="0"/>
      <dgm:spPr/>
    </dgm:pt>
    <dgm:pt modelId="{03BB8BE1-DEB2-4534-8C27-6F6B369183FD}" type="pres">
      <dgm:prSet presAssocID="{3FDE0507-5767-484C-9ACE-987DC4D0F964}" presName="composite3" presStyleCnt="0"/>
      <dgm:spPr/>
    </dgm:pt>
    <dgm:pt modelId="{9B3CB1AD-EF60-4326-9430-F8AE938D9DA0}" type="pres">
      <dgm:prSet presAssocID="{3FDE0507-5767-484C-9ACE-987DC4D0F964}" presName="background3" presStyleLbl="node3" presStyleIdx="1" presStyleCnt="2"/>
      <dgm:spPr/>
    </dgm:pt>
    <dgm:pt modelId="{A2995A0B-DBA1-40FA-A5BD-E321F4063BF6}" type="pres">
      <dgm:prSet presAssocID="{3FDE0507-5767-484C-9ACE-987DC4D0F964}" presName="text3" presStyleLbl="fgAcc3" presStyleIdx="1" presStyleCnt="2" custScaleX="282344" custLinFactY="3341" custLinFactNeighborX="-8854" custLinFactNeighborY="100000">
        <dgm:presLayoutVars>
          <dgm:chPref val="3"/>
        </dgm:presLayoutVars>
      </dgm:prSet>
      <dgm:spPr/>
      <dgm:t>
        <a:bodyPr/>
        <a:lstStyle/>
        <a:p>
          <a:endParaRPr lang="en-GB"/>
        </a:p>
      </dgm:t>
    </dgm:pt>
    <dgm:pt modelId="{289F8864-9976-49F0-973E-A6C8BF7F23CB}" type="pres">
      <dgm:prSet presAssocID="{3FDE0507-5767-484C-9ACE-987DC4D0F964}" presName="hierChild4" presStyleCnt="0"/>
      <dgm:spPr/>
    </dgm:pt>
    <dgm:pt modelId="{808C397C-D86F-4D55-ABC5-C03EFAE7CAF7}" type="pres">
      <dgm:prSet presAssocID="{70BD19F8-A902-4A6B-9D6A-A5B2658649FA}" presName="Name10" presStyleLbl="parChTrans1D2" presStyleIdx="3" presStyleCnt="5"/>
      <dgm:spPr/>
      <dgm:t>
        <a:bodyPr/>
        <a:lstStyle/>
        <a:p>
          <a:endParaRPr lang="en-GB"/>
        </a:p>
      </dgm:t>
    </dgm:pt>
    <dgm:pt modelId="{4A3C85B5-E4E0-4AA6-8A9D-469AFD07D147}" type="pres">
      <dgm:prSet presAssocID="{AA7908BB-8178-48AB-A803-CE83C3504D65}" presName="hierRoot2" presStyleCnt="0"/>
      <dgm:spPr/>
    </dgm:pt>
    <dgm:pt modelId="{0256E7D3-24F9-49AF-B945-F2714251EF2E}" type="pres">
      <dgm:prSet presAssocID="{AA7908BB-8178-48AB-A803-CE83C3504D65}" presName="composite2" presStyleCnt="0"/>
      <dgm:spPr/>
    </dgm:pt>
    <dgm:pt modelId="{0282AC20-783B-403A-9750-DC651A0D8F2C}" type="pres">
      <dgm:prSet presAssocID="{AA7908BB-8178-48AB-A803-CE83C3504D65}" presName="background2" presStyleLbl="node2" presStyleIdx="3" presStyleCnt="5"/>
      <dgm:spPr>
        <a:solidFill>
          <a:srgbClr val="FF0000"/>
        </a:solidFill>
      </dgm:spPr>
    </dgm:pt>
    <dgm:pt modelId="{04DCA7CF-AD2E-49AD-9EC0-58E2750E7CEB}" type="pres">
      <dgm:prSet presAssocID="{AA7908BB-8178-48AB-A803-CE83C3504D65}" presName="text2" presStyleLbl="fgAcc2" presStyleIdx="3" presStyleCnt="5" custScaleX="132603">
        <dgm:presLayoutVars>
          <dgm:chPref val="3"/>
        </dgm:presLayoutVars>
      </dgm:prSet>
      <dgm:spPr/>
      <dgm:t>
        <a:bodyPr/>
        <a:lstStyle/>
        <a:p>
          <a:endParaRPr lang="en-GB"/>
        </a:p>
      </dgm:t>
    </dgm:pt>
    <dgm:pt modelId="{BDF58DF0-EFCF-4A37-8986-E34E4575D44D}" type="pres">
      <dgm:prSet presAssocID="{AA7908BB-8178-48AB-A803-CE83C3504D65}" presName="hierChild3" presStyleCnt="0"/>
      <dgm:spPr/>
    </dgm:pt>
    <dgm:pt modelId="{41623C14-B70A-4067-BC83-42943F6A6695}" type="pres">
      <dgm:prSet presAssocID="{862E89F5-A54C-49AA-8E1F-14A7D01D01F1}" presName="Name10" presStyleLbl="parChTrans1D2" presStyleIdx="4" presStyleCnt="5"/>
      <dgm:spPr/>
      <dgm:t>
        <a:bodyPr/>
        <a:lstStyle/>
        <a:p>
          <a:endParaRPr lang="en-GB"/>
        </a:p>
      </dgm:t>
    </dgm:pt>
    <dgm:pt modelId="{167E6A31-3028-4D1B-B3CB-ADEF311E6EB0}" type="pres">
      <dgm:prSet presAssocID="{0F23497A-FAFB-4CB6-BFA8-E2A10D9B136D}" presName="hierRoot2" presStyleCnt="0"/>
      <dgm:spPr/>
    </dgm:pt>
    <dgm:pt modelId="{026BDCD3-B41C-4B1D-B295-335BF88DD886}" type="pres">
      <dgm:prSet presAssocID="{0F23497A-FAFB-4CB6-BFA8-E2A10D9B136D}" presName="composite2" presStyleCnt="0"/>
      <dgm:spPr/>
    </dgm:pt>
    <dgm:pt modelId="{28D890FD-0A0F-4D72-9644-5EC34E1E77A1}" type="pres">
      <dgm:prSet presAssocID="{0F23497A-FAFB-4CB6-BFA8-E2A10D9B136D}" presName="background2" presStyleLbl="node2" presStyleIdx="4" presStyleCnt="5"/>
      <dgm:spPr>
        <a:solidFill>
          <a:srgbClr val="FF0000"/>
        </a:solidFill>
      </dgm:spPr>
    </dgm:pt>
    <dgm:pt modelId="{0DCAE328-0B18-4E35-A829-CBF2C8967CC3}" type="pres">
      <dgm:prSet presAssocID="{0F23497A-FAFB-4CB6-BFA8-E2A10D9B136D}" presName="text2" presStyleLbl="fgAcc2" presStyleIdx="4" presStyleCnt="5">
        <dgm:presLayoutVars>
          <dgm:chPref val="3"/>
        </dgm:presLayoutVars>
      </dgm:prSet>
      <dgm:spPr/>
      <dgm:t>
        <a:bodyPr/>
        <a:lstStyle/>
        <a:p>
          <a:endParaRPr lang="en-GB"/>
        </a:p>
      </dgm:t>
    </dgm:pt>
    <dgm:pt modelId="{C53BD0B6-6DD9-40EE-8625-4F976E248561}" type="pres">
      <dgm:prSet presAssocID="{0F23497A-FAFB-4CB6-BFA8-E2A10D9B136D}" presName="hierChild3" presStyleCnt="0"/>
      <dgm:spPr/>
    </dgm:pt>
  </dgm:ptLst>
  <dgm:cxnLst>
    <dgm:cxn modelId="{909821ED-1975-4C43-B929-FBE2DDA4555D}" type="presOf" srcId="{1338F7E4-7316-4DED-89B5-0E37D8F171C9}" destId="{1EAA39D6-3E0E-4265-8B5C-3626C57EF40C}" srcOrd="0" destOrd="0" presId="urn:microsoft.com/office/officeart/2005/8/layout/hierarchy1"/>
    <dgm:cxn modelId="{CC9E3032-65A9-49E1-9979-5509E06DC045}" type="presOf" srcId="{FF9CF10A-B5DC-4D04-9120-FE8CC7B3B563}" destId="{F063C2F9-8486-4BB3-BE81-7CC6601A40BF}" srcOrd="0" destOrd="0" presId="urn:microsoft.com/office/officeart/2005/8/layout/hierarchy1"/>
    <dgm:cxn modelId="{E4D17D69-9E6B-4C24-90EC-C42B019A3C1A}" type="presOf" srcId="{C04C0169-44FB-4A9E-8890-8171C8E5D113}" destId="{2DB3EE54-8640-4249-BE6C-24C33CBCF9EA}" srcOrd="0" destOrd="0" presId="urn:microsoft.com/office/officeart/2005/8/layout/hierarchy1"/>
    <dgm:cxn modelId="{8FD8DF8B-4775-4A9D-BA85-C3A7FDA5E923}" type="presOf" srcId="{0F23497A-FAFB-4CB6-BFA8-E2A10D9B136D}" destId="{0DCAE328-0B18-4E35-A829-CBF2C8967CC3}" srcOrd="0" destOrd="0" presId="urn:microsoft.com/office/officeart/2005/8/layout/hierarchy1"/>
    <dgm:cxn modelId="{CDFF0DA3-9C52-4FCA-8D0F-F14260266D6F}" srcId="{D33AD2B9-D6AE-439C-A910-DDBFB046423F}" destId="{3FDE0507-5767-484C-9ACE-987DC4D0F964}" srcOrd="1" destOrd="0" parTransId="{1338F7E4-7316-4DED-89B5-0E37D8F171C9}" sibTransId="{0F2A4343-51C3-4C04-A359-A12F72B8B81F}"/>
    <dgm:cxn modelId="{902C9D44-A3E4-4BA8-97DD-310230570EDE}" srcId="{FF9CF10A-B5DC-4D04-9120-FE8CC7B3B563}" destId="{FD6D7D58-FA56-4F9C-8B4B-079B9D2B5859}" srcOrd="0" destOrd="0" parTransId="{CCE4BC4F-B453-45F2-B0AD-EB39AD8C1BB6}" sibTransId="{33195643-65A7-4526-8C32-8919CD36F413}"/>
    <dgm:cxn modelId="{22CDF48F-EE5D-4E0B-B5EE-81C59577AC89}" type="presOf" srcId="{A6307DD3-C351-402E-9CD1-506D3ADE3876}" destId="{D668398F-DED7-44EF-97F7-60B426F38C32}" srcOrd="0" destOrd="0" presId="urn:microsoft.com/office/officeart/2005/8/layout/hierarchy1"/>
    <dgm:cxn modelId="{9B735364-9B49-48EB-BBF3-7338B6EE29CA}" type="presOf" srcId="{FD6D7D58-FA56-4F9C-8B4B-079B9D2B5859}" destId="{BE204D74-7A49-43A5-A2A3-81C42CD3ECC8}" srcOrd="0" destOrd="0" presId="urn:microsoft.com/office/officeart/2005/8/layout/hierarchy1"/>
    <dgm:cxn modelId="{AF4E5E64-81EE-4286-A468-6027A3B87FB5}" type="presOf" srcId="{AA7908BB-8178-48AB-A803-CE83C3504D65}" destId="{04DCA7CF-AD2E-49AD-9EC0-58E2750E7CEB}" srcOrd="0" destOrd="0" presId="urn:microsoft.com/office/officeart/2005/8/layout/hierarchy1"/>
    <dgm:cxn modelId="{8EE5076A-BD1D-4F2B-ABC0-9F52C57DDFCB}" srcId="{D33AD2B9-D6AE-439C-A910-DDBFB046423F}" destId="{BC2C5A2D-9CDD-4E80-AEF4-5CA4D514FFB0}" srcOrd="0" destOrd="0" parTransId="{A6307DD3-C351-402E-9CD1-506D3ADE3876}" sibTransId="{CCAD1636-A0E4-4337-9C0E-55D6F106B75D}"/>
    <dgm:cxn modelId="{A8EE8CE1-D08F-4723-BBEF-877B52E6005B}" srcId="{C04C0169-44FB-4A9E-8890-8171C8E5D113}" destId="{FF9CF10A-B5DC-4D04-9120-FE8CC7B3B563}" srcOrd="0" destOrd="0" parTransId="{A4B09938-20B3-46C3-A0D6-67DB29028FD4}" sibTransId="{7AFF132E-CFFF-4070-B0C2-48B8C53F7F2A}"/>
    <dgm:cxn modelId="{96EE64B6-8A81-4BB5-8B30-EA04786CB4DF}" type="presOf" srcId="{403B884E-8194-4375-95A1-A0AB79636BF3}" destId="{9F770672-AA57-4716-89A4-C34144995E05}" srcOrd="0" destOrd="0" presId="urn:microsoft.com/office/officeart/2005/8/layout/hierarchy1"/>
    <dgm:cxn modelId="{9AD73B9C-9EBF-4648-8452-48452B9492C6}" type="presOf" srcId="{70BD19F8-A902-4A6B-9D6A-A5B2658649FA}" destId="{808C397C-D86F-4D55-ABC5-C03EFAE7CAF7}" srcOrd="0" destOrd="0" presId="urn:microsoft.com/office/officeart/2005/8/layout/hierarchy1"/>
    <dgm:cxn modelId="{566E8778-010A-4443-8AB5-7BAAD16D84FE}" srcId="{FF9CF10A-B5DC-4D04-9120-FE8CC7B3B563}" destId="{AA7908BB-8178-48AB-A803-CE83C3504D65}" srcOrd="3" destOrd="0" parTransId="{70BD19F8-A902-4A6B-9D6A-A5B2658649FA}" sibTransId="{4A2664B0-86E5-4CC9-BEE5-00E82F8511E5}"/>
    <dgm:cxn modelId="{C222E881-0A7D-4FF2-98D6-5EDA426F3DCA}" srcId="{FF9CF10A-B5DC-4D04-9120-FE8CC7B3B563}" destId="{0F23497A-FAFB-4CB6-BFA8-E2A10D9B136D}" srcOrd="4" destOrd="0" parTransId="{862E89F5-A54C-49AA-8E1F-14A7D01D01F1}" sibTransId="{61366DE5-DE1C-447C-954A-9C29BB10510B}"/>
    <dgm:cxn modelId="{4F3F6D74-81B3-4CCA-B153-0EE8E949746C}" srcId="{FF9CF10A-B5DC-4D04-9120-FE8CC7B3B563}" destId="{403B884E-8194-4375-95A1-A0AB79636BF3}" srcOrd="1" destOrd="0" parTransId="{4B572661-C747-4A9F-8FD8-D037FD0E55DD}" sibTransId="{56D87406-E8F0-4D5A-8BC2-EBE03293B7C6}"/>
    <dgm:cxn modelId="{C9B12CE4-261A-4C00-9769-197D4B24CD48}" type="presOf" srcId="{E79E269B-B3AC-4322-AD77-062FFF297CE6}" destId="{FFC67701-BEB7-456C-82A3-3952EC762F80}" srcOrd="0" destOrd="0" presId="urn:microsoft.com/office/officeart/2005/8/layout/hierarchy1"/>
    <dgm:cxn modelId="{8C9B0D54-378D-4A36-9750-FCF3213A2958}" type="presOf" srcId="{D33AD2B9-D6AE-439C-A910-DDBFB046423F}" destId="{BFB16592-1DCE-4E21-9C88-9F858EEC1174}" srcOrd="0" destOrd="0" presId="urn:microsoft.com/office/officeart/2005/8/layout/hierarchy1"/>
    <dgm:cxn modelId="{36C33F53-7D51-4AC4-BFC3-DFEB684D6DDE}" srcId="{FF9CF10A-B5DC-4D04-9120-FE8CC7B3B563}" destId="{D33AD2B9-D6AE-439C-A910-DDBFB046423F}" srcOrd="2" destOrd="0" parTransId="{E79E269B-B3AC-4322-AD77-062FFF297CE6}" sibTransId="{1F31375C-4ABF-4741-A089-2B5BCCF97AE9}"/>
    <dgm:cxn modelId="{842A1AF3-E71B-4057-B22F-1A16428C5EA8}" type="presOf" srcId="{3FDE0507-5767-484C-9ACE-987DC4D0F964}" destId="{A2995A0B-DBA1-40FA-A5BD-E321F4063BF6}" srcOrd="0" destOrd="0" presId="urn:microsoft.com/office/officeart/2005/8/layout/hierarchy1"/>
    <dgm:cxn modelId="{B1291C60-43D8-4A4A-86FA-5BE1A86F92C0}" type="presOf" srcId="{862E89F5-A54C-49AA-8E1F-14A7D01D01F1}" destId="{41623C14-B70A-4067-BC83-42943F6A6695}" srcOrd="0" destOrd="0" presId="urn:microsoft.com/office/officeart/2005/8/layout/hierarchy1"/>
    <dgm:cxn modelId="{95673773-348C-4D5A-ADA2-9480836DA1E4}" type="presOf" srcId="{CCE4BC4F-B453-45F2-B0AD-EB39AD8C1BB6}" destId="{8E33E5C1-83C4-4C63-A13B-3129E25DBFA2}" srcOrd="0" destOrd="0" presId="urn:microsoft.com/office/officeart/2005/8/layout/hierarchy1"/>
    <dgm:cxn modelId="{DAC61E30-08E5-4BC0-838A-2315E69964E2}" type="presOf" srcId="{BC2C5A2D-9CDD-4E80-AEF4-5CA4D514FFB0}" destId="{9F74C486-5047-4E5A-949B-B400F45AA629}" srcOrd="0" destOrd="0" presId="urn:microsoft.com/office/officeart/2005/8/layout/hierarchy1"/>
    <dgm:cxn modelId="{3063AD26-2B2B-40DF-B91A-1773C9FE79A8}" type="presOf" srcId="{4B572661-C747-4A9F-8FD8-D037FD0E55DD}" destId="{D1242ECB-6E83-4578-B825-8BE278D83DEE}" srcOrd="0" destOrd="0" presId="urn:microsoft.com/office/officeart/2005/8/layout/hierarchy1"/>
    <dgm:cxn modelId="{FDAA74BC-87CC-4DF5-B02A-FB9715A43E28}" type="presParOf" srcId="{2DB3EE54-8640-4249-BE6C-24C33CBCF9EA}" destId="{773EBE35-2AAB-443C-9DFD-7379B899B9A9}" srcOrd="0" destOrd="0" presId="urn:microsoft.com/office/officeart/2005/8/layout/hierarchy1"/>
    <dgm:cxn modelId="{9B5F6741-01ED-4BB5-8A87-9100FF6277B6}" type="presParOf" srcId="{773EBE35-2AAB-443C-9DFD-7379B899B9A9}" destId="{709D987B-95D3-4116-B0E0-F9B18EBF83A1}" srcOrd="0" destOrd="0" presId="urn:microsoft.com/office/officeart/2005/8/layout/hierarchy1"/>
    <dgm:cxn modelId="{056B1D4D-7265-4E86-8CC8-FCCF60046EFB}" type="presParOf" srcId="{709D987B-95D3-4116-B0E0-F9B18EBF83A1}" destId="{CDCD7A0C-BE45-4169-A21F-602FDD57F6DA}" srcOrd="0" destOrd="0" presId="urn:microsoft.com/office/officeart/2005/8/layout/hierarchy1"/>
    <dgm:cxn modelId="{FA512157-DCEF-469B-9359-871DDD3A21EF}" type="presParOf" srcId="{709D987B-95D3-4116-B0E0-F9B18EBF83A1}" destId="{F063C2F9-8486-4BB3-BE81-7CC6601A40BF}" srcOrd="1" destOrd="0" presId="urn:microsoft.com/office/officeart/2005/8/layout/hierarchy1"/>
    <dgm:cxn modelId="{67BFAF95-4AC6-4812-8A12-F55AF55F1DF4}" type="presParOf" srcId="{773EBE35-2AAB-443C-9DFD-7379B899B9A9}" destId="{8343A140-E753-426C-8728-52433672C7A2}" srcOrd="1" destOrd="0" presId="urn:microsoft.com/office/officeart/2005/8/layout/hierarchy1"/>
    <dgm:cxn modelId="{B32E8251-75E8-4284-9583-289343D1FE47}" type="presParOf" srcId="{8343A140-E753-426C-8728-52433672C7A2}" destId="{8E33E5C1-83C4-4C63-A13B-3129E25DBFA2}" srcOrd="0" destOrd="0" presId="urn:microsoft.com/office/officeart/2005/8/layout/hierarchy1"/>
    <dgm:cxn modelId="{64DF97E3-E27F-4995-9F1C-AB07947E694F}" type="presParOf" srcId="{8343A140-E753-426C-8728-52433672C7A2}" destId="{9EBEC1CD-CC9A-4687-9746-8B33264C51C1}" srcOrd="1" destOrd="0" presId="urn:microsoft.com/office/officeart/2005/8/layout/hierarchy1"/>
    <dgm:cxn modelId="{7C69F0A7-852F-4FE1-9C04-618E2D4EAAAE}" type="presParOf" srcId="{9EBEC1CD-CC9A-4687-9746-8B33264C51C1}" destId="{DDDEB45A-97A8-44FF-B07A-09F6384EE516}" srcOrd="0" destOrd="0" presId="urn:microsoft.com/office/officeart/2005/8/layout/hierarchy1"/>
    <dgm:cxn modelId="{62849FD1-05E1-4A20-ADF3-F76CCE84426C}" type="presParOf" srcId="{DDDEB45A-97A8-44FF-B07A-09F6384EE516}" destId="{C7550697-BFA9-4761-A336-2F831A738078}" srcOrd="0" destOrd="0" presId="urn:microsoft.com/office/officeart/2005/8/layout/hierarchy1"/>
    <dgm:cxn modelId="{D77E0A31-22F8-445E-AAB2-57C8233C3BBD}" type="presParOf" srcId="{DDDEB45A-97A8-44FF-B07A-09F6384EE516}" destId="{BE204D74-7A49-43A5-A2A3-81C42CD3ECC8}" srcOrd="1" destOrd="0" presId="urn:microsoft.com/office/officeart/2005/8/layout/hierarchy1"/>
    <dgm:cxn modelId="{3AB556DF-F04C-481F-87B0-54494328AFA4}" type="presParOf" srcId="{9EBEC1CD-CC9A-4687-9746-8B33264C51C1}" destId="{582E3760-5763-49F4-AD66-4CD4ABD6EDDE}" srcOrd="1" destOrd="0" presId="urn:microsoft.com/office/officeart/2005/8/layout/hierarchy1"/>
    <dgm:cxn modelId="{4A9E462A-CAC6-44E4-9827-8AA9BA34ED27}" type="presParOf" srcId="{8343A140-E753-426C-8728-52433672C7A2}" destId="{D1242ECB-6E83-4578-B825-8BE278D83DEE}" srcOrd="2" destOrd="0" presId="urn:microsoft.com/office/officeart/2005/8/layout/hierarchy1"/>
    <dgm:cxn modelId="{35B0DE39-03CA-4C48-B575-EC3A044F278E}" type="presParOf" srcId="{8343A140-E753-426C-8728-52433672C7A2}" destId="{A2637E09-A69D-4FDC-996F-AE66DC99C47B}" srcOrd="3" destOrd="0" presId="urn:microsoft.com/office/officeart/2005/8/layout/hierarchy1"/>
    <dgm:cxn modelId="{7D81639A-4DE6-44A5-A3A6-6C01943F7F14}" type="presParOf" srcId="{A2637E09-A69D-4FDC-996F-AE66DC99C47B}" destId="{96F916D0-C1C9-474B-ABE2-E291EE3F44DC}" srcOrd="0" destOrd="0" presId="urn:microsoft.com/office/officeart/2005/8/layout/hierarchy1"/>
    <dgm:cxn modelId="{317925C2-9616-474B-8B1B-C2CA17F6B7F2}" type="presParOf" srcId="{96F916D0-C1C9-474B-ABE2-E291EE3F44DC}" destId="{A9D8C399-B6D6-4DE4-B954-F80CD194423D}" srcOrd="0" destOrd="0" presId="urn:microsoft.com/office/officeart/2005/8/layout/hierarchy1"/>
    <dgm:cxn modelId="{239760A2-8B99-4F52-90D2-D5DBB71D8164}" type="presParOf" srcId="{96F916D0-C1C9-474B-ABE2-E291EE3F44DC}" destId="{9F770672-AA57-4716-89A4-C34144995E05}" srcOrd="1" destOrd="0" presId="urn:microsoft.com/office/officeart/2005/8/layout/hierarchy1"/>
    <dgm:cxn modelId="{D787FD05-45E1-4EB7-BAAD-DA1A8227BE4F}" type="presParOf" srcId="{A2637E09-A69D-4FDC-996F-AE66DC99C47B}" destId="{3AF9E2F3-86CC-4CC2-A9BA-379644ED016C}" srcOrd="1" destOrd="0" presId="urn:microsoft.com/office/officeart/2005/8/layout/hierarchy1"/>
    <dgm:cxn modelId="{D1940295-29F5-4F68-900C-5C2B76DD85C6}" type="presParOf" srcId="{8343A140-E753-426C-8728-52433672C7A2}" destId="{FFC67701-BEB7-456C-82A3-3952EC762F80}" srcOrd="4" destOrd="0" presId="urn:microsoft.com/office/officeart/2005/8/layout/hierarchy1"/>
    <dgm:cxn modelId="{576BC983-94D4-4A12-8492-3E33EF971CCB}" type="presParOf" srcId="{8343A140-E753-426C-8728-52433672C7A2}" destId="{9CB6FAD4-DDD4-4F46-B3C5-ABFDAAFC6D12}" srcOrd="5" destOrd="0" presId="urn:microsoft.com/office/officeart/2005/8/layout/hierarchy1"/>
    <dgm:cxn modelId="{7B1BF0C2-8BA9-4EAE-8093-62D7D7B317B6}" type="presParOf" srcId="{9CB6FAD4-DDD4-4F46-B3C5-ABFDAAFC6D12}" destId="{9597AA9E-2063-4B42-AAA8-7C8B1FC21C0F}" srcOrd="0" destOrd="0" presId="urn:microsoft.com/office/officeart/2005/8/layout/hierarchy1"/>
    <dgm:cxn modelId="{CBEEC5C5-C0EB-4CC8-9AA7-DE6E370046CE}" type="presParOf" srcId="{9597AA9E-2063-4B42-AAA8-7C8B1FC21C0F}" destId="{2565EA07-85E9-4A1F-9E5A-A19829000037}" srcOrd="0" destOrd="0" presId="urn:microsoft.com/office/officeart/2005/8/layout/hierarchy1"/>
    <dgm:cxn modelId="{5E44AB13-589F-45E3-8337-AC33D87DA89D}" type="presParOf" srcId="{9597AA9E-2063-4B42-AAA8-7C8B1FC21C0F}" destId="{BFB16592-1DCE-4E21-9C88-9F858EEC1174}" srcOrd="1" destOrd="0" presId="urn:microsoft.com/office/officeart/2005/8/layout/hierarchy1"/>
    <dgm:cxn modelId="{B7D64433-C5FB-4426-BCAD-F4CCCB0629F4}" type="presParOf" srcId="{9CB6FAD4-DDD4-4F46-B3C5-ABFDAAFC6D12}" destId="{D41FD6E5-8248-4B64-93EA-4DA21EBCBC70}" srcOrd="1" destOrd="0" presId="urn:microsoft.com/office/officeart/2005/8/layout/hierarchy1"/>
    <dgm:cxn modelId="{0D66F72B-17D5-402A-A1EC-8F6BAD713517}" type="presParOf" srcId="{D41FD6E5-8248-4B64-93EA-4DA21EBCBC70}" destId="{D668398F-DED7-44EF-97F7-60B426F38C32}" srcOrd="0" destOrd="0" presId="urn:microsoft.com/office/officeart/2005/8/layout/hierarchy1"/>
    <dgm:cxn modelId="{DDBBF7F0-D1D7-4169-9CC0-983890BBE9BF}" type="presParOf" srcId="{D41FD6E5-8248-4B64-93EA-4DA21EBCBC70}" destId="{EF3567B8-514B-4B40-9FDA-EC5A91B6D300}" srcOrd="1" destOrd="0" presId="urn:microsoft.com/office/officeart/2005/8/layout/hierarchy1"/>
    <dgm:cxn modelId="{B6E3B080-2821-4D0F-93BB-0DCB67083044}" type="presParOf" srcId="{EF3567B8-514B-4B40-9FDA-EC5A91B6D300}" destId="{9241B993-6C29-4553-B115-C07BA3BAA0F8}" srcOrd="0" destOrd="0" presId="urn:microsoft.com/office/officeart/2005/8/layout/hierarchy1"/>
    <dgm:cxn modelId="{1BF128F9-558C-46C7-A665-14FDBB69E14B}" type="presParOf" srcId="{9241B993-6C29-4553-B115-C07BA3BAA0F8}" destId="{C165BD1F-8470-4C7C-9114-C8E3924482E9}" srcOrd="0" destOrd="0" presId="urn:microsoft.com/office/officeart/2005/8/layout/hierarchy1"/>
    <dgm:cxn modelId="{9DB43F30-F852-4559-A803-420B1C18B5D9}" type="presParOf" srcId="{9241B993-6C29-4553-B115-C07BA3BAA0F8}" destId="{9F74C486-5047-4E5A-949B-B400F45AA629}" srcOrd="1" destOrd="0" presId="urn:microsoft.com/office/officeart/2005/8/layout/hierarchy1"/>
    <dgm:cxn modelId="{B26EC59F-46B7-4A16-B6F3-6970ED7286AF}" type="presParOf" srcId="{EF3567B8-514B-4B40-9FDA-EC5A91B6D300}" destId="{F0DF9BEB-8CDC-4E27-8D09-93A4CA60A269}" srcOrd="1" destOrd="0" presId="urn:microsoft.com/office/officeart/2005/8/layout/hierarchy1"/>
    <dgm:cxn modelId="{6298D38B-B02E-4A46-B601-573C1AD5600F}" type="presParOf" srcId="{D41FD6E5-8248-4B64-93EA-4DA21EBCBC70}" destId="{1EAA39D6-3E0E-4265-8B5C-3626C57EF40C}" srcOrd="2" destOrd="0" presId="urn:microsoft.com/office/officeart/2005/8/layout/hierarchy1"/>
    <dgm:cxn modelId="{0C8341D8-36AC-4A6C-97C1-B4687EA8B12B}" type="presParOf" srcId="{D41FD6E5-8248-4B64-93EA-4DA21EBCBC70}" destId="{7C013F2D-BFC6-4254-89AE-F47954061140}" srcOrd="3" destOrd="0" presId="urn:microsoft.com/office/officeart/2005/8/layout/hierarchy1"/>
    <dgm:cxn modelId="{87913D55-E372-471E-9D6F-A8F72629B83F}" type="presParOf" srcId="{7C013F2D-BFC6-4254-89AE-F47954061140}" destId="{03BB8BE1-DEB2-4534-8C27-6F6B369183FD}" srcOrd="0" destOrd="0" presId="urn:microsoft.com/office/officeart/2005/8/layout/hierarchy1"/>
    <dgm:cxn modelId="{A43D7333-0F4E-4F1F-A662-E960DDBA75DF}" type="presParOf" srcId="{03BB8BE1-DEB2-4534-8C27-6F6B369183FD}" destId="{9B3CB1AD-EF60-4326-9430-F8AE938D9DA0}" srcOrd="0" destOrd="0" presId="urn:microsoft.com/office/officeart/2005/8/layout/hierarchy1"/>
    <dgm:cxn modelId="{579FDE21-254D-4B2C-9B7D-9D3065D70D6B}" type="presParOf" srcId="{03BB8BE1-DEB2-4534-8C27-6F6B369183FD}" destId="{A2995A0B-DBA1-40FA-A5BD-E321F4063BF6}" srcOrd="1" destOrd="0" presId="urn:microsoft.com/office/officeart/2005/8/layout/hierarchy1"/>
    <dgm:cxn modelId="{B1E6F2EF-0203-4F5E-BDAC-9DA309A112BB}" type="presParOf" srcId="{7C013F2D-BFC6-4254-89AE-F47954061140}" destId="{289F8864-9976-49F0-973E-A6C8BF7F23CB}" srcOrd="1" destOrd="0" presId="urn:microsoft.com/office/officeart/2005/8/layout/hierarchy1"/>
    <dgm:cxn modelId="{F0020F66-A712-4DE1-ADE7-3453750872E9}" type="presParOf" srcId="{8343A140-E753-426C-8728-52433672C7A2}" destId="{808C397C-D86F-4D55-ABC5-C03EFAE7CAF7}" srcOrd="6" destOrd="0" presId="urn:microsoft.com/office/officeart/2005/8/layout/hierarchy1"/>
    <dgm:cxn modelId="{6E99B918-7D63-489E-A6ED-F4ED024BDBA2}" type="presParOf" srcId="{8343A140-E753-426C-8728-52433672C7A2}" destId="{4A3C85B5-E4E0-4AA6-8A9D-469AFD07D147}" srcOrd="7" destOrd="0" presId="urn:microsoft.com/office/officeart/2005/8/layout/hierarchy1"/>
    <dgm:cxn modelId="{1013D228-6096-4BC6-9E13-3C3795B5E131}" type="presParOf" srcId="{4A3C85B5-E4E0-4AA6-8A9D-469AFD07D147}" destId="{0256E7D3-24F9-49AF-B945-F2714251EF2E}" srcOrd="0" destOrd="0" presId="urn:microsoft.com/office/officeart/2005/8/layout/hierarchy1"/>
    <dgm:cxn modelId="{569FA0B0-6E6D-44FF-BA86-BF40312FC7E6}" type="presParOf" srcId="{0256E7D3-24F9-49AF-B945-F2714251EF2E}" destId="{0282AC20-783B-403A-9750-DC651A0D8F2C}" srcOrd="0" destOrd="0" presId="urn:microsoft.com/office/officeart/2005/8/layout/hierarchy1"/>
    <dgm:cxn modelId="{89E00F5F-B515-4763-8D82-DB427D8222F6}" type="presParOf" srcId="{0256E7D3-24F9-49AF-B945-F2714251EF2E}" destId="{04DCA7CF-AD2E-49AD-9EC0-58E2750E7CEB}" srcOrd="1" destOrd="0" presId="urn:microsoft.com/office/officeart/2005/8/layout/hierarchy1"/>
    <dgm:cxn modelId="{28BB0CF5-9498-46ED-8CB9-EBE5536BF003}" type="presParOf" srcId="{4A3C85B5-E4E0-4AA6-8A9D-469AFD07D147}" destId="{BDF58DF0-EFCF-4A37-8986-E34E4575D44D}" srcOrd="1" destOrd="0" presId="urn:microsoft.com/office/officeart/2005/8/layout/hierarchy1"/>
    <dgm:cxn modelId="{CA266D36-BAF3-4B02-90B1-6CEA950D2962}" type="presParOf" srcId="{8343A140-E753-426C-8728-52433672C7A2}" destId="{41623C14-B70A-4067-BC83-42943F6A6695}" srcOrd="8" destOrd="0" presId="urn:microsoft.com/office/officeart/2005/8/layout/hierarchy1"/>
    <dgm:cxn modelId="{A5B738C5-2FD8-46AC-8B06-4168B33EC15A}" type="presParOf" srcId="{8343A140-E753-426C-8728-52433672C7A2}" destId="{167E6A31-3028-4D1B-B3CB-ADEF311E6EB0}" srcOrd="9" destOrd="0" presId="urn:microsoft.com/office/officeart/2005/8/layout/hierarchy1"/>
    <dgm:cxn modelId="{95048A5F-BDBC-4EE3-9D19-94F67F1360B4}" type="presParOf" srcId="{167E6A31-3028-4D1B-B3CB-ADEF311E6EB0}" destId="{026BDCD3-B41C-4B1D-B295-335BF88DD886}" srcOrd="0" destOrd="0" presId="urn:microsoft.com/office/officeart/2005/8/layout/hierarchy1"/>
    <dgm:cxn modelId="{A0F7342D-7EFB-4CFB-B087-233F77994EE3}" type="presParOf" srcId="{026BDCD3-B41C-4B1D-B295-335BF88DD886}" destId="{28D890FD-0A0F-4D72-9644-5EC34E1E77A1}" srcOrd="0" destOrd="0" presId="urn:microsoft.com/office/officeart/2005/8/layout/hierarchy1"/>
    <dgm:cxn modelId="{83EAE893-77CC-4E6F-9EBF-315ABB6767BF}" type="presParOf" srcId="{026BDCD3-B41C-4B1D-B295-335BF88DD886}" destId="{0DCAE328-0B18-4E35-A829-CBF2C8967CC3}" srcOrd="1" destOrd="0" presId="urn:microsoft.com/office/officeart/2005/8/layout/hierarchy1"/>
    <dgm:cxn modelId="{831A214C-3A5F-49F6-BF6F-4843EC566581}" type="presParOf" srcId="{167E6A31-3028-4D1B-B3CB-ADEF311E6EB0}" destId="{C53BD0B6-6DD9-40EE-8625-4F976E248561}"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163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163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163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fld id="{CDCFD4D5-6EB5-4955-8405-61F90152EA54}" type="slidenum">
              <a:rPr lang="ja-JP" altLang="en-US"/>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fld id="{FB98606E-33D6-455A-A95D-A992FEA6B935}" type="slidenum">
              <a:rPr lang="ja-JP" altLang="en-US"/>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B98606E-33D6-455A-A95D-A992FEA6B935}" type="slidenum">
              <a:rPr lang="ja-JP" altLang="en-US" smtClean="0"/>
              <a:pPr/>
              <a:t>1</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E4B1D7-0F73-4752-9B89-7A84B853C6C8}" type="slidenum">
              <a:rPr lang="ja-JP" altLang="en-US"/>
              <a:pPr/>
              <a:t>2</a:t>
            </a:fld>
            <a:endParaRPr lang="en-US" altLang="ja-JP"/>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ja-JP"/>
              <a:t>IPR Notices Note Well for OGF meetings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B98606E-33D6-455A-A95D-A992FEA6B935}" type="slidenum">
              <a:rPr lang="ja-JP" altLang="en-US" smtClean="0"/>
              <a:pPr/>
              <a:t>3</a:t>
            </a:fld>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Blue – is already in the recommendation track</a:t>
            </a:r>
          </a:p>
          <a:p>
            <a:r>
              <a:rPr lang="en-GB" dirty="0" smtClean="0"/>
              <a:t>Green – in progress</a:t>
            </a:r>
          </a:p>
          <a:p>
            <a:r>
              <a:rPr lang="en-GB" dirty="0" smtClean="0"/>
              <a:t>Red - dead</a:t>
            </a:r>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4</a:t>
            </a:fld>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Pasquale </a:t>
            </a:r>
            <a:r>
              <a:rPr lang="en-GB" dirty="0" err="1" smtClean="0"/>
              <a:t>Pagano</a:t>
            </a:r>
            <a:r>
              <a:rPr lang="en-GB" dirty="0" smtClean="0"/>
              <a:t> to be contacted for the WS-DAIX</a:t>
            </a:r>
            <a:r>
              <a:rPr lang="en-GB" baseline="0" dirty="0" smtClean="0"/>
              <a:t> implementation.</a:t>
            </a:r>
          </a:p>
          <a:p>
            <a:r>
              <a:rPr lang="en-GB" baseline="0" dirty="0" smtClean="0"/>
              <a:t>AIST WS-DAIRDF(S) implementation still has to do indirect access.</a:t>
            </a:r>
          </a:p>
          <a:p>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5</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6</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B98606E-33D6-455A-A95D-A992FEA6B935}" type="slidenum">
              <a:rPr lang="ja-JP" altLang="en-US" smtClean="0"/>
              <a:pPr/>
              <a:t>7</a:t>
            </a:fld>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D59704-D77B-409B-9004-5ED8974EDF72}" type="slidenum">
              <a:rPr lang="ja-JP" altLang="en-US"/>
              <a:pPr/>
              <a:t>8</a:t>
            </a:fld>
            <a:endParaRPr lang="en-US" altLang="ja-JP"/>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ja-JP"/>
              <a:t>OGF Full Copyright Notice if necessary</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smtClean="0"/>
              <a:t>Click to edit Master title style</a:t>
            </a:r>
            <a:endParaRPr lang="en-US" altLang="ja-JP"/>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 charset="0"/>
              <a:buNone/>
              <a:defRPr sz="2800">
                <a:solidFill>
                  <a:schemeClr val="bg1"/>
                </a:solidFill>
              </a:defRPr>
            </a:lvl1pPr>
          </a:lstStyle>
          <a:p>
            <a:r>
              <a:rPr lang="en-US" altLang="ja-JP" smtClean="0"/>
              <a:t>Click to edit Master subtitle style</a:t>
            </a:r>
            <a:endParaRPr lang="en-US" altLang="ja-JP"/>
          </a:p>
        </p:txBody>
      </p:sp>
      <p:sp>
        <p:nvSpPr>
          <p:cNvPr id="7182" name="Text Box 14"/>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lgn="l">
              <a:spcBef>
                <a:spcPct val="50000"/>
              </a:spcBef>
            </a:pPr>
            <a:r>
              <a:rPr lang="en-US" altLang="ja-JP" sz="600"/>
              <a:t>© 2006 Open Grid Forum</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21C1FD1A-639B-482E-8D4D-C7CB98925A7C}"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36227A4B-C3AF-4975-BA08-CA0F3B6D1263}" type="slidenum">
              <a:rPr lang="ja-JP" altLang="en-US"/>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DEC24C7B-C8E5-433D-9C86-2E100AA61F5A}" type="slidenum">
              <a:rPr lang="ja-JP" altLang="en-US"/>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fld id="{5F393E81-4425-47A1-AB6B-A9A6BE2F8DC4}" type="slidenum">
              <a:rPr lang="ja-JP" altLang="en-US"/>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fld id="{6B04107C-75BE-4D02-91BF-8DFC2F02B163}" type="slidenum">
              <a:rPr lang="ja-JP" altLang="en-US"/>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fld id="{201985A9-17F8-4023-A400-0CCBFBCAAFD3}" type="slidenum">
              <a:rPr lang="ja-JP" altLang="en-US"/>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fld id="{64B3B17B-D787-4B2D-A3DD-C504FE0EBAA7}"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fld id="{9F237457-D41A-4326-8FB2-EF566593CCDE}"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fld id="{26DC17CA-6CEB-4EA1-BF4B-10E6305AB1D3}"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fld id="{A531AC71-2489-4962-BC44-7F9DB8D0678D}"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fld id="{B21D61CE-0AFD-4E72-9F37-968E0BB19770}" type="slidenum">
              <a:rPr lang="ja-JP" altLang="en-US"/>
              <a:pPr/>
              <a:t>‹#›</a:t>
            </a:fld>
            <a:endParaRPr lang="en-US" altLang="ja-JP"/>
          </a:p>
        </p:txBody>
      </p:sp>
      <p:sp>
        <p:nvSpPr>
          <p:cNvPr id="1035" name="Rectangle 11"/>
          <p:cNvSpPr>
            <a:spLocks noChangeArrowheads="1"/>
          </p:cNvSpPr>
          <p:nvPr/>
        </p:nvSpPr>
        <p:spPr bwMode="auto">
          <a:xfrm>
            <a:off x="0" y="1066800"/>
            <a:ext cx="9144000" cy="76200"/>
          </a:xfrm>
          <a:prstGeom prst="rect">
            <a:avLst/>
          </a:prstGeom>
          <a:solidFill>
            <a:srgbClr val="5DAD41"/>
          </a:solidFill>
          <a:ln w="9525">
            <a:noFill/>
            <a:miter lim="800000"/>
            <a:headEnd/>
            <a:tailEnd/>
          </a:ln>
        </p:spPr>
        <p:txBody>
          <a:bodyPr/>
          <a:lstStyle/>
          <a:p>
            <a:pPr algn="l" eaLnBrk="1" hangingPunct="1">
              <a:spcBef>
                <a:spcPct val="20000"/>
              </a:spcBef>
              <a:buClr>
                <a:schemeClr val="accent2"/>
              </a:buClr>
              <a:buFont typeface="Times" pitchFamily="1" charset="0"/>
              <a:buNone/>
            </a:pPr>
            <a:endParaRPr lang="ja-JP" altLang="en-US" sz="2800">
              <a:solidFill>
                <a:schemeClr val="bg1"/>
              </a:solidFill>
            </a:endParaRPr>
          </a:p>
        </p:txBody>
      </p:sp>
      <p:sp>
        <p:nvSpPr>
          <p:cNvPr id="1041" name="Rectangle 17"/>
          <p:cNvSpPr>
            <a:spLocks noGrp="1" noChangeArrowheads="1"/>
          </p:cNvSpPr>
          <p:nvPr>
            <p:ph type="title"/>
          </p:nvPr>
        </p:nvSpPr>
        <p:spPr bwMode="auto">
          <a:xfrm>
            <a:off x="685800" y="1524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1042" name="Rectangle 18"/>
          <p:cNvSpPr>
            <a:spLocks noGrp="1" noChangeArrowheads="1"/>
          </p:cNvSpPr>
          <p:nvPr>
            <p:ph type="body" idx="1"/>
          </p:nvPr>
        </p:nvSpPr>
        <p:spPr bwMode="auto">
          <a:xfrm>
            <a:off x="685800" y="15240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45" name="Text Box 21"/>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lgn="l">
              <a:spcBef>
                <a:spcPct val="50000"/>
              </a:spcBef>
            </a:pPr>
            <a:r>
              <a:rPr lang="en-US" altLang="ja-JP" sz="600"/>
              <a:t>© 2006 Open Grid Forum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rtl="0" eaLnBrk="1" fontAlgn="base" hangingPunct="1">
        <a:spcBef>
          <a:spcPct val="0"/>
        </a:spcBef>
        <a:spcAft>
          <a:spcPct val="0"/>
        </a:spcAft>
        <a:defRPr sz="3500">
          <a:solidFill>
            <a:schemeClr val="tx1"/>
          </a:solidFill>
          <a:latin typeface="+mj-lt"/>
          <a:ea typeface="+mj-ea"/>
          <a:cs typeface="+mj-cs"/>
        </a:defRPr>
      </a:lvl1pPr>
      <a:lvl2pPr algn="l" rtl="0" eaLnBrk="1" fontAlgn="base" hangingPunct="1">
        <a:spcBef>
          <a:spcPct val="0"/>
        </a:spcBef>
        <a:spcAft>
          <a:spcPct val="0"/>
        </a:spcAft>
        <a:defRPr sz="3500">
          <a:solidFill>
            <a:schemeClr val="tx1"/>
          </a:solidFill>
          <a:latin typeface="Arial" charset="0"/>
          <a:ea typeface="ＭＳ Ｐゴシック" pitchFamily="1" charset="-128"/>
        </a:defRPr>
      </a:lvl2pPr>
      <a:lvl3pPr algn="l" rtl="0" eaLnBrk="1" fontAlgn="base" hangingPunct="1">
        <a:spcBef>
          <a:spcPct val="0"/>
        </a:spcBef>
        <a:spcAft>
          <a:spcPct val="0"/>
        </a:spcAft>
        <a:defRPr sz="3500">
          <a:solidFill>
            <a:schemeClr val="tx1"/>
          </a:solidFill>
          <a:latin typeface="Arial" charset="0"/>
          <a:ea typeface="ＭＳ Ｐゴシック" pitchFamily="1" charset="-128"/>
        </a:defRPr>
      </a:lvl3pPr>
      <a:lvl4pPr algn="l" rtl="0" eaLnBrk="1" fontAlgn="base" hangingPunct="1">
        <a:spcBef>
          <a:spcPct val="0"/>
        </a:spcBef>
        <a:spcAft>
          <a:spcPct val="0"/>
        </a:spcAft>
        <a:defRPr sz="3500">
          <a:solidFill>
            <a:schemeClr val="tx1"/>
          </a:solidFill>
          <a:latin typeface="Arial" charset="0"/>
          <a:ea typeface="ＭＳ Ｐゴシック" pitchFamily="1" charset="-128"/>
        </a:defRPr>
      </a:lvl4pPr>
      <a:lvl5pPr algn="l" rtl="0" eaLnBrk="1" fontAlgn="base" hangingPunct="1">
        <a:spcBef>
          <a:spcPct val="0"/>
        </a:spcBef>
        <a:spcAft>
          <a:spcPct val="0"/>
        </a:spcAft>
        <a:defRPr sz="3500">
          <a:solidFill>
            <a:schemeClr val="tx1"/>
          </a:solidFill>
          <a:latin typeface="Arial" charset="0"/>
          <a:ea typeface="ＭＳ Ｐゴシック" pitchFamily="1" charset="-128"/>
        </a:defRPr>
      </a:lvl5pPr>
      <a:lvl6pPr marL="457200" algn="l" rtl="0" eaLnBrk="1" fontAlgn="base" hangingPunct="1">
        <a:spcBef>
          <a:spcPct val="0"/>
        </a:spcBef>
        <a:spcAft>
          <a:spcPct val="0"/>
        </a:spcAft>
        <a:defRPr sz="3500">
          <a:solidFill>
            <a:schemeClr val="tx1"/>
          </a:solidFill>
          <a:latin typeface="Arial" charset="0"/>
          <a:ea typeface="ＭＳ Ｐゴシック" pitchFamily="1" charset="-128"/>
        </a:defRPr>
      </a:lvl6pPr>
      <a:lvl7pPr marL="914400" algn="l" rtl="0" eaLnBrk="1" fontAlgn="base" hangingPunct="1">
        <a:spcBef>
          <a:spcPct val="0"/>
        </a:spcBef>
        <a:spcAft>
          <a:spcPct val="0"/>
        </a:spcAft>
        <a:defRPr sz="3500">
          <a:solidFill>
            <a:schemeClr val="tx1"/>
          </a:solidFill>
          <a:latin typeface="Arial" charset="0"/>
          <a:ea typeface="ＭＳ Ｐゴシック" pitchFamily="1" charset="-128"/>
        </a:defRPr>
      </a:lvl7pPr>
      <a:lvl8pPr marL="1371600" algn="l" rtl="0" eaLnBrk="1" fontAlgn="base" hangingPunct="1">
        <a:spcBef>
          <a:spcPct val="0"/>
        </a:spcBef>
        <a:spcAft>
          <a:spcPct val="0"/>
        </a:spcAft>
        <a:defRPr sz="3500">
          <a:solidFill>
            <a:schemeClr val="tx1"/>
          </a:solidFill>
          <a:latin typeface="Arial" charset="0"/>
          <a:ea typeface="ＭＳ Ｐゴシック" pitchFamily="1" charset="-128"/>
        </a:defRPr>
      </a:lvl8pPr>
      <a:lvl9pPr marL="1828800" algn="l" rtl="0" eaLnBrk="1" fontAlgn="base" hangingPunct="1">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1" fontAlgn="base" hangingPunct="1">
        <a:spcBef>
          <a:spcPct val="20000"/>
        </a:spcBef>
        <a:spcAft>
          <a:spcPct val="0"/>
        </a:spcAft>
        <a:buClr>
          <a:schemeClr val="accent2"/>
        </a:buClr>
        <a:buFont typeface="Times" pitchFamily="1" charset="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Char char="•"/>
        <a:defRPr sz="2800">
          <a:solidFill>
            <a:schemeClr val="tx1"/>
          </a:solidFill>
          <a:latin typeface="+mn-lt"/>
          <a:ea typeface="+mn-ea"/>
        </a:defRPr>
      </a:lvl2pPr>
      <a:lvl3pPr marL="1143000" indent="-228600" algn="l" rtl="0" eaLnBrk="1" fontAlgn="base" hangingPunct="1">
        <a:spcBef>
          <a:spcPct val="20000"/>
        </a:spcBef>
        <a:spcAft>
          <a:spcPct val="0"/>
        </a:spcAft>
        <a:buClr>
          <a:schemeClr val="accent2"/>
        </a:buClr>
        <a:buChar char="•"/>
        <a:defRPr sz="2400">
          <a:solidFill>
            <a:schemeClr val="tx1"/>
          </a:solidFill>
          <a:latin typeface="+mn-lt"/>
          <a:ea typeface="+mn-ea"/>
        </a:defRPr>
      </a:lvl3pPr>
      <a:lvl4pPr marL="1600200" indent="-228600" algn="l" rtl="0" eaLnBrk="1" fontAlgn="base" hangingPunct="1">
        <a:spcBef>
          <a:spcPct val="20000"/>
        </a:spcBef>
        <a:spcAft>
          <a:spcPct val="0"/>
        </a:spcAft>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25" name="Rectangle 9"/>
          <p:cNvSpPr>
            <a:spLocks noGrp="1" noChangeArrowheads="1"/>
          </p:cNvSpPr>
          <p:nvPr>
            <p:ph type="ctrTitle"/>
          </p:nvPr>
        </p:nvSpPr>
        <p:spPr/>
        <p:txBody>
          <a:bodyPr/>
          <a:lstStyle/>
          <a:p>
            <a:r>
              <a:rPr lang="en-GB" altLang="ja-JP" dirty="0" smtClean="0"/>
              <a:t>DAIS WG Status</a:t>
            </a:r>
            <a:endParaRPr lang="ja-JP" altLang="en-US"/>
          </a:p>
        </p:txBody>
      </p:sp>
      <p:sp>
        <p:nvSpPr>
          <p:cNvPr id="9226" name="Rectangle 10"/>
          <p:cNvSpPr>
            <a:spLocks noGrp="1" noChangeArrowheads="1"/>
          </p:cNvSpPr>
          <p:nvPr>
            <p:ph type="subTitle" idx="1"/>
          </p:nvPr>
        </p:nvSpPr>
        <p:spPr>
          <a:xfrm>
            <a:off x="1524000" y="3657600"/>
            <a:ext cx="7620000" cy="1057284"/>
          </a:xfrm>
        </p:spPr>
        <p:txBody>
          <a:bodyPr/>
          <a:lstStyle/>
          <a:p>
            <a:r>
              <a:rPr lang="en-GB" altLang="ja-JP" dirty="0" smtClean="0"/>
              <a:t>Chairs: Mario Antonioletti (EPCC)</a:t>
            </a:r>
          </a:p>
          <a:p>
            <a:r>
              <a:rPr lang="en-GB" altLang="ja-JP" dirty="0"/>
              <a:t> </a:t>
            </a:r>
            <a:r>
              <a:rPr lang="en-GB" altLang="ja-JP" dirty="0" smtClean="0"/>
              <a:t>            Isao Kojima (AIST)</a:t>
            </a:r>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DB7753F0-C6E0-42DE-97C5-ACB7BD2C5C0E}" type="slidenum">
              <a:rPr lang="ja-JP" altLang="en-US"/>
              <a:pPr/>
              <a:t>2</a:t>
            </a:fld>
            <a:endParaRPr lang="en-US" altLang="ja-JP"/>
          </a:p>
        </p:txBody>
      </p:sp>
      <p:sp>
        <p:nvSpPr>
          <p:cNvPr id="52226" name="Rectangle 2"/>
          <p:cNvSpPr>
            <a:spLocks noGrp="1" noChangeArrowheads="1"/>
          </p:cNvSpPr>
          <p:nvPr>
            <p:ph type="title"/>
          </p:nvPr>
        </p:nvSpPr>
        <p:spPr/>
        <p:txBody>
          <a:bodyPr/>
          <a:lstStyle/>
          <a:p>
            <a:r>
              <a:rPr lang="en-US" altLang="ja-JP"/>
              <a:t>OGF IPR Policies Apply</a:t>
            </a:r>
          </a:p>
        </p:txBody>
      </p:sp>
      <p:sp>
        <p:nvSpPr>
          <p:cNvPr id="52227" name="Rectangle 3"/>
          <p:cNvSpPr>
            <a:spLocks noGrp="1" noChangeArrowheads="1"/>
          </p:cNvSpPr>
          <p:nvPr>
            <p:ph type="body" idx="1"/>
          </p:nvPr>
        </p:nvSpPr>
        <p:spPr>
          <a:xfrm>
            <a:off x="228600" y="1524000"/>
            <a:ext cx="8610600" cy="4114800"/>
          </a:xfrm>
        </p:spPr>
        <p:txBody>
          <a:bodyPr/>
          <a:lstStyle/>
          <a:p>
            <a:pPr>
              <a:lnSpc>
                <a:spcPct val="90000"/>
              </a:lnSpc>
              <a:spcBef>
                <a:spcPct val="0"/>
              </a:spcBef>
            </a:pPr>
            <a:r>
              <a:rPr lang="ja-JP" altLang="en-US" sz="1200">
                <a:latin typeface="Arial"/>
              </a:rPr>
              <a:t>“</a:t>
            </a:r>
            <a:r>
              <a:rPr lang="en-US" altLang="ja-JP" sz="1200">
                <a:latin typeface="Verdana" pitchFamily="1" charset="0"/>
              </a:rPr>
              <a:t>I acknowledge that participation in this meeting is subject to the OGF Intellectual Property Policy.</a:t>
            </a:r>
            <a:r>
              <a:rPr lang="en-US" altLang="ja-JP" sz="1200">
                <a:latin typeface="Arial"/>
              </a:rPr>
              <a:t>”</a:t>
            </a:r>
            <a:endParaRPr lang="en-US" altLang="ja-JP" sz="1200">
              <a:latin typeface="Verdana" pitchFamily="1" charset="0"/>
            </a:endParaRPr>
          </a:p>
          <a:p>
            <a:pPr>
              <a:lnSpc>
                <a:spcPct val="90000"/>
              </a:lnSpc>
              <a:spcBef>
                <a:spcPct val="0"/>
              </a:spcBef>
            </a:pPr>
            <a:r>
              <a:rPr lang="en-US" altLang="ja-JP" sz="1200">
                <a:latin typeface="Verdana" pitchFamily="1" charset="0"/>
              </a:rPr>
              <a:t>Intellectual Property Notices Note Well:  </a:t>
            </a:r>
            <a:r>
              <a:rPr lang="en-US" altLang="ja-JP" sz="1200">
                <a:solidFill>
                  <a:srgbClr val="444444"/>
                </a:solidFill>
                <a:latin typeface="Verdana" pitchFamily="1" charset="0"/>
              </a:rPr>
              <a:t>All statements related to the activities of the OGF and addressed to the OGF are subject to all provisions of Appendix B of GFD-C.1, which grants to the OGF and its participants certain licenses and rights in such statements. Such statements include verbal statements in OGF meetings, as well as written and electronic communications made at any time or place, which are addressed to:</a:t>
            </a:r>
            <a:endParaRPr lang="en-US" altLang="ja-JP" sz="1200">
              <a:latin typeface="Verdana" pitchFamily="1" charset="0"/>
            </a:endParaRPr>
          </a:p>
          <a:p>
            <a:pPr lvl="2">
              <a:lnSpc>
                <a:spcPct val="90000"/>
              </a:lnSpc>
              <a:spcBef>
                <a:spcPct val="0"/>
              </a:spcBef>
            </a:pPr>
            <a:r>
              <a:rPr lang="en-US" altLang="ja-JP" sz="900">
                <a:solidFill>
                  <a:srgbClr val="444444"/>
                </a:solidFill>
                <a:latin typeface="Verdana" pitchFamily="1" charset="0"/>
              </a:rPr>
              <a:t>the OGF plenary session,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any OGF working group or portion thereof,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the OGF Board of Directors, the GFSG, or any member thereof on behalf of the OGF,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the ADCOM, or any member thereof on behalf of the ADCOM,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any OGF mailing list, including any group list, or any other list functioning under OGF auspices,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the OGF Editor or the document authoring and review process </a:t>
            </a:r>
            <a:endParaRPr lang="en-US" altLang="ja-JP" sz="900">
              <a:latin typeface="Verdana" pitchFamily="1" charset="0"/>
            </a:endParaRPr>
          </a:p>
          <a:p>
            <a:pPr>
              <a:lnSpc>
                <a:spcPct val="90000"/>
              </a:lnSpc>
              <a:spcBef>
                <a:spcPct val="0"/>
              </a:spcBef>
            </a:pPr>
            <a:r>
              <a:rPr lang="en-US" altLang="ja-JP" sz="1200">
                <a:solidFill>
                  <a:srgbClr val="444444"/>
                </a:solidFill>
                <a:latin typeface="Verdana" pitchFamily="1" charset="0"/>
              </a:rPr>
              <a:t>Statements made outside of a OGF meeting, mailing list or other function, that are clearly not intended to be input to an OGF activity, group or function, are not subject to these provisions.</a:t>
            </a:r>
          </a:p>
          <a:p>
            <a:pPr>
              <a:lnSpc>
                <a:spcPct val="90000"/>
              </a:lnSpc>
              <a:spcBef>
                <a:spcPct val="0"/>
              </a:spcBef>
            </a:pPr>
            <a:r>
              <a:rPr lang="en-US" altLang="ja-JP" sz="1200">
                <a:solidFill>
                  <a:srgbClr val="444444"/>
                </a:solidFill>
                <a:latin typeface="Verdana" pitchFamily="1" charset="0"/>
              </a:rPr>
              <a:t>Excerpt from Appendix B of GFD-C.1: </a:t>
            </a:r>
            <a:r>
              <a:rPr lang="en-US" altLang="ja-JP" sz="1200">
                <a:solidFill>
                  <a:srgbClr val="444444"/>
                </a:solidFill>
                <a:latin typeface="Arial"/>
              </a:rPr>
              <a:t>”</a:t>
            </a:r>
            <a:r>
              <a:rPr lang="en-US" altLang="ja-JP" sz="1200">
                <a:solidFill>
                  <a:srgbClr val="444444"/>
                </a:solidFill>
                <a:latin typeface="Verdana" pitchFamily="1" charset="0"/>
              </a:rPr>
              <a:t>Where the OGF knows of rights, or claimed rights, the OGF secretariat shall attempt to obtain from the claimant of such rights, a written assurance that upon approval by the GFSG of the relevant OGF document(s), any party will be able to obtain the right to implement, use and distribute the technology or works when implementing, using or distributing technology based upon the specific specification(s) under openly specified, reasonable, non-discriminatory terms. The working group or research group proposing the use of the technology with respect to which the proprietary rights are claimed may assist the OGF secretariat in this effort. The results of this procedure shall not affect advancement of document, except that the GFSG may defer approval where a delay may facilitate the obtaining of such assurances. The results will, however, be recorded by the OGF Secretariat, and made available. The GFSG may also direct that a summary of the results be included in any GFD published containing the specification.</a:t>
            </a:r>
            <a:r>
              <a:rPr lang="en-US" altLang="ja-JP" sz="1200">
                <a:solidFill>
                  <a:srgbClr val="444444"/>
                </a:solidFill>
                <a:latin typeface="Arial"/>
              </a:rPr>
              <a:t>”</a:t>
            </a:r>
            <a:endParaRPr lang="en-US" altLang="ja-JP" sz="1200">
              <a:solidFill>
                <a:srgbClr val="444444"/>
              </a:solidFill>
              <a:latin typeface="Verdana" pitchFamily="1" charset="0"/>
            </a:endParaRPr>
          </a:p>
          <a:p>
            <a:pPr>
              <a:lnSpc>
                <a:spcPct val="90000"/>
              </a:lnSpc>
              <a:spcBef>
                <a:spcPct val="0"/>
              </a:spcBef>
            </a:pPr>
            <a:endParaRPr lang="en-US" altLang="ja-JP" sz="1200">
              <a:solidFill>
                <a:srgbClr val="444444"/>
              </a:solidFill>
              <a:latin typeface="Verdana" pitchFamily="1" charset="0"/>
            </a:endParaRPr>
          </a:p>
          <a:p>
            <a:pPr>
              <a:lnSpc>
                <a:spcPct val="90000"/>
              </a:lnSpc>
            </a:pPr>
            <a:r>
              <a:rPr lang="en-US" altLang="ja-JP" sz="1200">
                <a:latin typeface="Verdana" pitchFamily="1" charset="0"/>
              </a:rPr>
              <a:t>OGF Intellectual Property Policies are adapted from the IETF Intellectual Property Policies that support the Internet Standards Process.</a:t>
            </a:r>
            <a:endParaRPr lang="en-US" altLang="ja-JP" sz="2800">
              <a:latin typeface="Verdana" pitchFamily="1"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F963E990-AC84-4951-9A41-687A17CC6EA5}" type="slidenum">
              <a:rPr lang="ja-JP" altLang="en-US"/>
              <a:pPr/>
              <a:t>3</a:t>
            </a:fld>
            <a:endParaRPr lang="en-US" altLang="ja-JP"/>
          </a:p>
        </p:txBody>
      </p:sp>
      <p:sp>
        <p:nvSpPr>
          <p:cNvPr id="45060" name="Rectangle 4"/>
          <p:cNvSpPr>
            <a:spLocks noGrp="1" noChangeArrowheads="1"/>
          </p:cNvSpPr>
          <p:nvPr>
            <p:ph type="title"/>
          </p:nvPr>
        </p:nvSpPr>
        <p:spPr/>
        <p:txBody>
          <a:bodyPr/>
          <a:lstStyle/>
          <a:p>
            <a:r>
              <a:rPr lang="en-GB" altLang="ja-JP" dirty="0" smtClean="0"/>
              <a:t>Outline</a:t>
            </a:r>
            <a:endParaRPr lang="ja-JP" altLang="en-US"/>
          </a:p>
        </p:txBody>
      </p:sp>
      <p:sp>
        <p:nvSpPr>
          <p:cNvPr id="45061" name="Rectangle 5"/>
          <p:cNvSpPr>
            <a:spLocks noGrp="1" noChangeArrowheads="1"/>
          </p:cNvSpPr>
          <p:nvPr>
            <p:ph type="body" idx="1"/>
          </p:nvPr>
        </p:nvSpPr>
        <p:spPr/>
        <p:txBody>
          <a:bodyPr/>
          <a:lstStyle/>
          <a:p>
            <a:r>
              <a:rPr lang="en-GB" altLang="ja-JP" dirty="0" smtClean="0"/>
              <a:t>Group not been terribly active since OGF24 …or OGF23 </a:t>
            </a:r>
            <a:r>
              <a:rPr lang="en-GB" altLang="ja-JP" dirty="0" smtClean="0">
                <a:sym typeface="Wingdings" pitchFamily="2" charset="2"/>
              </a:rPr>
              <a:t></a:t>
            </a:r>
          </a:p>
          <a:p>
            <a:pPr lvl="1"/>
            <a:r>
              <a:rPr lang="en-GB" altLang="ja-JP" dirty="0" smtClean="0">
                <a:sym typeface="Wingdings" pitchFamily="2" charset="2"/>
              </a:rPr>
              <a:t>Busy ….</a:t>
            </a:r>
          </a:p>
          <a:p>
            <a:r>
              <a:rPr lang="en-GB" altLang="ja-JP" dirty="0" smtClean="0">
                <a:sym typeface="Wingdings" pitchFamily="2" charset="2"/>
              </a:rPr>
              <a:t>BUT things have moved on …</a:t>
            </a:r>
          </a:p>
          <a:p>
            <a:r>
              <a:rPr lang="en-GB" altLang="ja-JP" dirty="0" smtClean="0">
                <a:sym typeface="Wingdings" pitchFamily="2" charset="2"/>
              </a:rPr>
              <a:t>Before – a brief recap …</a:t>
            </a:r>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Document Hierarchy</a:t>
            </a:r>
            <a:endParaRPr lang="en-GB" dirty="0"/>
          </a:p>
        </p:txBody>
      </p:sp>
      <p:graphicFrame>
        <p:nvGraphicFramePr>
          <p:cNvPr id="5" name="Content Placeholder 4"/>
          <p:cNvGraphicFramePr>
            <a:graphicFrameLocks noGrp="1"/>
          </p:cNvGraphicFramePr>
          <p:nvPr>
            <p:ph idx="1"/>
          </p:nvPr>
        </p:nvGraphicFramePr>
        <p:xfrm>
          <a:off x="500034" y="1428736"/>
          <a:ext cx="8029604" cy="4286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0"/>
          </p:nvPr>
        </p:nvSpPr>
        <p:spPr/>
        <p:txBody>
          <a:bodyPr/>
          <a:lstStyle/>
          <a:p>
            <a:fld id="{E0AD24C9-299A-4DDA-A80D-30AF97ED942F}" type="slidenum">
              <a:rPr lang="ja-JP" altLang="en-US" smtClean="0"/>
              <a:pPr/>
              <a:t>4</a:t>
            </a:fld>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Implementations</a:t>
            </a:r>
            <a:endParaRPr lang="en-GB" dirty="0"/>
          </a:p>
        </p:txBody>
      </p:sp>
      <p:graphicFrame>
        <p:nvGraphicFramePr>
          <p:cNvPr id="5" name="Content Placeholder 4"/>
          <p:cNvGraphicFramePr>
            <a:graphicFrameLocks noGrp="1"/>
          </p:cNvGraphicFramePr>
          <p:nvPr>
            <p:ph idx="1"/>
          </p:nvPr>
        </p:nvGraphicFramePr>
        <p:xfrm>
          <a:off x="685800" y="1524000"/>
          <a:ext cx="7815290" cy="2494280"/>
        </p:xfrm>
        <a:graphic>
          <a:graphicData uri="http://schemas.openxmlformats.org/drawingml/2006/table">
            <a:tbl>
              <a:tblPr firstRow="1" bandRow="1">
                <a:tableStyleId>{35758FB7-9AC5-4552-8A53-C91805E547FA}</a:tableStyleId>
              </a:tblPr>
              <a:tblGrid>
                <a:gridCol w="2814630"/>
                <a:gridCol w="2500330"/>
                <a:gridCol w="2500330"/>
              </a:tblGrid>
              <a:tr h="370840">
                <a:tc>
                  <a:txBody>
                    <a:bodyPr/>
                    <a:lstStyle/>
                    <a:p>
                      <a:r>
                        <a:rPr lang="en-GB" dirty="0" smtClean="0">
                          <a:solidFill>
                            <a:schemeClr val="tx1"/>
                          </a:solidFill>
                        </a:rPr>
                        <a:t>Document</a:t>
                      </a:r>
                      <a:endParaRPr lang="en-GB" dirty="0">
                        <a:solidFill>
                          <a:schemeClr val="tx1"/>
                        </a:solidFill>
                      </a:endParaRPr>
                    </a:p>
                  </a:txBody>
                  <a:tcPr/>
                </a:tc>
                <a:tc>
                  <a:txBody>
                    <a:bodyPr/>
                    <a:lstStyle/>
                    <a:p>
                      <a:r>
                        <a:rPr lang="en-GB" dirty="0" smtClean="0">
                          <a:solidFill>
                            <a:schemeClr val="tx1"/>
                          </a:solidFill>
                        </a:rPr>
                        <a:t>Implementations</a:t>
                      </a:r>
                      <a:endParaRPr lang="en-GB" dirty="0">
                        <a:solidFill>
                          <a:schemeClr val="tx1"/>
                        </a:solidFill>
                      </a:endParaRPr>
                    </a:p>
                  </a:txBody>
                  <a:tcPr/>
                </a:tc>
                <a:tc>
                  <a:txBody>
                    <a:bodyPr/>
                    <a:lstStyle/>
                    <a:p>
                      <a:r>
                        <a:rPr lang="en-GB" dirty="0" smtClean="0">
                          <a:solidFill>
                            <a:schemeClr val="tx1"/>
                          </a:solidFill>
                        </a:rPr>
                        <a:t>Maybe/In progress</a:t>
                      </a:r>
                      <a:endParaRPr lang="en-GB" dirty="0">
                        <a:solidFill>
                          <a:schemeClr val="tx1"/>
                        </a:solidFill>
                      </a:endParaRPr>
                    </a:p>
                  </a:txBody>
                  <a:tcPr/>
                </a:tc>
              </a:tr>
              <a:tr h="370840">
                <a:tc>
                  <a:txBody>
                    <a:bodyPr/>
                    <a:lstStyle/>
                    <a:p>
                      <a:r>
                        <a:rPr lang="en-GB" dirty="0" smtClean="0"/>
                        <a:t>WS-DAI</a:t>
                      </a:r>
                      <a:endParaRPr lang="en-GB" dirty="0"/>
                    </a:p>
                  </a:txBody>
                  <a:tcPr/>
                </a:tc>
                <a:tc gridSpan="2">
                  <a:txBody>
                    <a:bodyPr/>
                    <a:lstStyle/>
                    <a:p>
                      <a:pPr algn="ctr"/>
                      <a:r>
                        <a:rPr lang="en-GB" dirty="0" smtClean="0"/>
                        <a:t>Implemented as part of the realisations.</a:t>
                      </a:r>
                      <a:endParaRPr lang="en-GB" dirty="0"/>
                    </a:p>
                  </a:txBody>
                  <a:tcPr/>
                </a:tc>
                <a:tc hMerge="1">
                  <a:txBody>
                    <a:bodyPr/>
                    <a:lstStyle/>
                    <a:p>
                      <a:endParaRPr lang="en-GB" dirty="0"/>
                    </a:p>
                  </a:txBody>
                  <a:tcPr/>
                </a:tc>
              </a:tr>
              <a:tr h="370840">
                <a:tc>
                  <a:txBody>
                    <a:bodyPr/>
                    <a:lstStyle/>
                    <a:p>
                      <a:r>
                        <a:rPr lang="en-GB" dirty="0" smtClean="0"/>
                        <a:t>WS-DAIR</a:t>
                      </a:r>
                      <a:endParaRPr lang="en-GB" dirty="0"/>
                    </a:p>
                  </a:txBody>
                  <a:tcPr/>
                </a:tc>
                <a:tc>
                  <a:txBody>
                    <a:bodyPr/>
                    <a:lstStyle/>
                    <a:p>
                      <a:r>
                        <a:rPr lang="en-GB" dirty="0" smtClean="0"/>
                        <a:t>OGSA-DAI (</a:t>
                      </a:r>
                      <a:r>
                        <a:rPr lang="en-GB" b="1" dirty="0" smtClean="0">
                          <a:solidFill>
                            <a:srgbClr val="FF0000"/>
                          </a:solidFill>
                          <a:sym typeface="Wingdings 2"/>
                        </a:rPr>
                        <a:t></a:t>
                      </a:r>
                      <a:r>
                        <a:rPr lang="en-GB" dirty="0" smtClean="0"/>
                        <a:t>)</a:t>
                      </a:r>
                    </a:p>
                    <a:p>
                      <a:r>
                        <a:rPr lang="en-GB" dirty="0" smtClean="0"/>
                        <a:t>AMGA (</a:t>
                      </a:r>
                      <a:r>
                        <a:rPr lang="en-GB" b="1" dirty="0" smtClean="0">
                          <a:solidFill>
                            <a:srgbClr val="FF0000"/>
                          </a:solidFill>
                          <a:sym typeface="Wingdings 2"/>
                        </a:rPr>
                        <a:t></a:t>
                      </a:r>
                      <a:r>
                        <a:rPr lang="en-GB" dirty="0" smtClean="0"/>
                        <a:t>)</a:t>
                      </a:r>
                      <a:endParaRPr lang="en-GB" dirty="0"/>
                    </a:p>
                  </a:txBody>
                  <a:tcPr/>
                </a:tc>
                <a:tc>
                  <a:txBody>
                    <a:bodyPr/>
                    <a:lstStyle/>
                    <a:p>
                      <a:r>
                        <a:rPr lang="en-GB" dirty="0" err="1" smtClean="0"/>
                        <a:t>GRelC</a:t>
                      </a:r>
                      <a:r>
                        <a:rPr lang="en-GB" dirty="0" smtClean="0"/>
                        <a:t> (</a:t>
                      </a:r>
                      <a:r>
                        <a:rPr lang="en-GB" b="1" dirty="0" smtClean="0">
                          <a:solidFill>
                            <a:srgbClr val="FF0000"/>
                          </a:solidFill>
                          <a:sym typeface="Wingdings 2"/>
                        </a:rPr>
                        <a:t>Not</a:t>
                      </a:r>
                      <a:r>
                        <a:rPr lang="en-GB" b="1" baseline="0" dirty="0" smtClean="0">
                          <a:solidFill>
                            <a:srgbClr val="FF0000"/>
                          </a:solidFill>
                          <a:sym typeface="Wingdings 2"/>
                        </a:rPr>
                        <a:t> Yet</a:t>
                      </a:r>
                      <a:r>
                        <a:rPr lang="en-GB" dirty="0" smtClean="0"/>
                        <a:t>)</a:t>
                      </a:r>
                    </a:p>
                    <a:p>
                      <a:r>
                        <a:rPr lang="en-GB" dirty="0" smtClean="0"/>
                        <a:t>GDSE (</a:t>
                      </a:r>
                      <a:r>
                        <a:rPr lang="en-GB" b="1" dirty="0" smtClean="0">
                          <a:solidFill>
                            <a:srgbClr val="FF0000"/>
                          </a:solidFill>
                          <a:sym typeface="Wingdings 2"/>
                        </a:rPr>
                        <a:t>?</a:t>
                      </a:r>
                      <a:r>
                        <a:rPr lang="en-GB" dirty="0" smtClean="0"/>
                        <a:t>)</a:t>
                      </a:r>
                      <a:endParaRPr lang="en-GB" dirty="0"/>
                    </a:p>
                  </a:txBody>
                  <a:tcPr/>
                </a:tc>
              </a:tr>
              <a:tr h="370840">
                <a:tc>
                  <a:txBody>
                    <a:bodyPr/>
                    <a:lstStyle/>
                    <a:p>
                      <a:r>
                        <a:rPr lang="en-GB" dirty="0" smtClean="0"/>
                        <a:t>WS-DAIX</a:t>
                      </a:r>
                      <a:endParaRPr lang="en-GB" dirty="0"/>
                    </a:p>
                  </a:txBody>
                  <a:tcPr/>
                </a:tc>
                <a:tc>
                  <a:txBody>
                    <a:bodyPr/>
                    <a:lstStyle/>
                    <a:p>
                      <a:r>
                        <a:rPr lang="en-GB" dirty="0" smtClean="0"/>
                        <a:t>OGSA-DAI (</a:t>
                      </a:r>
                      <a:r>
                        <a:rPr lang="en-GB" b="1" dirty="0" smtClean="0">
                          <a:solidFill>
                            <a:srgbClr val="FF0000"/>
                          </a:solidFill>
                          <a:sym typeface="Wingdings 2"/>
                        </a:rPr>
                        <a:t></a:t>
                      </a:r>
                      <a:r>
                        <a:rPr lang="en-GB" dirty="0" smtClean="0"/>
                        <a:t>)</a:t>
                      </a:r>
                      <a:endParaRPr lang="en-GB" dirty="0"/>
                    </a:p>
                  </a:txBody>
                  <a:tcPr/>
                </a:tc>
                <a:tc>
                  <a:txBody>
                    <a:bodyPr/>
                    <a:lstStyle/>
                    <a:p>
                      <a:r>
                        <a:rPr lang="en-GB" dirty="0" smtClean="0"/>
                        <a:t>OHIO</a:t>
                      </a:r>
                      <a:r>
                        <a:rPr lang="en-GB" baseline="0" dirty="0" smtClean="0"/>
                        <a:t> (</a:t>
                      </a:r>
                      <a:r>
                        <a:rPr lang="en-GB" b="1" dirty="0" smtClean="0">
                          <a:solidFill>
                            <a:srgbClr val="FF0000"/>
                          </a:solidFill>
                          <a:sym typeface="Wingdings 2"/>
                        </a:rPr>
                        <a:t>?</a:t>
                      </a:r>
                      <a:r>
                        <a:rPr lang="en-GB" b="0" dirty="0" smtClean="0">
                          <a:solidFill>
                            <a:schemeClr val="tx1"/>
                          </a:solidFill>
                          <a:sym typeface="Wingdings 2"/>
                        </a:rPr>
                        <a:t>), </a:t>
                      </a:r>
                      <a:r>
                        <a:rPr lang="en-GB" b="0" dirty="0" err="1" smtClean="0">
                          <a:solidFill>
                            <a:schemeClr val="tx1"/>
                          </a:solidFill>
                          <a:sym typeface="Wingdings 2"/>
                        </a:rPr>
                        <a:t>gCube</a:t>
                      </a:r>
                      <a:r>
                        <a:rPr lang="en-GB" b="0" dirty="0" smtClean="0">
                          <a:solidFill>
                            <a:schemeClr val="tx1"/>
                          </a:solidFill>
                          <a:sym typeface="Wingdings 2"/>
                        </a:rPr>
                        <a:t> </a:t>
                      </a:r>
                      <a:r>
                        <a:rPr lang="en-GB" dirty="0" smtClean="0"/>
                        <a:t>(</a:t>
                      </a:r>
                      <a:r>
                        <a:rPr lang="en-GB" b="1" dirty="0" smtClean="0">
                          <a:solidFill>
                            <a:srgbClr val="FF0000"/>
                          </a:solidFill>
                          <a:sym typeface="Wingdings 2"/>
                        </a:rPr>
                        <a:t>?</a:t>
                      </a:r>
                      <a:r>
                        <a:rPr lang="en-GB" dirty="0" smtClean="0"/>
                        <a:t>)</a:t>
                      </a:r>
                      <a:endParaRPr lang="en-GB" b="0" dirty="0">
                        <a:solidFill>
                          <a:schemeClr val="tx1"/>
                        </a:solidFill>
                      </a:endParaRPr>
                    </a:p>
                  </a:txBody>
                  <a:tcPr/>
                </a:tc>
              </a:tr>
              <a:tr h="370840">
                <a:tc>
                  <a:txBody>
                    <a:bodyPr/>
                    <a:lstStyle/>
                    <a:p>
                      <a:r>
                        <a:rPr lang="en-GB" dirty="0" smtClean="0"/>
                        <a:t>WS-DAIRDF(S)-Querying</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AIST</a:t>
                      </a:r>
                      <a:r>
                        <a:rPr lang="en-GB" baseline="0" dirty="0" smtClean="0"/>
                        <a:t>(</a:t>
                      </a:r>
                      <a:r>
                        <a:rPr lang="en-GB" b="1" baseline="0" dirty="0" smtClean="0">
                          <a:solidFill>
                            <a:srgbClr val="FF0000"/>
                          </a:solidFill>
                          <a:sym typeface="Wingdings 2"/>
                        </a:rPr>
                        <a:t>Partial</a:t>
                      </a:r>
                      <a:r>
                        <a:rPr lang="en-GB" b="0" dirty="0" smtClean="0">
                          <a:solidFill>
                            <a:schemeClr val="tx1"/>
                          </a:solidFill>
                          <a:sym typeface="Wingdings 2"/>
                        </a:rPr>
                        <a:t>) </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UPM</a:t>
                      </a:r>
                      <a:r>
                        <a:rPr lang="en-GB" baseline="0" dirty="0" smtClean="0"/>
                        <a:t> (</a:t>
                      </a:r>
                      <a:r>
                        <a:rPr lang="en-GB" b="1" baseline="0" dirty="0" smtClean="0">
                          <a:solidFill>
                            <a:srgbClr val="FF0000"/>
                          </a:solidFill>
                          <a:sym typeface="Wingdings 2"/>
                        </a:rPr>
                        <a:t>Plan to</a:t>
                      </a:r>
                      <a:r>
                        <a:rPr lang="en-GB" b="0" dirty="0" smtClean="0">
                          <a:solidFill>
                            <a:schemeClr val="tx1"/>
                          </a:solidFill>
                          <a:sym typeface="Wingdings 2"/>
                        </a:rPr>
                        <a:t>) </a:t>
                      </a:r>
                      <a:endParaRPr lang="en-GB" dirty="0" smtClean="0"/>
                    </a:p>
                  </a:txBody>
                  <a:tcPr/>
                </a:tc>
              </a:tr>
              <a:tr h="370840">
                <a:tc>
                  <a:txBody>
                    <a:bodyPr/>
                    <a:lstStyle/>
                    <a:p>
                      <a:r>
                        <a:rPr lang="en-GB" dirty="0" smtClean="0"/>
                        <a:t>WS-DAIRDF(S)-Ontology</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UPM</a:t>
                      </a:r>
                      <a:r>
                        <a:rPr lang="en-GB" baseline="0" dirty="0" smtClean="0"/>
                        <a:t> (</a:t>
                      </a:r>
                      <a:r>
                        <a:rPr lang="en-GB" b="1" baseline="0" dirty="0" smtClean="0">
                          <a:solidFill>
                            <a:srgbClr val="FF0000"/>
                          </a:solidFill>
                          <a:sym typeface="Wingdings 2"/>
                        </a:rPr>
                        <a:t>Plan to</a:t>
                      </a:r>
                      <a:r>
                        <a:rPr lang="en-GB" b="0" dirty="0" smtClean="0">
                          <a:solidFill>
                            <a:schemeClr val="tx1"/>
                          </a:solidFill>
                          <a:sym typeface="Wingdings 2"/>
                        </a:rPr>
                        <a:t>) </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AIST</a:t>
                      </a:r>
                      <a:r>
                        <a:rPr lang="en-GB" baseline="0" dirty="0" smtClean="0"/>
                        <a:t>(</a:t>
                      </a:r>
                      <a:r>
                        <a:rPr lang="en-GB" b="1" baseline="0" dirty="0" smtClean="0">
                          <a:solidFill>
                            <a:srgbClr val="FF0000"/>
                          </a:solidFill>
                          <a:sym typeface="Wingdings 2"/>
                        </a:rPr>
                        <a:t>Plan to</a:t>
                      </a:r>
                      <a:r>
                        <a:rPr lang="en-GB" b="0" dirty="0" smtClean="0">
                          <a:solidFill>
                            <a:schemeClr val="tx1"/>
                          </a:solidFill>
                          <a:sym typeface="Wingdings 2"/>
                        </a:rPr>
                        <a:t>) </a:t>
                      </a:r>
                      <a:endParaRPr lang="en-GB" dirty="0" smtClean="0"/>
                    </a:p>
                  </a:txBody>
                  <a:tcPr/>
                </a:tc>
              </a:tr>
            </a:tbl>
          </a:graphicData>
        </a:graphic>
      </p:graphicFrame>
      <p:sp>
        <p:nvSpPr>
          <p:cNvPr id="4" name="Footer Placeholder 3"/>
          <p:cNvSpPr>
            <a:spLocks noGrp="1"/>
          </p:cNvSpPr>
          <p:nvPr>
            <p:ph type="ftr" sz="quarter" idx="10"/>
          </p:nvPr>
        </p:nvSpPr>
        <p:spPr/>
        <p:txBody>
          <a:bodyPr/>
          <a:lstStyle/>
          <a:p>
            <a:fld id="{E0AD24C9-299A-4DDA-A80D-30AF97ED942F}" type="slidenum">
              <a:rPr lang="ja-JP" altLang="en-US" smtClean="0"/>
              <a:pPr/>
              <a:t>5</a:t>
            </a:fld>
            <a:endParaRPr lang="en-US"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Next</a:t>
            </a:r>
            <a:endParaRPr lang="en-GB" dirty="0"/>
          </a:p>
        </p:txBody>
      </p:sp>
      <p:sp>
        <p:nvSpPr>
          <p:cNvPr id="3" name="Content Placeholder 2"/>
          <p:cNvSpPr>
            <a:spLocks noGrp="1"/>
          </p:cNvSpPr>
          <p:nvPr>
            <p:ph idx="1"/>
          </p:nvPr>
        </p:nvSpPr>
        <p:spPr>
          <a:xfrm>
            <a:off x="642910" y="1285860"/>
            <a:ext cx="7772400" cy="4114800"/>
          </a:xfrm>
        </p:spPr>
        <p:txBody>
          <a:bodyPr/>
          <a:lstStyle/>
          <a:p>
            <a:r>
              <a:rPr lang="en-GB" sz="2800" dirty="0" smtClean="0"/>
              <a:t>Need WS-DAIR </a:t>
            </a:r>
            <a:r>
              <a:rPr lang="en-GB" sz="2800" dirty="0" err="1" smtClean="0"/>
              <a:t>interop</a:t>
            </a:r>
            <a:r>
              <a:rPr lang="en-GB" sz="2800" dirty="0" smtClean="0"/>
              <a:t> document </a:t>
            </a:r>
          </a:p>
          <a:p>
            <a:r>
              <a:rPr lang="en-GB" sz="2800" dirty="0" smtClean="0"/>
              <a:t>Identify groups to do an </a:t>
            </a:r>
            <a:r>
              <a:rPr lang="en-GB" sz="2800" dirty="0" err="1" smtClean="0"/>
              <a:t>interop</a:t>
            </a:r>
            <a:r>
              <a:rPr lang="en-GB" sz="2800" dirty="0" smtClean="0"/>
              <a:t> test with</a:t>
            </a:r>
          </a:p>
          <a:p>
            <a:pPr lvl="1"/>
            <a:r>
              <a:rPr lang="en-GB" sz="2400" dirty="0" smtClean="0"/>
              <a:t>WS-DAIR</a:t>
            </a:r>
          </a:p>
          <a:p>
            <a:pPr lvl="2"/>
            <a:r>
              <a:rPr lang="en-GB" sz="2000" dirty="0" smtClean="0"/>
              <a:t>OGSA-DAI</a:t>
            </a:r>
          </a:p>
          <a:p>
            <a:pPr lvl="2"/>
            <a:r>
              <a:rPr lang="en-GB" sz="2000" dirty="0" smtClean="0"/>
              <a:t>AMGA</a:t>
            </a:r>
          </a:p>
          <a:p>
            <a:pPr lvl="1"/>
            <a:r>
              <a:rPr lang="en-GB" sz="2400" dirty="0" smtClean="0"/>
              <a:t>WS-DAIX</a:t>
            </a:r>
          </a:p>
          <a:p>
            <a:pPr lvl="2"/>
            <a:r>
              <a:rPr lang="en-GB" sz="2000" dirty="0" smtClean="0"/>
              <a:t>OGSA-DAI</a:t>
            </a:r>
          </a:p>
          <a:p>
            <a:pPr lvl="2"/>
            <a:r>
              <a:rPr lang="en-GB" sz="2000" dirty="0" err="1" smtClean="0"/>
              <a:t>gCube</a:t>
            </a:r>
            <a:r>
              <a:rPr lang="en-GB" sz="2000" dirty="0" smtClean="0"/>
              <a:t>?</a:t>
            </a:r>
          </a:p>
          <a:p>
            <a:r>
              <a:rPr lang="en-GB" sz="2800" dirty="0" smtClean="0"/>
              <a:t>Write experiences documents</a:t>
            </a:r>
          </a:p>
          <a:p>
            <a:endParaRPr lang="en-GB" sz="2400"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6</a:t>
            </a:fld>
            <a:endParaRPr lang="en-US"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Next II</a:t>
            </a:r>
            <a:endParaRPr lang="en-GB" dirty="0"/>
          </a:p>
        </p:txBody>
      </p:sp>
      <p:sp>
        <p:nvSpPr>
          <p:cNvPr id="3" name="Content Placeholder 2"/>
          <p:cNvSpPr>
            <a:spLocks noGrp="1"/>
          </p:cNvSpPr>
          <p:nvPr>
            <p:ph idx="1"/>
          </p:nvPr>
        </p:nvSpPr>
        <p:spPr/>
        <p:txBody>
          <a:bodyPr/>
          <a:lstStyle/>
          <a:p>
            <a:r>
              <a:rPr lang="en-GB" sz="2400" dirty="0" smtClean="0"/>
              <a:t>Need to complete:</a:t>
            </a:r>
          </a:p>
          <a:p>
            <a:pPr lvl="1"/>
            <a:r>
              <a:rPr lang="en-GB" sz="2000" dirty="0" smtClean="0"/>
              <a:t>I</a:t>
            </a:r>
            <a:r>
              <a:rPr lang="en-GB" sz="2000" dirty="0" smtClean="0"/>
              <a:t>nformational document</a:t>
            </a:r>
          </a:p>
          <a:p>
            <a:pPr lvl="2"/>
            <a:r>
              <a:rPr lang="en-GB" sz="1200" dirty="0" smtClean="0"/>
              <a:t>M</a:t>
            </a:r>
            <a:r>
              <a:rPr lang="en-GB" sz="1200" dirty="0" smtClean="0"/>
              <a:t>otivates this work, contains use cases and  agreed terminology</a:t>
            </a:r>
          </a:p>
          <a:p>
            <a:pPr lvl="1"/>
            <a:r>
              <a:rPr lang="en-GB" sz="2000" dirty="0" smtClean="0"/>
              <a:t> </a:t>
            </a:r>
            <a:r>
              <a:rPr lang="en-GB" sz="2000" dirty="0" smtClean="0"/>
              <a:t>WS-DAIRDF(S)-Querying (almost complete)</a:t>
            </a:r>
          </a:p>
          <a:p>
            <a:pPr lvl="1"/>
            <a:r>
              <a:rPr lang="en-GB" sz="2000" dirty="0" smtClean="0"/>
              <a:t> WS-DAIRDF(S)-Ontology (needs rationalisation)</a:t>
            </a:r>
          </a:p>
          <a:p>
            <a:r>
              <a:rPr lang="en-GB" sz="2400" dirty="0" err="1" smtClean="0"/>
              <a:t>Interop</a:t>
            </a:r>
            <a:r>
              <a:rPr lang="en-GB" sz="2400" dirty="0" smtClean="0"/>
              <a:t> documents</a:t>
            </a:r>
          </a:p>
          <a:p>
            <a:r>
              <a:rPr lang="en-GB" sz="2400" dirty="0" smtClean="0"/>
              <a:t>Experiences documents</a:t>
            </a:r>
          </a:p>
          <a:p>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7</a:t>
            </a:fld>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4E661C70-4B21-44DB-B500-2BF20197725E}" type="slidenum">
              <a:rPr lang="ja-JP" altLang="en-US"/>
              <a:pPr/>
              <a:t>8</a:t>
            </a:fld>
            <a:endParaRPr lang="en-US" altLang="ja-JP"/>
          </a:p>
        </p:txBody>
      </p:sp>
      <p:sp>
        <p:nvSpPr>
          <p:cNvPr id="54274" name="Rectangle 2"/>
          <p:cNvSpPr>
            <a:spLocks noGrp="1" noChangeArrowheads="1"/>
          </p:cNvSpPr>
          <p:nvPr>
            <p:ph type="title"/>
          </p:nvPr>
        </p:nvSpPr>
        <p:spPr/>
        <p:txBody>
          <a:bodyPr/>
          <a:lstStyle/>
          <a:p>
            <a:r>
              <a:rPr lang="en-US" altLang="ja-JP"/>
              <a:t>Full Copyright Notice</a:t>
            </a:r>
            <a:endParaRPr lang="ja-JP" altLang="en-US"/>
          </a:p>
        </p:txBody>
      </p:sp>
      <p:sp>
        <p:nvSpPr>
          <p:cNvPr id="54275" name="Text Box 3"/>
          <p:cNvSpPr txBox="1">
            <a:spLocks noChangeArrowheads="1"/>
          </p:cNvSpPr>
          <p:nvPr/>
        </p:nvSpPr>
        <p:spPr bwMode="auto">
          <a:xfrm>
            <a:off x="250825" y="1412875"/>
            <a:ext cx="8281988" cy="4054475"/>
          </a:xfrm>
          <a:prstGeom prst="rect">
            <a:avLst/>
          </a:prstGeom>
          <a:noFill/>
          <a:ln w="9525">
            <a:noFill/>
            <a:miter lim="800000"/>
            <a:headEnd/>
            <a:tailEnd/>
          </a:ln>
          <a:effectLst/>
        </p:spPr>
        <p:txBody>
          <a:bodyPr>
            <a:spAutoFit/>
          </a:bodyPr>
          <a:lstStyle/>
          <a:p>
            <a:pPr algn="l"/>
            <a:r>
              <a:rPr lang="en-US" altLang="ja-JP" sz="2000" dirty="0"/>
              <a:t>Copyright (C) Open Grid Forum </a:t>
            </a:r>
            <a:r>
              <a:rPr lang="en-US" altLang="ja-JP" sz="2000" dirty="0" smtClean="0"/>
              <a:t>(</a:t>
            </a:r>
            <a:r>
              <a:rPr lang="en-US" altLang="ja-JP" sz="2000" dirty="0" smtClean="0">
                <a:solidFill>
                  <a:srgbClr val="FF0000"/>
                </a:solidFill>
              </a:rPr>
              <a:t>2009</a:t>
            </a:r>
            <a:r>
              <a:rPr lang="en-US" altLang="ja-JP" sz="2000" dirty="0" smtClean="0"/>
              <a:t>). </a:t>
            </a:r>
            <a:r>
              <a:rPr lang="en-US" altLang="ja-JP" sz="2000" dirty="0"/>
              <a:t>All Rights Reserved. </a:t>
            </a:r>
          </a:p>
          <a:p>
            <a:pPr algn="l"/>
            <a:endParaRPr lang="en-US" altLang="ja-JP" sz="2000" dirty="0"/>
          </a:p>
          <a:p>
            <a:pPr algn="l"/>
            <a:r>
              <a:rPr lang="en-US" altLang="ja-JP" sz="2000" dirty="0"/>
              <a:t>This document and translations of it may be copied and furnished to others, and derivative works that comment on or otherwise explain it or assist in its implementation may be prepared, copied, published and distributed, in whole or in part, without restriction of any kind, provided that the above copyright notice and this paragraph are included on all such copies and derivative works. </a:t>
            </a:r>
          </a:p>
          <a:p>
            <a:pPr algn="l"/>
            <a:endParaRPr lang="en-US" altLang="ja-JP" sz="2000" dirty="0"/>
          </a:p>
          <a:p>
            <a:pPr algn="l"/>
            <a:r>
              <a:rPr lang="en-US" altLang="ja-JP" sz="2000" dirty="0"/>
              <a:t>The limited permissions granted above are perpetual and will not be revoked by the OGF or its successors or assignees.</a:t>
            </a:r>
          </a:p>
          <a:p>
            <a:pPr algn="l"/>
            <a:endParaRPr lang="ja-JP" altLang="en-US" sz="2000"/>
          </a:p>
          <a:p>
            <a:pPr algn="l"/>
            <a:endParaRPr lang="ja-JP" altLang="en-US" sz="2000"/>
          </a:p>
        </p:txBody>
      </p:sp>
    </p:spTree>
  </p:cSld>
  <p:clrMapOvr>
    <a:masterClrMapping/>
  </p:clrMapOvr>
</p:sld>
</file>

<file path=ppt/theme/theme1.xml><?xml version="1.0" encoding="utf-8"?>
<a:theme xmlns:a="http://schemas.openxmlformats.org/drawingml/2006/main" name="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GF PowerPoint Template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4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OGF PowerPoint Template v1.5</Template>
  <TotalTime>25</TotalTime>
  <Words>764</Words>
  <PresentationFormat>On-screen Show (4:3)</PresentationFormat>
  <Paragraphs>96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OGF PowerPoint Template v1.5</vt:lpstr>
      <vt:lpstr>DAIS WG Status</vt:lpstr>
      <vt:lpstr>OGF IPR Policies Apply</vt:lpstr>
      <vt:lpstr>Outline</vt:lpstr>
      <vt:lpstr>Document Hierarchy</vt:lpstr>
      <vt:lpstr>Implementations</vt:lpstr>
      <vt:lpstr>What Next</vt:lpstr>
      <vt:lpstr>What Next II</vt:lpstr>
      <vt:lpstr>Full Copyright Notice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DAIS WG Status</dc:title>
  <dc:creator>Mario Antonioletti</dc:creator>
  <cp:lastModifiedBy>Mario Antonioletti</cp:lastModifiedBy>
  <cp:revision>5</cp:revision>
  <cp:lastPrinted>2006-08-17T17:55:00Z</cp:lastPrinted>
  <dcterms:created xsi:type="dcterms:W3CDTF">2009-03-03T22:07:29Z</dcterms:created>
  <dcterms:modified xsi:type="dcterms:W3CDTF">2009-03-04T05:56:55Z</dcterms:modified>
</cp:coreProperties>
</file>