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59" r:id="rId2"/>
    <p:sldId id="264" r:id="rId3"/>
    <p:sldId id="263" r:id="rId4"/>
    <p:sldId id="266" r:id="rId5"/>
    <p:sldId id="273" r:id="rId6"/>
    <p:sldId id="270" r:id="rId7"/>
    <p:sldId id="272" r:id="rId8"/>
    <p:sldId id="269" r:id="rId9"/>
    <p:sldId id="268" r:id="rId10"/>
    <p:sldId id="276" r:id="rId11"/>
    <p:sldId id="267" r:id="rId12"/>
    <p:sldId id="271" r:id="rId13"/>
    <p:sldId id="274" r:id="rId14"/>
    <p:sldId id="278" r:id="rId15"/>
    <p:sldId id="265" r:id="rId16"/>
  </p:sldIdLst>
  <p:sldSz cx="9144000" cy="6858000" type="screen4x3"/>
  <p:notesSz cx="6858000" cy="9144000"/>
  <p:defaultTextStyle>
    <a:defPPr>
      <a:defRPr lang="en-GB"/>
    </a:defPPr>
    <a:lvl1pPr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FFFFCC"/>
    <a:srgbClr val="5DAD41"/>
    <a:srgbClr val="1E58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8472" autoAdjust="0"/>
  </p:normalViewPr>
  <p:slideViewPr>
    <p:cSldViewPr>
      <p:cViewPr varScale="1">
        <p:scale>
          <a:sx n="61" d="100"/>
          <a:sy n="61" d="100"/>
        </p:scale>
        <p:origin x="-141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98"/>
    </p:cViewPr>
  </p:sorter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4C0169-44FB-4A9E-8890-8171C8E5D113}" type="doc">
      <dgm:prSet loTypeId="urn:microsoft.com/office/officeart/2005/8/layout/hierarchy1" loCatId="hierarchy" qsTypeId="urn:microsoft.com/office/officeart/2005/8/quickstyle/3d1" qsCatId="3D" csTypeId="urn:microsoft.com/office/officeart/2005/8/colors/accent1_2" csCatId="accent1" phldr="1"/>
      <dgm:spPr/>
      <dgm:t>
        <a:bodyPr/>
        <a:lstStyle/>
        <a:p>
          <a:endParaRPr lang="en-GB"/>
        </a:p>
      </dgm:t>
    </dgm:pt>
    <dgm:pt modelId="{FF9CF10A-B5DC-4D04-9120-FE8CC7B3B563}">
      <dgm:prSet phldrT="[Text]" custT="1"/>
      <dgm:spPr/>
      <dgm:t>
        <a:bodyPr/>
        <a:lstStyle/>
        <a:p>
          <a:r>
            <a:rPr lang="en-GB" sz="2000" dirty="0" smtClean="0"/>
            <a:t>WS-DAIS</a:t>
          </a:r>
          <a:endParaRPr lang="en-GB" sz="2000" dirty="0"/>
        </a:p>
      </dgm:t>
    </dgm:pt>
    <dgm:pt modelId="{A4B09938-20B3-46C3-A0D6-67DB29028FD4}" type="parTrans" cxnId="{A8EE8CE1-D08F-4723-BBEF-877B52E6005B}">
      <dgm:prSet/>
      <dgm:spPr/>
      <dgm:t>
        <a:bodyPr/>
        <a:lstStyle/>
        <a:p>
          <a:endParaRPr lang="en-GB"/>
        </a:p>
      </dgm:t>
    </dgm:pt>
    <dgm:pt modelId="{7AFF132E-CFFF-4070-B0C2-48B8C53F7F2A}" type="sibTrans" cxnId="{A8EE8CE1-D08F-4723-BBEF-877B52E6005B}">
      <dgm:prSet/>
      <dgm:spPr/>
      <dgm:t>
        <a:bodyPr/>
        <a:lstStyle/>
        <a:p>
          <a:endParaRPr lang="en-GB"/>
        </a:p>
      </dgm:t>
    </dgm:pt>
    <dgm:pt modelId="{FD6D7D58-FA56-4F9C-8B4B-079B9D2B5859}">
      <dgm:prSet phldrT="[Text]" custT="1"/>
      <dgm:spPr/>
      <dgm:t>
        <a:bodyPr/>
        <a:lstStyle/>
        <a:p>
          <a:r>
            <a:rPr lang="en-GB" sz="2000" dirty="0" smtClean="0"/>
            <a:t>WS-DAIR</a:t>
          </a:r>
          <a:endParaRPr lang="en-GB" sz="2000" dirty="0"/>
        </a:p>
      </dgm:t>
    </dgm:pt>
    <dgm:pt modelId="{CCE4BC4F-B453-45F2-B0AD-EB39AD8C1BB6}" type="parTrans" cxnId="{902C9D44-A3E4-4BA8-97DD-310230570EDE}">
      <dgm:prSet/>
      <dgm:spPr/>
      <dgm:t>
        <a:bodyPr/>
        <a:lstStyle/>
        <a:p>
          <a:endParaRPr lang="en-GB"/>
        </a:p>
      </dgm:t>
    </dgm:pt>
    <dgm:pt modelId="{33195643-65A7-4526-8C32-8919CD36F413}" type="sibTrans" cxnId="{902C9D44-A3E4-4BA8-97DD-310230570EDE}">
      <dgm:prSet/>
      <dgm:spPr/>
      <dgm:t>
        <a:bodyPr/>
        <a:lstStyle/>
        <a:p>
          <a:endParaRPr lang="en-GB"/>
        </a:p>
      </dgm:t>
    </dgm:pt>
    <dgm:pt modelId="{403B884E-8194-4375-95A1-A0AB79636BF3}">
      <dgm:prSet phldrT="[Text]" custT="1"/>
      <dgm:spPr/>
      <dgm:t>
        <a:bodyPr/>
        <a:lstStyle/>
        <a:p>
          <a:r>
            <a:rPr lang="en-GB" sz="2000" dirty="0" smtClean="0"/>
            <a:t>WS-DAIX</a:t>
          </a:r>
          <a:endParaRPr lang="en-GB" sz="2000" dirty="0"/>
        </a:p>
      </dgm:t>
    </dgm:pt>
    <dgm:pt modelId="{4B572661-C747-4A9F-8FD8-D037FD0E55DD}" type="parTrans" cxnId="{4F3F6D74-81B3-4CCA-B153-0EE8E949746C}">
      <dgm:prSet/>
      <dgm:spPr/>
      <dgm:t>
        <a:bodyPr/>
        <a:lstStyle/>
        <a:p>
          <a:endParaRPr lang="en-GB"/>
        </a:p>
      </dgm:t>
    </dgm:pt>
    <dgm:pt modelId="{56D87406-E8F0-4D5A-8BC2-EBE03293B7C6}" type="sibTrans" cxnId="{4F3F6D74-81B3-4CCA-B153-0EE8E949746C}">
      <dgm:prSet/>
      <dgm:spPr/>
      <dgm:t>
        <a:bodyPr/>
        <a:lstStyle/>
        <a:p>
          <a:endParaRPr lang="en-GB"/>
        </a:p>
      </dgm:t>
    </dgm:pt>
    <dgm:pt modelId="{D33AD2B9-D6AE-439C-A910-DDBFB046423F}">
      <dgm:prSet/>
      <dgm:spPr/>
      <dgm:t>
        <a:bodyPr/>
        <a:lstStyle/>
        <a:p>
          <a:r>
            <a:rPr lang="en-GB" dirty="0" smtClean="0"/>
            <a:t>WS-DAIRDF</a:t>
          </a:r>
          <a:endParaRPr lang="en-GB" dirty="0"/>
        </a:p>
      </dgm:t>
    </dgm:pt>
    <dgm:pt modelId="{E79E269B-B3AC-4322-AD77-062FFF297CE6}" type="parTrans" cxnId="{36C33F53-7D51-4AC4-BFC3-DFEB684D6DDE}">
      <dgm:prSet/>
      <dgm:spPr/>
      <dgm:t>
        <a:bodyPr/>
        <a:lstStyle/>
        <a:p>
          <a:endParaRPr lang="en-GB"/>
        </a:p>
      </dgm:t>
    </dgm:pt>
    <dgm:pt modelId="{1F31375C-4ABF-4741-A089-2B5BCCF97AE9}" type="sibTrans" cxnId="{36C33F53-7D51-4AC4-BFC3-DFEB684D6DDE}">
      <dgm:prSet/>
      <dgm:spPr/>
      <dgm:t>
        <a:bodyPr/>
        <a:lstStyle/>
        <a:p>
          <a:endParaRPr lang="en-GB"/>
        </a:p>
      </dgm:t>
    </dgm:pt>
    <dgm:pt modelId="{AA7908BB-8178-48AB-A803-CE83C3504D65}">
      <dgm:prSet/>
      <dgm:spPr/>
      <dgm:t>
        <a:bodyPr/>
        <a:lstStyle/>
        <a:p>
          <a:r>
            <a:rPr lang="en-GB" dirty="0" smtClean="0"/>
            <a:t>WS-DAIO</a:t>
          </a:r>
          <a:endParaRPr lang="en-GB" dirty="0"/>
        </a:p>
      </dgm:t>
    </dgm:pt>
    <dgm:pt modelId="{70BD19F8-A902-4A6B-9D6A-A5B2658649FA}" type="parTrans" cxnId="{566E8778-010A-4443-8AB5-7BAAD16D84FE}">
      <dgm:prSet/>
      <dgm:spPr/>
      <dgm:t>
        <a:bodyPr/>
        <a:lstStyle/>
        <a:p>
          <a:endParaRPr lang="en-GB"/>
        </a:p>
      </dgm:t>
    </dgm:pt>
    <dgm:pt modelId="{4A2664B0-86E5-4CC9-BEE5-00E82F8511E5}" type="sibTrans" cxnId="{566E8778-010A-4443-8AB5-7BAAD16D84FE}">
      <dgm:prSet/>
      <dgm:spPr/>
      <dgm:t>
        <a:bodyPr/>
        <a:lstStyle/>
        <a:p>
          <a:endParaRPr lang="en-GB"/>
        </a:p>
      </dgm:t>
    </dgm:pt>
    <dgm:pt modelId="{0F23497A-FAFB-4CB6-BFA8-E2A10D9B136D}">
      <dgm:prSet/>
      <dgm:spPr/>
      <dgm:t>
        <a:bodyPr/>
        <a:lstStyle/>
        <a:p>
          <a:r>
            <a:rPr lang="en-GB" dirty="0" smtClean="0"/>
            <a:t>FILES</a:t>
          </a:r>
          <a:endParaRPr lang="en-GB" dirty="0"/>
        </a:p>
      </dgm:t>
    </dgm:pt>
    <dgm:pt modelId="{862E89F5-A54C-49AA-8E1F-14A7D01D01F1}" type="parTrans" cxnId="{C222E881-0A7D-4FF2-98D6-5EDA426F3DCA}">
      <dgm:prSet/>
      <dgm:spPr/>
      <dgm:t>
        <a:bodyPr/>
        <a:lstStyle/>
        <a:p>
          <a:endParaRPr lang="en-GB"/>
        </a:p>
      </dgm:t>
    </dgm:pt>
    <dgm:pt modelId="{61366DE5-DE1C-447C-954A-9C29BB10510B}" type="sibTrans" cxnId="{C222E881-0A7D-4FF2-98D6-5EDA426F3DCA}">
      <dgm:prSet/>
      <dgm:spPr/>
      <dgm:t>
        <a:bodyPr/>
        <a:lstStyle/>
        <a:p>
          <a:endParaRPr lang="en-GB"/>
        </a:p>
      </dgm:t>
    </dgm:pt>
    <dgm:pt modelId="{BC2C5A2D-9CDD-4E80-AEF4-5CA4D514FFB0}">
      <dgm:prSet/>
      <dgm:spPr/>
      <dgm:t>
        <a:bodyPr/>
        <a:lstStyle/>
        <a:p>
          <a:r>
            <a:rPr lang="en-GB" dirty="0" smtClean="0"/>
            <a:t>WS-DAIRDF(S)</a:t>
          </a:r>
          <a:endParaRPr lang="en-GB" dirty="0"/>
        </a:p>
      </dgm:t>
    </dgm:pt>
    <dgm:pt modelId="{A6307DD3-C351-402E-9CD1-506D3ADE3876}" type="parTrans" cxnId="{8EE5076A-BD1D-4F2B-ABC0-9F52C57DDFCB}">
      <dgm:prSet/>
      <dgm:spPr/>
      <dgm:t>
        <a:bodyPr/>
        <a:lstStyle/>
        <a:p>
          <a:endParaRPr lang="en-GB"/>
        </a:p>
      </dgm:t>
    </dgm:pt>
    <dgm:pt modelId="{CCAD1636-A0E4-4337-9C0E-55D6F106B75D}" type="sibTrans" cxnId="{8EE5076A-BD1D-4F2B-ABC0-9F52C57DDFCB}">
      <dgm:prSet/>
      <dgm:spPr/>
      <dgm:t>
        <a:bodyPr/>
        <a:lstStyle/>
        <a:p>
          <a:endParaRPr lang="en-GB"/>
        </a:p>
      </dgm:t>
    </dgm:pt>
    <dgm:pt modelId="{3FDE0507-5767-484C-9ACE-987DC4D0F964}">
      <dgm:prSet/>
      <dgm:spPr/>
      <dgm:t>
        <a:bodyPr/>
        <a:lstStyle/>
        <a:p>
          <a:r>
            <a:rPr lang="en-GB" dirty="0" smtClean="0"/>
            <a:t>WS-DAIRDF(RDF)</a:t>
          </a:r>
          <a:endParaRPr lang="en-GB" dirty="0"/>
        </a:p>
      </dgm:t>
    </dgm:pt>
    <dgm:pt modelId="{1338F7E4-7316-4DED-89B5-0E37D8F171C9}" type="parTrans" cxnId="{CDFF0DA3-9C52-4FCA-8D0F-F14260266D6F}">
      <dgm:prSet/>
      <dgm:spPr/>
      <dgm:t>
        <a:bodyPr/>
        <a:lstStyle/>
        <a:p>
          <a:endParaRPr lang="en-GB"/>
        </a:p>
      </dgm:t>
    </dgm:pt>
    <dgm:pt modelId="{0F2A4343-51C3-4C04-A359-A12F72B8B81F}" type="sibTrans" cxnId="{CDFF0DA3-9C52-4FCA-8D0F-F14260266D6F}">
      <dgm:prSet/>
      <dgm:spPr/>
      <dgm:t>
        <a:bodyPr/>
        <a:lstStyle/>
        <a:p>
          <a:endParaRPr lang="en-GB"/>
        </a:p>
      </dgm:t>
    </dgm:pt>
    <dgm:pt modelId="{2DB3EE54-8640-4249-BE6C-24C33CBCF9EA}" type="pres">
      <dgm:prSet presAssocID="{C04C0169-44FB-4A9E-8890-8171C8E5D113}" presName="hierChild1" presStyleCnt="0">
        <dgm:presLayoutVars>
          <dgm:chPref val="1"/>
          <dgm:dir/>
          <dgm:animOne val="branch"/>
          <dgm:animLvl val="lvl"/>
          <dgm:resizeHandles/>
        </dgm:presLayoutVars>
      </dgm:prSet>
      <dgm:spPr/>
      <dgm:t>
        <a:bodyPr/>
        <a:lstStyle/>
        <a:p>
          <a:endParaRPr lang="en-GB"/>
        </a:p>
      </dgm:t>
    </dgm:pt>
    <dgm:pt modelId="{773EBE35-2AAB-443C-9DFD-7379B899B9A9}" type="pres">
      <dgm:prSet presAssocID="{FF9CF10A-B5DC-4D04-9120-FE8CC7B3B563}" presName="hierRoot1" presStyleCnt="0"/>
      <dgm:spPr/>
    </dgm:pt>
    <dgm:pt modelId="{709D987B-95D3-4116-B0E0-F9B18EBF83A1}" type="pres">
      <dgm:prSet presAssocID="{FF9CF10A-B5DC-4D04-9120-FE8CC7B3B563}" presName="composite" presStyleCnt="0"/>
      <dgm:spPr/>
    </dgm:pt>
    <dgm:pt modelId="{CDCD7A0C-BE45-4169-A21F-602FDD57F6DA}" type="pres">
      <dgm:prSet presAssocID="{FF9CF10A-B5DC-4D04-9120-FE8CC7B3B563}" presName="background" presStyleLbl="node0" presStyleIdx="0" presStyleCnt="1"/>
      <dgm:spPr>
        <a:solidFill>
          <a:schemeClr val="accent2"/>
        </a:solidFill>
      </dgm:spPr>
    </dgm:pt>
    <dgm:pt modelId="{F063C2F9-8486-4BB3-BE81-7CC6601A40BF}" type="pres">
      <dgm:prSet presAssocID="{FF9CF10A-B5DC-4D04-9120-FE8CC7B3B563}" presName="text" presStyleLbl="fgAcc0" presStyleIdx="0" presStyleCnt="1" custScaleX="148126" custLinFactNeighborX="4723" custLinFactNeighborY="-74557">
        <dgm:presLayoutVars>
          <dgm:chPref val="3"/>
        </dgm:presLayoutVars>
      </dgm:prSet>
      <dgm:spPr/>
      <dgm:t>
        <a:bodyPr/>
        <a:lstStyle/>
        <a:p>
          <a:endParaRPr lang="en-GB"/>
        </a:p>
      </dgm:t>
    </dgm:pt>
    <dgm:pt modelId="{8343A140-E753-426C-8728-52433672C7A2}" type="pres">
      <dgm:prSet presAssocID="{FF9CF10A-B5DC-4D04-9120-FE8CC7B3B563}" presName="hierChild2" presStyleCnt="0"/>
      <dgm:spPr/>
    </dgm:pt>
    <dgm:pt modelId="{8E33E5C1-83C4-4C63-A13B-3129E25DBFA2}" type="pres">
      <dgm:prSet presAssocID="{CCE4BC4F-B453-45F2-B0AD-EB39AD8C1BB6}" presName="Name10" presStyleLbl="parChTrans1D2" presStyleIdx="0" presStyleCnt="5"/>
      <dgm:spPr/>
      <dgm:t>
        <a:bodyPr/>
        <a:lstStyle/>
        <a:p>
          <a:endParaRPr lang="en-GB"/>
        </a:p>
      </dgm:t>
    </dgm:pt>
    <dgm:pt modelId="{9EBEC1CD-CC9A-4687-9746-8B33264C51C1}" type="pres">
      <dgm:prSet presAssocID="{FD6D7D58-FA56-4F9C-8B4B-079B9D2B5859}" presName="hierRoot2" presStyleCnt="0"/>
      <dgm:spPr/>
    </dgm:pt>
    <dgm:pt modelId="{DDDEB45A-97A8-44FF-B07A-09F6384EE516}" type="pres">
      <dgm:prSet presAssocID="{FD6D7D58-FA56-4F9C-8B4B-079B9D2B5859}" presName="composite2" presStyleCnt="0"/>
      <dgm:spPr/>
    </dgm:pt>
    <dgm:pt modelId="{C7550697-BFA9-4761-A336-2F831A738078}" type="pres">
      <dgm:prSet presAssocID="{FD6D7D58-FA56-4F9C-8B4B-079B9D2B5859}" presName="background2" presStyleLbl="node2" presStyleIdx="0" presStyleCnt="5"/>
      <dgm:spPr>
        <a:solidFill>
          <a:schemeClr val="accent2"/>
        </a:solidFill>
      </dgm:spPr>
    </dgm:pt>
    <dgm:pt modelId="{BE204D74-7A49-43A5-A2A3-81C42CD3ECC8}" type="pres">
      <dgm:prSet presAssocID="{FD6D7D58-FA56-4F9C-8B4B-079B9D2B5859}" presName="text2" presStyleLbl="fgAcc2" presStyleIdx="0" presStyleCnt="5" custScaleX="131291">
        <dgm:presLayoutVars>
          <dgm:chPref val="3"/>
        </dgm:presLayoutVars>
      </dgm:prSet>
      <dgm:spPr/>
      <dgm:t>
        <a:bodyPr/>
        <a:lstStyle/>
        <a:p>
          <a:endParaRPr lang="en-GB"/>
        </a:p>
      </dgm:t>
    </dgm:pt>
    <dgm:pt modelId="{582E3760-5763-49F4-AD66-4CD4ABD6EDDE}" type="pres">
      <dgm:prSet presAssocID="{FD6D7D58-FA56-4F9C-8B4B-079B9D2B5859}" presName="hierChild3" presStyleCnt="0"/>
      <dgm:spPr/>
    </dgm:pt>
    <dgm:pt modelId="{D1242ECB-6E83-4578-B825-8BE278D83DEE}" type="pres">
      <dgm:prSet presAssocID="{4B572661-C747-4A9F-8FD8-D037FD0E55DD}" presName="Name10" presStyleLbl="parChTrans1D2" presStyleIdx="1" presStyleCnt="5"/>
      <dgm:spPr/>
      <dgm:t>
        <a:bodyPr/>
        <a:lstStyle/>
        <a:p>
          <a:endParaRPr lang="en-GB"/>
        </a:p>
      </dgm:t>
    </dgm:pt>
    <dgm:pt modelId="{A2637E09-A69D-4FDC-996F-AE66DC99C47B}" type="pres">
      <dgm:prSet presAssocID="{403B884E-8194-4375-95A1-A0AB79636BF3}" presName="hierRoot2" presStyleCnt="0"/>
      <dgm:spPr/>
    </dgm:pt>
    <dgm:pt modelId="{96F916D0-C1C9-474B-ABE2-E291EE3F44DC}" type="pres">
      <dgm:prSet presAssocID="{403B884E-8194-4375-95A1-A0AB79636BF3}" presName="composite2" presStyleCnt="0"/>
      <dgm:spPr/>
    </dgm:pt>
    <dgm:pt modelId="{A9D8C399-B6D6-4DE4-B954-F80CD194423D}" type="pres">
      <dgm:prSet presAssocID="{403B884E-8194-4375-95A1-A0AB79636BF3}" presName="background2" presStyleLbl="node2" presStyleIdx="1" presStyleCnt="5"/>
      <dgm:spPr>
        <a:solidFill>
          <a:schemeClr val="accent2"/>
        </a:solidFill>
      </dgm:spPr>
    </dgm:pt>
    <dgm:pt modelId="{9F770672-AA57-4716-89A4-C34144995E05}" type="pres">
      <dgm:prSet presAssocID="{403B884E-8194-4375-95A1-A0AB79636BF3}" presName="text2" presStyleLbl="fgAcc2" presStyleIdx="1" presStyleCnt="5" custScaleX="134924">
        <dgm:presLayoutVars>
          <dgm:chPref val="3"/>
        </dgm:presLayoutVars>
      </dgm:prSet>
      <dgm:spPr/>
      <dgm:t>
        <a:bodyPr/>
        <a:lstStyle/>
        <a:p>
          <a:endParaRPr lang="en-GB"/>
        </a:p>
      </dgm:t>
    </dgm:pt>
    <dgm:pt modelId="{3AF9E2F3-86CC-4CC2-A9BA-379644ED016C}" type="pres">
      <dgm:prSet presAssocID="{403B884E-8194-4375-95A1-A0AB79636BF3}" presName="hierChild3" presStyleCnt="0"/>
      <dgm:spPr/>
    </dgm:pt>
    <dgm:pt modelId="{FFC67701-BEB7-456C-82A3-3952EC762F80}" type="pres">
      <dgm:prSet presAssocID="{E79E269B-B3AC-4322-AD77-062FFF297CE6}" presName="Name10" presStyleLbl="parChTrans1D2" presStyleIdx="2" presStyleCnt="5"/>
      <dgm:spPr/>
      <dgm:t>
        <a:bodyPr/>
        <a:lstStyle/>
        <a:p>
          <a:endParaRPr lang="en-GB"/>
        </a:p>
      </dgm:t>
    </dgm:pt>
    <dgm:pt modelId="{9CB6FAD4-DDD4-4F46-B3C5-ABFDAAFC6D12}" type="pres">
      <dgm:prSet presAssocID="{D33AD2B9-D6AE-439C-A910-DDBFB046423F}" presName="hierRoot2" presStyleCnt="0"/>
      <dgm:spPr/>
    </dgm:pt>
    <dgm:pt modelId="{9597AA9E-2063-4B42-AAA8-7C8B1FC21C0F}" type="pres">
      <dgm:prSet presAssocID="{D33AD2B9-D6AE-439C-A910-DDBFB046423F}" presName="composite2" presStyleCnt="0"/>
      <dgm:spPr/>
    </dgm:pt>
    <dgm:pt modelId="{2565EA07-85E9-4A1F-9E5A-A19829000037}" type="pres">
      <dgm:prSet presAssocID="{D33AD2B9-D6AE-439C-A910-DDBFB046423F}" presName="background2" presStyleLbl="node2" presStyleIdx="2" presStyleCnt="5"/>
      <dgm:spPr/>
    </dgm:pt>
    <dgm:pt modelId="{BFB16592-1DCE-4E21-9C88-9F858EEC1174}" type="pres">
      <dgm:prSet presAssocID="{D33AD2B9-D6AE-439C-A910-DDBFB046423F}" presName="text2" presStyleLbl="fgAcc2" presStyleIdx="2" presStyleCnt="5" custScaleX="179302">
        <dgm:presLayoutVars>
          <dgm:chPref val="3"/>
        </dgm:presLayoutVars>
      </dgm:prSet>
      <dgm:spPr/>
      <dgm:t>
        <a:bodyPr/>
        <a:lstStyle/>
        <a:p>
          <a:endParaRPr lang="en-GB"/>
        </a:p>
      </dgm:t>
    </dgm:pt>
    <dgm:pt modelId="{D41FD6E5-8248-4B64-93EA-4DA21EBCBC70}" type="pres">
      <dgm:prSet presAssocID="{D33AD2B9-D6AE-439C-A910-DDBFB046423F}" presName="hierChild3" presStyleCnt="0"/>
      <dgm:spPr/>
    </dgm:pt>
    <dgm:pt modelId="{D668398F-DED7-44EF-97F7-60B426F38C32}" type="pres">
      <dgm:prSet presAssocID="{A6307DD3-C351-402E-9CD1-506D3ADE3876}" presName="Name17" presStyleLbl="parChTrans1D3" presStyleIdx="0" presStyleCnt="2"/>
      <dgm:spPr/>
      <dgm:t>
        <a:bodyPr/>
        <a:lstStyle/>
        <a:p>
          <a:endParaRPr lang="en-GB"/>
        </a:p>
      </dgm:t>
    </dgm:pt>
    <dgm:pt modelId="{EF3567B8-514B-4B40-9FDA-EC5A91B6D300}" type="pres">
      <dgm:prSet presAssocID="{BC2C5A2D-9CDD-4E80-AEF4-5CA4D514FFB0}" presName="hierRoot3" presStyleCnt="0"/>
      <dgm:spPr/>
    </dgm:pt>
    <dgm:pt modelId="{9241B993-6C29-4553-B115-C07BA3BAA0F8}" type="pres">
      <dgm:prSet presAssocID="{BC2C5A2D-9CDD-4E80-AEF4-5CA4D514FFB0}" presName="composite3" presStyleCnt="0"/>
      <dgm:spPr/>
    </dgm:pt>
    <dgm:pt modelId="{C165BD1F-8470-4C7C-9114-C8E3924482E9}" type="pres">
      <dgm:prSet presAssocID="{BC2C5A2D-9CDD-4E80-AEF4-5CA4D514FFB0}" presName="background3" presStyleLbl="node3" presStyleIdx="0" presStyleCnt="2"/>
      <dgm:spPr/>
    </dgm:pt>
    <dgm:pt modelId="{9F74C486-5047-4E5A-949B-B400F45AA629}" type="pres">
      <dgm:prSet presAssocID="{BC2C5A2D-9CDD-4E80-AEF4-5CA4D514FFB0}" presName="text3" presStyleLbl="fgAcc3" presStyleIdx="0" presStyleCnt="2" custScaleX="216470" custLinFactY="3341" custLinFactNeighborX="-8854" custLinFactNeighborY="100000">
        <dgm:presLayoutVars>
          <dgm:chPref val="3"/>
        </dgm:presLayoutVars>
      </dgm:prSet>
      <dgm:spPr/>
      <dgm:t>
        <a:bodyPr/>
        <a:lstStyle/>
        <a:p>
          <a:endParaRPr lang="en-GB"/>
        </a:p>
      </dgm:t>
    </dgm:pt>
    <dgm:pt modelId="{F0DF9BEB-8CDC-4E27-8D09-93A4CA60A269}" type="pres">
      <dgm:prSet presAssocID="{BC2C5A2D-9CDD-4E80-AEF4-5CA4D514FFB0}" presName="hierChild4" presStyleCnt="0"/>
      <dgm:spPr/>
    </dgm:pt>
    <dgm:pt modelId="{1EAA39D6-3E0E-4265-8B5C-3626C57EF40C}" type="pres">
      <dgm:prSet presAssocID="{1338F7E4-7316-4DED-89B5-0E37D8F171C9}" presName="Name17" presStyleLbl="parChTrans1D3" presStyleIdx="1" presStyleCnt="2"/>
      <dgm:spPr/>
      <dgm:t>
        <a:bodyPr/>
        <a:lstStyle/>
        <a:p>
          <a:endParaRPr lang="en-GB"/>
        </a:p>
      </dgm:t>
    </dgm:pt>
    <dgm:pt modelId="{7C013F2D-BFC6-4254-89AE-F47954061140}" type="pres">
      <dgm:prSet presAssocID="{3FDE0507-5767-484C-9ACE-987DC4D0F964}" presName="hierRoot3" presStyleCnt="0"/>
      <dgm:spPr/>
    </dgm:pt>
    <dgm:pt modelId="{03BB8BE1-DEB2-4534-8C27-6F6B369183FD}" type="pres">
      <dgm:prSet presAssocID="{3FDE0507-5767-484C-9ACE-987DC4D0F964}" presName="composite3" presStyleCnt="0"/>
      <dgm:spPr/>
    </dgm:pt>
    <dgm:pt modelId="{9B3CB1AD-EF60-4326-9430-F8AE938D9DA0}" type="pres">
      <dgm:prSet presAssocID="{3FDE0507-5767-484C-9ACE-987DC4D0F964}" presName="background3" presStyleLbl="node3" presStyleIdx="1" presStyleCnt="2"/>
      <dgm:spPr/>
    </dgm:pt>
    <dgm:pt modelId="{A2995A0B-DBA1-40FA-A5BD-E321F4063BF6}" type="pres">
      <dgm:prSet presAssocID="{3FDE0507-5767-484C-9ACE-987DC4D0F964}" presName="text3" presStyleLbl="fgAcc3" presStyleIdx="1" presStyleCnt="2" custScaleX="282344" custLinFactY="3341" custLinFactNeighborX="-8854" custLinFactNeighborY="100000">
        <dgm:presLayoutVars>
          <dgm:chPref val="3"/>
        </dgm:presLayoutVars>
      </dgm:prSet>
      <dgm:spPr/>
      <dgm:t>
        <a:bodyPr/>
        <a:lstStyle/>
        <a:p>
          <a:endParaRPr lang="en-GB"/>
        </a:p>
      </dgm:t>
    </dgm:pt>
    <dgm:pt modelId="{289F8864-9976-49F0-973E-A6C8BF7F23CB}" type="pres">
      <dgm:prSet presAssocID="{3FDE0507-5767-484C-9ACE-987DC4D0F964}" presName="hierChild4" presStyleCnt="0"/>
      <dgm:spPr/>
    </dgm:pt>
    <dgm:pt modelId="{808C397C-D86F-4D55-ABC5-C03EFAE7CAF7}" type="pres">
      <dgm:prSet presAssocID="{70BD19F8-A902-4A6B-9D6A-A5B2658649FA}" presName="Name10" presStyleLbl="parChTrans1D2" presStyleIdx="3" presStyleCnt="5"/>
      <dgm:spPr/>
      <dgm:t>
        <a:bodyPr/>
        <a:lstStyle/>
        <a:p>
          <a:endParaRPr lang="en-GB"/>
        </a:p>
      </dgm:t>
    </dgm:pt>
    <dgm:pt modelId="{4A3C85B5-E4E0-4AA6-8A9D-469AFD07D147}" type="pres">
      <dgm:prSet presAssocID="{AA7908BB-8178-48AB-A803-CE83C3504D65}" presName="hierRoot2" presStyleCnt="0"/>
      <dgm:spPr/>
    </dgm:pt>
    <dgm:pt modelId="{0256E7D3-24F9-49AF-B945-F2714251EF2E}" type="pres">
      <dgm:prSet presAssocID="{AA7908BB-8178-48AB-A803-CE83C3504D65}" presName="composite2" presStyleCnt="0"/>
      <dgm:spPr/>
    </dgm:pt>
    <dgm:pt modelId="{0282AC20-783B-403A-9750-DC651A0D8F2C}" type="pres">
      <dgm:prSet presAssocID="{AA7908BB-8178-48AB-A803-CE83C3504D65}" presName="background2" presStyleLbl="node2" presStyleIdx="3" presStyleCnt="5"/>
      <dgm:spPr>
        <a:solidFill>
          <a:srgbClr val="FF0000"/>
        </a:solidFill>
      </dgm:spPr>
    </dgm:pt>
    <dgm:pt modelId="{04DCA7CF-AD2E-49AD-9EC0-58E2750E7CEB}" type="pres">
      <dgm:prSet presAssocID="{AA7908BB-8178-48AB-A803-CE83C3504D65}" presName="text2" presStyleLbl="fgAcc2" presStyleIdx="3" presStyleCnt="5" custScaleX="132603">
        <dgm:presLayoutVars>
          <dgm:chPref val="3"/>
        </dgm:presLayoutVars>
      </dgm:prSet>
      <dgm:spPr/>
      <dgm:t>
        <a:bodyPr/>
        <a:lstStyle/>
        <a:p>
          <a:endParaRPr lang="en-GB"/>
        </a:p>
      </dgm:t>
    </dgm:pt>
    <dgm:pt modelId="{BDF58DF0-EFCF-4A37-8986-E34E4575D44D}" type="pres">
      <dgm:prSet presAssocID="{AA7908BB-8178-48AB-A803-CE83C3504D65}" presName="hierChild3" presStyleCnt="0"/>
      <dgm:spPr/>
    </dgm:pt>
    <dgm:pt modelId="{41623C14-B70A-4067-BC83-42943F6A6695}" type="pres">
      <dgm:prSet presAssocID="{862E89F5-A54C-49AA-8E1F-14A7D01D01F1}" presName="Name10" presStyleLbl="parChTrans1D2" presStyleIdx="4" presStyleCnt="5"/>
      <dgm:spPr/>
      <dgm:t>
        <a:bodyPr/>
        <a:lstStyle/>
        <a:p>
          <a:endParaRPr lang="en-GB"/>
        </a:p>
      </dgm:t>
    </dgm:pt>
    <dgm:pt modelId="{167E6A31-3028-4D1B-B3CB-ADEF311E6EB0}" type="pres">
      <dgm:prSet presAssocID="{0F23497A-FAFB-4CB6-BFA8-E2A10D9B136D}" presName="hierRoot2" presStyleCnt="0"/>
      <dgm:spPr/>
    </dgm:pt>
    <dgm:pt modelId="{026BDCD3-B41C-4B1D-B295-335BF88DD886}" type="pres">
      <dgm:prSet presAssocID="{0F23497A-FAFB-4CB6-BFA8-E2A10D9B136D}" presName="composite2" presStyleCnt="0"/>
      <dgm:spPr/>
    </dgm:pt>
    <dgm:pt modelId="{28D890FD-0A0F-4D72-9644-5EC34E1E77A1}" type="pres">
      <dgm:prSet presAssocID="{0F23497A-FAFB-4CB6-BFA8-E2A10D9B136D}" presName="background2" presStyleLbl="node2" presStyleIdx="4" presStyleCnt="5"/>
      <dgm:spPr>
        <a:solidFill>
          <a:srgbClr val="FF0000"/>
        </a:solidFill>
      </dgm:spPr>
    </dgm:pt>
    <dgm:pt modelId="{0DCAE328-0B18-4E35-A829-CBF2C8967CC3}" type="pres">
      <dgm:prSet presAssocID="{0F23497A-FAFB-4CB6-BFA8-E2A10D9B136D}" presName="text2" presStyleLbl="fgAcc2" presStyleIdx="4" presStyleCnt="5">
        <dgm:presLayoutVars>
          <dgm:chPref val="3"/>
        </dgm:presLayoutVars>
      </dgm:prSet>
      <dgm:spPr/>
      <dgm:t>
        <a:bodyPr/>
        <a:lstStyle/>
        <a:p>
          <a:endParaRPr lang="en-GB"/>
        </a:p>
      </dgm:t>
    </dgm:pt>
    <dgm:pt modelId="{C53BD0B6-6DD9-40EE-8625-4F976E248561}" type="pres">
      <dgm:prSet presAssocID="{0F23497A-FAFB-4CB6-BFA8-E2A10D9B136D}" presName="hierChild3" presStyleCnt="0"/>
      <dgm:spPr/>
    </dgm:pt>
  </dgm:ptLst>
  <dgm:cxnLst>
    <dgm:cxn modelId="{0A3C10F3-DAEF-440B-BE6B-DC35B53C0E5E}" type="presOf" srcId="{FF9CF10A-B5DC-4D04-9120-FE8CC7B3B563}" destId="{F063C2F9-8486-4BB3-BE81-7CC6601A40BF}" srcOrd="0" destOrd="0" presId="urn:microsoft.com/office/officeart/2005/8/layout/hierarchy1"/>
    <dgm:cxn modelId="{D031FB22-FFED-45DC-B876-ECB1CF266691}" type="presOf" srcId="{CCE4BC4F-B453-45F2-B0AD-EB39AD8C1BB6}" destId="{8E33E5C1-83C4-4C63-A13B-3129E25DBFA2}" srcOrd="0" destOrd="0" presId="urn:microsoft.com/office/officeart/2005/8/layout/hierarchy1"/>
    <dgm:cxn modelId="{59DEDAEB-6067-4745-97D8-FC0E52309A8A}" type="presOf" srcId="{4B572661-C747-4A9F-8FD8-D037FD0E55DD}" destId="{D1242ECB-6E83-4578-B825-8BE278D83DEE}" srcOrd="0" destOrd="0" presId="urn:microsoft.com/office/officeart/2005/8/layout/hierarchy1"/>
    <dgm:cxn modelId="{902C9D44-A3E4-4BA8-97DD-310230570EDE}" srcId="{FF9CF10A-B5DC-4D04-9120-FE8CC7B3B563}" destId="{FD6D7D58-FA56-4F9C-8B4B-079B9D2B5859}" srcOrd="0" destOrd="0" parTransId="{CCE4BC4F-B453-45F2-B0AD-EB39AD8C1BB6}" sibTransId="{33195643-65A7-4526-8C32-8919CD36F413}"/>
    <dgm:cxn modelId="{57C224A8-ED03-4E02-BA91-11A385C1C818}" type="presOf" srcId="{C04C0169-44FB-4A9E-8890-8171C8E5D113}" destId="{2DB3EE54-8640-4249-BE6C-24C33CBCF9EA}" srcOrd="0" destOrd="0" presId="urn:microsoft.com/office/officeart/2005/8/layout/hierarchy1"/>
    <dgm:cxn modelId="{566E8778-010A-4443-8AB5-7BAAD16D84FE}" srcId="{FF9CF10A-B5DC-4D04-9120-FE8CC7B3B563}" destId="{AA7908BB-8178-48AB-A803-CE83C3504D65}" srcOrd="3" destOrd="0" parTransId="{70BD19F8-A902-4A6B-9D6A-A5B2658649FA}" sibTransId="{4A2664B0-86E5-4CC9-BEE5-00E82F8511E5}"/>
    <dgm:cxn modelId="{00B0A575-49A5-4FDA-B764-7E1F41747393}" type="presOf" srcId="{FD6D7D58-FA56-4F9C-8B4B-079B9D2B5859}" destId="{BE204D74-7A49-43A5-A2A3-81C42CD3ECC8}" srcOrd="0" destOrd="0" presId="urn:microsoft.com/office/officeart/2005/8/layout/hierarchy1"/>
    <dgm:cxn modelId="{4F3F6D74-81B3-4CCA-B153-0EE8E949746C}" srcId="{FF9CF10A-B5DC-4D04-9120-FE8CC7B3B563}" destId="{403B884E-8194-4375-95A1-A0AB79636BF3}" srcOrd="1" destOrd="0" parTransId="{4B572661-C747-4A9F-8FD8-D037FD0E55DD}" sibTransId="{56D87406-E8F0-4D5A-8BC2-EBE03293B7C6}"/>
    <dgm:cxn modelId="{A8EE8CE1-D08F-4723-BBEF-877B52E6005B}" srcId="{C04C0169-44FB-4A9E-8890-8171C8E5D113}" destId="{FF9CF10A-B5DC-4D04-9120-FE8CC7B3B563}" srcOrd="0" destOrd="0" parTransId="{A4B09938-20B3-46C3-A0D6-67DB29028FD4}" sibTransId="{7AFF132E-CFFF-4070-B0C2-48B8C53F7F2A}"/>
    <dgm:cxn modelId="{FC839D72-FEC6-42DA-A716-59A804C73162}" type="presOf" srcId="{70BD19F8-A902-4A6B-9D6A-A5B2658649FA}" destId="{808C397C-D86F-4D55-ABC5-C03EFAE7CAF7}" srcOrd="0" destOrd="0" presId="urn:microsoft.com/office/officeart/2005/8/layout/hierarchy1"/>
    <dgm:cxn modelId="{A9371E58-1F2C-41CA-8DE3-213D84B0C24D}" type="presOf" srcId="{0F23497A-FAFB-4CB6-BFA8-E2A10D9B136D}" destId="{0DCAE328-0B18-4E35-A829-CBF2C8967CC3}" srcOrd="0" destOrd="0" presId="urn:microsoft.com/office/officeart/2005/8/layout/hierarchy1"/>
    <dgm:cxn modelId="{6E77E763-C21D-498C-8CDB-BE4DCACA5D3E}" type="presOf" srcId="{BC2C5A2D-9CDD-4E80-AEF4-5CA4D514FFB0}" destId="{9F74C486-5047-4E5A-949B-B400F45AA629}" srcOrd="0" destOrd="0" presId="urn:microsoft.com/office/officeart/2005/8/layout/hierarchy1"/>
    <dgm:cxn modelId="{2E16FA70-7021-48FA-80E2-4CD2418A4FFC}" type="presOf" srcId="{862E89F5-A54C-49AA-8E1F-14A7D01D01F1}" destId="{41623C14-B70A-4067-BC83-42943F6A6695}" srcOrd="0" destOrd="0" presId="urn:microsoft.com/office/officeart/2005/8/layout/hierarchy1"/>
    <dgm:cxn modelId="{90310C7C-7379-4CC7-89EA-81665B64942D}" type="presOf" srcId="{A6307DD3-C351-402E-9CD1-506D3ADE3876}" destId="{D668398F-DED7-44EF-97F7-60B426F38C32}" srcOrd="0" destOrd="0" presId="urn:microsoft.com/office/officeart/2005/8/layout/hierarchy1"/>
    <dgm:cxn modelId="{866EB340-CD56-4140-AE92-6ACC31E11118}" type="presOf" srcId="{3FDE0507-5767-484C-9ACE-987DC4D0F964}" destId="{A2995A0B-DBA1-40FA-A5BD-E321F4063BF6}" srcOrd="0" destOrd="0" presId="urn:microsoft.com/office/officeart/2005/8/layout/hierarchy1"/>
    <dgm:cxn modelId="{36C33F53-7D51-4AC4-BFC3-DFEB684D6DDE}" srcId="{FF9CF10A-B5DC-4D04-9120-FE8CC7B3B563}" destId="{D33AD2B9-D6AE-439C-A910-DDBFB046423F}" srcOrd="2" destOrd="0" parTransId="{E79E269B-B3AC-4322-AD77-062FFF297CE6}" sibTransId="{1F31375C-4ABF-4741-A089-2B5BCCF97AE9}"/>
    <dgm:cxn modelId="{08C91317-F701-408B-93EF-79D5B49407DC}" type="presOf" srcId="{D33AD2B9-D6AE-439C-A910-DDBFB046423F}" destId="{BFB16592-1DCE-4E21-9C88-9F858EEC1174}" srcOrd="0" destOrd="0" presId="urn:microsoft.com/office/officeart/2005/8/layout/hierarchy1"/>
    <dgm:cxn modelId="{F16CFCE4-7F0A-42BB-B290-2986CC580006}" type="presOf" srcId="{AA7908BB-8178-48AB-A803-CE83C3504D65}" destId="{04DCA7CF-AD2E-49AD-9EC0-58E2750E7CEB}" srcOrd="0" destOrd="0" presId="urn:microsoft.com/office/officeart/2005/8/layout/hierarchy1"/>
    <dgm:cxn modelId="{BF7C7614-AF9E-4504-9737-520FEB9CCC3B}" type="presOf" srcId="{1338F7E4-7316-4DED-89B5-0E37D8F171C9}" destId="{1EAA39D6-3E0E-4265-8B5C-3626C57EF40C}" srcOrd="0" destOrd="0" presId="urn:microsoft.com/office/officeart/2005/8/layout/hierarchy1"/>
    <dgm:cxn modelId="{CDFF0DA3-9C52-4FCA-8D0F-F14260266D6F}" srcId="{D33AD2B9-D6AE-439C-A910-DDBFB046423F}" destId="{3FDE0507-5767-484C-9ACE-987DC4D0F964}" srcOrd="1" destOrd="0" parTransId="{1338F7E4-7316-4DED-89B5-0E37D8F171C9}" sibTransId="{0F2A4343-51C3-4C04-A359-A12F72B8B81F}"/>
    <dgm:cxn modelId="{115DC11F-E027-4C49-9C5D-6D18D21740CB}" type="presOf" srcId="{403B884E-8194-4375-95A1-A0AB79636BF3}" destId="{9F770672-AA57-4716-89A4-C34144995E05}" srcOrd="0" destOrd="0" presId="urn:microsoft.com/office/officeart/2005/8/layout/hierarchy1"/>
    <dgm:cxn modelId="{8EE5076A-BD1D-4F2B-ABC0-9F52C57DDFCB}" srcId="{D33AD2B9-D6AE-439C-A910-DDBFB046423F}" destId="{BC2C5A2D-9CDD-4E80-AEF4-5CA4D514FFB0}" srcOrd="0" destOrd="0" parTransId="{A6307DD3-C351-402E-9CD1-506D3ADE3876}" sibTransId="{CCAD1636-A0E4-4337-9C0E-55D6F106B75D}"/>
    <dgm:cxn modelId="{C222E881-0A7D-4FF2-98D6-5EDA426F3DCA}" srcId="{FF9CF10A-B5DC-4D04-9120-FE8CC7B3B563}" destId="{0F23497A-FAFB-4CB6-BFA8-E2A10D9B136D}" srcOrd="4" destOrd="0" parTransId="{862E89F5-A54C-49AA-8E1F-14A7D01D01F1}" sibTransId="{61366DE5-DE1C-447C-954A-9C29BB10510B}"/>
    <dgm:cxn modelId="{C606A4C1-9C08-475D-847E-64C0F0BC0994}" type="presOf" srcId="{E79E269B-B3AC-4322-AD77-062FFF297CE6}" destId="{FFC67701-BEB7-456C-82A3-3952EC762F80}" srcOrd="0" destOrd="0" presId="urn:microsoft.com/office/officeart/2005/8/layout/hierarchy1"/>
    <dgm:cxn modelId="{3A974FC9-32F5-4FFB-9994-9F31723ACBFC}" type="presParOf" srcId="{2DB3EE54-8640-4249-BE6C-24C33CBCF9EA}" destId="{773EBE35-2AAB-443C-9DFD-7379B899B9A9}" srcOrd="0" destOrd="0" presId="urn:microsoft.com/office/officeart/2005/8/layout/hierarchy1"/>
    <dgm:cxn modelId="{6F0237A6-1EB7-4048-A7A2-AA869B376CF4}" type="presParOf" srcId="{773EBE35-2AAB-443C-9DFD-7379B899B9A9}" destId="{709D987B-95D3-4116-B0E0-F9B18EBF83A1}" srcOrd="0" destOrd="0" presId="urn:microsoft.com/office/officeart/2005/8/layout/hierarchy1"/>
    <dgm:cxn modelId="{CDC65862-3CE6-44C3-BFA6-68ABEE54A8BC}" type="presParOf" srcId="{709D987B-95D3-4116-B0E0-F9B18EBF83A1}" destId="{CDCD7A0C-BE45-4169-A21F-602FDD57F6DA}" srcOrd="0" destOrd="0" presId="urn:microsoft.com/office/officeart/2005/8/layout/hierarchy1"/>
    <dgm:cxn modelId="{8B9D8FF7-6C64-478A-BE41-69661850D4E2}" type="presParOf" srcId="{709D987B-95D3-4116-B0E0-F9B18EBF83A1}" destId="{F063C2F9-8486-4BB3-BE81-7CC6601A40BF}" srcOrd="1" destOrd="0" presId="urn:microsoft.com/office/officeart/2005/8/layout/hierarchy1"/>
    <dgm:cxn modelId="{F89DFBF1-B8F9-435D-B904-D013C3BFE5AE}" type="presParOf" srcId="{773EBE35-2AAB-443C-9DFD-7379B899B9A9}" destId="{8343A140-E753-426C-8728-52433672C7A2}" srcOrd="1" destOrd="0" presId="urn:microsoft.com/office/officeart/2005/8/layout/hierarchy1"/>
    <dgm:cxn modelId="{0F0DAB68-93E6-4C2B-90C8-45245F2F6883}" type="presParOf" srcId="{8343A140-E753-426C-8728-52433672C7A2}" destId="{8E33E5C1-83C4-4C63-A13B-3129E25DBFA2}" srcOrd="0" destOrd="0" presId="urn:microsoft.com/office/officeart/2005/8/layout/hierarchy1"/>
    <dgm:cxn modelId="{D0A21BC5-7CD3-4926-B389-69EFB0C61FD4}" type="presParOf" srcId="{8343A140-E753-426C-8728-52433672C7A2}" destId="{9EBEC1CD-CC9A-4687-9746-8B33264C51C1}" srcOrd="1" destOrd="0" presId="urn:microsoft.com/office/officeart/2005/8/layout/hierarchy1"/>
    <dgm:cxn modelId="{E0791B25-3A8A-4B2F-9D5C-C648156E93F6}" type="presParOf" srcId="{9EBEC1CD-CC9A-4687-9746-8B33264C51C1}" destId="{DDDEB45A-97A8-44FF-B07A-09F6384EE516}" srcOrd="0" destOrd="0" presId="urn:microsoft.com/office/officeart/2005/8/layout/hierarchy1"/>
    <dgm:cxn modelId="{1FEF2896-BE75-44B3-9899-49766D5759F9}" type="presParOf" srcId="{DDDEB45A-97A8-44FF-B07A-09F6384EE516}" destId="{C7550697-BFA9-4761-A336-2F831A738078}" srcOrd="0" destOrd="0" presId="urn:microsoft.com/office/officeart/2005/8/layout/hierarchy1"/>
    <dgm:cxn modelId="{8B6C0BF1-094D-4CBB-BB85-5D354BC64DD3}" type="presParOf" srcId="{DDDEB45A-97A8-44FF-B07A-09F6384EE516}" destId="{BE204D74-7A49-43A5-A2A3-81C42CD3ECC8}" srcOrd="1" destOrd="0" presId="urn:microsoft.com/office/officeart/2005/8/layout/hierarchy1"/>
    <dgm:cxn modelId="{072AC52C-6F91-491D-A4C4-BC7AD97DCD34}" type="presParOf" srcId="{9EBEC1CD-CC9A-4687-9746-8B33264C51C1}" destId="{582E3760-5763-49F4-AD66-4CD4ABD6EDDE}" srcOrd="1" destOrd="0" presId="urn:microsoft.com/office/officeart/2005/8/layout/hierarchy1"/>
    <dgm:cxn modelId="{D9E4E8F9-2ED8-4E26-9633-4E5E6ACC4805}" type="presParOf" srcId="{8343A140-E753-426C-8728-52433672C7A2}" destId="{D1242ECB-6E83-4578-B825-8BE278D83DEE}" srcOrd="2" destOrd="0" presId="urn:microsoft.com/office/officeart/2005/8/layout/hierarchy1"/>
    <dgm:cxn modelId="{067126C6-9F13-4B0D-BF76-29D13720F095}" type="presParOf" srcId="{8343A140-E753-426C-8728-52433672C7A2}" destId="{A2637E09-A69D-4FDC-996F-AE66DC99C47B}" srcOrd="3" destOrd="0" presId="urn:microsoft.com/office/officeart/2005/8/layout/hierarchy1"/>
    <dgm:cxn modelId="{94E9AFD6-435E-4D18-BE86-35D23C3DC07D}" type="presParOf" srcId="{A2637E09-A69D-4FDC-996F-AE66DC99C47B}" destId="{96F916D0-C1C9-474B-ABE2-E291EE3F44DC}" srcOrd="0" destOrd="0" presId="urn:microsoft.com/office/officeart/2005/8/layout/hierarchy1"/>
    <dgm:cxn modelId="{D3F57D5E-444B-4A6F-9DAF-8F1378E76EB0}" type="presParOf" srcId="{96F916D0-C1C9-474B-ABE2-E291EE3F44DC}" destId="{A9D8C399-B6D6-4DE4-B954-F80CD194423D}" srcOrd="0" destOrd="0" presId="urn:microsoft.com/office/officeart/2005/8/layout/hierarchy1"/>
    <dgm:cxn modelId="{63076CD4-1431-474D-9D72-FD3D66A1CADA}" type="presParOf" srcId="{96F916D0-C1C9-474B-ABE2-E291EE3F44DC}" destId="{9F770672-AA57-4716-89A4-C34144995E05}" srcOrd="1" destOrd="0" presId="urn:microsoft.com/office/officeart/2005/8/layout/hierarchy1"/>
    <dgm:cxn modelId="{369CB437-56A7-4A5E-A0A6-4BD8AE8DDCF9}" type="presParOf" srcId="{A2637E09-A69D-4FDC-996F-AE66DC99C47B}" destId="{3AF9E2F3-86CC-4CC2-A9BA-379644ED016C}" srcOrd="1" destOrd="0" presId="urn:microsoft.com/office/officeart/2005/8/layout/hierarchy1"/>
    <dgm:cxn modelId="{F5ABD2D4-F44D-43FF-86DC-70D99EA347EF}" type="presParOf" srcId="{8343A140-E753-426C-8728-52433672C7A2}" destId="{FFC67701-BEB7-456C-82A3-3952EC762F80}" srcOrd="4" destOrd="0" presId="urn:microsoft.com/office/officeart/2005/8/layout/hierarchy1"/>
    <dgm:cxn modelId="{15773346-E5A4-4EB0-A349-4978D2F24035}" type="presParOf" srcId="{8343A140-E753-426C-8728-52433672C7A2}" destId="{9CB6FAD4-DDD4-4F46-B3C5-ABFDAAFC6D12}" srcOrd="5" destOrd="0" presId="urn:microsoft.com/office/officeart/2005/8/layout/hierarchy1"/>
    <dgm:cxn modelId="{0C50F0BD-BDA1-4938-BF41-E31D1429DB4B}" type="presParOf" srcId="{9CB6FAD4-DDD4-4F46-B3C5-ABFDAAFC6D12}" destId="{9597AA9E-2063-4B42-AAA8-7C8B1FC21C0F}" srcOrd="0" destOrd="0" presId="urn:microsoft.com/office/officeart/2005/8/layout/hierarchy1"/>
    <dgm:cxn modelId="{9AA42A5B-1F22-45EB-8347-8238FF2A5BC3}" type="presParOf" srcId="{9597AA9E-2063-4B42-AAA8-7C8B1FC21C0F}" destId="{2565EA07-85E9-4A1F-9E5A-A19829000037}" srcOrd="0" destOrd="0" presId="urn:microsoft.com/office/officeart/2005/8/layout/hierarchy1"/>
    <dgm:cxn modelId="{3FFEC77E-4157-4014-89F8-4886FD089ECC}" type="presParOf" srcId="{9597AA9E-2063-4B42-AAA8-7C8B1FC21C0F}" destId="{BFB16592-1DCE-4E21-9C88-9F858EEC1174}" srcOrd="1" destOrd="0" presId="urn:microsoft.com/office/officeart/2005/8/layout/hierarchy1"/>
    <dgm:cxn modelId="{FCEE945C-0F31-4A89-8E26-740922663991}" type="presParOf" srcId="{9CB6FAD4-DDD4-4F46-B3C5-ABFDAAFC6D12}" destId="{D41FD6E5-8248-4B64-93EA-4DA21EBCBC70}" srcOrd="1" destOrd="0" presId="urn:microsoft.com/office/officeart/2005/8/layout/hierarchy1"/>
    <dgm:cxn modelId="{D799D5B6-063C-49FE-A343-E6F6DFE0C17F}" type="presParOf" srcId="{D41FD6E5-8248-4B64-93EA-4DA21EBCBC70}" destId="{D668398F-DED7-44EF-97F7-60B426F38C32}" srcOrd="0" destOrd="0" presId="urn:microsoft.com/office/officeart/2005/8/layout/hierarchy1"/>
    <dgm:cxn modelId="{6A28B990-5F37-49C8-A326-67CECC2C0D33}" type="presParOf" srcId="{D41FD6E5-8248-4B64-93EA-4DA21EBCBC70}" destId="{EF3567B8-514B-4B40-9FDA-EC5A91B6D300}" srcOrd="1" destOrd="0" presId="urn:microsoft.com/office/officeart/2005/8/layout/hierarchy1"/>
    <dgm:cxn modelId="{C575984F-625A-4460-8385-6EEB130E508E}" type="presParOf" srcId="{EF3567B8-514B-4B40-9FDA-EC5A91B6D300}" destId="{9241B993-6C29-4553-B115-C07BA3BAA0F8}" srcOrd="0" destOrd="0" presId="urn:microsoft.com/office/officeart/2005/8/layout/hierarchy1"/>
    <dgm:cxn modelId="{49B10C65-3532-4E4E-A9AD-29C241F4942C}" type="presParOf" srcId="{9241B993-6C29-4553-B115-C07BA3BAA0F8}" destId="{C165BD1F-8470-4C7C-9114-C8E3924482E9}" srcOrd="0" destOrd="0" presId="urn:microsoft.com/office/officeart/2005/8/layout/hierarchy1"/>
    <dgm:cxn modelId="{238C224E-FA28-46AD-96E3-ADDD61DF18D9}" type="presParOf" srcId="{9241B993-6C29-4553-B115-C07BA3BAA0F8}" destId="{9F74C486-5047-4E5A-949B-B400F45AA629}" srcOrd="1" destOrd="0" presId="urn:microsoft.com/office/officeart/2005/8/layout/hierarchy1"/>
    <dgm:cxn modelId="{2282EB29-53EA-4556-95B1-0BF3C057C008}" type="presParOf" srcId="{EF3567B8-514B-4B40-9FDA-EC5A91B6D300}" destId="{F0DF9BEB-8CDC-4E27-8D09-93A4CA60A269}" srcOrd="1" destOrd="0" presId="urn:microsoft.com/office/officeart/2005/8/layout/hierarchy1"/>
    <dgm:cxn modelId="{9927726D-6950-4F56-8D3C-50A96EA0D926}" type="presParOf" srcId="{D41FD6E5-8248-4B64-93EA-4DA21EBCBC70}" destId="{1EAA39D6-3E0E-4265-8B5C-3626C57EF40C}" srcOrd="2" destOrd="0" presId="urn:microsoft.com/office/officeart/2005/8/layout/hierarchy1"/>
    <dgm:cxn modelId="{445D0453-7D89-4376-9257-34B3BE9C2DD6}" type="presParOf" srcId="{D41FD6E5-8248-4B64-93EA-4DA21EBCBC70}" destId="{7C013F2D-BFC6-4254-89AE-F47954061140}" srcOrd="3" destOrd="0" presId="urn:microsoft.com/office/officeart/2005/8/layout/hierarchy1"/>
    <dgm:cxn modelId="{E728D421-3687-42E1-AFCC-60379D78F1FA}" type="presParOf" srcId="{7C013F2D-BFC6-4254-89AE-F47954061140}" destId="{03BB8BE1-DEB2-4534-8C27-6F6B369183FD}" srcOrd="0" destOrd="0" presId="urn:microsoft.com/office/officeart/2005/8/layout/hierarchy1"/>
    <dgm:cxn modelId="{4021F10A-D70B-4021-83FF-B55E04921531}" type="presParOf" srcId="{03BB8BE1-DEB2-4534-8C27-6F6B369183FD}" destId="{9B3CB1AD-EF60-4326-9430-F8AE938D9DA0}" srcOrd="0" destOrd="0" presId="urn:microsoft.com/office/officeart/2005/8/layout/hierarchy1"/>
    <dgm:cxn modelId="{E31ED2A5-41C2-41ED-AAEE-41C549686A49}" type="presParOf" srcId="{03BB8BE1-DEB2-4534-8C27-6F6B369183FD}" destId="{A2995A0B-DBA1-40FA-A5BD-E321F4063BF6}" srcOrd="1" destOrd="0" presId="urn:microsoft.com/office/officeart/2005/8/layout/hierarchy1"/>
    <dgm:cxn modelId="{56952423-BA1F-4394-9401-B50F11170352}" type="presParOf" srcId="{7C013F2D-BFC6-4254-89AE-F47954061140}" destId="{289F8864-9976-49F0-973E-A6C8BF7F23CB}" srcOrd="1" destOrd="0" presId="urn:microsoft.com/office/officeart/2005/8/layout/hierarchy1"/>
    <dgm:cxn modelId="{A98E90F3-367F-4450-BED8-0C876410ED9A}" type="presParOf" srcId="{8343A140-E753-426C-8728-52433672C7A2}" destId="{808C397C-D86F-4D55-ABC5-C03EFAE7CAF7}" srcOrd="6" destOrd="0" presId="urn:microsoft.com/office/officeart/2005/8/layout/hierarchy1"/>
    <dgm:cxn modelId="{C6387FCE-7C60-4697-BF9F-460996B68DAC}" type="presParOf" srcId="{8343A140-E753-426C-8728-52433672C7A2}" destId="{4A3C85B5-E4E0-4AA6-8A9D-469AFD07D147}" srcOrd="7" destOrd="0" presId="urn:microsoft.com/office/officeart/2005/8/layout/hierarchy1"/>
    <dgm:cxn modelId="{973D86D5-A0EC-479E-9231-67EA4A22EDAE}" type="presParOf" srcId="{4A3C85B5-E4E0-4AA6-8A9D-469AFD07D147}" destId="{0256E7D3-24F9-49AF-B945-F2714251EF2E}" srcOrd="0" destOrd="0" presId="urn:microsoft.com/office/officeart/2005/8/layout/hierarchy1"/>
    <dgm:cxn modelId="{B5BBA8FF-CD77-45A0-AC68-1CBFE7F769E0}" type="presParOf" srcId="{0256E7D3-24F9-49AF-B945-F2714251EF2E}" destId="{0282AC20-783B-403A-9750-DC651A0D8F2C}" srcOrd="0" destOrd="0" presId="urn:microsoft.com/office/officeart/2005/8/layout/hierarchy1"/>
    <dgm:cxn modelId="{03BB3DC5-55A7-4B72-A7A0-FC31C7867B62}" type="presParOf" srcId="{0256E7D3-24F9-49AF-B945-F2714251EF2E}" destId="{04DCA7CF-AD2E-49AD-9EC0-58E2750E7CEB}" srcOrd="1" destOrd="0" presId="urn:microsoft.com/office/officeart/2005/8/layout/hierarchy1"/>
    <dgm:cxn modelId="{D0DE3BDC-6ACD-4ECA-91AC-48CBF932AE07}" type="presParOf" srcId="{4A3C85B5-E4E0-4AA6-8A9D-469AFD07D147}" destId="{BDF58DF0-EFCF-4A37-8986-E34E4575D44D}" srcOrd="1" destOrd="0" presId="urn:microsoft.com/office/officeart/2005/8/layout/hierarchy1"/>
    <dgm:cxn modelId="{DAEBF6EB-56B7-43CC-A97F-9E7F396D6F33}" type="presParOf" srcId="{8343A140-E753-426C-8728-52433672C7A2}" destId="{41623C14-B70A-4067-BC83-42943F6A6695}" srcOrd="8" destOrd="0" presId="urn:microsoft.com/office/officeart/2005/8/layout/hierarchy1"/>
    <dgm:cxn modelId="{1EEC8440-835B-476F-87BF-470008CE11EF}" type="presParOf" srcId="{8343A140-E753-426C-8728-52433672C7A2}" destId="{167E6A31-3028-4D1B-B3CB-ADEF311E6EB0}" srcOrd="9" destOrd="0" presId="urn:microsoft.com/office/officeart/2005/8/layout/hierarchy1"/>
    <dgm:cxn modelId="{7CAAB5D6-6C7C-489F-BA79-7362DDD8CDA9}" type="presParOf" srcId="{167E6A31-3028-4D1B-B3CB-ADEF311E6EB0}" destId="{026BDCD3-B41C-4B1D-B295-335BF88DD886}" srcOrd="0" destOrd="0" presId="urn:microsoft.com/office/officeart/2005/8/layout/hierarchy1"/>
    <dgm:cxn modelId="{4C02CEA8-3F48-407F-87A7-0177F5CCE054}" type="presParOf" srcId="{026BDCD3-B41C-4B1D-B295-335BF88DD886}" destId="{28D890FD-0A0F-4D72-9644-5EC34E1E77A1}" srcOrd="0" destOrd="0" presId="urn:microsoft.com/office/officeart/2005/8/layout/hierarchy1"/>
    <dgm:cxn modelId="{4338CACA-A0C6-486A-8596-98E3A68436C5}" type="presParOf" srcId="{026BDCD3-B41C-4B1D-B295-335BF88DD886}" destId="{0DCAE328-0B18-4E35-A829-CBF2C8967CC3}" srcOrd="1" destOrd="0" presId="urn:microsoft.com/office/officeart/2005/8/layout/hierarchy1"/>
    <dgm:cxn modelId="{F1D8391D-42DB-42F1-90C6-30B90F0EDC8E}" type="presParOf" srcId="{167E6A31-3028-4D1B-B3CB-ADEF311E6EB0}" destId="{C53BD0B6-6DD9-40EE-8625-4F976E248561}"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200"/>
            </a:lvl1pPr>
          </a:lstStyle>
          <a:p>
            <a:endParaRPr lang="en-US" altLang="ja-JP"/>
          </a:p>
        </p:txBody>
      </p:sp>
      <p:sp>
        <p:nvSpPr>
          <p:cNvPr id="163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163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a:defRPr sz="1200"/>
            </a:lvl1pPr>
          </a:lstStyle>
          <a:p>
            <a:endParaRPr lang="en-US" altLang="ja-JP"/>
          </a:p>
        </p:txBody>
      </p:sp>
      <p:sp>
        <p:nvSpPr>
          <p:cNvPr id="163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fld id="{3E9E844C-2A19-4D09-AEF2-46DAB8693907}" type="slidenum">
              <a:rPr lang="ja-JP" altLang="en-US"/>
              <a:pPr/>
              <a: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200"/>
            </a:lvl1pPr>
          </a:lstStyle>
          <a:p>
            <a:endParaRPr lang="en-US" altLang="ja-JP"/>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a:defRPr sz="1200"/>
            </a:lvl1pPr>
          </a:lstStyle>
          <a:p>
            <a:endParaRPr lang="en-US" altLang="ja-JP"/>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fld id="{42D81BBE-A9DC-42A1-B9D7-ADF7DED6C8DA}" type="slidenum">
              <a:rPr lang="ja-JP" altLang="en-US"/>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1</a:t>
            </a:fld>
            <a:endParaRPr lang="en-US"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Pasquale </a:t>
            </a:r>
            <a:r>
              <a:rPr lang="en-GB" dirty="0" err="1" smtClean="0"/>
              <a:t>Pagano</a:t>
            </a:r>
            <a:r>
              <a:rPr lang="en-GB" dirty="0" smtClean="0"/>
              <a:t> to be contacted for the WS-DAIX</a:t>
            </a:r>
            <a:r>
              <a:rPr lang="en-GB" baseline="0" dirty="0" smtClean="0"/>
              <a:t> implementation.</a:t>
            </a:r>
          </a:p>
          <a:p>
            <a:r>
              <a:rPr lang="en-GB" baseline="0" dirty="0" smtClean="0"/>
              <a:t>AIST WS-DAIRDF(S) implementation still has to do indirect access.</a:t>
            </a:r>
          </a:p>
          <a:p>
            <a:endParaRPr lang="en-GB" dirty="0"/>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11</a:t>
            </a:fld>
            <a:endParaRPr lang="en-US"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12</a:t>
            </a:fld>
            <a:endParaRPr lang="en-US" altLang="ja-JP"/>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74BBF9-18A5-47A2-8B6E-5D19BE274AAD}" type="slidenum">
              <a:rPr lang="ja-JP" altLang="en-US"/>
              <a:pPr/>
              <a:t>15</a:t>
            </a:fld>
            <a:endParaRPr lang="en-US" altLang="ja-JP"/>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altLang="ja-JP"/>
              <a:t>OGF Full Copyright Notice if necessary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B5A2E4-49E9-4719-B4DE-E336B54ECA93}" type="slidenum">
              <a:rPr lang="ja-JP" altLang="en-US"/>
              <a:pPr/>
              <a:t>2</a:t>
            </a:fld>
            <a:endParaRPr lang="en-US" altLang="ja-JP"/>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r>
              <a:rPr lang="en-US" altLang="ja-JP"/>
              <a:t>IPR Notices Note Well for OGF meetings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3</a:t>
            </a:fld>
            <a:endParaRPr lang="en-US"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4</a:t>
            </a:fld>
            <a:endParaRPr lang="en-US"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5</a:t>
            </a:fld>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6</a:t>
            </a:fld>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7</a:t>
            </a:fld>
            <a:endParaRPr lang="en-US" altLang="ja-JP"/>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Blue – is already in the recommendation track</a:t>
            </a:r>
          </a:p>
          <a:p>
            <a:r>
              <a:rPr lang="en-GB" dirty="0" smtClean="0"/>
              <a:t>Green – in progress</a:t>
            </a:r>
          </a:p>
          <a:p>
            <a:r>
              <a:rPr lang="en-GB" dirty="0" smtClean="0"/>
              <a:t>Red - dead</a:t>
            </a:r>
            <a:endParaRPr lang="en-GB" dirty="0"/>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8</a:t>
            </a:fld>
            <a:endParaRPr lang="en-US"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2D81BBE-A9DC-42A1-B9D7-ADF7DED6C8DA}" type="slidenum">
              <a:rPr lang="ja-JP" altLang="en-US" smtClean="0"/>
              <a:pPr/>
              <a:t>9</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80" name="Rectangle 12"/>
          <p:cNvSpPr>
            <a:spLocks noGrp="1" noChangeArrowheads="1"/>
          </p:cNvSpPr>
          <p:nvPr>
            <p:ph type="ctrTitle" sz="quarter"/>
          </p:nvPr>
        </p:nvSpPr>
        <p:spPr>
          <a:xfrm>
            <a:off x="1447800" y="2743200"/>
            <a:ext cx="7696200" cy="1143000"/>
          </a:xfrm>
        </p:spPr>
        <p:txBody>
          <a:bodyPr/>
          <a:lstStyle>
            <a:lvl1pPr>
              <a:defRPr b="1"/>
            </a:lvl1pPr>
          </a:lstStyle>
          <a:p>
            <a:r>
              <a:rPr lang="en-US" altLang="ja-JP" smtClean="0"/>
              <a:t>Click to edit Master title style</a:t>
            </a:r>
            <a:endParaRPr lang="en-US" altLang="ja-JP"/>
          </a:p>
        </p:txBody>
      </p:sp>
      <p:sp>
        <p:nvSpPr>
          <p:cNvPr id="7181" name="Rectangle 13"/>
          <p:cNvSpPr>
            <a:spLocks noGrp="1" noChangeArrowheads="1"/>
          </p:cNvSpPr>
          <p:nvPr>
            <p:ph type="subTitle" sz="quarter" idx="1"/>
          </p:nvPr>
        </p:nvSpPr>
        <p:spPr>
          <a:xfrm>
            <a:off x="1524000" y="3657600"/>
            <a:ext cx="7620000" cy="533400"/>
          </a:xfrm>
          <a:solidFill>
            <a:srgbClr val="5DAD41"/>
          </a:solidFill>
        </p:spPr>
        <p:txBody>
          <a:bodyPr/>
          <a:lstStyle>
            <a:lvl1pPr marL="0" indent="0">
              <a:buFont typeface="Times" pitchFamily="1" charset="0"/>
              <a:buNone/>
              <a:defRPr sz="2800">
                <a:solidFill>
                  <a:schemeClr val="bg1"/>
                </a:solidFill>
              </a:defRPr>
            </a:lvl1pPr>
          </a:lstStyle>
          <a:p>
            <a:r>
              <a:rPr lang="en-US" altLang="ja-JP" smtClean="0"/>
              <a:t>Click to edit Master subtitle style</a:t>
            </a:r>
            <a:endParaRPr lang="en-US" altLang="ja-JP"/>
          </a:p>
        </p:txBody>
      </p:sp>
      <p:sp>
        <p:nvSpPr>
          <p:cNvPr id="7182" name="Text Box 14"/>
          <p:cNvSpPr txBox="1">
            <a:spLocks noChangeArrowheads="1"/>
          </p:cNvSpPr>
          <p:nvPr/>
        </p:nvSpPr>
        <p:spPr bwMode="auto">
          <a:xfrm>
            <a:off x="990600" y="6477000"/>
            <a:ext cx="1371600" cy="184150"/>
          </a:xfrm>
          <a:prstGeom prst="rect">
            <a:avLst/>
          </a:prstGeom>
          <a:noFill/>
          <a:ln w="9525">
            <a:noFill/>
            <a:miter lim="800000"/>
            <a:headEnd/>
            <a:tailEnd/>
          </a:ln>
          <a:effectLst/>
        </p:spPr>
        <p:txBody>
          <a:bodyPr>
            <a:spAutoFit/>
          </a:bodyPr>
          <a:lstStyle/>
          <a:p>
            <a:pPr algn="l">
              <a:spcBef>
                <a:spcPct val="50000"/>
              </a:spcBef>
            </a:pPr>
            <a:r>
              <a:rPr lang="en-US" altLang="ja-JP" sz="600" dirty="0"/>
              <a:t>© </a:t>
            </a:r>
            <a:r>
              <a:rPr lang="en-US" altLang="ja-JP" sz="600" dirty="0" smtClean="0"/>
              <a:t>2009</a:t>
            </a:r>
            <a:r>
              <a:rPr lang="en-US" altLang="ja-JP" sz="600" baseline="0" dirty="0" smtClean="0"/>
              <a:t> </a:t>
            </a:r>
            <a:r>
              <a:rPr lang="en-US" altLang="ja-JP" sz="600" dirty="0" smtClean="0"/>
              <a:t>Open </a:t>
            </a:r>
            <a:r>
              <a:rPr lang="en-US" altLang="ja-JP" sz="600" dirty="0"/>
              <a:t>Grid Forum</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fld id="{152E7D0C-06C1-4FE6-9CE6-EF253A2CA1CE}" type="slidenum">
              <a:rPr lang="ja-JP" altLang="en-US"/>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1524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fld id="{28198424-E078-4249-9A5A-3B7DD33A3391}" type="slidenum">
              <a:rPr lang="ja-JP" altLang="en-US"/>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fld id="{E0AD24C9-299A-4DDA-A80D-30AF97ED942F}" type="slidenum">
              <a:rPr lang="ja-JP" altLang="en-US"/>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fld id="{448B4A4B-7A95-40BA-A982-A2EAA31AF070}" type="slidenum">
              <a:rPr lang="ja-JP" altLang="en-US"/>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fld id="{6A8409AF-ED4F-44B6-BF62-C814F7EE7D52}" type="slidenum">
              <a:rPr lang="ja-JP" altLang="en-US"/>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fld id="{F9C9BD5B-BCEC-4A1C-94E7-770907665E31}" type="slidenum">
              <a:rPr lang="ja-JP" altLang="en-US"/>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fld id="{8036412B-8B8B-4BCE-839D-259F4534E967}" type="slidenum">
              <a:rPr lang="ja-JP" altLang="en-US"/>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fld id="{43F60D7F-1B24-420D-A8BF-182EA105F39C}" type="slidenum">
              <a:rPr lang="ja-JP" altLang="en-US"/>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fld id="{47B379F4-BE39-4E9A-853E-FD9CA892B3CC}" type="slidenum">
              <a:rPr lang="ja-JP" altLang="en-US"/>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fld id="{9F955999-B736-4A22-BCEC-439C9FD3E2E6}" type="slidenum">
              <a:rPr lang="ja-JP" altLang="en-US"/>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1981200" y="6400800"/>
            <a:ext cx="5334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100">
                <a:solidFill>
                  <a:schemeClr val="bg2"/>
                </a:solidFill>
              </a:defRPr>
            </a:lvl1pPr>
          </a:lstStyle>
          <a:p>
            <a:fld id="{6E2489D5-88D3-4ADB-8EF9-80FEDFAAB2C0}" type="slidenum">
              <a:rPr lang="ja-JP" altLang="en-US"/>
              <a:pPr/>
              <a:t>‹#›</a:t>
            </a:fld>
            <a:endParaRPr lang="en-US" altLang="ja-JP"/>
          </a:p>
        </p:txBody>
      </p:sp>
      <p:sp>
        <p:nvSpPr>
          <p:cNvPr id="1035" name="Rectangle 11"/>
          <p:cNvSpPr>
            <a:spLocks noChangeArrowheads="1"/>
          </p:cNvSpPr>
          <p:nvPr/>
        </p:nvSpPr>
        <p:spPr bwMode="auto">
          <a:xfrm>
            <a:off x="0" y="1066800"/>
            <a:ext cx="9144000" cy="76200"/>
          </a:xfrm>
          <a:prstGeom prst="rect">
            <a:avLst/>
          </a:prstGeom>
          <a:solidFill>
            <a:srgbClr val="5DAD41"/>
          </a:solidFill>
          <a:ln w="9525">
            <a:noFill/>
            <a:miter lim="800000"/>
            <a:headEnd/>
            <a:tailEnd/>
          </a:ln>
        </p:spPr>
        <p:txBody>
          <a:bodyPr/>
          <a:lstStyle/>
          <a:p>
            <a:pPr algn="l" eaLnBrk="1" hangingPunct="1">
              <a:spcBef>
                <a:spcPct val="20000"/>
              </a:spcBef>
              <a:buClr>
                <a:schemeClr val="accent2"/>
              </a:buClr>
              <a:buFont typeface="Times" pitchFamily="1" charset="0"/>
              <a:buNone/>
            </a:pPr>
            <a:endParaRPr lang="ja-JP" altLang="en-US" sz="2800">
              <a:solidFill>
                <a:schemeClr val="bg1"/>
              </a:solidFill>
            </a:endParaRPr>
          </a:p>
        </p:txBody>
      </p:sp>
      <p:sp>
        <p:nvSpPr>
          <p:cNvPr id="1041" name="Rectangle 17"/>
          <p:cNvSpPr>
            <a:spLocks noGrp="1" noChangeArrowheads="1"/>
          </p:cNvSpPr>
          <p:nvPr>
            <p:ph type="title"/>
          </p:nvPr>
        </p:nvSpPr>
        <p:spPr bwMode="auto">
          <a:xfrm>
            <a:off x="685800" y="1524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ja-JP" smtClean="0"/>
              <a:t>Titelmasterformat durch Klicken bearbeiten</a:t>
            </a:r>
          </a:p>
        </p:txBody>
      </p:sp>
      <p:sp>
        <p:nvSpPr>
          <p:cNvPr id="1042" name="Rectangle 18"/>
          <p:cNvSpPr>
            <a:spLocks noGrp="1" noChangeArrowheads="1"/>
          </p:cNvSpPr>
          <p:nvPr>
            <p:ph type="body" idx="1"/>
          </p:nvPr>
        </p:nvSpPr>
        <p:spPr bwMode="auto">
          <a:xfrm>
            <a:off x="685800" y="15240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ja-JP" smtClean="0"/>
              <a:t>Textmasterformate durch Klicken bearbeiten</a:t>
            </a:r>
          </a:p>
          <a:p>
            <a:pPr lvl="1"/>
            <a:r>
              <a:rPr lang="en-US" altLang="ja-JP" smtClean="0"/>
              <a:t>Zweite Ebene</a:t>
            </a:r>
          </a:p>
          <a:p>
            <a:pPr lvl="2"/>
            <a:r>
              <a:rPr lang="en-US" altLang="ja-JP" smtClean="0"/>
              <a:t>Dritte Ebene</a:t>
            </a:r>
          </a:p>
          <a:p>
            <a:pPr lvl="3"/>
            <a:r>
              <a:rPr lang="en-US" altLang="ja-JP" smtClean="0"/>
              <a:t>Vierte Ebene</a:t>
            </a:r>
          </a:p>
          <a:p>
            <a:pPr lvl="4"/>
            <a:r>
              <a:rPr lang="en-US" altLang="ja-JP" smtClean="0"/>
              <a:t>Fünfte Ebene</a:t>
            </a:r>
          </a:p>
        </p:txBody>
      </p:sp>
      <p:sp>
        <p:nvSpPr>
          <p:cNvPr id="1045" name="Text Box 21"/>
          <p:cNvSpPr txBox="1">
            <a:spLocks noChangeArrowheads="1"/>
          </p:cNvSpPr>
          <p:nvPr/>
        </p:nvSpPr>
        <p:spPr bwMode="auto">
          <a:xfrm>
            <a:off x="990600" y="6477000"/>
            <a:ext cx="1371600" cy="184150"/>
          </a:xfrm>
          <a:prstGeom prst="rect">
            <a:avLst/>
          </a:prstGeom>
          <a:noFill/>
          <a:ln w="9525">
            <a:noFill/>
            <a:miter lim="800000"/>
            <a:headEnd/>
            <a:tailEnd/>
          </a:ln>
          <a:effectLst/>
        </p:spPr>
        <p:txBody>
          <a:bodyPr>
            <a:spAutoFit/>
          </a:bodyPr>
          <a:lstStyle/>
          <a:p>
            <a:pPr algn="l">
              <a:spcBef>
                <a:spcPct val="50000"/>
              </a:spcBef>
            </a:pPr>
            <a:r>
              <a:rPr lang="en-US" altLang="ja-JP" sz="600"/>
              <a:t>© 2006 Open Grid Forum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rtl="0" eaLnBrk="1" fontAlgn="base" hangingPunct="1">
        <a:spcBef>
          <a:spcPct val="0"/>
        </a:spcBef>
        <a:spcAft>
          <a:spcPct val="0"/>
        </a:spcAft>
        <a:defRPr sz="3500">
          <a:solidFill>
            <a:schemeClr val="tx1"/>
          </a:solidFill>
          <a:latin typeface="+mj-lt"/>
          <a:ea typeface="+mj-ea"/>
          <a:cs typeface="+mj-cs"/>
        </a:defRPr>
      </a:lvl1pPr>
      <a:lvl2pPr algn="l" rtl="0" eaLnBrk="1" fontAlgn="base" hangingPunct="1">
        <a:spcBef>
          <a:spcPct val="0"/>
        </a:spcBef>
        <a:spcAft>
          <a:spcPct val="0"/>
        </a:spcAft>
        <a:defRPr sz="3500">
          <a:solidFill>
            <a:schemeClr val="tx1"/>
          </a:solidFill>
          <a:latin typeface="Arial" charset="0"/>
          <a:ea typeface="ＭＳ Ｐゴシック" pitchFamily="1" charset="-128"/>
        </a:defRPr>
      </a:lvl2pPr>
      <a:lvl3pPr algn="l" rtl="0" eaLnBrk="1" fontAlgn="base" hangingPunct="1">
        <a:spcBef>
          <a:spcPct val="0"/>
        </a:spcBef>
        <a:spcAft>
          <a:spcPct val="0"/>
        </a:spcAft>
        <a:defRPr sz="3500">
          <a:solidFill>
            <a:schemeClr val="tx1"/>
          </a:solidFill>
          <a:latin typeface="Arial" charset="0"/>
          <a:ea typeface="ＭＳ Ｐゴシック" pitchFamily="1" charset="-128"/>
        </a:defRPr>
      </a:lvl3pPr>
      <a:lvl4pPr algn="l" rtl="0" eaLnBrk="1" fontAlgn="base" hangingPunct="1">
        <a:spcBef>
          <a:spcPct val="0"/>
        </a:spcBef>
        <a:spcAft>
          <a:spcPct val="0"/>
        </a:spcAft>
        <a:defRPr sz="3500">
          <a:solidFill>
            <a:schemeClr val="tx1"/>
          </a:solidFill>
          <a:latin typeface="Arial" charset="0"/>
          <a:ea typeface="ＭＳ Ｐゴシック" pitchFamily="1" charset="-128"/>
        </a:defRPr>
      </a:lvl4pPr>
      <a:lvl5pPr algn="l" rtl="0" eaLnBrk="1" fontAlgn="base" hangingPunct="1">
        <a:spcBef>
          <a:spcPct val="0"/>
        </a:spcBef>
        <a:spcAft>
          <a:spcPct val="0"/>
        </a:spcAft>
        <a:defRPr sz="3500">
          <a:solidFill>
            <a:schemeClr val="tx1"/>
          </a:solidFill>
          <a:latin typeface="Arial" charset="0"/>
          <a:ea typeface="ＭＳ Ｐゴシック" pitchFamily="1" charset="-128"/>
        </a:defRPr>
      </a:lvl5pPr>
      <a:lvl6pPr marL="457200" algn="l" rtl="0" eaLnBrk="1" fontAlgn="base" hangingPunct="1">
        <a:spcBef>
          <a:spcPct val="0"/>
        </a:spcBef>
        <a:spcAft>
          <a:spcPct val="0"/>
        </a:spcAft>
        <a:defRPr sz="3500">
          <a:solidFill>
            <a:schemeClr val="tx1"/>
          </a:solidFill>
          <a:latin typeface="Arial" charset="0"/>
          <a:ea typeface="ＭＳ Ｐゴシック" pitchFamily="1" charset="-128"/>
        </a:defRPr>
      </a:lvl6pPr>
      <a:lvl7pPr marL="914400" algn="l" rtl="0" eaLnBrk="1" fontAlgn="base" hangingPunct="1">
        <a:spcBef>
          <a:spcPct val="0"/>
        </a:spcBef>
        <a:spcAft>
          <a:spcPct val="0"/>
        </a:spcAft>
        <a:defRPr sz="3500">
          <a:solidFill>
            <a:schemeClr val="tx1"/>
          </a:solidFill>
          <a:latin typeface="Arial" charset="0"/>
          <a:ea typeface="ＭＳ Ｐゴシック" pitchFamily="1" charset="-128"/>
        </a:defRPr>
      </a:lvl7pPr>
      <a:lvl8pPr marL="1371600" algn="l" rtl="0" eaLnBrk="1" fontAlgn="base" hangingPunct="1">
        <a:spcBef>
          <a:spcPct val="0"/>
        </a:spcBef>
        <a:spcAft>
          <a:spcPct val="0"/>
        </a:spcAft>
        <a:defRPr sz="3500">
          <a:solidFill>
            <a:schemeClr val="tx1"/>
          </a:solidFill>
          <a:latin typeface="Arial" charset="0"/>
          <a:ea typeface="ＭＳ Ｐゴシック" pitchFamily="1" charset="-128"/>
        </a:defRPr>
      </a:lvl8pPr>
      <a:lvl9pPr marL="1828800" algn="l" rtl="0" eaLnBrk="1" fontAlgn="base" hangingPunct="1">
        <a:spcBef>
          <a:spcPct val="0"/>
        </a:spcBef>
        <a:spcAft>
          <a:spcPct val="0"/>
        </a:spcAft>
        <a:defRPr sz="3500">
          <a:solidFill>
            <a:schemeClr val="tx1"/>
          </a:solidFill>
          <a:latin typeface="Arial" charset="0"/>
          <a:ea typeface="ＭＳ Ｐゴシック" pitchFamily="1" charset="-128"/>
        </a:defRPr>
      </a:lvl9pPr>
    </p:titleStyle>
    <p:bodyStyle>
      <a:lvl1pPr marL="342900" indent="-342900" algn="l" rtl="0" eaLnBrk="1" fontAlgn="base" hangingPunct="1">
        <a:spcBef>
          <a:spcPct val="20000"/>
        </a:spcBef>
        <a:spcAft>
          <a:spcPct val="0"/>
        </a:spcAft>
        <a:buClr>
          <a:schemeClr val="accent2"/>
        </a:buClr>
        <a:buFont typeface="Times" pitchFamily="1" charset="0"/>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Char char="•"/>
        <a:defRPr sz="2800">
          <a:solidFill>
            <a:schemeClr val="tx1"/>
          </a:solidFill>
          <a:latin typeface="+mn-lt"/>
          <a:ea typeface="+mn-ea"/>
        </a:defRPr>
      </a:lvl2pPr>
      <a:lvl3pPr marL="1143000" indent="-228600" algn="l" rtl="0" eaLnBrk="1" fontAlgn="base" hangingPunct="1">
        <a:spcBef>
          <a:spcPct val="20000"/>
        </a:spcBef>
        <a:spcAft>
          <a:spcPct val="0"/>
        </a:spcAft>
        <a:buClr>
          <a:schemeClr val="accent2"/>
        </a:buClr>
        <a:buChar char="•"/>
        <a:defRPr sz="2400">
          <a:solidFill>
            <a:schemeClr val="tx1"/>
          </a:solidFill>
          <a:latin typeface="+mn-lt"/>
          <a:ea typeface="+mn-ea"/>
        </a:defRPr>
      </a:lvl3pPr>
      <a:lvl4pPr marL="1600200" indent="-228600" algn="l" rtl="0" eaLnBrk="1" fontAlgn="base" hangingPunct="1">
        <a:spcBef>
          <a:spcPct val="20000"/>
        </a:spcBef>
        <a:spcAft>
          <a:spcPct val="0"/>
        </a:spcAft>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forge.gridforum.org/tracker/index.php?aid=1711"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forge.gridforum.org/tracker/index.php?aid=1768" TargetMode="External"/><Relationship Id="rId5" Type="http://schemas.openxmlformats.org/officeDocument/2006/relationships/hyperlink" Target="http://forge.gridforum.org/tracker/index.php?aid=1713" TargetMode="External"/><Relationship Id="rId4" Type="http://schemas.openxmlformats.org/officeDocument/2006/relationships/hyperlink" Target="http://forge.gridforum.org/tracker/index.php?aid=171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25" name="Rectangle 9"/>
          <p:cNvSpPr>
            <a:spLocks noGrp="1" noChangeArrowheads="1"/>
          </p:cNvSpPr>
          <p:nvPr>
            <p:ph type="ctrTitle"/>
          </p:nvPr>
        </p:nvSpPr>
        <p:spPr>
          <a:xfrm>
            <a:off x="1447800" y="2285992"/>
            <a:ext cx="7696200" cy="1143000"/>
          </a:xfrm>
        </p:spPr>
        <p:txBody>
          <a:bodyPr/>
          <a:lstStyle/>
          <a:p>
            <a:r>
              <a:rPr lang="en-GB" altLang="ja-JP" dirty="0" smtClean="0"/>
              <a:t>Database and Integration Services</a:t>
            </a:r>
            <a:br>
              <a:rPr lang="en-GB" altLang="ja-JP" dirty="0" smtClean="0"/>
            </a:br>
            <a:r>
              <a:rPr lang="en-GB" altLang="ja-JP" dirty="0" smtClean="0"/>
              <a:t>(DAIS) Working Group</a:t>
            </a:r>
            <a:endParaRPr lang="ja-JP" altLang="en-US"/>
          </a:p>
        </p:txBody>
      </p:sp>
      <p:sp>
        <p:nvSpPr>
          <p:cNvPr id="9226" name="Rectangle 10"/>
          <p:cNvSpPr>
            <a:spLocks noGrp="1" noChangeArrowheads="1"/>
          </p:cNvSpPr>
          <p:nvPr>
            <p:ph type="subTitle" idx="1"/>
          </p:nvPr>
        </p:nvSpPr>
        <p:spPr>
          <a:xfrm>
            <a:off x="1524000" y="3657600"/>
            <a:ext cx="7405718" cy="842970"/>
          </a:xfrm>
        </p:spPr>
        <p:txBody>
          <a:bodyPr/>
          <a:lstStyle/>
          <a:p>
            <a:r>
              <a:rPr lang="en-GB" altLang="ja-JP" sz="2000" dirty="0" smtClean="0"/>
              <a:t>OGF25</a:t>
            </a:r>
          </a:p>
          <a:p>
            <a:r>
              <a:rPr lang="en-GB" altLang="ja-JP" sz="2000" dirty="0" smtClean="0"/>
              <a:t>Chairs:  Mario Antonioletti (EPCC), Isao Kojima (AIST)</a:t>
            </a:r>
            <a:endParaRPr lang="ja-JP" altLang="en-US" sz="20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Where are we?</a:t>
            </a:r>
            <a:endParaRPr lang="en-GB" dirty="0"/>
          </a:p>
        </p:txBody>
      </p:sp>
      <p:sp>
        <p:nvSpPr>
          <p:cNvPr id="4" name="Footer Placeholder 3"/>
          <p:cNvSpPr>
            <a:spLocks noGrp="1"/>
          </p:cNvSpPr>
          <p:nvPr>
            <p:ph type="ftr" sz="quarter" idx="10"/>
          </p:nvPr>
        </p:nvSpPr>
        <p:spPr/>
        <p:txBody>
          <a:bodyPr/>
          <a:lstStyle/>
          <a:p>
            <a:fld id="{E0AD24C9-299A-4DDA-A80D-30AF97ED942F}" type="slidenum">
              <a:rPr lang="ja-JP" altLang="en-US" smtClean="0"/>
              <a:pPr/>
              <a:t>10</a:t>
            </a:fld>
            <a:endParaRPr lang="en-US" altLang="ja-JP"/>
          </a:p>
        </p:txBody>
      </p:sp>
      <p:sp>
        <p:nvSpPr>
          <p:cNvPr id="5" name="AutoShape 3"/>
          <p:cNvSpPr>
            <a:spLocks noChangeArrowheads="1"/>
          </p:cNvSpPr>
          <p:nvPr/>
        </p:nvSpPr>
        <p:spPr bwMode="auto">
          <a:xfrm>
            <a:off x="541338" y="2420938"/>
            <a:ext cx="2519362" cy="792162"/>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eaLnBrk="1" hangingPunct="1"/>
            <a:r>
              <a:rPr lang="en-GB" sz="1800"/>
              <a:t>Editor /</a:t>
            </a:r>
          </a:p>
          <a:p>
            <a:pPr algn="ctr" eaLnBrk="1" hangingPunct="1"/>
            <a:r>
              <a:rPr lang="en-GB" sz="1800"/>
              <a:t>GFSG Review</a:t>
            </a:r>
          </a:p>
        </p:txBody>
      </p:sp>
      <p:sp>
        <p:nvSpPr>
          <p:cNvPr id="6" name="AutoShape 4"/>
          <p:cNvSpPr>
            <a:spLocks noChangeArrowheads="1"/>
          </p:cNvSpPr>
          <p:nvPr/>
        </p:nvSpPr>
        <p:spPr bwMode="auto">
          <a:xfrm>
            <a:off x="541338" y="3502025"/>
            <a:ext cx="2519362" cy="792163"/>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eaLnBrk="1" hangingPunct="1"/>
            <a:r>
              <a:rPr lang="en-GB" sz="1800"/>
              <a:t>Public Comment</a:t>
            </a:r>
          </a:p>
        </p:txBody>
      </p:sp>
      <p:sp>
        <p:nvSpPr>
          <p:cNvPr id="7" name="AutoShape 5"/>
          <p:cNvSpPr>
            <a:spLocks noChangeArrowheads="1"/>
          </p:cNvSpPr>
          <p:nvPr/>
        </p:nvSpPr>
        <p:spPr bwMode="auto">
          <a:xfrm>
            <a:off x="539750" y="4581525"/>
            <a:ext cx="2519363" cy="792163"/>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eaLnBrk="1" hangingPunct="1"/>
            <a:r>
              <a:rPr lang="en-GB" sz="1800"/>
              <a:t>Author</a:t>
            </a:r>
          </a:p>
          <a:p>
            <a:pPr algn="ctr" eaLnBrk="1" hangingPunct="1"/>
            <a:r>
              <a:rPr lang="en-GB" sz="1800"/>
              <a:t>Revision</a:t>
            </a:r>
          </a:p>
        </p:txBody>
      </p:sp>
      <p:sp>
        <p:nvSpPr>
          <p:cNvPr id="8" name="AutoShape 6"/>
          <p:cNvSpPr>
            <a:spLocks noChangeArrowheads="1"/>
          </p:cNvSpPr>
          <p:nvPr/>
        </p:nvSpPr>
        <p:spPr bwMode="auto">
          <a:xfrm>
            <a:off x="468313" y="5734050"/>
            <a:ext cx="2665412" cy="792163"/>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eaLnBrk="1" hangingPunct="1"/>
            <a:r>
              <a:rPr lang="en-GB" sz="1800"/>
              <a:t>Editor /</a:t>
            </a:r>
          </a:p>
          <a:p>
            <a:pPr algn="ctr" eaLnBrk="1" hangingPunct="1"/>
            <a:r>
              <a:rPr lang="en-GB" sz="1800"/>
              <a:t>GFSG Review</a:t>
            </a:r>
          </a:p>
        </p:txBody>
      </p:sp>
      <p:cxnSp>
        <p:nvCxnSpPr>
          <p:cNvPr id="9" name="AutoShape 7"/>
          <p:cNvCxnSpPr>
            <a:cxnSpLocks noChangeShapeType="1"/>
            <a:stCxn id="5" idx="2"/>
            <a:endCxn id="6" idx="0"/>
          </p:cNvCxnSpPr>
          <p:nvPr/>
        </p:nvCxnSpPr>
        <p:spPr bwMode="auto">
          <a:xfrm>
            <a:off x="1801813" y="3213100"/>
            <a:ext cx="0" cy="288925"/>
          </a:xfrm>
          <a:prstGeom prst="straightConnector1">
            <a:avLst/>
          </a:prstGeom>
          <a:noFill/>
          <a:ln w="9525">
            <a:solidFill>
              <a:schemeClr val="tx1"/>
            </a:solidFill>
            <a:round/>
            <a:headEnd/>
            <a:tailEnd type="triangle" w="med" len="med"/>
          </a:ln>
          <a:effectLst/>
        </p:spPr>
      </p:cxnSp>
      <p:cxnSp>
        <p:nvCxnSpPr>
          <p:cNvPr id="10" name="AutoShape 8"/>
          <p:cNvCxnSpPr>
            <a:cxnSpLocks noChangeShapeType="1"/>
            <a:stCxn id="6" idx="2"/>
            <a:endCxn id="7" idx="0"/>
          </p:cNvCxnSpPr>
          <p:nvPr/>
        </p:nvCxnSpPr>
        <p:spPr bwMode="auto">
          <a:xfrm flipH="1">
            <a:off x="1800225" y="4294188"/>
            <a:ext cx="1588" cy="287337"/>
          </a:xfrm>
          <a:prstGeom prst="straightConnector1">
            <a:avLst/>
          </a:prstGeom>
          <a:noFill/>
          <a:ln w="9525">
            <a:solidFill>
              <a:schemeClr val="tx1"/>
            </a:solidFill>
            <a:round/>
            <a:headEnd/>
            <a:tailEnd type="triangle" w="med" len="med"/>
          </a:ln>
          <a:effectLst/>
        </p:spPr>
      </p:cxnSp>
      <p:cxnSp>
        <p:nvCxnSpPr>
          <p:cNvPr id="11" name="AutoShape 9"/>
          <p:cNvCxnSpPr>
            <a:cxnSpLocks noChangeShapeType="1"/>
            <a:stCxn id="7" idx="2"/>
            <a:endCxn id="8" idx="0"/>
          </p:cNvCxnSpPr>
          <p:nvPr/>
        </p:nvCxnSpPr>
        <p:spPr bwMode="auto">
          <a:xfrm>
            <a:off x="1800225" y="5373688"/>
            <a:ext cx="1588" cy="360362"/>
          </a:xfrm>
          <a:prstGeom prst="straightConnector1">
            <a:avLst/>
          </a:prstGeom>
          <a:noFill/>
          <a:ln w="9525">
            <a:solidFill>
              <a:schemeClr val="tx1"/>
            </a:solidFill>
            <a:round/>
            <a:headEnd/>
            <a:tailEnd type="triangle" w="med" len="med"/>
          </a:ln>
          <a:effectLst/>
        </p:spPr>
      </p:cxnSp>
      <p:sp>
        <p:nvSpPr>
          <p:cNvPr id="12" name="AutoShape 10"/>
          <p:cNvSpPr>
            <a:spLocks noChangeArrowheads="1"/>
          </p:cNvSpPr>
          <p:nvPr/>
        </p:nvSpPr>
        <p:spPr bwMode="auto">
          <a:xfrm>
            <a:off x="5580063" y="2997200"/>
            <a:ext cx="2519362" cy="792163"/>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eaLnBrk="1" hangingPunct="1"/>
            <a:r>
              <a:rPr lang="en-GB" sz="1800"/>
              <a:t>Interoperability</a:t>
            </a:r>
          </a:p>
          <a:p>
            <a:pPr algn="ctr" eaLnBrk="1" hangingPunct="1"/>
            <a:r>
              <a:rPr lang="en-GB" sz="1800"/>
              <a:t>Testing</a:t>
            </a:r>
          </a:p>
        </p:txBody>
      </p:sp>
      <p:cxnSp>
        <p:nvCxnSpPr>
          <p:cNvPr id="13" name="AutoShape 11"/>
          <p:cNvCxnSpPr>
            <a:cxnSpLocks noChangeShapeType="1"/>
            <a:stCxn id="17" idx="4"/>
            <a:endCxn id="12" idx="0"/>
          </p:cNvCxnSpPr>
          <p:nvPr/>
        </p:nvCxnSpPr>
        <p:spPr bwMode="auto">
          <a:xfrm>
            <a:off x="6834188" y="2566988"/>
            <a:ext cx="6350" cy="430212"/>
          </a:xfrm>
          <a:prstGeom prst="straightConnector1">
            <a:avLst/>
          </a:prstGeom>
          <a:noFill/>
          <a:ln w="9525">
            <a:solidFill>
              <a:schemeClr val="tx1"/>
            </a:solidFill>
            <a:round/>
            <a:headEnd/>
            <a:tailEnd type="triangle" w="med" len="med"/>
          </a:ln>
          <a:effectLst/>
        </p:spPr>
      </p:cxnSp>
      <p:cxnSp>
        <p:nvCxnSpPr>
          <p:cNvPr id="14" name="AutoShape 12"/>
          <p:cNvCxnSpPr>
            <a:cxnSpLocks noChangeShapeType="1"/>
            <a:stCxn id="12" idx="2"/>
          </p:cNvCxnSpPr>
          <p:nvPr/>
        </p:nvCxnSpPr>
        <p:spPr bwMode="auto">
          <a:xfrm>
            <a:off x="6840538" y="3789363"/>
            <a:ext cx="1587" cy="431800"/>
          </a:xfrm>
          <a:prstGeom prst="straightConnector1">
            <a:avLst/>
          </a:prstGeom>
          <a:noFill/>
          <a:ln w="9525">
            <a:solidFill>
              <a:schemeClr val="tx1"/>
            </a:solidFill>
            <a:round/>
            <a:headEnd/>
            <a:tailEnd type="triangle" w="med" len="med"/>
          </a:ln>
          <a:effectLst/>
        </p:spPr>
      </p:cxnSp>
      <p:sp>
        <p:nvSpPr>
          <p:cNvPr id="15" name="Document"/>
          <p:cNvSpPr>
            <a:spLocks noEditPoints="1" noChangeArrowheads="1"/>
          </p:cNvSpPr>
          <p:nvPr/>
        </p:nvSpPr>
        <p:spPr bwMode="auto">
          <a:xfrm>
            <a:off x="936625" y="1701800"/>
            <a:ext cx="1727200" cy="504825"/>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algn="ctr" eaLnBrk="1" hangingPunct="1"/>
            <a:r>
              <a:rPr lang="en-GB" sz="1800"/>
              <a:t>Draft</a:t>
            </a:r>
          </a:p>
        </p:txBody>
      </p:sp>
      <p:cxnSp>
        <p:nvCxnSpPr>
          <p:cNvPr id="16" name="AutoShape 14"/>
          <p:cNvCxnSpPr>
            <a:cxnSpLocks noChangeShapeType="1"/>
            <a:stCxn id="15" idx="4"/>
            <a:endCxn id="5" idx="0"/>
          </p:cNvCxnSpPr>
          <p:nvPr/>
        </p:nvCxnSpPr>
        <p:spPr bwMode="auto">
          <a:xfrm>
            <a:off x="1797050" y="2206625"/>
            <a:ext cx="4763" cy="214313"/>
          </a:xfrm>
          <a:prstGeom prst="straightConnector1">
            <a:avLst/>
          </a:prstGeom>
          <a:noFill/>
          <a:ln w="9525">
            <a:solidFill>
              <a:schemeClr val="tx1"/>
            </a:solidFill>
            <a:round/>
            <a:headEnd/>
            <a:tailEnd type="triangle" w="med" len="med"/>
          </a:ln>
          <a:effectLst/>
        </p:spPr>
      </p:cxnSp>
      <p:sp>
        <p:nvSpPr>
          <p:cNvPr id="17" name="Document"/>
          <p:cNvSpPr>
            <a:spLocks noEditPoints="1" noChangeArrowheads="1"/>
          </p:cNvSpPr>
          <p:nvPr/>
        </p:nvSpPr>
        <p:spPr bwMode="auto">
          <a:xfrm>
            <a:off x="5364163" y="1700213"/>
            <a:ext cx="2952750" cy="865187"/>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algn="ctr" eaLnBrk="1" hangingPunct="1"/>
            <a:r>
              <a:rPr lang="en-GB" sz="1800"/>
              <a:t>Proposed</a:t>
            </a:r>
          </a:p>
          <a:p>
            <a:pPr algn="ctr" eaLnBrk="1" hangingPunct="1"/>
            <a:r>
              <a:rPr lang="en-GB" sz="1800"/>
              <a:t>Recommendation</a:t>
            </a:r>
          </a:p>
        </p:txBody>
      </p:sp>
      <p:cxnSp>
        <p:nvCxnSpPr>
          <p:cNvPr id="18" name="AutoShape 16"/>
          <p:cNvCxnSpPr>
            <a:cxnSpLocks noChangeShapeType="1"/>
            <a:stCxn id="8" idx="3"/>
            <a:endCxn id="17" idx="1"/>
          </p:cNvCxnSpPr>
          <p:nvPr/>
        </p:nvCxnSpPr>
        <p:spPr bwMode="auto">
          <a:xfrm flipV="1">
            <a:off x="3133725" y="2135188"/>
            <a:ext cx="2241550" cy="3995737"/>
          </a:xfrm>
          <a:prstGeom prst="bentConnector3">
            <a:avLst>
              <a:gd name="adj1" fmla="val 49718"/>
            </a:avLst>
          </a:prstGeom>
          <a:noFill/>
          <a:ln w="9525">
            <a:solidFill>
              <a:schemeClr val="tx1"/>
            </a:solidFill>
            <a:miter lim="800000"/>
            <a:headEnd/>
            <a:tailEnd type="triangle" w="med" len="med"/>
          </a:ln>
          <a:effectLst/>
        </p:spPr>
      </p:cxnSp>
      <p:sp>
        <p:nvSpPr>
          <p:cNvPr id="19" name="Document"/>
          <p:cNvSpPr>
            <a:spLocks noEditPoints="1" noChangeArrowheads="1"/>
          </p:cNvSpPr>
          <p:nvPr/>
        </p:nvSpPr>
        <p:spPr bwMode="auto">
          <a:xfrm>
            <a:off x="5435600" y="4221163"/>
            <a:ext cx="2952750" cy="792162"/>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algn="ctr" eaLnBrk="1" hangingPunct="1"/>
            <a:r>
              <a:rPr lang="en-GB" sz="1800"/>
              <a:t>Experimental</a:t>
            </a:r>
          </a:p>
          <a:p>
            <a:pPr algn="ctr" eaLnBrk="1" hangingPunct="1"/>
            <a:r>
              <a:rPr lang="en-GB" sz="1800"/>
              <a:t>Document</a:t>
            </a:r>
          </a:p>
        </p:txBody>
      </p:sp>
      <p:sp>
        <p:nvSpPr>
          <p:cNvPr id="20" name="AutoShape 18"/>
          <p:cNvSpPr>
            <a:spLocks noChangeArrowheads="1"/>
          </p:cNvSpPr>
          <p:nvPr/>
        </p:nvSpPr>
        <p:spPr bwMode="auto">
          <a:xfrm>
            <a:off x="5580063" y="5445125"/>
            <a:ext cx="2665412" cy="792163"/>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eaLnBrk="1" hangingPunct="1"/>
            <a:r>
              <a:rPr lang="en-GB" sz="1800"/>
              <a:t>Elaborate Formal</a:t>
            </a:r>
          </a:p>
          <a:p>
            <a:pPr algn="ctr" eaLnBrk="1" hangingPunct="1"/>
            <a:r>
              <a:rPr lang="en-GB" sz="1800"/>
              <a:t>Review Process</a:t>
            </a:r>
          </a:p>
        </p:txBody>
      </p:sp>
      <p:cxnSp>
        <p:nvCxnSpPr>
          <p:cNvPr id="21" name="AutoShape 19"/>
          <p:cNvCxnSpPr>
            <a:cxnSpLocks noChangeShapeType="1"/>
            <a:stCxn id="19" idx="4"/>
            <a:endCxn id="20" idx="0"/>
          </p:cNvCxnSpPr>
          <p:nvPr/>
        </p:nvCxnSpPr>
        <p:spPr bwMode="auto">
          <a:xfrm>
            <a:off x="6905625" y="5014913"/>
            <a:ext cx="7938" cy="430212"/>
          </a:xfrm>
          <a:prstGeom prst="straightConnector1">
            <a:avLst/>
          </a:prstGeom>
          <a:noFill/>
          <a:ln w="9525">
            <a:solidFill>
              <a:schemeClr val="tx1"/>
            </a:solidFill>
            <a:round/>
            <a:headEnd/>
            <a:tailEnd type="triangle" w="med" len="med"/>
          </a:ln>
          <a:effectLst/>
        </p:spPr>
      </p:cxnSp>
      <p:sp>
        <p:nvSpPr>
          <p:cNvPr id="29" name="TextBox 28"/>
          <p:cNvSpPr txBox="1"/>
          <p:nvPr/>
        </p:nvSpPr>
        <p:spPr>
          <a:xfrm>
            <a:off x="2285984" y="1743006"/>
            <a:ext cx="1737975" cy="400110"/>
          </a:xfrm>
          <a:prstGeom prst="rect">
            <a:avLst/>
          </a:prstGeom>
          <a:solidFill>
            <a:srgbClr val="FFFF00"/>
          </a:solidFill>
          <a:ln>
            <a:solidFill>
              <a:schemeClr val="tx1"/>
            </a:solidFill>
          </a:ln>
        </p:spPr>
        <p:txBody>
          <a:bodyPr wrap="none" rtlCol="0">
            <a:spAutoFit/>
          </a:bodyPr>
          <a:lstStyle/>
          <a:p>
            <a:r>
              <a:rPr lang="en-GB" sz="2000" b="1" dirty="0" smtClean="0">
                <a:solidFill>
                  <a:srgbClr val="FF0000"/>
                </a:solidFill>
              </a:rPr>
              <a:t>WS-RDF(S)-*</a:t>
            </a:r>
            <a:endParaRPr lang="en-GB" sz="2000" b="1" dirty="0">
              <a:solidFill>
                <a:srgbClr val="FF0000"/>
              </a:solidFill>
            </a:endParaRPr>
          </a:p>
        </p:txBody>
      </p:sp>
      <p:sp>
        <p:nvSpPr>
          <p:cNvPr id="30" name="TextBox 29"/>
          <p:cNvSpPr txBox="1"/>
          <p:nvPr/>
        </p:nvSpPr>
        <p:spPr>
          <a:xfrm>
            <a:off x="7858148" y="1648414"/>
            <a:ext cx="1197764" cy="923330"/>
          </a:xfrm>
          <a:prstGeom prst="rect">
            <a:avLst/>
          </a:prstGeom>
          <a:solidFill>
            <a:srgbClr val="FFFF00"/>
          </a:solidFill>
          <a:ln>
            <a:solidFill>
              <a:schemeClr val="tx1"/>
            </a:solidFill>
          </a:ln>
        </p:spPr>
        <p:txBody>
          <a:bodyPr wrap="none" rtlCol="0">
            <a:spAutoFit/>
          </a:bodyPr>
          <a:lstStyle/>
          <a:p>
            <a:pPr algn="l"/>
            <a:r>
              <a:rPr lang="en-GB" sz="1800" b="1" dirty="0" smtClean="0">
                <a:solidFill>
                  <a:srgbClr val="FF0000"/>
                </a:solidFill>
              </a:rPr>
              <a:t>WS-DAI</a:t>
            </a:r>
          </a:p>
          <a:p>
            <a:pPr algn="l"/>
            <a:r>
              <a:rPr lang="en-GB" sz="1800" b="1" dirty="0" smtClean="0">
                <a:solidFill>
                  <a:srgbClr val="FF0000"/>
                </a:solidFill>
              </a:rPr>
              <a:t>WS-DAIR</a:t>
            </a:r>
          </a:p>
          <a:p>
            <a:pPr algn="l"/>
            <a:r>
              <a:rPr lang="en-GB" sz="1800" b="1" dirty="0" smtClean="0">
                <a:solidFill>
                  <a:srgbClr val="FF0000"/>
                </a:solidFill>
              </a:rPr>
              <a:t>WS-DAIX</a:t>
            </a:r>
            <a:endParaRPr lang="en-GB" sz="1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dissolv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dissolve">
                                      <p:cBhvr>
                                        <p:cTn id="1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Implementations</a:t>
            </a:r>
            <a:endParaRPr lang="en-GB" dirty="0"/>
          </a:p>
        </p:txBody>
      </p:sp>
      <p:graphicFrame>
        <p:nvGraphicFramePr>
          <p:cNvPr id="5" name="Content Placeholder 4"/>
          <p:cNvGraphicFramePr>
            <a:graphicFrameLocks noGrp="1"/>
          </p:cNvGraphicFramePr>
          <p:nvPr>
            <p:ph idx="1"/>
          </p:nvPr>
        </p:nvGraphicFramePr>
        <p:xfrm>
          <a:off x="685800" y="1524000"/>
          <a:ext cx="8029604" cy="2763520"/>
        </p:xfrm>
        <a:graphic>
          <a:graphicData uri="http://schemas.openxmlformats.org/drawingml/2006/table">
            <a:tbl>
              <a:tblPr firstRow="1" bandRow="1">
                <a:tableStyleId>{35758FB7-9AC5-4552-8A53-C91805E547FA}</a:tableStyleId>
              </a:tblPr>
              <a:tblGrid>
                <a:gridCol w="2891814"/>
                <a:gridCol w="2351708"/>
                <a:gridCol w="217187"/>
                <a:gridCol w="2568895"/>
              </a:tblGrid>
              <a:tr h="370840">
                <a:tc>
                  <a:txBody>
                    <a:bodyPr/>
                    <a:lstStyle/>
                    <a:p>
                      <a:r>
                        <a:rPr lang="en-GB" dirty="0" smtClean="0">
                          <a:solidFill>
                            <a:schemeClr val="tx1"/>
                          </a:solidFill>
                        </a:rPr>
                        <a:t>Document</a:t>
                      </a:r>
                      <a:endParaRPr lang="en-GB" dirty="0">
                        <a:solidFill>
                          <a:schemeClr val="tx1"/>
                        </a:solidFill>
                      </a:endParaRPr>
                    </a:p>
                  </a:txBody>
                  <a:tcPr/>
                </a:tc>
                <a:tc gridSpan="2">
                  <a:txBody>
                    <a:bodyPr/>
                    <a:lstStyle/>
                    <a:p>
                      <a:r>
                        <a:rPr lang="en-GB" dirty="0" smtClean="0">
                          <a:solidFill>
                            <a:schemeClr val="tx1"/>
                          </a:solidFill>
                        </a:rPr>
                        <a:t>Implementations</a:t>
                      </a:r>
                      <a:endParaRPr lang="en-GB" dirty="0">
                        <a:solidFill>
                          <a:schemeClr val="tx1"/>
                        </a:solidFill>
                      </a:endParaRPr>
                    </a:p>
                  </a:txBody>
                  <a:tcPr/>
                </a:tc>
                <a:tc hMerge="1">
                  <a:txBody>
                    <a:bodyPr/>
                    <a:lstStyle/>
                    <a:p>
                      <a:endParaRPr lang="en-GB"/>
                    </a:p>
                  </a:txBody>
                  <a:tcPr/>
                </a:tc>
                <a:tc>
                  <a:txBody>
                    <a:bodyPr/>
                    <a:lstStyle/>
                    <a:p>
                      <a:r>
                        <a:rPr lang="en-GB" dirty="0" smtClean="0">
                          <a:solidFill>
                            <a:schemeClr val="tx1"/>
                          </a:solidFill>
                        </a:rPr>
                        <a:t>Maybe/In progress</a:t>
                      </a:r>
                      <a:endParaRPr lang="en-GB" dirty="0">
                        <a:solidFill>
                          <a:schemeClr val="tx1"/>
                        </a:solidFill>
                      </a:endParaRPr>
                    </a:p>
                  </a:txBody>
                  <a:tcPr/>
                </a:tc>
              </a:tr>
              <a:tr h="370840">
                <a:tc>
                  <a:txBody>
                    <a:bodyPr/>
                    <a:lstStyle/>
                    <a:p>
                      <a:r>
                        <a:rPr lang="en-GB" dirty="0" smtClean="0"/>
                        <a:t>WS-DAI</a:t>
                      </a:r>
                      <a:endParaRPr lang="en-GB" dirty="0"/>
                    </a:p>
                  </a:txBody>
                  <a:tcPr/>
                </a:tc>
                <a:tc gridSpan="3">
                  <a:txBody>
                    <a:bodyPr/>
                    <a:lstStyle/>
                    <a:p>
                      <a:pPr algn="ctr"/>
                      <a:r>
                        <a:rPr lang="en-GB" dirty="0" smtClean="0"/>
                        <a:t>Implemented as part of the realisations.</a:t>
                      </a:r>
                      <a:endParaRPr lang="en-GB" dirty="0"/>
                    </a:p>
                  </a:txBody>
                  <a:tcPr/>
                </a:tc>
                <a:tc hMerge="1">
                  <a:txBody>
                    <a:bodyPr/>
                    <a:lstStyle/>
                    <a:p>
                      <a:endParaRPr lang="en-GB"/>
                    </a:p>
                  </a:txBody>
                  <a:tcPr/>
                </a:tc>
                <a:tc hMerge="1">
                  <a:txBody>
                    <a:bodyPr/>
                    <a:lstStyle/>
                    <a:p>
                      <a:endParaRPr lang="en-GB" dirty="0"/>
                    </a:p>
                  </a:txBody>
                  <a:tcPr/>
                </a:tc>
              </a:tr>
              <a:tr h="370840">
                <a:tc>
                  <a:txBody>
                    <a:bodyPr/>
                    <a:lstStyle/>
                    <a:p>
                      <a:r>
                        <a:rPr lang="en-GB" dirty="0" smtClean="0"/>
                        <a:t>WS-DAIR</a:t>
                      </a:r>
                      <a:endParaRPr lang="en-GB" dirty="0"/>
                    </a:p>
                  </a:txBody>
                  <a:tcPr/>
                </a:tc>
                <a:tc>
                  <a:txBody>
                    <a:bodyPr/>
                    <a:lstStyle/>
                    <a:p>
                      <a:r>
                        <a:rPr lang="en-GB" dirty="0" smtClean="0"/>
                        <a:t>OGSA-DAI (</a:t>
                      </a:r>
                      <a:r>
                        <a:rPr lang="en-GB" b="1" dirty="0" smtClean="0">
                          <a:solidFill>
                            <a:srgbClr val="FF0000"/>
                          </a:solidFill>
                          <a:sym typeface="Wingdings 2"/>
                        </a:rPr>
                        <a:t></a:t>
                      </a:r>
                      <a:r>
                        <a:rPr lang="en-GB" dirty="0" smtClean="0"/>
                        <a:t>)</a:t>
                      </a:r>
                    </a:p>
                    <a:p>
                      <a:r>
                        <a:rPr lang="en-GB" dirty="0" smtClean="0"/>
                        <a:t>AMGA (</a:t>
                      </a:r>
                      <a:r>
                        <a:rPr lang="en-GB" b="1" dirty="0" smtClean="0">
                          <a:solidFill>
                            <a:srgbClr val="FF0000"/>
                          </a:solidFill>
                          <a:sym typeface="Wingdings 2"/>
                        </a:rPr>
                        <a:t></a:t>
                      </a:r>
                      <a:r>
                        <a:rPr lang="en-GB" dirty="0" smtClean="0"/>
                        <a:t>)</a:t>
                      </a:r>
                      <a:endParaRPr lang="en-GB" dirty="0"/>
                    </a:p>
                  </a:txBody>
                  <a:tcPr/>
                </a:tc>
                <a:tc gridSpan="2">
                  <a:txBody>
                    <a:bodyPr/>
                    <a:lstStyle/>
                    <a:p>
                      <a:r>
                        <a:rPr lang="en-GB" dirty="0" err="1" smtClean="0"/>
                        <a:t>GRelC</a:t>
                      </a:r>
                      <a:r>
                        <a:rPr lang="en-GB" dirty="0" smtClean="0"/>
                        <a:t> (</a:t>
                      </a:r>
                      <a:r>
                        <a:rPr lang="en-GB" b="1" dirty="0" smtClean="0">
                          <a:solidFill>
                            <a:srgbClr val="FF0000"/>
                          </a:solidFill>
                          <a:sym typeface="Wingdings 2"/>
                        </a:rPr>
                        <a:t>Not</a:t>
                      </a:r>
                      <a:r>
                        <a:rPr lang="en-GB" b="1" baseline="0" dirty="0" smtClean="0">
                          <a:solidFill>
                            <a:srgbClr val="FF0000"/>
                          </a:solidFill>
                          <a:sym typeface="Wingdings 2"/>
                        </a:rPr>
                        <a:t> Yet</a:t>
                      </a:r>
                      <a:r>
                        <a:rPr lang="en-GB" dirty="0" smtClean="0"/>
                        <a:t>)</a:t>
                      </a:r>
                    </a:p>
                    <a:p>
                      <a:r>
                        <a:rPr lang="en-GB" dirty="0" smtClean="0"/>
                        <a:t>GDSE </a:t>
                      </a:r>
                      <a:r>
                        <a:rPr lang="en-GB" dirty="0" smtClean="0"/>
                        <a:t>(</a:t>
                      </a:r>
                      <a:r>
                        <a:rPr lang="en-GB" b="1" dirty="0" smtClean="0">
                          <a:solidFill>
                            <a:srgbClr val="FF0000"/>
                          </a:solidFill>
                          <a:sym typeface="Wingdings 2"/>
                        </a:rPr>
                        <a:t>No</a:t>
                      </a:r>
                      <a:r>
                        <a:rPr lang="en-GB" dirty="0" smtClean="0"/>
                        <a:t>)</a:t>
                      </a:r>
                      <a:endParaRPr lang="en-GB" dirty="0"/>
                    </a:p>
                  </a:txBody>
                  <a:tcPr/>
                </a:tc>
                <a:tc hMerge="1">
                  <a:txBody>
                    <a:bodyPr/>
                    <a:lstStyle/>
                    <a:p>
                      <a:endParaRPr lang="en-GB" dirty="0"/>
                    </a:p>
                  </a:txBody>
                  <a:tcPr/>
                </a:tc>
              </a:tr>
              <a:tr h="370840">
                <a:tc>
                  <a:txBody>
                    <a:bodyPr/>
                    <a:lstStyle/>
                    <a:p>
                      <a:r>
                        <a:rPr lang="en-GB" dirty="0" smtClean="0"/>
                        <a:t>WS-DAIX</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OGSA-DAI (</a:t>
                      </a:r>
                      <a:r>
                        <a:rPr lang="en-GB" b="1" dirty="0" smtClean="0">
                          <a:solidFill>
                            <a:srgbClr val="FF0000"/>
                          </a:solidFill>
                          <a:sym typeface="Wingdings 2"/>
                        </a:rPr>
                        <a:t></a:t>
                      </a:r>
                      <a:r>
                        <a:rPr lang="en-GB" dirty="0" smtClean="0"/>
                        <a:t>), </a:t>
                      </a:r>
                      <a:r>
                        <a:rPr lang="en-GB" b="0" dirty="0" err="1" smtClean="0">
                          <a:solidFill>
                            <a:schemeClr val="tx1"/>
                          </a:solidFill>
                          <a:sym typeface="Wingdings 2"/>
                        </a:rPr>
                        <a:t>gCube</a:t>
                      </a:r>
                      <a:r>
                        <a:rPr lang="en-GB" b="0" dirty="0" smtClean="0">
                          <a:solidFill>
                            <a:schemeClr val="tx1"/>
                          </a:solidFill>
                          <a:sym typeface="Wingdings 2"/>
                        </a:rPr>
                        <a:t> </a:t>
                      </a:r>
                      <a:r>
                        <a:rPr lang="en-GB" dirty="0" smtClean="0"/>
                        <a:t>(</a:t>
                      </a:r>
                      <a:r>
                        <a:rPr lang="en-GB" b="1" dirty="0" smtClean="0">
                          <a:solidFill>
                            <a:srgbClr val="FF0000"/>
                          </a:solidFill>
                          <a:sym typeface="Wingdings 2"/>
                        </a:rPr>
                        <a:t></a:t>
                      </a:r>
                      <a:r>
                        <a:rPr lang="en-GB" dirty="0" smtClean="0"/>
                        <a:t>)</a:t>
                      </a:r>
                      <a:endParaRPr lang="en-GB" b="0" dirty="0" smtClean="0">
                        <a:solidFill>
                          <a:schemeClr val="tx1"/>
                        </a:solidFill>
                      </a:endParaRPr>
                    </a:p>
                  </a:txBody>
                  <a:tcPr/>
                </a:tc>
                <a:tc gridSpan="2">
                  <a:txBody>
                    <a:bodyPr/>
                    <a:lstStyle/>
                    <a:p>
                      <a:r>
                        <a:rPr lang="en-GB" dirty="0" smtClean="0"/>
                        <a:t>OHIO</a:t>
                      </a:r>
                      <a:r>
                        <a:rPr lang="en-GB" baseline="0" dirty="0" smtClean="0"/>
                        <a:t> (</a:t>
                      </a:r>
                      <a:r>
                        <a:rPr lang="en-GB" b="1" dirty="0" smtClean="0">
                          <a:solidFill>
                            <a:srgbClr val="FF0000"/>
                          </a:solidFill>
                          <a:sym typeface="Wingdings 2"/>
                        </a:rPr>
                        <a:t></a:t>
                      </a:r>
                      <a:r>
                        <a:rPr lang="en-GB" b="1" dirty="0" smtClean="0">
                          <a:solidFill>
                            <a:srgbClr val="FF0000"/>
                          </a:solidFill>
                          <a:sym typeface="Wingdings 2"/>
                        </a:rPr>
                        <a:t>?</a:t>
                      </a:r>
                      <a:r>
                        <a:rPr lang="en-GB" b="0" dirty="0" smtClean="0">
                          <a:solidFill>
                            <a:schemeClr val="tx1"/>
                          </a:solidFill>
                          <a:sym typeface="Wingdings 2"/>
                        </a:rPr>
                        <a:t>),</a:t>
                      </a:r>
                      <a:endParaRPr lang="en-GB" b="0" dirty="0">
                        <a:solidFill>
                          <a:schemeClr val="tx1"/>
                        </a:solidFill>
                      </a:endParaRPr>
                    </a:p>
                  </a:txBody>
                  <a:tcPr/>
                </a:tc>
                <a:tc hMerge="1">
                  <a:txBody>
                    <a:bodyPr/>
                    <a:lstStyle/>
                    <a:p>
                      <a:endParaRPr lang="en-GB" b="0" dirty="0">
                        <a:solidFill>
                          <a:schemeClr val="tx1"/>
                        </a:solidFill>
                      </a:endParaRPr>
                    </a:p>
                  </a:txBody>
                  <a:tcPr/>
                </a:tc>
              </a:tr>
              <a:tr h="370840">
                <a:tc>
                  <a:txBody>
                    <a:bodyPr/>
                    <a:lstStyle/>
                    <a:p>
                      <a:r>
                        <a:rPr lang="en-GB" dirty="0" smtClean="0"/>
                        <a:t>WS-DAIRDF(S)-Querying</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AIST</a:t>
                      </a:r>
                      <a:r>
                        <a:rPr lang="en-GB" baseline="0" dirty="0" smtClean="0"/>
                        <a:t>(</a:t>
                      </a:r>
                      <a:r>
                        <a:rPr lang="en-GB" b="1" baseline="0" dirty="0" smtClean="0">
                          <a:solidFill>
                            <a:srgbClr val="FF0000"/>
                          </a:solidFill>
                          <a:sym typeface="Wingdings 2"/>
                        </a:rPr>
                        <a:t>Partial</a:t>
                      </a:r>
                      <a:r>
                        <a:rPr lang="en-GB" b="0" dirty="0" smtClean="0">
                          <a:solidFill>
                            <a:schemeClr val="tx1"/>
                          </a:solidFill>
                          <a:sym typeface="Wingdings 2"/>
                        </a:rPr>
                        <a:t>) </a:t>
                      </a:r>
                      <a:endParaRPr lang="en-GB" dirty="0" smtClean="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UPM</a:t>
                      </a:r>
                      <a:r>
                        <a:rPr lang="en-GB" baseline="0" dirty="0" smtClean="0"/>
                        <a:t> (</a:t>
                      </a:r>
                      <a:r>
                        <a:rPr lang="en-GB" b="1" baseline="0" dirty="0" smtClean="0">
                          <a:solidFill>
                            <a:srgbClr val="FF0000"/>
                          </a:solidFill>
                          <a:sym typeface="Wingdings 2"/>
                        </a:rPr>
                        <a:t>Plan to</a:t>
                      </a:r>
                      <a:r>
                        <a:rPr lang="en-GB" b="0" dirty="0" smtClean="0">
                          <a:solidFill>
                            <a:schemeClr val="tx1"/>
                          </a:solidFill>
                          <a:sym typeface="Wingdings 2"/>
                        </a:rPr>
                        <a:t>) </a:t>
                      </a:r>
                      <a:endParaRPr lang="en-GB" dirty="0" smtClean="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txBody>
                  <a:tcPr/>
                </a:tc>
              </a:tr>
              <a:tr h="370840">
                <a:tc>
                  <a:txBody>
                    <a:bodyPr/>
                    <a:lstStyle/>
                    <a:p>
                      <a:r>
                        <a:rPr lang="en-GB" dirty="0" smtClean="0"/>
                        <a:t>WS-DAIRDF(S)-Ontology</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UPM</a:t>
                      </a:r>
                      <a:r>
                        <a:rPr lang="en-GB" baseline="0" dirty="0" smtClean="0"/>
                        <a:t> (</a:t>
                      </a:r>
                      <a:r>
                        <a:rPr lang="en-GB" b="1" baseline="0" dirty="0" smtClean="0">
                          <a:solidFill>
                            <a:srgbClr val="FF0000"/>
                          </a:solidFill>
                          <a:sym typeface="Wingdings 2"/>
                        </a:rPr>
                        <a:t>Plan to</a:t>
                      </a:r>
                      <a:r>
                        <a:rPr lang="en-GB" b="0" dirty="0" smtClean="0">
                          <a:solidFill>
                            <a:schemeClr val="tx1"/>
                          </a:solidFill>
                          <a:sym typeface="Wingdings 2"/>
                        </a:rPr>
                        <a:t>) </a:t>
                      </a:r>
                      <a:endParaRPr lang="en-GB" dirty="0" smtClean="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AIST</a:t>
                      </a:r>
                      <a:r>
                        <a:rPr lang="en-GB" baseline="0" dirty="0" smtClean="0"/>
                        <a:t>(</a:t>
                      </a:r>
                      <a:r>
                        <a:rPr lang="en-GB" b="1" baseline="0" dirty="0" smtClean="0">
                          <a:solidFill>
                            <a:srgbClr val="FF0000"/>
                          </a:solidFill>
                          <a:sym typeface="Wingdings 2"/>
                        </a:rPr>
                        <a:t>Plan to</a:t>
                      </a:r>
                      <a:r>
                        <a:rPr lang="en-GB" b="0" dirty="0" smtClean="0">
                          <a:solidFill>
                            <a:schemeClr val="tx1"/>
                          </a:solidFill>
                          <a:sym typeface="Wingdings 2"/>
                        </a:rPr>
                        <a:t>) </a:t>
                      </a:r>
                      <a:endParaRPr lang="en-GB" dirty="0" smtClean="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txBody>
                  <a:tcPr/>
                </a:tc>
              </a:tr>
            </a:tbl>
          </a:graphicData>
        </a:graphic>
      </p:graphicFrame>
      <p:sp>
        <p:nvSpPr>
          <p:cNvPr id="4" name="Footer Placeholder 3"/>
          <p:cNvSpPr>
            <a:spLocks noGrp="1"/>
          </p:cNvSpPr>
          <p:nvPr>
            <p:ph type="ftr" sz="quarter" idx="10"/>
          </p:nvPr>
        </p:nvSpPr>
        <p:spPr/>
        <p:txBody>
          <a:bodyPr/>
          <a:lstStyle/>
          <a:p>
            <a:fld id="{E0AD24C9-299A-4DDA-A80D-30AF97ED942F}" type="slidenum">
              <a:rPr lang="ja-JP" altLang="en-US" smtClean="0"/>
              <a:pPr/>
              <a:t>11</a:t>
            </a:fld>
            <a:endParaRPr lang="en-US" altLang="ja-JP"/>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Stages</a:t>
            </a:r>
            <a:endParaRPr lang="en-GB" dirty="0"/>
          </a:p>
        </p:txBody>
      </p:sp>
      <p:sp>
        <p:nvSpPr>
          <p:cNvPr id="3" name="Content Placeholder 2"/>
          <p:cNvSpPr>
            <a:spLocks noGrp="1"/>
          </p:cNvSpPr>
          <p:nvPr>
            <p:ph idx="1"/>
          </p:nvPr>
        </p:nvSpPr>
        <p:spPr>
          <a:xfrm>
            <a:off x="642910" y="1285860"/>
            <a:ext cx="7772400" cy="4114800"/>
          </a:xfrm>
        </p:spPr>
        <p:txBody>
          <a:bodyPr/>
          <a:lstStyle/>
          <a:p>
            <a:r>
              <a:rPr lang="en-GB" sz="2800" dirty="0" smtClean="0"/>
              <a:t>Need WS-DAIR </a:t>
            </a:r>
            <a:r>
              <a:rPr lang="en-GB" sz="2800" dirty="0" err="1" smtClean="0"/>
              <a:t>interop</a:t>
            </a:r>
            <a:r>
              <a:rPr lang="en-GB" sz="2800" dirty="0" smtClean="0"/>
              <a:t> document </a:t>
            </a:r>
          </a:p>
          <a:p>
            <a:r>
              <a:rPr lang="en-GB" sz="2800" dirty="0" smtClean="0"/>
              <a:t>Identify groups to do an </a:t>
            </a:r>
            <a:r>
              <a:rPr lang="en-GB" sz="2800" dirty="0" err="1" smtClean="0"/>
              <a:t>interop</a:t>
            </a:r>
            <a:r>
              <a:rPr lang="en-GB" sz="2800" dirty="0" smtClean="0"/>
              <a:t> test with</a:t>
            </a:r>
          </a:p>
          <a:p>
            <a:pPr lvl="1"/>
            <a:r>
              <a:rPr lang="en-GB" sz="2400" dirty="0" smtClean="0"/>
              <a:t>WS-DAIR</a:t>
            </a:r>
          </a:p>
          <a:p>
            <a:pPr lvl="2"/>
            <a:r>
              <a:rPr lang="en-GB" sz="2000" dirty="0" smtClean="0"/>
              <a:t>OGSA-DAI</a:t>
            </a:r>
          </a:p>
          <a:p>
            <a:pPr lvl="2"/>
            <a:r>
              <a:rPr lang="en-GB" sz="2000" smtClean="0"/>
              <a:t>AMGA</a:t>
            </a:r>
            <a:endParaRPr lang="en-GB" sz="1200" dirty="0" smtClean="0"/>
          </a:p>
          <a:p>
            <a:pPr lvl="1"/>
            <a:r>
              <a:rPr lang="en-GB" sz="2400" dirty="0" smtClean="0"/>
              <a:t>WS-DAIX</a:t>
            </a:r>
          </a:p>
          <a:p>
            <a:pPr lvl="2"/>
            <a:r>
              <a:rPr lang="en-GB" sz="2000" dirty="0" smtClean="0"/>
              <a:t>OGSA-DAI</a:t>
            </a:r>
          </a:p>
          <a:p>
            <a:pPr lvl="2"/>
            <a:r>
              <a:rPr lang="en-GB" sz="2000" dirty="0" err="1" smtClean="0"/>
              <a:t>gCube</a:t>
            </a:r>
            <a:r>
              <a:rPr lang="en-GB" sz="2000" dirty="0" smtClean="0"/>
              <a:t>?</a:t>
            </a:r>
          </a:p>
          <a:p>
            <a:r>
              <a:rPr lang="en-GB" sz="2800" dirty="0" smtClean="0"/>
              <a:t>Write experiences documents</a:t>
            </a:r>
          </a:p>
          <a:p>
            <a:endParaRPr lang="en-GB" sz="2400" dirty="0"/>
          </a:p>
        </p:txBody>
      </p:sp>
      <p:sp>
        <p:nvSpPr>
          <p:cNvPr id="4" name="Footer Placeholder 3"/>
          <p:cNvSpPr>
            <a:spLocks noGrp="1"/>
          </p:cNvSpPr>
          <p:nvPr>
            <p:ph type="ftr" sz="quarter" idx="10"/>
          </p:nvPr>
        </p:nvSpPr>
        <p:spPr/>
        <p:txBody>
          <a:bodyPr/>
          <a:lstStyle/>
          <a:p>
            <a:fld id="{E0AD24C9-299A-4DDA-A80D-30AF97ED942F}" type="slidenum">
              <a:rPr lang="ja-JP" altLang="en-US" smtClean="0"/>
              <a:pPr/>
              <a:t>12</a:t>
            </a:fld>
            <a:endParaRPr lang="en-US" altLang="ja-JP"/>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Stages II</a:t>
            </a:r>
            <a:endParaRPr lang="en-GB" dirty="0"/>
          </a:p>
        </p:txBody>
      </p:sp>
      <p:sp>
        <p:nvSpPr>
          <p:cNvPr id="3" name="Content Placeholder 2"/>
          <p:cNvSpPr>
            <a:spLocks noGrp="1"/>
          </p:cNvSpPr>
          <p:nvPr>
            <p:ph idx="1"/>
          </p:nvPr>
        </p:nvSpPr>
        <p:spPr/>
        <p:txBody>
          <a:bodyPr/>
          <a:lstStyle/>
          <a:p>
            <a:r>
              <a:rPr lang="en-GB" sz="2400" dirty="0" smtClean="0"/>
              <a:t>Need to complete:</a:t>
            </a:r>
          </a:p>
          <a:p>
            <a:pPr lvl="1"/>
            <a:r>
              <a:rPr lang="en-GB" sz="2000" dirty="0" smtClean="0"/>
              <a:t>Informational document</a:t>
            </a:r>
          </a:p>
          <a:p>
            <a:pPr lvl="2"/>
            <a:r>
              <a:rPr lang="en-GB" sz="1600" dirty="0" smtClean="0"/>
              <a:t>Motivates this work, contains use cases and  agreed terminology</a:t>
            </a:r>
            <a:endParaRPr lang="en-GB" sz="2000" dirty="0" smtClean="0"/>
          </a:p>
          <a:p>
            <a:pPr lvl="1"/>
            <a:r>
              <a:rPr lang="en-GB" sz="2000" dirty="0" smtClean="0"/>
              <a:t>WS-DAIRDF(S)-Querying (almost complete)</a:t>
            </a:r>
          </a:p>
          <a:p>
            <a:pPr lvl="1"/>
            <a:r>
              <a:rPr lang="en-GB" sz="2000" dirty="0" smtClean="0"/>
              <a:t> WS-DAIRDF(S)-Ontology (needs a bit of rationalisation)</a:t>
            </a:r>
          </a:p>
          <a:p>
            <a:r>
              <a:rPr lang="en-GB" sz="2400" dirty="0" err="1" smtClean="0"/>
              <a:t>Interop</a:t>
            </a:r>
            <a:r>
              <a:rPr lang="en-GB" sz="2400" dirty="0" smtClean="0"/>
              <a:t> documents</a:t>
            </a:r>
          </a:p>
          <a:p>
            <a:r>
              <a:rPr lang="en-GB" sz="2400" dirty="0" smtClean="0"/>
              <a:t>Experiences documents</a:t>
            </a:r>
          </a:p>
          <a:p>
            <a:endParaRPr lang="en-GB" dirty="0"/>
          </a:p>
        </p:txBody>
      </p:sp>
      <p:sp>
        <p:nvSpPr>
          <p:cNvPr id="4" name="Footer Placeholder 3"/>
          <p:cNvSpPr>
            <a:spLocks noGrp="1"/>
          </p:cNvSpPr>
          <p:nvPr>
            <p:ph type="ftr" sz="quarter" idx="10"/>
          </p:nvPr>
        </p:nvSpPr>
        <p:spPr/>
        <p:txBody>
          <a:bodyPr/>
          <a:lstStyle/>
          <a:p>
            <a:fld id="{E0AD24C9-299A-4DDA-A80D-30AF97ED942F}" type="slidenum">
              <a:rPr lang="ja-JP" altLang="en-US" smtClean="0"/>
              <a:pPr/>
              <a:t>13</a:t>
            </a:fld>
            <a:endParaRPr lang="en-US" altLang="ja-JP"/>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Becoming involved</a:t>
            </a:r>
            <a:endParaRPr lang="en-GB" dirty="0"/>
          </a:p>
        </p:txBody>
      </p:sp>
      <p:sp>
        <p:nvSpPr>
          <p:cNvPr id="3" name="Content Placeholder 2"/>
          <p:cNvSpPr>
            <a:spLocks noGrp="1"/>
          </p:cNvSpPr>
          <p:nvPr>
            <p:ph idx="1"/>
          </p:nvPr>
        </p:nvSpPr>
        <p:spPr/>
        <p:txBody>
          <a:bodyPr/>
          <a:lstStyle/>
          <a:p>
            <a:r>
              <a:rPr lang="en-GB" dirty="0" smtClean="0"/>
              <a:t>Join the mailing list</a:t>
            </a:r>
          </a:p>
          <a:p>
            <a:pPr lvl="1"/>
            <a:r>
              <a:rPr lang="en-GB" dirty="0" smtClean="0"/>
              <a:t>Details on the DAIS-WG project page</a:t>
            </a:r>
          </a:p>
          <a:p>
            <a:r>
              <a:rPr lang="en-GB" dirty="0" smtClean="0"/>
              <a:t>Attend the </a:t>
            </a:r>
            <a:r>
              <a:rPr lang="en-GB" dirty="0" err="1" smtClean="0"/>
              <a:t>telcons</a:t>
            </a:r>
            <a:endParaRPr lang="en-GB" dirty="0" smtClean="0"/>
          </a:p>
          <a:p>
            <a:r>
              <a:rPr lang="en-GB" dirty="0" smtClean="0"/>
              <a:t>In the near future hope to:</a:t>
            </a:r>
          </a:p>
          <a:p>
            <a:pPr lvl="1"/>
            <a:r>
              <a:rPr lang="en-GB" dirty="0" smtClean="0"/>
              <a:t>Do WS-DAIR interoperability tests</a:t>
            </a:r>
          </a:p>
          <a:p>
            <a:pPr lvl="1"/>
            <a:r>
              <a:rPr lang="en-GB" dirty="0" smtClean="0"/>
              <a:t>Do WS-DAIX interoperability tests</a:t>
            </a:r>
          </a:p>
          <a:p>
            <a:r>
              <a:rPr lang="en-GB" dirty="0" smtClean="0"/>
              <a:t>Help complete the WS-DAIRDF specs</a:t>
            </a:r>
          </a:p>
          <a:p>
            <a:r>
              <a:rPr lang="en-GB" dirty="0" smtClean="0"/>
              <a:t>Implement one or more of the specs</a:t>
            </a:r>
            <a:endParaRPr lang="en-GB" dirty="0"/>
          </a:p>
        </p:txBody>
      </p:sp>
      <p:sp>
        <p:nvSpPr>
          <p:cNvPr id="4" name="Footer Placeholder 3"/>
          <p:cNvSpPr>
            <a:spLocks noGrp="1"/>
          </p:cNvSpPr>
          <p:nvPr>
            <p:ph type="ftr" sz="quarter" idx="10"/>
          </p:nvPr>
        </p:nvSpPr>
        <p:spPr/>
        <p:txBody>
          <a:bodyPr/>
          <a:lstStyle/>
          <a:p>
            <a:fld id="{E0AD24C9-299A-4DDA-A80D-30AF97ED942F}" type="slidenum">
              <a:rPr lang="ja-JP" altLang="en-US" smtClean="0"/>
              <a:pPr/>
              <a:t>14</a:t>
            </a:fld>
            <a:endParaRPr lang="en-US" altLang="ja-JP"/>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fld id="{ADFCCDE9-A755-407B-800D-A94AD16066ED}" type="slidenum">
              <a:rPr lang="ja-JP" altLang="en-US"/>
              <a:pPr/>
              <a:t>15</a:t>
            </a:fld>
            <a:endParaRPr lang="en-US" altLang="ja-JP"/>
          </a:p>
        </p:txBody>
      </p:sp>
      <p:sp>
        <p:nvSpPr>
          <p:cNvPr id="54274" name="Rectangle 2"/>
          <p:cNvSpPr>
            <a:spLocks noGrp="1" noChangeArrowheads="1"/>
          </p:cNvSpPr>
          <p:nvPr>
            <p:ph type="title"/>
          </p:nvPr>
        </p:nvSpPr>
        <p:spPr/>
        <p:txBody>
          <a:bodyPr/>
          <a:lstStyle/>
          <a:p>
            <a:r>
              <a:rPr lang="en-US" altLang="ja-JP"/>
              <a:t>Full Copyright Notice</a:t>
            </a:r>
            <a:endParaRPr lang="ja-JP" altLang="en-US"/>
          </a:p>
        </p:txBody>
      </p:sp>
      <p:sp>
        <p:nvSpPr>
          <p:cNvPr id="54275" name="Text Box 3"/>
          <p:cNvSpPr txBox="1">
            <a:spLocks noChangeArrowheads="1"/>
          </p:cNvSpPr>
          <p:nvPr/>
        </p:nvSpPr>
        <p:spPr bwMode="auto">
          <a:xfrm>
            <a:off x="250825" y="1412875"/>
            <a:ext cx="8281988" cy="4054475"/>
          </a:xfrm>
          <a:prstGeom prst="rect">
            <a:avLst/>
          </a:prstGeom>
          <a:noFill/>
          <a:ln w="9525">
            <a:noFill/>
            <a:miter lim="800000"/>
            <a:headEnd/>
            <a:tailEnd/>
          </a:ln>
          <a:effectLst/>
        </p:spPr>
        <p:txBody>
          <a:bodyPr>
            <a:spAutoFit/>
          </a:bodyPr>
          <a:lstStyle/>
          <a:p>
            <a:pPr algn="l"/>
            <a:r>
              <a:rPr lang="en-US" altLang="ja-JP" sz="2000" dirty="0"/>
              <a:t>Copyright (C) Open Grid Forum </a:t>
            </a:r>
            <a:r>
              <a:rPr lang="en-US" altLang="ja-JP" sz="2000" dirty="0" smtClean="0"/>
              <a:t>(2009). </a:t>
            </a:r>
            <a:r>
              <a:rPr lang="en-US" altLang="ja-JP" sz="2000" dirty="0"/>
              <a:t>All Rights Reserved. </a:t>
            </a:r>
          </a:p>
          <a:p>
            <a:pPr algn="l"/>
            <a:endParaRPr lang="en-US" altLang="ja-JP" sz="2000" dirty="0"/>
          </a:p>
          <a:p>
            <a:pPr algn="l"/>
            <a:r>
              <a:rPr lang="en-US" altLang="ja-JP" sz="2000" dirty="0"/>
              <a:t>This document and translations of it may be copied and furnished to others, and derivative works that comment on or otherwise explain it or assist in its implementation may be prepared, copied, published and distributed, in whole or in part, without restriction of any kind, provided that the above copyright notice and this paragraph are included on all such copies and derivative works. </a:t>
            </a:r>
          </a:p>
          <a:p>
            <a:pPr algn="l"/>
            <a:endParaRPr lang="en-US" altLang="ja-JP" sz="2000" dirty="0"/>
          </a:p>
          <a:p>
            <a:pPr algn="l"/>
            <a:r>
              <a:rPr lang="en-US" altLang="ja-JP" sz="2000" dirty="0"/>
              <a:t>The limited permissions granted above are perpetual and will not be revoked by the OGF or its successors or assignees.</a:t>
            </a:r>
          </a:p>
          <a:p>
            <a:pPr algn="l"/>
            <a:endParaRPr lang="ja-JP" altLang="en-US" sz="2000"/>
          </a:p>
          <a:p>
            <a:pPr algn="l"/>
            <a:endParaRPr lang="ja-JP" altLang="en-US" sz="20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5FC43F84-E03F-4038-808D-D03F3B4C2767}" type="slidenum">
              <a:rPr lang="ja-JP" altLang="en-US"/>
              <a:pPr/>
              <a:t>2</a:t>
            </a:fld>
            <a:endParaRPr lang="en-US" altLang="ja-JP"/>
          </a:p>
        </p:txBody>
      </p:sp>
      <p:sp>
        <p:nvSpPr>
          <p:cNvPr id="52226" name="Rectangle 2"/>
          <p:cNvSpPr>
            <a:spLocks noGrp="1" noChangeArrowheads="1"/>
          </p:cNvSpPr>
          <p:nvPr>
            <p:ph type="title"/>
          </p:nvPr>
        </p:nvSpPr>
        <p:spPr/>
        <p:txBody>
          <a:bodyPr/>
          <a:lstStyle/>
          <a:p>
            <a:r>
              <a:rPr lang="en-US" altLang="ja-JP"/>
              <a:t>OGF IPR Policies Apply</a:t>
            </a:r>
          </a:p>
        </p:txBody>
      </p:sp>
      <p:sp>
        <p:nvSpPr>
          <p:cNvPr id="52227" name="Rectangle 3"/>
          <p:cNvSpPr>
            <a:spLocks noGrp="1" noChangeArrowheads="1"/>
          </p:cNvSpPr>
          <p:nvPr>
            <p:ph type="body" idx="1"/>
          </p:nvPr>
        </p:nvSpPr>
        <p:spPr>
          <a:xfrm>
            <a:off x="228600" y="1524000"/>
            <a:ext cx="8610600" cy="4114800"/>
          </a:xfrm>
        </p:spPr>
        <p:txBody>
          <a:bodyPr/>
          <a:lstStyle/>
          <a:p>
            <a:pPr>
              <a:lnSpc>
                <a:spcPct val="90000"/>
              </a:lnSpc>
              <a:spcBef>
                <a:spcPct val="0"/>
              </a:spcBef>
            </a:pPr>
            <a:r>
              <a:rPr lang="ja-JP" altLang="en-US" sz="1200">
                <a:latin typeface="Arial"/>
              </a:rPr>
              <a:t>“</a:t>
            </a:r>
            <a:r>
              <a:rPr lang="en-US" altLang="ja-JP" sz="1200">
                <a:latin typeface="Verdana" pitchFamily="1" charset="0"/>
              </a:rPr>
              <a:t>I acknowledge that participation in this meeting is subject to the OGF Intellectual Property Policy.</a:t>
            </a:r>
            <a:r>
              <a:rPr lang="en-US" altLang="ja-JP" sz="1200">
                <a:latin typeface="Arial"/>
              </a:rPr>
              <a:t>”</a:t>
            </a:r>
            <a:endParaRPr lang="en-US" altLang="ja-JP" sz="1200">
              <a:latin typeface="Verdana" pitchFamily="1" charset="0"/>
            </a:endParaRPr>
          </a:p>
          <a:p>
            <a:pPr>
              <a:lnSpc>
                <a:spcPct val="90000"/>
              </a:lnSpc>
              <a:spcBef>
                <a:spcPct val="0"/>
              </a:spcBef>
            </a:pPr>
            <a:r>
              <a:rPr lang="en-US" altLang="ja-JP" sz="1200">
                <a:latin typeface="Verdana" pitchFamily="1" charset="0"/>
              </a:rPr>
              <a:t>Intellectual Property Notices Note Well:  </a:t>
            </a:r>
            <a:r>
              <a:rPr lang="en-US" altLang="ja-JP" sz="1200">
                <a:solidFill>
                  <a:srgbClr val="444444"/>
                </a:solidFill>
                <a:latin typeface="Verdana" pitchFamily="1" charset="0"/>
              </a:rPr>
              <a:t>All statements related to the activities of the OGF and addressed to the OGF are subject to all provisions of Appendix B of GFD-C.1, which grants to the OGF and its participants certain licenses and rights in such statements. Such statements include verbal statements in OGF meetings, as well as written and electronic communications made at any time or place, which are addressed to:</a:t>
            </a:r>
            <a:endParaRPr lang="en-US" altLang="ja-JP" sz="1200">
              <a:latin typeface="Verdana" pitchFamily="1" charset="0"/>
            </a:endParaRPr>
          </a:p>
          <a:p>
            <a:pPr lvl="2">
              <a:lnSpc>
                <a:spcPct val="90000"/>
              </a:lnSpc>
              <a:spcBef>
                <a:spcPct val="0"/>
              </a:spcBef>
            </a:pPr>
            <a:r>
              <a:rPr lang="en-US" altLang="ja-JP" sz="900">
                <a:solidFill>
                  <a:srgbClr val="444444"/>
                </a:solidFill>
                <a:latin typeface="Verdana" pitchFamily="1" charset="0"/>
              </a:rPr>
              <a:t>the OGF plenary session, </a:t>
            </a:r>
            <a:endParaRPr lang="en-US" altLang="ja-JP" sz="900">
              <a:latin typeface="Verdana" pitchFamily="1" charset="0"/>
            </a:endParaRPr>
          </a:p>
          <a:p>
            <a:pPr lvl="2">
              <a:lnSpc>
                <a:spcPct val="90000"/>
              </a:lnSpc>
              <a:spcBef>
                <a:spcPct val="0"/>
              </a:spcBef>
            </a:pPr>
            <a:r>
              <a:rPr lang="en-US" altLang="ja-JP" sz="900">
                <a:solidFill>
                  <a:srgbClr val="444444"/>
                </a:solidFill>
                <a:latin typeface="Verdana" pitchFamily="1" charset="0"/>
              </a:rPr>
              <a:t>any OGF working group or portion thereof, </a:t>
            </a:r>
            <a:endParaRPr lang="en-US" altLang="ja-JP" sz="900">
              <a:latin typeface="Verdana" pitchFamily="1" charset="0"/>
            </a:endParaRPr>
          </a:p>
          <a:p>
            <a:pPr lvl="2">
              <a:lnSpc>
                <a:spcPct val="90000"/>
              </a:lnSpc>
              <a:spcBef>
                <a:spcPct val="0"/>
              </a:spcBef>
            </a:pPr>
            <a:r>
              <a:rPr lang="en-US" altLang="ja-JP" sz="900">
                <a:solidFill>
                  <a:srgbClr val="444444"/>
                </a:solidFill>
                <a:latin typeface="Verdana" pitchFamily="1" charset="0"/>
              </a:rPr>
              <a:t>the OGF Board of Directors, the GFSG, or any member thereof on behalf of the OGF, </a:t>
            </a:r>
            <a:endParaRPr lang="en-US" altLang="ja-JP" sz="900">
              <a:latin typeface="Verdana" pitchFamily="1" charset="0"/>
            </a:endParaRPr>
          </a:p>
          <a:p>
            <a:pPr lvl="2">
              <a:lnSpc>
                <a:spcPct val="90000"/>
              </a:lnSpc>
              <a:spcBef>
                <a:spcPct val="0"/>
              </a:spcBef>
            </a:pPr>
            <a:r>
              <a:rPr lang="en-US" altLang="ja-JP" sz="900">
                <a:solidFill>
                  <a:srgbClr val="444444"/>
                </a:solidFill>
                <a:latin typeface="Verdana" pitchFamily="1" charset="0"/>
              </a:rPr>
              <a:t>the ADCOM, or any member thereof on behalf of the ADCOM, </a:t>
            </a:r>
            <a:endParaRPr lang="en-US" altLang="ja-JP" sz="900">
              <a:latin typeface="Verdana" pitchFamily="1" charset="0"/>
            </a:endParaRPr>
          </a:p>
          <a:p>
            <a:pPr lvl="2">
              <a:lnSpc>
                <a:spcPct val="90000"/>
              </a:lnSpc>
              <a:spcBef>
                <a:spcPct val="0"/>
              </a:spcBef>
            </a:pPr>
            <a:r>
              <a:rPr lang="en-US" altLang="ja-JP" sz="900">
                <a:solidFill>
                  <a:srgbClr val="444444"/>
                </a:solidFill>
                <a:latin typeface="Verdana" pitchFamily="1" charset="0"/>
              </a:rPr>
              <a:t>any OGF mailing list, including any group list, or any other list functioning under OGF auspices, </a:t>
            </a:r>
            <a:endParaRPr lang="en-US" altLang="ja-JP" sz="900">
              <a:latin typeface="Verdana" pitchFamily="1" charset="0"/>
            </a:endParaRPr>
          </a:p>
          <a:p>
            <a:pPr lvl="2">
              <a:lnSpc>
                <a:spcPct val="90000"/>
              </a:lnSpc>
              <a:spcBef>
                <a:spcPct val="0"/>
              </a:spcBef>
            </a:pPr>
            <a:r>
              <a:rPr lang="en-US" altLang="ja-JP" sz="900">
                <a:solidFill>
                  <a:srgbClr val="444444"/>
                </a:solidFill>
                <a:latin typeface="Verdana" pitchFamily="1" charset="0"/>
              </a:rPr>
              <a:t>the OGF Editor or the document authoring and review process </a:t>
            </a:r>
            <a:endParaRPr lang="en-US" altLang="ja-JP" sz="900">
              <a:latin typeface="Verdana" pitchFamily="1" charset="0"/>
            </a:endParaRPr>
          </a:p>
          <a:p>
            <a:pPr>
              <a:lnSpc>
                <a:spcPct val="90000"/>
              </a:lnSpc>
              <a:spcBef>
                <a:spcPct val="0"/>
              </a:spcBef>
            </a:pPr>
            <a:r>
              <a:rPr lang="en-US" altLang="ja-JP" sz="1200">
                <a:solidFill>
                  <a:srgbClr val="444444"/>
                </a:solidFill>
                <a:latin typeface="Verdana" pitchFamily="1" charset="0"/>
              </a:rPr>
              <a:t>Statements made outside of a OGF meeting, mailing list or other function, that are clearly not intended to be input to an OGF activity, group or function, are not subject to these provisions.</a:t>
            </a:r>
          </a:p>
          <a:p>
            <a:pPr>
              <a:lnSpc>
                <a:spcPct val="90000"/>
              </a:lnSpc>
              <a:spcBef>
                <a:spcPct val="0"/>
              </a:spcBef>
            </a:pPr>
            <a:r>
              <a:rPr lang="en-US" altLang="ja-JP" sz="1200">
                <a:solidFill>
                  <a:srgbClr val="444444"/>
                </a:solidFill>
                <a:latin typeface="Verdana" pitchFamily="1" charset="0"/>
              </a:rPr>
              <a:t>Excerpt from Appendix B of GFD-C.1: </a:t>
            </a:r>
            <a:r>
              <a:rPr lang="en-US" altLang="ja-JP" sz="1200">
                <a:solidFill>
                  <a:srgbClr val="444444"/>
                </a:solidFill>
                <a:latin typeface="Arial"/>
              </a:rPr>
              <a:t>”</a:t>
            </a:r>
            <a:r>
              <a:rPr lang="en-US" altLang="ja-JP" sz="1200">
                <a:solidFill>
                  <a:srgbClr val="444444"/>
                </a:solidFill>
                <a:latin typeface="Verdana" pitchFamily="1" charset="0"/>
              </a:rPr>
              <a:t>Where the OGF knows of rights, or claimed rights, the OGF secretariat shall attempt to obtain from the claimant of such rights, a written assurance that upon approval by the GFSG of the relevant OGF document(s), any party will be able to obtain the right to implement, use and distribute the technology or works when implementing, using or distributing technology based upon the specific specification(s) under openly specified, reasonable, non-discriminatory terms. The working group or research group proposing the use of the technology with respect to which the proprietary rights are claimed may assist the OGF secretariat in this effort. The results of this procedure shall not affect advancement of document, except that the GFSG may defer approval where a delay may facilitate the obtaining of such assurances. The results will, however, be recorded by the OGF Secretariat, and made available. The GFSG may also direct that a summary of the results be included in any GFD published containing the specification.</a:t>
            </a:r>
            <a:r>
              <a:rPr lang="en-US" altLang="ja-JP" sz="1200">
                <a:solidFill>
                  <a:srgbClr val="444444"/>
                </a:solidFill>
                <a:latin typeface="Arial"/>
              </a:rPr>
              <a:t>”</a:t>
            </a:r>
            <a:endParaRPr lang="en-US" altLang="ja-JP" sz="1200">
              <a:solidFill>
                <a:srgbClr val="444444"/>
              </a:solidFill>
              <a:latin typeface="Verdana" pitchFamily="1" charset="0"/>
            </a:endParaRPr>
          </a:p>
          <a:p>
            <a:pPr>
              <a:lnSpc>
                <a:spcPct val="90000"/>
              </a:lnSpc>
              <a:spcBef>
                <a:spcPct val="0"/>
              </a:spcBef>
            </a:pPr>
            <a:endParaRPr lang="en-US" altLang="ja-JP" sz="1200">
              <a:solidFill>
                <a:srgbClr val="444444"/>
              </a:solidFill>
              <a:latin typeface="Verdana" pitchFamily="1" charset="0"/>
            </a:endParaRPr>
          </a:p>
          <a:p>
            <a:pPr>
              <a:lnSpc>
                <a:spcPct val="90000"/>
              </a:lnSpc>
            </a:pPr>
            <a:r>
              <a:rPr lang="en-US" altLang="ja-JP" sz="1200">
                <a:latin typeface="Verdana" pitchFamily="1" charset="0"/>
              </a:rPr>
              <a:t>OGF Intellectual Property Policies are adapted from the IETF Intellectual Property Policies that support the Internet Standards Process.</a:t>
            </a:r>
            <a:endParaRPr lang="en-US" altLang="ja-JP" sz="2800">
              <a:latin typeface="Verdana" pitchFamily="1"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0DFEEA5A-DA99-41F2-BBA4-CA214DDD149B}" type="slidenum">
              <a:rPr lang="ja-JP" altLang="en-US"/>
              <a:pPr/>
              <a:t>3</a:t>
            </a:fld>
            <a:endParaRPr lang="en-US" altLang="ja-JP"/>
          </a:p>
        </p:txBody>
      </p:sp>
      <p:sp>
        <p:nvSpPr>
          <p:cNvPr id="45060" name="Rectangle 4"/>
          <p:cNvSpPr>
            <a:spLocks noGrp="1" noChangeArrowheads="1"/>
          </p:cNvSpPr>
          <p:nvPr>
            <p:ph type="title"/>
          </p:nvPr>
        </p:nvSpPr>
        <p:spPr/>
        <p:txBody>
          <a:bodyPr/>
          <a:lstStyle/>
          <a:p>
            <a:r>
              <a:rPr lang="en-GB" altLang="ja-JP" dirty="0" smtClean="0"/>
              <a:t>Outline</a:t>
            </a:r>
            <a:endParaRPr lang="ja-JP" altLang="en-US"/>
          </a:p>
        </p:txBody>
      </p:sp>
      <p:sp>
        <p:nvSpPr>
          <p:cNvPr id="45061" name="Rectangle 5"/>
          <p:cNvSpPr>
            <a:spLocks noGrp="1" noChangeArrowheads="1"/>
          </p:cNvSpPr>
          <p:nvPr>
            <p:ph type="body" idx="1"/>
          </p:nvPr>
        </p:nvSpPr>
        <p:spPr/>
        <p:txBody>
          <a:bodyPr/>
          <a:lstStyle/>
          <a:p>
            <a:r>
              <a:rPr lang="en-GB" altLang="ja-JP" dirty="0" smtClean="0"/>
              <a:t>Background</a:t>
            </a:r>
          </a:p>
          <a:p>
            <a:r>
              <a:rPr lang="en-GB" altLang="ja-JP" dirty="0" smtClean="0"/>
              <a:t>Brief overview of DAIS</a:t>
            </a:r>
          </a:p>
          <a:p>
            <a:r>
              <a:rPr lang="en-GB" altLang="ja-JP" dirty="0" smtClean="0"/>
              <a:t>Documents</a:t>
            </a:r>
          </a:p>
          <a:p>
            <a:r>
              <a:rPr lang="en-GB" altLang="ja-JP" dirty="0" smtClean="0"/>
              <a:t>Implementations</a:t>
            </a:r>
          </a:p>
          <a:p>
            <a:r>
              <a:rPr lang="en-GB" altLang="ja-JP" dirty="0" smtClean="0"/>
              <a:t>Next Steps</a:t>
            </a:r>
          </a:p>
          <a:p>
            <a:r>
              <a:rPr lang="en-GB" altLang="ja-JP" dirty="0" smtClean="0"/>
              <a:t>More information on the WS-RDF specs</a:t>
            </a:r>
          </a:p>
          <a:p>
            <a:r>
              <a:rPr lang="en-GB" altLang="ja-JP" dirty="0" smtClean="0"/>
              <a:t>Discussion</a:t>
            </a:r>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Background</a:t>
            </a:r>
            <a:endParaRPr lang="en-GB" dirty="0"/>
          </a:p>
        </p:txBody>
      </p:sp>
      <p:sp>
        <p:nvSpPr>
          <p:cNvPr id="3" name="Content Placeholder 2"/>
          <p:cNvSpPr>
            <a:spLocks noGrp="1"/>
          </p:cNvSpPr>
          <p:nvPr>
            <p:ph idx="1"/>
          </p:nvPr>
        </p:nvSpPr>
        <p:spPr>
          <a:xfrm>
            <a:off x="428596" y="1524000"/>
            <a:ext cx="8286808" cy="4114800"/>
          </a:xfrm>
        </p:spPr>
        <p:txBody>
          <a:bodyPr/>
          <a:lstStyle/>
          <a:p>
            <a:r>
              <a:rPr lang="en-GB" sz="2400" dirty="0" smtClean="0">
                <a:solidFill>
                  <a:schemeClr val="tx1"/>
                </a:solidFill>
                <a:latin typeface="+mn-lt"/>
                <a:ea typeface="+mn-ea"/>
                <a:cs typeface="+mn-cs"/>
              </a:rPr>
              <a:t>Database Access &amp; Integration Services Working Group</a:t>
            </a:r>
          </a:p>
          <a:p>
            <a:pPr lvl="1"/>
            <a:r>
              <a:rPr lang="en-GB" sz="2000" dirty="0" smtClean="0">
                <a:cs typeface="+mn-cs"/>
              </a:rPr>
              <a:t>Been around since GGF4 (</a:t>
            </a:r>
            <a:r>
              <a:rPr lang="en-GB" sz="2000" dirty="0" err="1" smtClean="0">
                <a:cs typeface="+mn-cs"/>
              </a:rPr>
              <a:t>BoF</a:t>
            </a:r>
            <a:r>
              <a:rPr lang="en-GB" sz="2000" dirty="0" smtClean="0">
                <a:cs typeface="+mn-cs"/>
              </a:rPr>
              <a:t> Session)</a:t>
            </a:r>
            <a:endParaRPr lang="en-GB" sz="2000" dirty="0" smtClean="0">
              <a:solidFill>
                <a:schemeClr val="tx1"/>
              </a:solidFill>
              <a:latin typeface="+mn-lt"/>
              <a:ea typeface="+mn-ea"/>
              <a:cs typeface="+mn-cs"/>
            </a:endParaRPr>
          </a:p>
          <a:p>
            <a:r>
              <a:rPr lang="en-GB" sz="2400" dirty="0" smtClean="0">
                <a:solidFill>
                  <a:schemeClr val="tx1"/>
                </a:solidFill>
                <a:latin typeface="+mn-lt"/>
                <a:ea typeface="+mn-ea"/>
                <a:cs typeface="+mn-cs"/>
              </a:rPr>
              <a:t>Aim:</a:t>
            </a:r>
          </a:p>
          <a:p>
            <a:pPr lvl="1"/>
            <a:r>
              <a:rPr lang="en-GB" sz="2000" dirty="0" smtClean="0">
                <a:solidFill>
                  <a:schemeClr val="tx1"/>
                </a:solidFill>
                <a:latin typeface="+mn-lt"/>
                <a:ea typeface="+mn-ea"/>
                <a:cs typeface="+mn-cs"/>
              </a:rPr>
              <a:t>Provide consistent  WS-based access methods to databases</a:t>
            </a:r>
          </a:p>
          <a:p>
            <a:r>
              <a:rPr lang="en-GB" sz="2400" dirty="0" smtClean="0"/>
              <a:t>Achieve through a:</a:t>
            </a:r>
          </a:p>
          <a:p>
            <a:pPr lvl="1"/>
            <a:r>
              <a:rPr lang="en-GB" sz="2000" dirty="0" smtClean="0"/>
              <a:t>Generic (Core) specification </a:t>
            </a:r>
          </a:p>
          <a:p>
            <a:pPr lvl="1"/>
            <a:r>
              <a:rPr lang="en-GB" sz="2000" dirty="0" smtClean="0"/>
              <a:t>Extend (Realise) for other data models</a:t>
            </a:r>
          </a:p>
          <a:p>
            <a:r>
              <a:rPr lang="en-GB" sz="2400" dirty="0" smtClean="0"/>
              <a:t>Realisations thus far:</a:t>
            </a:r>
          </a:p>
          <a:p>
            <a:pPr lvl="1"/>
            <a:r>
              <a:rPr lang="en-GB" sz="2000" dirty="0" smtClean="0"/>
              <a:t>Relational</a:t>
            </a:r>
          </a:p>
          <a:p>
            <a:pPr lvl="1"/>
            <a:r>
              <a:rPr lang="en-GB" sz="2000" dirty="0" smtClean="0"/>
              <a:t>XML</a:t>
            </a:r>
          </a:p>
          <a:p>
            <a:pPr lvl="1"/>
            <a:r>
              <a:rPr lang="en-GB" sz="2000" dirty="0" smtClean="0"/>
              <a:t>RDF</a:t>
            </a:r>
          </a:p>
          <a:p>
            <a:pPr lvl="1"/>
            <a:r>
              <a:rPr lang="en-GB" sz="2000" dirty="0" smtClean="0"/>
              <a:t>…</a:t>
            </a:r>
          </a:p>
          <a:p>
            <a:endParaRPr lang="en-GB" dirty="0">
              <a:solidFill>
                <a:schemeClr val="tx1"/>
              </a:solidFill>
              <a:latin typeface="+mn-lt"/>
              <a:ea typeface="+mn-ea"/>
              <a:cs typeface="+mn-cs"/>
            </a:endParaRPr>
          </a:p>
          <a:p>
            <a:endParaRPr lang="en-GB" dirty="0"/>
          </a:p>
        </p:txBody>
      </p:sp>
      <p:sp>
        <p:nvSpPr>
          <p:cNvPr id="4" name="Footer Placeholder 3"/>
          <p:cNvSpPr>
            <a:spLocks noGrp="1"/>
          </p:cNvSpPr>
          <p:nvPr>
            <p:ph type="ftr" sz="quarter" idx="10"/>
          </p:nvPr>
        </p:nvSpPr>
        <p:spPr/>
        <p:txBody>
          <a:bodyPr/>
          <a:lstStyle/>
          <a:p>
            <a:fld id="{E0AD24C9-299A-4DDA-A80D-30AF97ED942F}" type="slidenum">
              <a:rPr lang="ja-JP" altLang="en-US" smtClean="0"/>
              <a:pPr/>
              <a:t>4</a:t>
            </a:fld>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Interface types</a:t>
            </a:r>
            <a:endParaRPr lang="en-GB" dirty="0"/>
          </a:p>
        </p:txBody>
      </p:sp>
      <p:sp>
        <p:nvSpPr>
          <p:cNvPr id="3" name="Content Placeholder 2"/>
          <p:cNvSpPr>
            <a:spLocks noGrp="1"/>
          </p:cNvSpPr>
          <p:nvPr>
            <p:ph idx="1"/>
          </p:nvPr>
        </p:nvSpPr>
        <p:spPr>
          <a:xfrm>
            <a:off x="642910" y="1285860"/>
            <a:ext cx="7772400" cy="4114800"/>
          </a:xfrm>
        </p:spPr>
        <p:txBody>
          <a:bodyPr/>
          <a:lstStyle/>
          <a:p>
            <a:r>
              <a:rPr lang="en-GB" dirty="0" smtClean="0"/>
              <a:t>Three main types of interface:</a:t>
            </a:r>
          </a:p>
          <a:p>
            <a:pPr lvl="1"/>
            <a:r>
              <a:rPr lang="en-GB" dirty="0" smtClean="0"/>
              <a:t>Data Description</a:t>
            </a:r>
          </a:p>
          <a:p>
            <a:pPr lvl="2"/>
            <a:r>
              <a:rPr lang="en-GB" dirty="0" smtClean="0"/>
              <a:t>provide information about a service/data resource accessed through a service.</a:t>
            </a:r>
          </a:p>
          <a:p>
            <a:pPr lvl="1"/>
            <a:r>
              <a:rPr lang="en-GB" dirty="0" smtClean="0"/>
              <a:t>Data Access</a:t>
            </a:r>
          </a:p>
          <a:p>
            <a:pPr lvl="2"/>
            <a:r>
              <a:rPr lang="en-GB" dirty="0" smtClean="0"/>
              <a:t>provide access to data through a service interface.</a:t>
            </a:r>
          </a:p>
          <a:p>
            <a:pPr lvl="1"/>
            <a:r>
              <a:rPr lang="en-GB" dirty="0" smtClean="0"/>
              <a:t>Data Factory</a:t>
            </a:r>
          </a:p>
          <a:p>
            <a:pPr lvl="2"/>
            <a:r>
              <a:rPr lang="en-GB" dirty="0" smtClean="0"/>
              <a:t>provide indirect access to data through a client specified interface.</a:t>
            </a:r>
          </a:p>
          <a:p>
            <a:r>
              <a:rPr lang="en-GB" dirty="0" smtClean="0"/>
              <a:t>Can be combined</a:t>
            </a:r>
            <a:endParaRPr lang="en-GB" dirty="0"/>
          </a:p>
        </p:txBody>
      </p:sp>
      <p:sp>
        <p:nvSpPr>
          <p:cNvPr id="4" name="Footer Placeholder 3"/>
          <p:cNvSpPr>
            <a:spLocks noGrp="1"/>
          </p:cNvSpPr>
          <p:nvPr>
            <p:ph type="ftr" sz="quarter" idx="10"/>
          </p:nvPr>
        </p:nvSpPr>
        <p:spPr/>
        <p:txBody>
          <a:bodyPr/>
          <a:lstStyle/>
          <a:p>
            <a:fld id="{E0AD24C9-299A-4DDA-A80D-30AF97ED942F}" type="slidenum">
              <a:rPr lang="ja-JP" altLang="en-US" smtClean="0"/>
              <a:pPr/>
              <a:t>5</a:t>
            </a:fld>
            <a:endParaRPr lang="en-US" altLang="ja-JP"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Access Patterns</a:t>
            </a:r>
            <a:endParaRPr lang="en-GB" dirty="0"/>
          </a:p>
        </p:txBody>
      </p:sp>
      <p:sp>
        <p:nvSpPr>
          <p:cNvPr id="3" name="Content Placeholder 2"/>
          <p:cNvSpPr>
            <a:spLocks noGrp="1"/>
          </p:cNvSpPr>
          <p:nvPr>
            <p:ph idx="1"/>
          </p:nvPr>
        </p:nvSpPr>
        <p:spPr>
          <a:xfrm>
            <a:off x="685800" y="1214422"/>
            <a:ext cx="7772400" cy="761992"/>
          </a:xfrm>
        </p:spPr>
        <p:txBody>
          <a:bodyPr/>
          <a:lstStyle/>
          <a:p>
            <a:r>
              <a:rPr lang="en-GB" dirty="0" smtClean="0"/>
              <a:t>Direct Access</a:t>
            </a:r>
            <a:endParaRPr lang="en-GB" dirty="0"/>
          </a:p>
        </p:txBody>
      </p:sp>
      <p:sp>
        <p:nvSpPr>
          <p:cNvPr id="4" name="Footer Placeholder 3"/>
          <p:cNvSpPr>
            <a:spLocks noGrp="1"/>
          </p:cNvSpPr>
          <p:nvPr>
            <p:ph type="ftr" sz="quarter" idx="10"/>
          </p:nvPr>
        </p:nvSpPr>
        <p:spPr/>
        <p:txBody>
          <a:bodyPr/>
          <a:lstStyle/>
          <a:p>
            <a:fld id="{E0AD24C9-299A-4DDA-A80D-30AF97ED942F}" type="slidenum">
              <a:rPr lang="ja-JP" altLang="en-US" smtClean="0"/>
              <a:pPr/>
              <a:t>6</a:t>
            </a:fld>
            <a:endParaRPr lang="en-US" altLang="ja-JP"/>
          </a:p>
        </p:txBody>
      </p:sp>
      <p:sp>
        <p:nvSpPr>
          <p:cNvPr id="5" name="Content Placeholder 2"/>
          <p:cNvSpPr txBox="1">
            <a:spLocks/>
          </p:cNvSpPr>
          <p:nvPr/>
        </p:nvSpPr>
        <p:spPr bwMode="auto">
          <a:xfrm>
            <a:off x="714348" y="3405174"/>
            <a:ext cx="7772400" cy="76199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accent2"/>
              </a:buClr>
              <a:buSzTx/>
              <a:buFont typeface="Times" pitchFamily="1" charset="0"/>
              <a:buChar char="•"/>
              <a:tabLst/>
              <a:defRPr/>
            </a:pPr>
            <a:r>
              <a:rPr lang="en-GB" sz="3200" kern="0" dirty="0" smtClean="0">
                <a:latin typeface="+mn-lt"/>
                <a:ea typeface="+mn-ea"/>
              </a:rPr>
              <a:t>Ind</a:t>
            </a:r>
            <a:r>
              <a:rPr kumimoji="0" lang="en-GB" sz="3200" b="0" i="0" u="none" strike="noStrike" kern="0" cap="none" spc="0" normalizeH="0" baseline="0" noProof="0" dirty="0" err="1" smtClean="0">
                <a:ln>
                  <a:noFill/>
                </a:ln>
                <a:solidFill>
                  <a:schemeClr val="tx1"/>
                </a:solidFill>
                <a:effectLst/>
                <a:uLnTx/>
                <a:uFillTx/>
                <a:latin typeface="+mn-lt"/>
                <a:ea typeface="+mn-ea"/>
                <a:cs typeface="+mn-cs"/>
              </a:rPr>
              <a:t>irect</a:t>
            </a:r>
            <a:r>
              <a:rPr kumimoji="0" lang="en-GB" sz="3200" b="0" i="0" u="none" strike="noStrike" kern="0" cap="none" spc="0" normalizeH="0" baseline="0" noProof="0" dirty="0" smtClean="0">
                <a:ln>
                  <a:noFill/>
                </a:ln>
                <a:solidFill>
                  <a:schemeClr val="tx1"/>
                </a:solidFill>
                <a:effectLst/>
                <a:uLnTx/>
                <a:uFillTx/>
                <a:latin typeface="+mn-lt"/>
                <a:ea typeface="+mn-ea"/>
                <a:cs typeface="+mn-cs"/>
              </a:rPr>
              <a:t> Access (Factory)</a:t>
            </a:r>
            <a:endParaRPr kumimoji="0" lang="en-GB" sz="3200" b="0" i="0" u="none" strike="noStrike" kern="0" cap="none" spc="0" normalizeH="0" baseline="0" noProof="0" dirty="0">
              <a:ln>
                <a:noFill/>
              </a:ln>
              <a:solidFill>
                <a:schemeClr val="tx1"/>
              </a:solidFill>
              <a:effectLst/>
              <a:uLnTx/>
              <a:uFillTx/>
              <a:latin typeface="+mn-lt"/>
              <a:ea typeface="+mn-ea"/>
              <a:cs typeface="+mn-cs"/>
            </a:endParaRPr>
          </a:p>
        </p:txBody>
      </p:sp>
      <p:grpSp>
        <p:nvGrpSpPr>
          <p:cNvPr id="32" name="Group 31"/>
          <p:cNvGrpSpPr/>
          <p:nvPr/>
        </p:nvGrpSpPr>
        <p:grpSpPr>
          <a:xfrm>
            <a:off x="785786" y="1976414"/>
            <a:ext cx="6072230" cy="1357322"/>
            <a:chOff x="785786" y="1976414"/>
            <a:chExt cx="6072230" cy="1357322"/>
          </a:xfrm>
        </p:grpSpPr>
        <p:sp>
          <p:nvSpPr>
            <p:cNvPr id="6" name="Flowchart: Magnetic Disk 5"/>
            <p:cNvSpPr/>
            <p:nvPr/>
          </p:nvSpPr>
          <p:spPr bwMode="auto">
            <a:xfrm>
              <a:off x="6286512" y="2262166"/>
              <a:ext cx="571504" cy="785818"/>
            </a:xfrm>
            <a:prstGeom prst="flowChartMagneticDisk">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7" name="Rounded Rectangle 6"/>
            <p:cNvSpPr/>
            <p:nvPr/>
          </p:nvSpPr>
          <p:spPr bwMode="auto">
            <a:xfrm>
              <a:off x="4357686" y="2405042"/>
              <a:ext cx="1428760" cy="500066"/>
            </a:xfrm>
            <a:prstGeom prst="roundRect">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62500" lnSpcReduction="20000"/>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Arial" charset="0"/>
                  <a:ea typeface="ＭＳ Ｐゴシック" pitchFamily="1" charset="-128"/>
                </a:rPr>
                <a:t>Data Service</a:t>
              </a:r>
            </a:p>
          </p:txBody>
        </p:sp>
        <p:sp>
          <p:nvSpPr>
            <p:cNvPr id="8" name="Rounded Rectangle 7"/>
            <p:cNvSpPr/>
            <p:nvPr/>
          </p:nvSpPr>
          <p:spPr bwMode="auto">
            <a:xfrm>
              <a:off x="785786" y="2333604"/>
              <a:ext cx="1214446" cy="500066"/>
            </a:xfrm>
            <a:prstGeom prst="round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ＭＳ Ｐゴシック" pitchFamily="1" charset="-128"/>
                </a:rPr>
                <a:t>Consumer</a:t>
              </a:r>
            </a:p>
          </p:txBody>
        </p:sp>
        <p:grpSp>
          <p:nvGrpSpPr>
            <p:cNvPr id="15" name="Group 14"/>
            <p:cNvGrpSpPr/>
            <p:nvPr/>
          </p:nvGrpSpPr>
          <p:grpSpPr>
            <a:xfrm>
              <a:off x="2071670" y="1976414"/>
              <a:ext cx="2143140" cy="500066"/>
              <a:chOff x="2071670" y="2285992"/>
              <a:chExt cx="2143140" cy="500066"/>
            </a:xfrm>
          </p:grpSpPr>
          <p:sp>
            <p:nvSpPr>
              <p:cNvPr id="9" name="Curved Down Arrow 8"/>
              <p:cNvSpPr/>
              <p:nvPr/>
            </p:nvSpPr>
            <p:spPr bwMode="auto">
              <a:xfrm>
                <a:off x="2071670" y="2285992"/>
                <a:ext cx="2143140" cy="500066"/>
              </a:xfrm>
              <a:prstGeom prst="curvedDownArrow">
                <a:avLst>
                  <a:gd name="adj1" fmla="val 25000"/>
                  <a:gd name="adj2" fmla="val 57680"/>
                  <a:gd name="adj3" fmla="val 25000"/>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0" name="TextBox 9"/>
              <p:cNvSpPr txBox="1"/>
              <p:nvPr/>
            </p:nvSpPr>
            <p:spPr>
              <a:xfrm>
                <a:off x="2643174" y="2428868"/>
                <a:ext cx="947695" cy="338554"/>
              </a:xfrm>
              <a:prstGeom prst="rect">
                <a:avLst/>
              </a:prstGeom>
              <a:noFill/>
            </p:spPr>
            <p:txBody>
              <a:bodyPr wrap="none" rtlCol="0">
                <a:spAutoFit/>
              </a:bodyPr>
              <a:lstStyle/>
              <a:p>
                <a:r>
                  <a:rPr lang="en-GB" sz="1600" dirty="0" smtClean="0"/>
                  <a:t>Request</a:t>
                </a:r>
                <a:endParaRPr lang="en-GB" sz="1600" dirty="0"/>
              </a:p>
            </p:txBody>
          </p:sp>
        </p:grpSp>
        <p:grpSp>
          <p:nvGrpSpPr>
            <p:cNvPr id="14" name="Group 13"/>
            <p:cNvGrpSpPr/>
            <p:nvPr/>
          </p:nvGrpSpPr>
          <p:grpSpPr>
            <a:xfrm>
              <a:off x="2071670" y="2833670"/>
              <a:ext cx="2143140" cy="500066"/>
              <a:chOff x="2071670" y="3143248"/>
              <a:chExt cx="2143140" cy="500066"/>
            </a:xfrm>
          </p:grpSpPr>
          <p:sp>
            <p:nvSpPr>
              <p:cNvPr id="11" name="Curved Down Arrow 10"/>
              <p:cNvSpPr/>
              <p:nvPr/>
            </p:nvSpPr>
            <p:spPr bwMode="auto">
              <a:xfrm flipH="1" flipV="1">
                <a:off x="2071670" y="3143248"/>
                <a:ext cx="2143140" cy="500066"/>
              </a:xfrm>
              <a:prstGeom prst="curvedDownArrow">
                <a:avLst>
                  <a:gd name="adj1" fmla="val 25000"/>
                  <a:gd name="adj2" fmla="val 57680"/>
                  <a:gd name="adj3" fmla="val 25000"/>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13" name="TextBox 12"/>
              <p:cNvSpPr txBox="1"/>
              <p:nvPr/>
            </p:nvSpPr>
            <p:spPr>
              <a:xfrm>
                <a:off x="2627356" y="3143248"/>
                <a:ext cx="1106393" cy="338554"/>
              </a:xfrm>
              <a:prstGeom prst="rect">
                <a:avLst/>
              </a:prstGeom>
              <a:noFill/>
            </p:spPr>
            <p:txBody>
              <a:bodyPr wrap="none" rtlCol="0">
                <a:spAutoFit/>
              </a:bodyPr>
              <a:lstStyle/>
              <a:p>
                <a:r>
                  <a:rPr lang="en-GB" sz="1600" dirty="0" smtClean="0"/>
                  <a:t>Response</a:t>
                </a:r>
                <a:endParaRPr lang="en-GB" sz="1600" dirty="0"/>
              </a:p>
            </p:txBody>
          </p:sp>
        </p:grpSp>
        <p:cxnSp>
          <p:nvCxnSpPr>
            <p:cNvPr id="17" name="Straight Connector 16"/>
            <p:cNvCxnSpPr>
              <a:stCxn id="7" idx="3"/>
              <a:endCxn id="6" idx="2"/>
            </p:cNvCxnSpPr>
            <p:nvPr/>
          </p:nvCxnSpPr>
          <p:spPr bwMode="auto">
            <a:xfrm>
              <a:off x="5786446" y="2655075"/>
              <a:ext cx="500066" cy="1588"/>
            </a:xfrm>
            <a:prstGeom prst="line">
              <a:avLst/>
            </a:prstGeom>
            <a:solidFill>
              <a:schemeClr val="accent1"/>
            </a:solidFill>
            <a:ln w="9525" cap="flat" cmpd="sng" algn="ctr">
              <a:solidFill>
                <a:schemeClr val="tx1"/>
              </a:solidFill>
              <a:prstDash val="sysDash"/>
              <a:round/>
              <a:headEnd type="none" w="med" len="med"/>
              <a:tailEnd type="none" w="med" len="med"/>
            </a:ln>
            <a:effectLst/>
          </p:spPr>
        </p:cxnSp>
      </p:grpSp>
      <p:grpSp>
        <p:nvGrpSpPr>
          <p:cNvPr id="34" name="Group 33"/>
          <p:cNvGrpSpPr/>
          <p:nvPr/>
        </p:nvGrpSpPr>
        <p:grpSpPr>
          <a:xfrm>
            <a:off x="785786" y="4033162"/>
            <a:ext cx="6143668" cy="1714512"/>
            <a:chOff x="785786" y="4033162"/>
            <a:chExt cx="6143668" cy="1714512"/>
          </a:xfrm>
        </p:grpSpPr>
        <p:sp>
          <p:nvSpPr>
            <p:cNvPr id="19" name="Flowchart: Magnetic Disk 18"/>
            <p:cNvSpPr/>
            <p:nvPr/>
          </p:nvSpPr>
          <p:spPr bwMode="auto">
            <a:xfrm>
              <a:off x="6357950" y="4318914"/>
              <a:ext cx="571504" cy="785818"/>
            </a:xfrm>
            <a:prstGeom prst="flowChartMagneticDisk">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0" name="Rounded Rectangle 19"/>
            <p:cNvSpPr/>
            <p:nvPr/>
          </p:nvSpPr>
          <p:spPr bwMode="auto">
            <a:xfrm>
              <a:off x="4429124" y="4461790"/>
              <a:ext cx="1428760" cy="500066"/>
            </a:xfrm>
            <a:prstGeom prst="roundRect">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62500" lnSpcReduction="20000"/>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Arial" charset="0"/>
                  <a:ea typeface="ＭＳ Ｐゴシック" pitchFamily="1" charset="-128"/>
                </a:rPr>
                <a:t>Data Service</a:t>
              </a:r>
            </a:p>
          </p:txBody>
        </p:sp>
        <p:sp>
          <p:nvSpPr>
            <p:cNvPr id="21" name="Rounded Rectangle 20"/>
            <p:cNvSpPr/>
            <p:nvPr/>
          </p:nvSpPr>
          <p:spPr bwMode="auto">
            <a:xfrm>
              <a:off x="785786" y="4390352"/>
              <a:ext cx="1285884" cy="1357322"/>
            </a:xfrm>
            <a:prstGeom prst="round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charset="0"/>
                  <a:ea typeface="ＭＳ Ｐゴシック" pitchFamily="1" charset="-128"/>
                </a:rPr>
                <a:t>Consumer</a:t>
              </a:r>
            </a:p>
          </p:txBody>
        </p:sp>
        <p:grpSp>
          <p:nvGrpSpPr>
            <p:cNvPr id="22" name="Group 21"/>
            <p:cNvGrpSpPr/>
            <p:nvPr/>
          </p:nvGrpSpPr>
          <p:grpSpPr>
            <a:xfrm>
              <a:off x="2143108" y="4033162"/>
              <a:ext cx="2143140" cy="500066"/>
              <a:chOff x="2071670" y="2285992"/>
              <a:chExt cx="2143140" cy="500066"/>
            </a:xfrm>
          </p:grpSpPr>
          <p:sp>
            <p:nvSpPr>
              <p:cNvPr id="23" name="Curved Down Arrow 22"/>
              <p:cNvSpPr/>
              <p:nvPr/>
            </p:nvSpPr>
            <p:spPr bwMode="auto">
              <a:xfrm>
                <a:off x="2071670" y="2285992"/>
                <a:ext cx="2143140" cy="500066"/>
              </a:xfrm>
              <a:prstGeom prst="curvedDownArrow">
                <a:avLst>
                  <a:gd name="adj1" fmla="val 25000"/>
                  <a:gd name="adj2" fmla="val 57680"/>
                  <a:gd name="adj3" fmla="val 25000"/>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4" name="TextBox 23"/>
              <p:cNvSpPr txBox="1"/>
              <p:nvPr/>
            </p:nvSpPr>
            <p:spPr>
              <a:xfrm>
                <a:off x="2643174" y="2428868"/>
                <a:ext cx="947695" cy="338554"/>
              </a:xfrm>
              <a:prstGeom prst="rect">
                <a:avLst/>
              </a:prstGeom>
              <a:noFill/>
            </p:spPr>
            <p:txBody>
              <a:bodyPr wrap="none" rtlCol="0">
                <a:spAutoFit/>
              </a:bodyPr>
              <a:lstStyle/>
              <a:p>
                <a:r>
                  <a:rPr lang="en-GB" sz="1600" dirty="0" smtClean="0"/>
                  <a:t>Request</a:t>
                </a:r>
                <a:endParaRPr lang="en-GB" sz="1600" dirty="0"/>
              </a:p>
            </p:txBody>
          </p:sp>
        </p:grpSp>
        <p:cxnSp>
          <p:nvCxnSpPr>
            <p:cNvPr id="28" name="Straight Connector 27"/>
            <p:cNvCxnSpPr>
              <a:stCxn id="20" idx="3"/>
              <a:endCxn id="19" idx="2"/>
            </p:cNvCxnSpPr>
            <p:nvPr/>
          </p:nvCxnSpPr>
          <p:spPr bwMode="auto">
            <a:xfrm>
              <a:off x="5857884" y="4711823"/>
              <a:ext cx="500066" cy="1588"/>
            </a:xfrm>
            <a:prstGeom prst="line">
              <a:avLst/>
            </a:prstGeom>
            <a:solidFill>
              <a:schemeClr val="accent1"/>
            </a:solidFill>
            <a:ln w="9525" cap="flat" cmpd="sng" algn="ctr">
              <a:solidFill>
                <a:schemeClr val="tx1"/>
              </a:solidFill>
              <a:prstDash val="sysDash"/>
              <a:round/>
              <a:headEnd type="none" w="med" len="med"/>
              <a:tailEnd type="none" w="med" len="med"/>
            </a:ln>
            <a:effectLst/>
          </p:spPr>
        </p:cxnSp>
      </p:grpSp>
      <p:grpSp>
        <p:nvGrpSpPr>
          <p:cNvPr id="42" name="Group 41"/>
          <p:cNvGrpSpPr/>
          <p:nvPr/>
        </p:nvGrpSpPr>
        <p:grpSpPr>
          <a:xfrm>
            <a:off x="2143108" y="4747542"/>
            <a:ext cx="5854964" cy="1396102"/>
            <a:chOff x="2143108" y="4747542"/>
            <a:chExt cx="5854964" cy="1396102"/>
          </a:xfrm>
        </p:grpSpPr>
        <p:grpSp>
          <p:nvGrpSpPr>
            <p:cNvPr id="40" name="Group 39"/>
            <p:cNvGrpSpPr/>
            <p:nvPr/>
          </p:nvGrpSpPr>
          <p:grpSpPr>
            <a:xfrm>
              <a:off x="2143108" y="4747542"/>
              <a:ext cx="4714908" cy="1396102"/>
              <a:chOff x="2143108" y="4747542"/>
              <a:chExt cx="4714908" cy="1396102"/>
            </a:xfrm>
          </p:grpSpPr>
          <p:grpSp>
            <p:nvGrpSpPr>
              <p:cNvPr id="37" name="Group 36"/>
              <p:cNvGrpSpPr/>
              <p:nvPr/>
            </p:nvGrpSpPr>
            <p:grpSpPr>
              <a:xfrm>
                <a:off x="2143108" y="4747542"/>
                <a:ext cx="2143140" cy="500066"/>
                <a:chOff x="2143108" y="4747542"/>
                <a:chExt cx="2143140" cy="500066"/>
              </a:xfrm>
            </p:grpSpPr>
            <p:sp>
              <p:nvSpPr>
                <p:cNvPr id="26" name="Curved Down Arrow 25"/>
                <p:cNvSpPr/>
                <p:nvPr/>
              </p:nvSpPr>
              <p:spPr bwMode="auto">
                <a:xfrm flipH="1" flipV="1">
                  <a:off x="2143108" y="4747542"/>
                  <a:ext cx="2143140" cy="500066"/>
                </a:xfrm>
                <a:prstGeom prst="curvedDownArrow">
                  <a:avLst>
                    <a:gd name="adj1" fmla="val 25000"/>
                    <a:gd name="adj2" fmla="val 57680"/>
                    <a:gd name="adj3" fmla="val 25000"/>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7" name="TextBox 26"/>
                <p:cNvSpPr txBox="1"/>
                <p:nvPr/>
              </p:nvSpPr>
              <p:spPr>
                <a:xfrm>
                  <a:off x="2928926" y="4747542"/>
                  <a:ext cx="604653" cy="338554"/>
                </a:xfrm>
                <a:prstGeom prst="rect">
                  <a:avLst/>
                </a:prstGeom>
                <a:noFill/>
              </p:spPr>
              <p:txBody>
                <a:bodyPr wrap="none" rtlCol="0">
                  <a:spAutoFit/>
                </a:bodyPr>
                <a:lstStyle/>
                <a:p>
                  <a:r>
                    <a:rPr lang="en-GB" sz="1600" dirty="0" smtClean="0"/>
                    <a:t>EPR</a:t>
                  </a:r>
                  <a:endParaRPr lang="en-GB" sz="1600" dirty="0"/>
                </a:p>
              </p:txBody>
            </p:sp>
          </p:grpSp>
          <p:grpSp>
            <p:nvGrpSpPr>
              <p:cNvPr id="39" name="Group 38"/>
              <p:cNvGrpSpPr/>
              <p:nvPr/>
            </p:nvGrpSpPr>
            <p:grpSpPr>
              <a:xfrm>
                <a:off x="4500562" y="5176170"/>
                <a:ext cx="2357454" cy="967474"/>
                <a:chOff x="4500562" y="5176170"/>
                <a:chExt cx="2357454" cy="967474"/>
              </a:xfrm>
            </p:grpSpPr>
            <p:sp>
              <p:nvSpPr>
                <p:cNvPr id="29" name="Down Arrow 28"/>
                <p:cNvSpPr/>
                <p:nvPr/>
              </p:nvSpPr>
              <p:spPr bwMode="auto">
                <a:xfrm>
                  <a:off x="6572264" y="5176170"/>
                  <a:ext cx="214314" cy="428628"/>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30" name="Rounded Rectangle 29"/>
                <p:cNvSpPr/>
                <p:nvPr/>
              </p:nvSpPr>
              <p:spPr bwMode="auto">
                <a:xfrm>
                  <a:off x="4500562" y="5643578"/>
                  <a:ext cx="1428760" cy="500066"/>
                </a:xfrm>
                <a:prstGeom prst="roundRect">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62500" lnSpcReduction="20000"/>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Arial" charset="0"/>
                      <a:ea typeface="ＭＳ Ｐゴシック" pitchFamily="1" charset="-128"/>
                    </a:rPr>
                    <a:t>Data Service</a:t>
                  </a:r>
                </a:p>
              </p:txBody>
            </p:sp>
            <p:sp>
              <p:nvSpPr>
                <p:cNvPr id="31" name="Folded Corner 30"/>
                <p:cNvSpPr/>
                <p:nvPr/>
              </p:nvSpPr>
              <p:spPr bwMode="auto">
                <a:xfrm flipV="1">
                  <a:off x="6429388" y="5676236"/>
                  <a:ext cx="428628" cy="428604"/>
                </a:xfrm>
                <a:prstGeom prst="foldedCorner">
                  <a:avLst>
                    <a:gd name="adj" fmla="val 31905"/>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33" name="Straight Connector 32"/>
                <p:cNvCxnSpPr>
                  <a:stCxn id="30" idx="3"/>
                  <a:endCxn id="31" idx="1"/>
                </p:cNvCxnSpPr>
                <p:nvPr/>
              </p:nvCxnSpPr>
              <p:spPr bwMode="auto">
                <a:xfrm flipV="1">
                  <a:off x="5929322" y="5890538"/>
                  <a:ext cx="500066" cy="3073"/>
                </a:xfrm>
                <a:prstGeom prst="line">
                  <a:avLst/>
                </a:prstGeom>
                <a:solidFill>
                  <a:schemeClr val="accent1"/>
                </a:solidFill>
                <a:ln w="9525" cap="flat" cmpd="sng" algn="ctr">
                  <a:solidFill>
                    <a:schemeClr val="tx1"/>
                  </a:solidFill>
                  <a:prstDash val="sysDash"/>
                  <a:round/>
                  <a:headEnd type="none" w="med" len="med"/>
                  <a:tailEnd type="none" w="med" len="med"/>
                </a:ln>
                <a:effectLst/>
              </p:spPr>
            </p:cxnSp>
          </p:grpSp>
        </p:grpSp>
        <p:sp>
          <p:nvSpPr>
            <p:cNvPr id="35" name="TextBox 34"/>
            <p:cNvSpPr txBox="1"/>
            <p:nvPr/>
          </p:nvSpPr>
          <p:spPr>
            <a:xfrm>
              <a:off x="6858016" y="5033294"/>
              <a:ext cx="1140056" cy="707886"/>
            </a:xfrm>
            <a:prstGeom prst="rect">
              <a:avLst/>
            </a:prstGeom>
            <a:noFill/>
          </p:spPr>
          <p:txBody>
            <a:bodyPr wrap="none" rtlCol="0">
              <a:spAutoFit/>
            </a:bodyPr>
            <a:lstStyle/>
            <a:p>
              <a:r>
                <a:rPr lang="en-GB" sz="2000" dirty="0" smtClean="0"/>
                <a:t>Derived </a:t>
              </a:r>
            </a:p>
            <a:p>
              <a:pPr algn="ctr"/>
              <a:r>
                <a:rPr lang="en-GB" sz="2000" dirty="0" smtClean="0"/>
                <a:t>data</a:t>
              </a:r>
              <a:endParaRPr lang="en-GB" sz="2000" dirty="0"/>
            </a:p>
          </p:txBody>
        </p:sp>
      </p:grpSp>
      <p:grpSp>
        <p:nvGrpSpPr>
          <p:cNvPr id="41" name="Group 40"/>
          <p:cNvGrpSpPr/>
          <p:nvPr/>
        </p:nvGrpSpPr>
        <p:grpSpPr>
          <a:xfrm>
            <a:off x="2212097" y="5620789"/>
            <a:ext cx="2071702" cy="808607"/>
            <a:chOff x="2212097" y="5620789"/>
            <a:chExt cx="2071702" cy="808607"/>
          </a:xfrm>
        </p:grpSpPr>
        <p:sp>
          <p:nvSpPr>
            <p:cNvPr id="36" name="Left-Right Arrow 35"/>
            <p:cNvSpPr/>
            <p:nvPr/>
          </p:nvSpPr>
          <p:spPr bwMode="auto">
            <a:xfrm rot="780125">
              <a:off x="2212097" y="5620789"/>
              <a:ext cx="2071702" cy="214314"/>
            </a:xfrm>
            <a:prstGeom prst="lef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38" name="TextBox 37"/>
            <p:cNvSpPr txBox="1"/>
            <p:nvPr/>
          </p:nvSpPr>
          <p:spPr>
            <a:xfrm>
              <a:off x="2382608" y="5783065"/>
              <a:ext cx="974946" cy="646331"/>
            </a:xfrm>
            <a:prstGeom prst="rect">
              <a:avLst/>
            </a:prstGeom>
            <a:noFill/>
          </p:spPr>
          <p:txBody>
            <a:bodyPr wrap="none" rtlCol="0">
              <a:spAutoFit/>
            </a:bodyPr>
            <a:lstStyle/>
            <a:p>
              <a:r>
                <a:rPr lang="en-GB" sz="1800" dirty="0" smtClean="0"/>
                <a:t>Direct </a:t>
              </a:r>
            </a:p>
            <a:p>
              <a:pPr algn="ctr"/>
              <a:r>
                <a:rPr lang="en-GB" sz="1800" dirty="0" smtClean="0"/>
                <a:t>Access</a:t>
              </a:r>
              <a:endParaRPr lang="en-GB" sz="18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dissolv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dissolve">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dissolve">
                                      <p:cBhvr>
                                        <p:cTn id="1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DAIR Example</a:t>
            </a:r>
            <a:endParaRPr lang="en-GB" dirty="0"/>
          </a:p>
        </p:txBody>
      </p:sp>
      <p:sp>
        <p:nvSpPr>
          <p:cNvPr id="4" name="Footer Placeholder 3"/>
          <p:cNvSpPr>
            <a:spLocks noGrp="1"/>
          </p:cNvSpPr>
          <p:nvPr>
            <p:ph type="ftr" sz="quarter" idx="10"/>
          </p:nvPr>
        </p:nvSpPr>
        <p:spPr/>
        <p:txBody>
          <a:bodyPr/>
          <a:lstStyle/>
          <a:p>
            <a:fld id="{E0AD24C9-299A-4DDA-A80D-30AF97ED942F}" type="slidenum">
              <a:rPr lang="ja-JP" altLang="en-US" smtClean="0"/>
              <a:pPr/>
              <a:t>7</a:t>
            </a:fld>
            <a:endParaRPr lang="en-US" altLang="ja-JP"/>
          </a:p>
        </p:txBody>
      </p:sp>
      <p:sp>
        <p:nvSpPr>
          <p:cNvPr id="7" name="Flowchart: Internal Storage 6"/>
          <p:cNvSpPr/>
          <p:nvPr/>
        </p:nvSpPr>
        <p:spPr bwMode="auto">
          <a:xfrm>
            <a:off x="7286644" y="5571438"/>
            <a:ext cx="1357322" cy="612648"/>
          </a:xfrm>
          <a:prstGeom prst="flowChartInternalStorag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lang="en-GB" sz="1200" b="1" dirty="0" err="1" smtClean="0"/>
              <a:t>SQLRow</a:t>
            </a:r>
            <a:r>
              <a:rPr kumimoji="0" lang="en-GB" sz="1200" b="1" i="0" u="none" strike="noStrike" cap="none" normalizeH="0" baseline="0" dirty="0" smtClean="0">
                <a:ln>
                  <a:noFill/>
                </a:ln>
                <a:solidFill>
                  <a:schemeClr val="tx1"/>
                </a:solidFill>
                <a:effectLst/>
                <a:latin typeface="Arial" charset="0"/>
                <a:ea typeface="ＭＳ Ｐゴシック" pitchFamily="1" charset="-128"/>
              </a:rPr>
              <a:t> Set</a:t>
            </a:r>
          </a:p>
        </p:txBody>
      </p:sp>
      <p:sp>
        <p:nvSpPr>
          <p:cNvPr id="9" name="Rounded Rectangle 8"/>
          <p:cNvSpPr/>
          <p:nvPr/>
        </p:nvSpPr>
        <p:spPr bwMode="auto">
          <a:xfrm>
            <a:off x="5143504" y="5072074"/>
            <a:ext cx="1214446" cy="1571636"/>
          </a:xfrm>
          <a:prstGeom prst="roundRect">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GB" sz="1200" b="1" dirty="0" smtClean="0"/>
              <a:t>Data Service</a:t>
            </a:r>
          </a:p>
        </p:txBody>
      </p:sp>
      <p:cxnSp>
        <p:nvCxnSpPr>
          <p:cNvPr id="13" name="Straight Connector 12"/>
          <p:cNvCxnSpPr>
            <a:stCxn id="9" idx="3"/>
            <a:endCxn id="7" idx="1"/>
          </p:cNvCxnSpPr>
          <p:nvPr/>
        </p:nvCxnSpPr>
        <p:spPr bwMode="auto">
          <a:xfrm>
            <a:off x="6357950" y="5857892"/>
            <a:ext cx="928694" cy="1987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6" name="Rounded Rectangle 25"/>
          <p:cNvSpPr/>
          <p:nvPr/>
        </p:nvSpPr>
        <p:spPr bwMode="auto">
          <a:xfrm>
            <a:off x="4143372" y="5500702"/>
            <a:ext cx="1643074" cy="340519"/>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charset="0"/>
                <a:ea typeface="ＭＳ Ｐゴシック" pitchFamily="1" charset="-128"/>
              </a:rPr>
              <a:t>Data Description</a:t>
            </a:r>
          </a:p>
        </p:txBody>
      </p:sp>
      <p:grpSp>
        <p:nvGrpSpPr>
          <p:cNvPr id="18" name="Group 17"/>
          <p:cNvGrpSpPr/>
          <p:nvPr/>
        </p:nvGrpSpPr>
        <p:grpSpPr>
          <a:xfrm>
            <a:off x="285720" y="1214422"/>
            <a:ext cx="4343424" cy="2021814"/>
            <a:chOff x="3929058" y="1295306"/>
            <a:chExt cx="4343424" cy="2021814"/>
          </a:xfrm>
        </p:grpSpPr>
        <p:sp>
          <p:nvSpPr>
            <p:cNvPr id="5" name="Can 4"/>
            <p:cNvSpPr/>
            <p:nvPr/>
          </p:nvSpPr>
          <p:spPr bwMode="auto">
            <a:xfrm>
              <a:off x="7358082" y="1714488"/>
              <a:ext cx="914400" cy="1216152"/>
            </a:xfrm>
            <a:prstGeom prst="can">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6" name="Rounded Rectangle 5"/>
            <p:cNvSpPr/>
            <p:nvPr/>
          </p:nvSpPr>
          <p:spPr bwMode="auto">
            <a:xfrm>
              <a:off x="4857752" y="1295306"/>
              <a:ext cx="1214446" cy="2021814"/>
            </a:xfrm>
            <a:prstGeom prst="roundRect">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ea typeface="ＭＳ Ｐゴシック" pitchFamily="1" charset="-128"/>
                </a:rPr>
                <a:t>Data Service</a:t>
              </a:r>
            </a:p>
          </p:txBody>
        </p:sp>
        <p:cxnSp>
          <p:nvCxnSpPr>
            <p:cNvPr id="12" name="Straight Connector 11"/>
            <p:cNvCxnSpPr>
              <a:stCxn id="6" idx="3"/>
              <a:endCxn id="5" idx="2"/>
            </p:cNvCxnSpPr>
            <p:nvPr/>
          </p:nvCxnSpPr>
          <p:spPr bwMode="auto">
            <a:xfrm>
              <a:off x="6072198" y="2306213"/>
              <a:ext cx="1285884" cy="16351"/>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2" name="Rounded Rectangle 21"/>
            <p:cNvSpPr/>
            <p:nvPr/>
          </p:nvSpPr>
          <p:spPr bwMode="auto">
            <a:xfrm>
              <a:off x="3929058" y="1714488"/>
              <a:ext cx="1643074" cy="340519"/>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charset="0"/>
                  <a:ea typeface="ＭＳ Ｐゴシック" pitchFamily="1" charset="-128"/>
                </a:rPr>
                <a:t>Data Description</a:t>
              </a:r>
            </a:p>
          </p:txBody>
        </p:sp>
        <p:sp>
          <p:nvSpPr>
            <p:cNvPr id="25" name="Rounded Rectangle 24"/>
            <p:cNvSpPr/>
            <p:nvPr/>
          </p:nvSpPr>
          <p:spPr bwMode="auto">
            <a:xfrm>
              <a:off x="4000496" y="2643182"/>
              <a:ext cx="1928826" cy="340519"/>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lang="en-GB" sz="1400" dirty="0" smtClean="0"/>
                <a:t>SQL </a:t>
              </a:r>
              <a:r>
                <a:rPr lang="en-GB" sz="1400" dirty="0" err="1" smtClean="0"/>
                <a:t>AccessFactory</a:t>
              </a:r>
              <a:endParaRPr kumimoji="0" lang="en-GB" sz="14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17" name="Rounded Rectangle 16"/>
            <p:cNvSpPr/>
            <p:nvPr/>
          </p:nvSpPr>
          <p:spPr bwMode="auto">
            <a:xfrm>
              <a:off x="4000496" y="2189610"/>
              <a:ext cx="1928826" cy="340519"/>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lang="en-GB" sz="1400" dirty="0" err="1" smtClean="0"/>
                <a:t>SQLAccess</a:t>
              </a:r>
              <a:endParaRPr kumimoji="0" lang="en-GB" sz="1400" b="0" i="0" u="none" strike="noStrike" cap="none" normalizeH="0" baseline="0" dirty="0" smtClean="0">
                <a:ln>
                  <a:noFill/>
                </a:ln>
                <a:solidFill>
                  <a:schemeClr val="tx1"/>
                </a:solidFill>
                <a:effectLst/>
                <a:latin typeface="Arial" charset="0"/>
                <a:ea typeface="ＭＳ Ｐゴシック" pitchFamily="1" charset="-128"/>
              </a:endParaRPr>
            </a:p>
          </p:txBody>
        </p:sp>
      </p:grpSp>
      <p:sp>
        <p:nvSpPr>
          <p:cNvPr id="24" name="Rounded Rectangle 23"/>
          <p:cNvSpPr/>
          <p:nvPr/>
        </p:nvSpPr>
        <p:spPr bwMode="auto">
          <a:xfrm>
            <a:off x="2943220" y="3143248"/>
            <a:ext cx="1214446" cy="2021814"/>
          </a:xfrm>
          <a:prstGeom prst="roundRect">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1200" b="1" i="0" u="sng" strike="noStrike" cap="none" normalizeH="0" baseline="0" dirty="0" smtClean="0">
                <a:ln>
                  <a:noFill/>
                </a:ln>
                <a:solidFill>
                  <a:schemeClr val="tx1"/>
                </a:solidFill>
                <a:effectLst/>
                <a:latin typeface="Arial" charset="0"/>
                <a:ea typeface="ＭＳ Ｐゴシック" pitchFamily="1" charset="-128"/>
              </a:rPr>
              <a:t>Data Service</a:t>
            </a:r>
          </a:p>
        </p:txBody>
      </p:sp>
      <p:cxnSp>
        <p:nvCxnSpPr>
          <p:cNvPr id="27" name="Straight Connector 26"/>
          <p:cNvCxnSpPr>
            <a:stCxn id="24" idx="3"/>
            <a:endCxn id="31" idx="1"/>
          </p:cNvCxnSpPr>
          <p:nvPr/>
        </p:nvCxnSpPr>
        <p:spPr bwMode="auto">
          <a:xfrm>
            <a:off x="4157666" y="4154155"/>
            <a:ext cx="1343028" cy="9797"/>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8" name="Rounded Rectangle 27"/>
          <p:cNvSpPr/>
          <p:nvPr/>
        </p:nvSpPr>
        <p:spPr bwMode="auto">
          <a:xfrm>
            <a:off x="2014526" y="3562430"/>
            <a:ext cx="1643074" cy="340519"/>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1400" b="0" i="0" u="sng" strike="noStrike" cap="none" normalizeH="0" baseline="0" dirty="0" smtClean="0">
                <a:ln>
                  <a:noFill/>
                </a:ln>
                <a:solidFill>
                  <a:schemeClr val="tx1"/>
                </a:solidFill>
                <a:effectLst/>
                <a:latin typeface="Arial" charset="0"/>
                <a:ea typeface="ＭＳ Ｐゴシック" pitchFamily="1" charset="-128"/>
              </a:rPr>
              <a:t>Data Description</a:t>
            </a:r>
          </a:p>
        </p:txBody>
      </p:sp>
      <p:sp>
        <p:nvSpPr>
          <p:cNvPr id="29" name="Rounded Rectangle 28"/>
          <p:cNvSpPr/>
          <p:nvPr/>
        </p:nvSpPr>
        <p:spPr bwMode="auto">
          <a:xfrm>
            <a:off x="2085964" y="4491124"/>
            <a:ext cx="1985970" cy="340519"/>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lang="en-GB" sz="1400" u="sng" dirty="0" err="1" smtClean="0"/>
              <a:t>SQLResponseFactory</a:t>
            </a:r>
            <a:endParaRPr kumimoji="0" lang="en-GB" sz="1400" b="0" i="0" u="sng" strike="noStrike" cap="none" normalizeH="0" baseline="0" dirty="0" smtClean="0">
              <a:ln>
                <a:noFill/>
              </a:ln>
              <a:solidFill>
                <a:schemeClr val="tx1"/>
              </a:solidFill>
              <a:effectLst/>
              <a:latin typeface="Arial" charset="0"/>
              <a:ea typeface="ＭＳ Ｐゴシック" pitchFamily="1" charset="-128"/>
            </a:endParaRPr>
          </a:p>
        </p:txBody>
      </p:sp>
      <p:sp>
        <p:nvSpPr>
          <p:cNvPr id="30" name="Rounded Rectangle 29"/>
          <p:cNvSpPr/>
          <p:nvPr/>
        </p:nvSpPr>
        <p:spPr bwMode="auto">
          <a:xfrm>
            <a:off x="2085964" y="4037552"/>
            <a:ext cx="2057408" cy="340519"/>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lang="en-GB" sz="1400" u="sng" dirty="0" err="1" smtClean="0"/>
              <a:t>SQLResponseAccess</a:t>
            </a:r>
            <a:endParaRPr kumimoji="0" lang="en-GB" sz="1400" b="0" i="0" u="sng" strike="noStrike" cap="none" normalizeH="0" baseline="0" dirty="0" smtClean="0">
              <a:ln>
                <a:noFill/>
              </a:ln>
              <a:solidFill>
                <a:schemeClr val="tx1"/>
              </a:solidFill>
              <a:effectLst/>
              <a:latin typeface="Arial" charset="0"/>
              <a:ea typeface="ＭＳ Ｐゴシック" pitchFamily="1" charset="-128"/>
            </a:endParaRPr>
          </a:p>
        </p:txBody>
      </p:sp>
      <p:sp>
        <p:nvSpPr>
          <p:cNvPr id="31" name="Flowchart: Internal Storage 30"/>
          <p:cNvSpPr/>
          <p:nvPr/>
        </p:nvSpPr>
        <p:spPr bwMode="auto">
          <a:xfrm>
            <a:off x="5500694" y="3857628"/>
            <a:ext cx="1357322" cy="612648"/>
          </a:xfrm>
          <a:prstGeom prst="flowChartInternalStorag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Arial" charset="0"/>
                <a:ea typeface="ＭＳ Ｐゴシック" pitchFamily="1" charset="-128"/>
              </a:rPr>
              <a:t>Result Set</a:t>
            </a:r>
          </a:p>
        </p:txBody>
      </p:sp>
      <p:sp>
        <p:nvSpPr>
          <p:cNvPr id="34" name="Rounded Rectangle 33"/>
          <p:cNvSpPr/>
          <p:nvPr/>
        </p:nvSpPr>
        <p:spPr bwMode="auto">
          <a:xfrm>
            <a:off x="4143372" y="6000768"/>
            <a:ext cx="1928826" cy="340519"/>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lang="en-GB" sz="1400" u="sng" dirty="0" err="1" smtClean="0"/>
              <a:t>SQLRowSetAccess</a:t>
            </a:r>
            <a:endParaRPr kumimoji="0" lang="en-GB" sz="1400" b="0" i="0" u="sng" strike="noStrike" cap="none" normalizeH="0" baseline="0" dirty="0" smtClean="0">
              <a:ln>
                <a:noFill/>
              </a:ln>
              <a:solidFill>
                <a:schemeClr val="tx1"/>
              </a:solidFill>
              <a:effectLst/>
              <a:latin typeface="Arial" charset="0"/>
              <a:ea typeface="ＭＳ Ｐゴシック" pitchFamily="1" charset="-128"/>
            </a:endParaRPr>
          </a:p>
        </p:txBody>
      </p:sp>
      <p:sp>
        <p:nvSpPr>
          <p:cNvPr id="35" name="Right Arrow 34"/>
          <p:cNvSpPr/>
          <p:nvPr/>
        </p:nvSpPr>
        <p:spPr bwMode="auto">
          <a:xfrm rot="2281362">
            <a:off x="4716308" y="3122566"/>
            <a:ext cx="978408" cy="341756"/>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36" name="Right Arrow 35"/>
          <p:cNvSpPr/>
          <p:nvPr/>
        </p:nvSpPr>
        <p:spPr bwMode="auto">
          <a:xfrm rot="2281362">
            <a:off x="6502256" y="4837079"/>
            <a:ext cx="978408" cy="341756"/>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37" name="Bent-Up Arrow 36"/>
          <p:cNvSpPr/>
          <p:nvPr/>
        </p:nvSpPr>
        <p:spPr bwMode="auto">
          <a:xfrm rot="5400000">
            <a:off x="2080240" y="2848926"/>
            <a:ext cx="571504" cy="731520"/>
          </a:xfrm>
          <a:prstGeom prst="bentUp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38" name="Bent-Up Arrow 37"/>
          <p:cNvSpPr/>
          <p:nvPr/>
        </p:nvSpPr>
        <p:spPr bwMode="auto">
          <a:xfrm rot="5400000">
            <a:off x="3937628" y="4777752"/>
            <a:ext cx="571504" cy="731520"/>
          </a:xfrm>
          <a:prstGeom prst="bentUp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Document Hierarchy</a:t>
            </a:r>
            <a:endParaRPr lang="en-GB" dirty="0"/>
          </a:p>
        </p:txBody>
      </p:sp>
      <p:graphicFrame>
        <p:nvGraphicFramePr>
          <p:cNvPr id="5" name="Content Placeholder 4"/>
          <p:cNvGraphicFramePr>
            <a:graphicFrameLocks noGrp="1"/>
          </p:cNvGraphicFramePr>
          <p:nvPr>
            <p:ph idx="1"/>
          </p:nvPr>
        </p:nvGraphicFramePr>
        <p:xfrm>
          <a:off x="500034" y="1428736"/>
          <a:ext cx="8029604" cy="4286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0"/>
          </p:nvPr>
        </p:nvSpPr>
        <p:spPr/>
        <p:txBody>
          <a:bodyPr/>
          <a:lstStyle/>
          <a:p>
            <a:fld id="{E0AD24C9-299A-4DDA-A80D-30AF97ED942F}" type="slidenum">
              <a:rPr lang="ja-JP" altLang="en-US" smtClean="0"/>
              <a:pPr/>
              <a:t>8</a:t>
            </a:fld>
            <a:endParaRPr lang="en-US" altLang="ja-JP"/>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Documents</a:t>
            </a:r>
            <a:endParaRPr lang="en-GB" dirty="0"/>
          </a:p>
        </p:txBody>
      </p:sp>
      <p:sp>
        <p:nvSpPr>
          <p:cNvPr id="3" name="Content Placeholder 2"/>
          <p:cNvSpPr>
            <a:spLocks noGrp="1"/>
          </p:cNvSpPr>
          <p:nvPr>
            <p:ph idx="1"/>
          </p:nvPr>
        </p:nvSpPr>
        <p:spPr/>
        <p:txBody>
          <a:bodyPr/>
          <a:lstStyle/>
          <a:p>
            <a:r>
              <a:rPr lang="en-GB" sz="2000" dirty="0" smtClean="0"/>
              <a:t>Recommendation Track:</a:t>
            </a:r>
          </a:p>
          <a:p>
            <a:pPr lvl="1"/>
            <a:r>
              <a:rPr lang="en-GB" sz="1800" dirty="0" smtClean="0"/>
              <a:t>Web Services Data Access and Integration – The Core (WS-DAI) Specification, Version 1.0</a:t>
            </a:r>
          </a:p>
          <a:p>
            <a:pPr lvl="2"/>
            <a:r>
              <a:rPr lang="en-GB" sz="1600" dirty="0" smtClean="0">
                <a:hlinkClick r:id="rId3"/>
              </a:rPr>
              <a:t>http://forge.gridforum.org/tracker/index.php?aid=1711</a:t>
            </a:r>
            <a:endParaRPr lang="en-GB" sz="1600" dirty="0" smtClean="0"/>
          </a:p>
          <a:p>
            <a:pPr lvl="1"/>
            <a:r>
              <a:rPr lang="en-GB" sz="1800" dirty="0" smtClean="0"/>
              <a:t>Web Services Data Access and Integration – The Relational Realisation (WS-DAIR) Specification, Version 1.0</a:t>
            </a:r>
          </a:p>
          <a:p>
            <a:pPr lvl="2"/>
            <a:r>
              <a:rPr lang="en-GB" sz="1600" dirty="0" smtClean="0">
                <a:hlinkClick r:id="rId4"/>
              </a:rPr>
              <a:t>http://forge.gridforum.org/tracker/index.php?aid=1712</a:t>
            </a:r>
            <a:endParaRPr lang="en-GB" sz="1600" dirty="0" smtClean="0"/>
          </a:p>
          <a:p>
            <a:pPr lvl="1"/>
            <a:r>
              <a:rPr lang="en-GB" sz="1800" dirty="0" smtClean="0"/>
              <a:t>Web Services Data Access and Integration – The XML Realization</a:t>
            </a:r>
          </a:p>
          <a:p>
            <a:pPr lvl="2"/>
            <a:r>
              <a:rPr lang="en-GB" sz="1600" dirty="0" smtClean="0">
                <a:hlinkClick r:id="rId5"/>
              </a:rPr>
              <a:t>http://forge.gridforum.org/tracker/index.php?aid=1713</a:t>
            </a:r>
            <a:endParaRPr lang="en-GB" sz="3200" dirty="0" smtClean="0"/>
          </a:p>
          <a:p>
            <a:r>
              <a:rPr lang="en-GB" sz="2000" dirty="0" smtClean="0"/>
              <a:t>Informational:</a:t>
            </a:r>
          </a:p>
          <a:p>
            <a:pPr lvl="1"/>
            <a:r>
              <a:rPr lang="en-GB" sz="1800" dirty="0" smtClean="0"/>
              <a:t>Interoperability Testing for DAIS Working Group Specifications</a:t>
            </a:r>
          </a:p>
          <a:p>
            <a:pPr lvl="2"/>
            <a:r>
              <a:rPr lang="en-GB" sz="1600" dirty="0" smtClean="0">
                <a:hlinkClick r:id="rId6"/>
              </a:rPr>
              <a:t>https://forge.gridforum.org/tracker/index.php?aid=1768</a:t>
            </a:r>
            <a:r>
              <a:rPr lang="en-GB" sz="1600" dirty="0" smtClean="0"/>
              <a:t> </a:t>
            </a:r>
          </a:p>
          <a:p>
            <a:r>
              <a:rPr lang="en-GB" sz="2000" dirty="0" smtClean="0"/>
              <a:t>In Preparation (available from Grid Forge)</a:t>
            </a:r>
          </a:p>
          <a:p>
            <a:pPr lvl="1"/>
            <a:r>
              <a:rPr lang="en-GB" sz="1600" dirty="0" smtClean="0"/>
              <a:t>WS-RDF(S)</a:t>
            </a:r>
          </a:p>
          <a:p>
            <a:pPr lvl="1"/>
            <a:r>
              <a:rPr lang="en-GB" sz="1600" dirty="0" smtClean="0"/>
              <a:t>WS-RDF(RDF)</a:t>
            </a:r>
            <a:endParaRPr lang="en-GB" sz="1600" dirty="0"/>
          </a:p>
        </p:txBody>
      </p:sp>
      <p:sp>
        <p:nvSpPr>
          <p:cNvPr id="4" name="Footer Placeholder 3"/>
          <p:cNvSpPr>
            <a:spLocks noGrp="1"/>
          </p:cNvSpPr>
          <p:nvPr>
            <p:ph type="ftr" sz="quarter" idx="10"/>
          </p:nvPr>
        </p:nvSpPr>
        <p:spPr/>
        <p:txBody>
          <a:bodyPr/>
          <a:lstStyle/>
          <a:p>
            <a:fld id="{E0AD24C9-299A-4DDA-A80D-30AF97ED942F}" type="slidenum">
              <a:rPr lang="ja-JP" altLang="en-US" smtClean="0"/>
              <a:pPr/>
              <a:t>9</a:t>
            </a:fld>
            <a:endParaRPr lang="en-US" altLang="ja-JP"/>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GF PowerPoint Template v1.5">
  <a:themeElements>
    <a:clrScheme name="">
      <a:dk1>
        <a:srgbClr val="000000"/>
      </a:dk1>
      <a:lt1>
        <a:srgbClr val="FFFFFF"/>
      </a:lt1>
      <a:dk2>
        <a:srgbClr val="FFFFFF"/>
      </a:dk2>
      <a:lt2>
        <a:srgbClr val="808080"/>
      </a:lt2>
      <a:accent1>
        <a:srgbClr val="5DAD41"/>
      </a:accent1>
      <a:accent2>
        <a:srgbClr val="176D89"/>
      </a:accent2>
      <a:accent3>
        <a:srgbClr val="FFFFFF"/>
      </a:accent3>
      <a:accent4>
        <a:srgbClr val="000000"/>
      </a:accent4>
      <a:accent5>
        <a:srgbClr val="B6D3B0"/>
      </a:accent5>
      <a:accent6>
        <a:srgbClr val="14627C"/>
      </a:accent6>
      <a:hlink>
        <a:srgbClr val="009999"/>
      </a:hlink>
      <a:folHlink>
        <a:srgbClr val="99CC00"/>
      </a:folHlink>
    </a:clrScheme>
    <a:fontScheme name="OGF PowerPoint Template v1.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GF PowerPoint Template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GF PowerPoint Template v1.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GF PowerPoint Template v1.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GF PowerPoint Template v1.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GF PowerPoint Template v1.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GF PowerPoint Template v1.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GF PowerPoint Template v1.4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GF PowerPoint Template v1.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GF PowerPoint Template v1.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GF PowerPoint Template v1.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GF PowerPoint Template v1.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GF PowerPoint Template v1.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OGF PowerPoint Template v1.5</Template>
  <TotalTime>8916</TotalTime>
  <Words>1075</Words>
  <PresentationFormat>On-screen Show (4:3)</PresentationFormat>
  <Paragraphs>206</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OGF PowerPoint Template v1.5</vt:lpstr>
      <vt:lpstr>Database and Integration Services (DAIS) Working Group</vt:lpstr>
      <vt:lpstr>OGF IPR Policies Apply</vt:lpstr>
      <vt:lpstr>Outline</vt:lpstr>
      <vt:lpstr>Background</vt:lpstr>
      <vt:lpstr>Interface types</vt:lpstr>
      <vt:lpstr>Access Patterns</vt:lpstr>
      <vt:lpstr>A DAIR Example</vt:lpstr>
      <vt:lpstr>Document Hierarchy</vt:lpstr>
      <vt:lpstr>Documents</vt:lpstr>
      <vt:lpstr>Where are we?</vt:lpstr>
      <vt:lpstr>Implementations</vt:lpstr>
      <vt:lpstr>Next Stages</vt:lpstr>
      <vt:lpstr>Next Stages II</vt:lpstr>
      <vt:lpstr>Becoming involved</vt:lpstr>
      <vt:lpstr>Full Copyright Notice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Mario Antonioletti</dc:creator>
  <cp:lastModifiedBy>Mario Antonioletti</cp:lastModifiedBy>
  <cp:revision>105</cp:revision>
  <cp:lastPrinted>2006-08-17T17:55:00Z</cp:lastPrinted>
  <dcterms:created xsi:type="dcterms:W3CDTF">2009-02-20T08:28:20Z</dcterms:created>
  <dcterms:modified xsi:type="dcterms:W3CDTF">2009-03-05T10:32:01Z</dcterms:modified>
</cp:coreProperties>
</file>