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5.xml" ContentType="application/vnd.openxmlformats-officedocument.presentationml.notesSlide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4" r:id="rId5"/>
    <p:sldId id="259" r:id="rId6"/>
    <p:sldId id="265" r:id="rId7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1012"/>
    <a:srgbClr val="FFD100"/>
    <a:srgbClr val="00FE73"/>
    <a:srgbClr val="007CA8"/>
    <a:srgbClr val="D6AD00"/>
    <a:srgbClr val="F6EC36"/>
    <a:srgbClr val="980C0C"/>
    <a:srgbClr val="B08E00"/>
    <a:srgbClr val="750909"/>
    <a:srgbClr val="FBF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2" autoAdjust="0"/>
    <p:restoredTop sz="94444" autoAdjust="0"/>
  </p:normalViewPr>
  <p:slideViewPr>
    <p:cSldViewPr snapToGrid="0" showGuides="1">
      <p:cViewPr varScale="1">
        <p:scale>
          <a:sx n="74" d="100"/>
          <a:sy n="74" d="100"/>
        </p:scale>
        <p:origin x="92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unav kaushik" userId="3f5b81a0b3fd57f2" providerId="LiveId" clId="{E6D3025C-05D3-44ED-827C-D5E09D6A37D6}"/>
    <pc:docChg chg="modSld">
      <pc:chgData name="Saunav kaushik" userId="3f5b81a0b3fd57f2" providerId="LiveId" clId="{E6D3025C-05D3-44ED-827C-D5E09D6A37D6}" dt="2026-07-19T14:01:15.348" v="34"/>
      <pc:docMkLst>
        <pc:docMk/>
      </pc:docMkLst>
      <pc:sldChg chg="modSp mod">
        <pc:chgData name="Saunav kaushik" userId="3f5b81a0b3fd57f2" providerId="LiveId" clId="{E6D3025C-05D3-44ED-827C-D5E09D6A37D6}" dt="2026-07-19T14:01:15.348" v="34"/>
        <pc:sldMkLst>
          <pc:docMk/>
          <pc:sldMk cId="2972571144" sldId="256"/>
        </pc:sldMkLst>
        <pc:spChg chg="mod">
          <ac:chgData name="Saunav kaushik" userId="3f5b81a0b3fd57f2" providerId="LiveId" clId="{E6D3025C-05D3-44ED-827C-D5E09D6A37D6}" dt="2026-07-19T14:01:15.348" v="34"/>
          <ac:spMkLst>
            <pc:docMk/>
            <pc:sldMk cId="2972571144" sldId="256"/>
            <ac:spMk id="19" creationId="{EFE57DC7-03CB-4F7C-BE5A-FBAC21B16E1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90D770-57B5-41AE-94A5-8172B3072938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221A22-6757-4DFC-AC52-B0B34905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114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221A22-6757-4DFC-AC52-B0B349051E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11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221A22-6757-4DFC-AC52-B0B349051EA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12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221A22-6757-4DFC-AC52-B0B349051EA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728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221A22-6757-4DFC-AC52-B0B349051EA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731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221A22-6757-4DFC-AC52-B0B349051EA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51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Saunavkaushik.github.io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221A22-6757-4DFC-AC52-B0B349051EA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97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5BF1E-1166-42E4-A650-DA8B4F7A4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E45B50-3542-4823-BBEB-016A3A15D8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FC5B5-1E1F-4F0D-B339-EA77AC1BB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91C48-D9A0-4212-BCF5-162DC3A6D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4B34A6-D8EB-4985-AFC2-02935CB5B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5A9CD-9176-4D89-A414-3BEEE81BB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3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F5FFCFD5-7549-46DE-99AE-A249D5D5F38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179155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F5FFCFD5-7549-46DE-99AE-A249D5D5F3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BFE13E35-06C7-4AAE-AA3F-972308AF3AE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300B4D-EA0D-4DD5-92FE-9AE5CDD9248C}"/>
              </a:ext>
            </a:extLst>
          </p:cNvPr>
          <p:cNvSpPr/>
          <p:nvPr userDrawn="1"/>
        </p:nvSpPr>
        <p:spPr>
          <a:xfrm>
            <a:off x="11239954" y="6519862"/>
            <a:ext cx="444500" cy="338137"/>
          </a:xfrm>
          <a:prstGeom prst="rect">
            <a:avLst/>
          </a:prstGeom>
          <a:solidFill>
            <a:srgbClr val="FBF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D3AD22B-25E4-4680-8484-6D885B9CCEE8}"/>
              </a:ext>
            </a:extLst>
          </p:cNvPr>
          <p:cNvSpPr/>
          <p:nvPr userDrawn="1"/>
        </p:nvSpPr>
        <p:spPr>
          <a:xfrm>
            <a:off x="11239954" y="6316662"/>
            <a:ext cx="444500" cy="444500"/>
          </a:xfrm>
          <a:prstGeom prst="ellipse">
            <a:avLst/>
          </a:prstGeom>
          <a:solidFill>
            <a:srgbClr val="FBF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ED8CC-574A-4170-AB23-424B7F5BD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243" y="365125"/>
            <a:ext cx="1106351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B05A6-6B64-4F04-A952-8081607C0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243" y="1825625"/>
            <a:ext cx="1106351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98E3A-8CEB-4709-9B49-E0C39D418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4243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43404-9A57-4735-ACBB-7108D1A42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650" y="6356350"/>
            <a:ext cx="331108" cy="365125"/>
          </a:xfrm>
        </p:spPr>
        <p:txBody>
          <a:bodyPr lIns="0" tIns="0" rIns="0" bIns="0"/>
          <a:lstStyle>
            <a:lvl1pPr algn="ctr">
              <a:defRPr sz="900" b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D05A9CD-9176-4D89-A414-3BEEE81BBC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056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BC0DB-6472-43BB-ABA8-D8F66889E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6A6C4A-7E58-4AE3-A079-EA1D8F7E5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E6C5A-FADC-4464-B574-84BE9A9AE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5AB64-3B8F-469A-9E9D-31AF0A673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44728-1BF7-442A-8B14-27772F7F2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5A9CD-9176-4D89-A414-3BEEE81BB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073B3-B0D0-4D5C-92E7-2AAFB805B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FC71F-EE36-48B6-8807-2B48ADDC14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774ED-94F7-48EB-BB14-292A9DEEA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125242-488C-4F35-9C69-034559477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5215A4-C697-4853-B389-438814682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855D4F-3EC5-48E5-93CF-5B3955743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5A9CD-9176-4D89-A414-3BEEE81BB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17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5FD3B-62B2-40A7-9C5E-D59A563B8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4B52F2-0C45-40FA-BA05-6D71C7675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3162A5-558A-4178-A596-17F9AF895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E18D29-500B-4D5C-84EE-272E40FA2C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8AE882-0C6C-4945-9BD8-8C7D92F8A4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AFC0EB-3EF1-49E9-9D2B-5BC44206C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879882-1555-42E6-BADE-2724267BF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F01C58-BCC5-4D09-986E-2B2C179B6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5A9CD-9176-4D89-A414-3BEEE81BB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7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00A9B-3C47-40D5-B012-97B76E52F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CFC465-660A-4C1D-BADB-F3AC3396E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1BCC98-DE68-44EC-840A-9FB43DB0E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09EF7D-6C8E-4283-BB47-AA9AB6DB1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5A9CD-9176-4D89-A414-3BEEE81BB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57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42AA79-F984-4422-BF6F-50883D79C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D2003D-CE92-47E4-8106-E66ED1BB9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63EB9E-00B9-4AB1-BC48-99741F2FC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5A9CD-9176-4D89-A414-3BEEE81BB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162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5B6F4-ADD4-4797-8738-409BE6538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E08F3-F99C-4CB5-8E61-6D9945F55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1CE58-44DA-48F3-ADE9-ED905CAD5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6EB04A-137F-416C-9B0B-195B39A68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5602A-70AE-46FE-89FD-5EA00F396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55F41-E685-4D3D-9929-3E02B7233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5A9CD-9176-4D89-A414-3BEEE81BB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963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18340-4AF0-4FF0-8817-AE7B28572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FB86DB-D51B-4F95-A82B-E19F9D7364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0E2CC-1033-48AC-9E85-26A7C2E898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152D4-B87B-4D90-9451-5EA4B577F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4E855-F194-46C7-B1A7-F4AB5C0AA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DD6947-6438-4AB6-958F-A11FF5ED6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5A9CD-9176-4D89-A414-3BEEE81BB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15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58ECF-D4A1-455D-9C89-5A8918AFA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D0D2A3-2723-4E51-91B3-96FFD9473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A93C8-8A6A-48B8-B7B4-54AC10D34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BC066-172F-47A4-8A21-C259819B8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ADF40-0E2A-4CEA-BE91-AD2B23CC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5A9CD-9176-4D89-A414-3BEEE81BB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357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79E898-53E5-4DB6-8E1F-441A34BE95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A75BBB-D183-48AD-B055-BEDA3A188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837008-1508-4D8A-AFCC-DD48481AE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37FAC-F0B4-471F-B51A-D1C1468AC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7B634-79C3-488C-BF4B-4BC20173C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5A9CD-9176-4D89-A414-3BEEE81BB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002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F91C388-EB4B-48EF-9782-5EF82E15A8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9736557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383" imgH="384" progId="TCLayout.ActiveDocument.1">
                  <p:embed/>
                </p:oleObj>
              </mc:Choice>
              <mc:Fallback>
                <p:oleObj name="think-cell Slide" r:id="rId15" imgW="383" imgH="38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F91C388-EB4B-48EF-9782-5EF82E15A8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A6704376-6210-4E3A-9786-1426DDE0A945}"/>
              </a:ext>
            </a:extLst>
          </p:cNvPr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0A06BC-D081-497A-9E69-9C9229194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11365F-4FB0-4D50-AD30-EB300A5FD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575C3-6B77-45F9-8BB3-CF2AEE26EF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B4E16-9F6A-4AE3-A484-182F2B6722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B73065-0481-485F-8A72-5FC7E24E89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5A9CD-9176-4D89-A414-3BEEE81BB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37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2.jpg"/><Relationship Id="rId5" Type="http://schemas.openxmlformats.org/officeDocument/2006/relationships/image" Target="../media/image1.emf"/><Relationship Id="rId10" Type="http://schemas.microsoft.com/office/2007/relationships/hdphoto" Target="../media/hdphoto1.wdp"/><Relationship Id="rId4" Type="http://schemas.openxmlformats.org/officeDocument/2006/relationships/oleObject" Target="../embeddings/oleObject3.bin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6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rebrickable.com/downloads/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24slides.com/templates/view/other/lego-blocks-powerpoint-template" TargetMode="Externa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10" Type="http://schemas.openxmlformats.org/officeDocument/2006/relationships/hyperlink" Target="https://doi.org/10.1109/MCSE.2007.55" TargetMode="External"/><Relationship Id="rId4" Type="http://schemas.openxmlformats.org/officeDocument/2006/relationships/notesSlide" Target="../notesSlides/notesSlide5.xml"/><Relationship Id="rId9" Type="http://schemas.openxmlformats.org/officeDocument/2006/relationships/hyperlink" Target="https://scikit-learn.org/stable/modules/generated/sklearn.cluster.KMeans.html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image" Target="../media/image2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3A50BD54-6EF0-41DB-8B78-7B397920372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898309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3A50BD54-6EF0-41DB-8B78-7B39792037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A0CD0628-BE93-4E93-89A1-049CA0385C4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CF390EA-F541-42AC-A191-9D66726DD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9200" y="0"/>
              <a:ext cx="10972800" cy="6858000"/>
            </a:xfrm>
            <a:prstGeom prst="rect">
              <a:avLst/>
            </a:prstGeom>
          </p:spPr>
        </p:pic>
        <p:pic>
          <p:nvPicPr>
            <p:cNvPr id="11" name="Picture 10" descr="Background pattern&#10;&#10;Description automatically generated">
              <a:extLst>
                <a:ext uri="{FF2B5EF4-FFF2-40B4-BE49-F238E27FC236}">
                  <a16:creationId xmlns:a16="http://schemas.microsoft.com/office/drawing/2014/main" id="{ED9046E5-1194-4C10-B843-3F7C0E36A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0972800" cy="6858000"/>
            </a:xfrm>
            <a:prstGeom prst="rect">
              <a:avLst/>
            </a:prstGeom>
          </p:spPr>
        </p:pic>
      </p:grpSp>
      <p:sp>
        <p:nvSpPr>
          <p:cNvPr id="19" name="Rectángulo 6175">
            <a:extLst>
              <a:ext uri="{FF2B5EF4-FFF2-40B4-BE49-F238E27FC236}">
                <a16:creationId xmlns:a16="http://schemas.microsoft.com/office/drawing/2014/main" id="{EFE57DC7-03CB-4F7C-BE5A-FBAC21B16E13}"/>
              </a:ext>
            </a:extLst>
          </p:cNvPr>
          <p:cNvSpPr/>
          <p:nvPr/>
        </p:nvSpPr>
        <p:spPr>
          <a:xfrm>
            <a:off x="-11351" y="4257889"/>
            <a:ext cx="12214702" cy="2519522"/>
          </a:xfrm>
          <a:prstGeom prst="rect">
            <a:avLst/>
          </a:pr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                </a:t>
            </a:r>
          </a:p>
          <a:p>
            <a:r>
              <a:rPr lang="en-US" sz="2400" dirty="0"/>
              <a:t>                </a:t>
            </a:r>
          </a:p>
          <a:p>
            <a:r>
              <a:rPr lang="en-US" sz="2400" dirty="0"/>
              <a:t>                Analysis using Clustering algorithm on Number </a:t>
            </a:r>
          </a:p>
          <a:p>
            <a:r>
              <a:rPr lang="en-US" sz="2400" dirty="0"/>
              <a:t>                of parts per Lego Sets</a:t>
            </a:r>
          </a:p>
          <a:p>
            <a:r>
              <a:rPr lang="en-US" sz="2400" dirty="0"/>
              <a:t>                By : Saunav Kaushik | </a:t>
            </a:r>
            <a:r>
              <a:rPr lang="en-CA" sz="2400" dirty="0"/>
              <a:t>Data Analytics Enthusiast</a:t>
            </a:r>
            <a:endParaRPr lang="en-US" sz="2400" dirty="0"/>
          </a:p>
        </p:txBody>
      </p:sp>
      <p:sp>
        <p:nvSpPr>
          <p:cNvPr id="20" name="任意多边形: 形状 16">
            <a:extLst>
              <a:ext uri="{FF2B5EF4-FFF2-40B4-BE49-F238E27FC236}">
                <a16:creationId xmlns:a16="http://schemas.microsoft.com/office/drawing/2014/main" id="{31A823D7-1B88-4F38-BE76-926B73DB954B}"/>
              </a:ext>
            </a:extLst>
          </p:cNvPr>
          <p:cNvSpPr/>
          <p:nvPr/>
        </p:nvSpPr>
        <p:spPr>
          <a:xfrm>
            <a:off x="0" y="4238171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: 形状 16">
            <a:extLst>
              <a:ext uri="{FF2B5EF4-FFF2-40B4-BE49-F238E27FC236}">
                <a16:creationId xmlns:a16="http://schemas.microsoft.com/office/drawing/2014/main" id="{0DD2B3B6-D900-41C8-AFBB-0AC979BBC4E2}"/>
              </a:ext>
            </a:extLst>
          </p:cNvPr>
          <p:cNvSpPr/>
          <p:nvPr/>
        </p:nvSpPr>
        <p:spPr>
          <a:xfrm>
            <a:off x="9464634" y="4238171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BB768-0467-477F-8D3E-28FA30DF6F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F5C2D4-9F4F-49E8-A23F-5F779843B4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ángulo redondeado 14">
            <a:extLst>
              <a:ext uri="{FF2B5EF4-FFF2-40B4-BE49-F238E27FC236}">
                <a16:creationId xmlns:a16="http://schemas.microsoft.com/office/drawing/2014/main" id="{24A43240-638F-4F66-B4D2-15C86DC2B919}"/>
              </a:ext>
            </a:extLst>
          </p:cNvPr>
          <p:cNvSpPr/>
          <p:nvPr/>
        </p:nvSpPr>
        <p:spPr>
          <a:xfrm>
            <a:off x="834056" y="1089635"/>
            <a:ext cx="10523889" cy="4168165"/>
          </a:xfrm>
          <a:prstGeom prst="roundRect">
            <a:avLst>
              <a:gd name="adj" fmla="val 2826"/>
            </a:avLst>
          </a:prstGeom>
          <a:solidFill>
            <a:schemeClr val="bg1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ángulo redondeado 14">
            <a:extLst>
              <a:ext uri="{FF2B5EF4-FFF2-40B4-BE49-F238E27FC236}">
                <a16:creationId xmlns:a16="http://schemas.microsoft.com/office/drawing/2014/main" id="{30E317FD-66E5-4066-8B29-53DBDAD808F0}"/>
              </a:ext>
            </a:extLst>
          </p:cNvPr>
          <p:cNvSpPr/>
          <p:nvPr/>
        </p:nvSpPr>
        <p:spPr>
          <a:xfrm>
            <a:off x="1158942" y="1415446"/>
            <a:ext cx="9874117" cy="3516543"/>
          </a:xfrm>
          <a:prstGeom prst="roundRect">
            <a:avLst>
              <a:gd name="adj" fmla="val 2826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E342B23-7CB3-4CFE-8E9A-FD10D8E59786}"/>
              </a:ext>
            </a:extLst>
          </p:cNvPr>
          <p:cNvGrpSpPr/>
          <p:nvPr/>
        </p:nvGrpSpPr>
        <p:grpSpPr>
          <a:xfrm>
            <a:off x="6499981" y="2392599"/>
            <a:ext cx="4665392" cy="4155600"/>
            <a:chOff x="6537933" y="2687326"/>
            <a:chExt cx="4241265" cy="3777818"/>
          </a:xfrm>
        </p:grpSpPr>
        <p:pic>
          <p:nvPicPr>
            <p:cNvPr id="23" name="图片 78" descr="图片包含 玩具, LEGO&#10;&#10;描述已自动生成">
              <a:extLst>
                <a:ext uri="{FF2B5EF4-FFF2-40B4-BE49-F238E27FC236}">
                  <a16:creationId xmlns:a16="http://schemas.microsoft.com/office/drawing/2014/main" id="{3AE224DC-15FB-469C-9F9C-E321BD35C2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0809" r="30114"/>
            <a:stretch/>
          </p:blipFill>
          <p:spPr>
            <a:xfrm flipH="1">
              <a:off x="8529482" y="2736912"/>
              <a:ext cx="2249716" cy="3728232"/>
            </a:xfrm>
            <a:prstGeom prst="rect">
              <a:avLst/>
            </a:prstGeom>
            <a:effectLst>
              <a:outerShdw dist="63500" dir="2700000" algn="t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26" name="图片 76" descr="图片包含 玩具, LEGO&#10;&#10;描述已自动生成">
              <a:extLst>
                <a:ext uri="{FF2B5EF4-FFF2-40B4-BE49-F238E27FC236}">
                  <a16:creationId xmlns:a16="http://schemas.microsoft.com/office/drawing/2014/main" id="{51DC307B-A22A-4449-88B9-DE84C3459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37933" y="2687326"/>
              <a:ext cx="2580699" cy="3584626"/>
            </a:xfrm>
            <a:prstGeom prst="rect">
              <a:avLst/>
            </a:prstGeom>
            <a:effectLst>
              <a:outerShdw dist="63500" dir="2700000" algn="tl" rotWithShape="0">
                <a:prstClr val="black">
                  <a:alpha val="20000"/>
                </a:prstClr>
              </a:outerShdw>
            </a:effectLst>
          </p:spPr>
        </p:pic>
      </p:grpSp>
      <p:sp>
        <p:nvSpPr>
          <p:cNvPr id="27" name="Rectángulo redondeado 14">
            <a:extLst>
              <a:ext uri="{FF2B5EF4-FFF2-40B4-BE49-F238E27FC236}">
                <a16:creationId xmlns:a16="http://schemas.microsoft.com/office/drawing/2014/main" id="{FBD9C24B-6744-4A4B-A4D7-1374C86506BC}"/>
              </a:ext>
            </a:extLst>
          </p:cNvPr>
          <p:cNvSpPr/>
          <p:nvPr/>
        </p:nvSpPr>
        <p:spPr>
          <a:xfrm>
            <a:off x="1412802" y="721385"/>
            <a:ext cx="2117500" cy="935610"/>
          </a:xfrm>
          <a:prstGeom prst="roundRect">
            <a:avLst>
              <a:gd name="adj" fmla="val 50000"/>
            </a:avLst>
          </a:prstGeom>
          <a:solidFill>
            <a:srgbClr val="D0101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图片 2">
            <a:extLst>
              <a:ext uri="{FF2B5EF4-FFF2-40B4-BE49-F238E27FC236}">
                <a16:creationId xmlns:a16="http://schemas.microsoft.com/office/drawing/2014/main" id="{6D83985D-FD21-40A2-B538-249242443C0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5250" y="855600"/>
            <a:ext cx="1392605" cy="667180"/>
          </a:xfrm>
          <a:prstGeom prst="rect">
            <a:avLst/>
          </a:prstGeom>
        </p:spPr>
      </p:pic>
      <p:sp>
        <p:nvSpPr>
          <p:cNvPr id="32" name="Rectángulo 12">
            <a:extLst>
              <a:ext uri="{FF2B5EF4-FFF2-40B4-BE49-F238E27FC236}">
                <a16:creationId xmlns:a16="http://schemas.microsoft.com/office/drawing/2014/main" id="{2196B0D9-D472-45E7-B1FD-7389D45039D1}"/>
              </a:ext>
            </a:extLst>
          </p:cNvPr>
          <p:cNvSpPr/>
          <p:nvPr/>
        </p:nvSpPr>
        <p:spPr>
          <a:xfrm>
            <a:off x="1524000" y="2134231"/>
            <a:ext cx="5465605" cy="2123658"/>
          </a:xfrm>
          <a:prstGeom prst="rect">
            <a:avLst/>
          </a:prstGeom>
        </p:spPr>
        <p:txBody>
          <a:bodyPr wrap="square" lIns="0" rIns="0" anchor="b" anchorCtr="0">
            <a:spAutoFit/>
          </a:bodyPr>
          <a:lstStyle/>
          <a:p>
            <a:r>
              <a:rPr lang="en-US" sz="6600" b="1" dirty="0">
                <a:solidFill>
                  <a:srgbClr val="D01012"/>
                </a:solidFill>
                <a:latin typeface="Segoe UI" panose="020B0502040204020203" pitchFamily="34" charset="0"/>
                <a:ea typeface="Source Sans Pro Black" panose="020B0803030403020204" pitchFamily="34" charset="0"/>
                <a:cs typeface="Segoe UI" panose="020B0502040204020203" pitchFamily="34" charset="0"/>
              </a:rPr>
              <a:t>Lego Dataset Analysis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92C83EC-88F0-42DB-9670-6156FBFAFE95}"/>
              </a:ext>
            </a:extLst>
          </p:cNvPr>
          <p:cNvCxnSpPr/>
          <p:nvPr/>
        </p:nvCxnSpPr>
        <p:spPr>
          <a:xfrm>
            <a:off x="1587500" y="2082800"/>
            <a:ext cx="90805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571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50778EFC-CC57-4EF6-89FF-014E7421429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580199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50778EFC-CC57-4EF6-89FF-014E742142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Rectángulo 6175">
            <a:extLst>
              <a:ext uri="{FF2B5EF4-FFF2-40B4-BE49-F238E27FC236}">
                <a16:creationId xmlns:a16="http://schemas.microsoft.com/office/drawing/2014/main" id="{86A51F14-CEC0-4873-B851-90AD5CCD0617}"/>
              </a:ext>
            </a:extLst>
          </p:cNvPr>
          <p:cNvSpPr/>
          <p:nvPr/>
        </p:nvSpPr>
        <p:spPr>
          <a:xfrm>
            <a:off x="0" y="4470400"/>
            <a:ext cx="12214702" cy="2387600"/>
          </a:xfrm>
          <a:prstGeom prst="rect">
            <a:avLst/>
          </a:prstGeom>
          <a:solidFill>
            <a:srgbClr val="D6A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任意多边形: 形状 16">
            <a:extLst>
              <a:ext uri="{FF2B5EF4-FFF2-40B4-BE49-F238E27FC236}">
                <a16:creationId xmlns:a16="http://schemas.microsoft.com/office/drawing/2014/main" id="{049CEE6A-F0A8-4DFA-9341-6025BABA637D}"/>
              </a:ext>
            </a:extLst>
          </p:cNvPr>
          <p:cNvSpPr/>
          <p:nvPr/>
        </p:nvSpPr>
        <p:spPr>
          <a:xfrm>
            <a:off x="0" y="4238171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D6A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Freeform 46">
            <a:extLst>
              <a:ext uri="{FF2B5EF4-FFF2-40B4-BE49-F238E27FC236}">
                <a16:creationId xmlns:a16="http://schemas.microsoft.com/office/drawing/2014/main" id="{6FF0B403-FADC-424A-A227-59D6B88F2456}"/>
              </a:ext>
            </a:extLst>
          </p:cNvPr>
          <p:cNvSpPr/>
          <p:nvPr/>
        </p:nvSpPr>
        <p:spPr>
          <a:xfrm>
            <a:off x="669963" y="1204256"/>
            <a:ext cx="6833921" cy="4449489"/>
          </a:xfrm>
          <a:prstGeom prst="roundRect">
            <a:avLst>
              <a:gd name="adj" fmla="val 703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B2A14CA-B27E-4A65-85F3-621B5BA14675}"/>
              </a:ext>
            </a:extLst>
          </p:cNvPr>
          <p:cNvSpPr/>
          <p:nvPr/>
        </p:nvSpPr>
        <p:spPr>
          <a:xfrm>
            <a:off x="1104477" y="0"/>
            <a:ext cx="1175537" cy="1385657"/>
          </a:xfrm>
          <a:prstGeom prst="rect">
            <a:avLst/>
          </a:pr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F1280CC-AF01-4FA6-9B49-8F44EB574ACE}"/>
              </a:ext>
            </a:extLst>
          </p:cNvPr>
          <p:cNvSpPr/>
          <p:nvPr/>
        </p:nvSpPr>
        <p:spPr>
          <a:xfrm>
            <a:off x="1104477" y="769023"/>
            <a:ext cx="1175537" cy="1175537"/>
          </a:xfrm>
          <a:prstGeom prst="ellipse">
            <a:avLst/>
          </a:prstGeom>
          <a:solidFill>
            <a:srgbClr val="D0101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EF99D574-3FCD-4173-937D-0FA446AEB9D2}"/>
              </a:ext>
            </a:extLst>
          </p:cNvPr>
          <p:cNvSpPr/>
          <p:nvPr/>
        </p:nvSpPr>
        <p:spPr>
          <a:xfrm>
            <a:off x="1324575" y="991834"/>
            <a:ext cx="729915" cy="72991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任意多边形: 形状 16">
            <a:extLst>
              <a:ext uri="{FF2B5EF4-FFF2-40B4-BE49-F238E27FC236}">
                <a16:creationId xmlns:a16="http://schemas.microsoft.com/office/drawing/2014/main" id="{CD17D5EF-C3CA-430D-8D78-9B7A4A92E88A}"/>
              </a:ext>
            </a:extLst>
          </p:cNvPr>
          <p:cNvSpPr/>
          <p:nvPr/>
        </p:nvSpPr>
        <p:spPr>
          <a:xfrm rot="16200000">
            <a:off x="8077322" y="1139249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: 形状 16">
            <a:extLst>
              <a:ext uri="{FF2B5EF4-FFF2-40B4-BE49-F238E27FC236}">
                <a16:creationId xmlns:a16="http://schemas.microsoft.com/office/drawing/2014/main" id="{CC5943E8-7862-4DAC-87C4-7F35D6FBC9CD}"/>
              </a:ext>
            </a:extLst>
          </p:cNvPr>
          <p:cNvSpPr/>
          <p:nvPr/>
        </p:nvSpPr>
        <p:spPr>
          <a:xfrm rot="16200000">
            <a:off x="8077322" y="5254294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Rectángulo 6175">
            <a:extLst>
              <a:ext uri="{FF2B5EF4-FFF2-40B4-BE49-F238E27FC236}">
                <a16:creationId xmlns:a16="http://schemas.microsoft.com/office/drawing/2014/main" id="{8B9CA6E7-7271-4C1A-9106-2069F65592DD}"/>
              </a:ext>
            </a:extLst>
          </p:cNvPr>
          <p:cNvSpPr/>
          <p:nvPr/>
        </p:nvSpPr>
        <p:spPr>
          <a:xfrm>
            <a:off x="9681028" y="0"/>
            <a:ext cx="2533673" cy="6858000"/>
          </a:xfrm>
          <a:prstGeom prst="rect">
            <a:avLst/>
          </a:pr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ángulo 6175">
            <a:extLst>
              <a:ext uri="{FF2B5EF4-FFF2-40B4-BE49-F238E27FC236}">
                <a16:creationId xmlns:a16="http://schemas.microsoft.com/office/drawing/2014/main" id="{63057CCC-8D68-4B3B-A6A3-B3A9F797FE6D}"/>
              </a:ext>
            </a:extLst>
          </p:cNvPr>
          <p:cNvSpPr/>
          <p:nvPr/>
        </p:nvSpPr>
        <p:spPr>
          <a:xfrm>
            <a:off x="11829143" y="0"/>
            <a:ext cx="385557" cy="6858000"/>
          </a:xfrm>
          <a:prstGeom prst="rect">
            <a:avLst/>
          </a:prstGeom>
          <a:solidFill>
            <a:srgbClr val="98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任意多边形: 形状 16">
            <a:extLst>
              <a:ext uri="{FF2B5EF4-FFF2-40B4-BE49-F238E27FC236}">
                <a16:creationId xmlns:a16="http://schemas.microsoft.com/office/drawing/2014/main" id="{BFC38C69-061C-4D96-8765-E5AE867E3A82}"/>
              </a:ext>
            </a:extLst>
          </p:cNvPr>
          <p:cNvSpPr/>
          <p:nvPr/>
        </p:nvSpPr>
        <p:spPr>
          <a:xfrm rot="16200000">
            <a:off x="10254466" y="1139249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98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任意多边形: 形状 16">
            <a:extLst>
              <a:ext uri="{FF2B5EF4-FFF2-40B4-BE49-F238E27FC236}">
                <a16:creationId xmlns:a16="http://schemas.microsoft.com/office/drawing/2014/main" id="{1FE673F1-E8EA-4A14-BD79-3511A9C956BC}"/>
              </a:ext>
            </a:extLst>
          </p:cNvPr>
          <p:cNvSpPr/>
          <p:nvPr/>
        </p:nvSpPr>
        <p:spPr>
          <a:xfrm rot="16200000">
            <a:off x="10254466" y="5254294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98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69D15F79-29F9-45CC-9D3C-E64A8C4AE0FA}"/>
              </a:ext>
            </a:extLst>
          </p:cNvPr>
          <p:cNvSpPr/>
          <p:nvPr/>
        </p:nvSpPr>
        <p:spPr>
          <a:xfrm>
            <a:off x="6095999" y="1204256"/>
            <a:ext cx="6118701" cy="4449489"/>
          </a:xfrm>
          <a:custGeom>
            <a:avLst/>
            <a:gdLst>
              <a:gd name="connsiteX0" fmla="*/ 741596 w 6762750"/>
              <a:gd name="connsiteY0" fmla="*/ 0 h 4449489"/>
              <a:gd name="connsiteX1" fmla="*/ 6762750 w 6762750"/>
              <a:gd name="connsiteY1" fmla="*/ 0 h 4449489"/>
              <a:gd name="connsiteX2" fmla="*/ 6762750 w 6762750"/>
              <a:gd name="connsiteY2" fmla="*/ 4449489 h 4449489"/>
              <a:gd name="connsiteX3" fmla="*/ 741596 w 6762750"/>
              <a:gd name="connsiteY3" fmla="*/ 4449489 h 4449489"/>
              <a:gd name="connsiteX4" fmla="*/ 0 w 6762750"/>
              <a:gd name="connsiteY4" fmla="*/ 3707893 h 4449489"/>
              <a:gd name="connsiteX5" fmla="*/ 0 w 6762750"/>
              <a:gd name="connsiteY5" fmla="*/ 741596 h 4449489"/>
              <a:gd name="connsiteX6" fmla="*/ 741596 w 6762750"/>
              <a:gd name="connsiteY6" fmla="*/ 0 h 4449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62750" h="4449489">
                <a:moveTo>
                  <a:pt x="741596" y="0"/>
                </a:moveTo>
                <a:lnTo>
                  <a:pt x="6762750" y="0"/>
                </a:lnTo>
                <a:lnTo>
                  <a:pt x="6762750" y="4449489"/>
                </a:lnTo>
                <a:lnTo>
                  <a:pt x="741596" y="4449489"/>
                </a:lnTo>
                <a:cubicBezTo>
                  <a:pt x="332024" y="4449489"/>
                  <a:pt x="0" y="4117465"/>
                  <a:pt x="0" y="3707893"/>
                </a:cubicBezTo>
                <a:lnTo>
                  <a:pt x="0" y="741596"/>
                </a:lnTo>
                <a:cubicBezTo>
                  <a:pt x="0" y="332024"/>
                  <a:pt x="332024" y="0"/>
                  <a:pt x="741596" y="0"/>
                </a:cubicBez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A1F34D-EB98-4CAD-A1DE-7AC573B10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613" y="2184696"/>
            <a:ext cx="4303725" cy="741568"/>
          </a:xfrm>
        </p:spPr>
        <p:txBody>
          <a:bodyPr lIns="0" rIns="0"/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Introduction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C835E6-5275-478D-B06E-63B529F28218}"/>
              </a:ext>
            </a:extLst>
          </p:cNvPr>
          <p:cNvSpPr/>
          <p:nvPr/>
        </p:nvSpPr>
        <p:spPr>
          <a:xfrm>
            <a:off x="11239954" y="6519862"/>
            <a:ext cx="444500" cy="338137"/>
          </a:xfrm>
          <a:prstGeom prst="rect">
            <a:avLst/>
          </a:prstGeom>
          <a:solidFill>
            <a:srgbClr val="FBF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8EDDE3A-9B37-43A6-8AC5-022DDD0AA58E}"/>
              </a:ext>
            </a:extLst>
          </p:cNvPr>
          <p:cNvSpPr/>
          <p:nvPr/>
        </p:nvSpPr>
        <p:spPr>
          <a:xfrm>
            <a:off x="11239954" y="6316662"/>
            <a:ext cx="444500" cy="444500"/>
          </a:xfrm>
          <a:prstGeom prst="ellipse">
            <a:avLst/>
          </a:prstGeom>
          <a:solidFill>
            <a:srgbClr val="FBF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D0B669C6-75C7-488F-90E7-B0037991E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650" y="6356350"/>
            <a:ext cx="331108" cy="365125"/>
          </a:xfrm>
        </p:spPr>
        <p:txBody>
          <a:bodyPr lIns="0" tIns="0" rIns="0" bIns="0"/>
          <a:lstStyle>
            <a:lvl1pPr algn="ctr">
              <a:defRPr sz="900" b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D05A9CD-9176-4D89-A414-3BEEE81BBC77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3" name="Picture 52" descr="Background pattern&#10;&#10;Description automatically generated">
            <a:extLst>
              <a:ext uri="{FF2B5EF4-FFF2-40B4-BE49-F238E27FC236}">
                <a16:creationId xmlns:a16="http://schemas.microsoft.com/office/drawing/2014/main" id="{E1377084-21E0-42A7-B144-A69CF5A6D83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6186" y="1385657"/>
            <a:ext cx="5978515" cy="4021639"/>
          </a:xfrm>
          <a:custGeom>
            <a:avLst/>
            <a:gdLst>
              <a:gd name="connsiteX0" fmla="*/ 655598 w 5978515"/>
              <a:gd name="connsiteY0" fmla="*/ 0 h 4021639"/>
              <a:gd name="connsiteX1" fmla="*/ 5978515 w 5978515"/>
              <a:gd name="connsiteY1" fmla="*/ 0 h 4021639"/>
              <a:gd name="connsiteX2" fmla="*/ 5978515 w 5978515"/>
              <a:gd name="connsiteY2" fmla="*/ 4021639 h 4021639"/>
              <a:gd name="connsiteX3" fmla="*/ 655598 w 5978515"/>
              <a:gd name="connsiteY3" fmla="*/ 4021639 h 4021639"/>
              <a:gd name="connsiteX4" fmla="*/ 0 w 5978515"/>
              <a:gd name="connsiteY4" fmla="*/ 3351353 h 4021639"/>
              <a:gd name="connsiteX5" fmla="*/ 0 w 5978515"/>
              <a:gd name="connsiteY5" fmla="*/ 670286 h 4021639"/>
              <a:gd name="connsiteX6" fmla="*/ 655598 w 5978515"/>
              <a:gd name="connsiteY6" fmla="*/ 0 h 402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8515" h="4021639">
                <a:moveTo>
                  <a:pt x="655598" y="0"/>
                </a:moveTo>
                <a:lnTo>
                  <a:pt x="5978515" y="0"/>
                </a:lnTo>
                <a:lnTo>
                  <a:pt x="5978515" y="4021639"/>
                </a:lnTo>
                <a:lnTo>
                  <a:pt x="655598" y="4021639"/>
                </a:lnTo>
                <a:cubicBezTo>
                  <a:pt x="293521" y="4021639"/>
                  <a:pt x="0" y="3721542"/>
                  <a:pt x="0" y="3351353"/>
                </a:cubicBezTo>
                <a:lnTo>
                  <a:pt x="0" y="670286"/>
                </a:lnTo>
                <a:cubicBezTo>
                  <a:pt x="0" y="300098"/>
                  <a:pt x="293521" y="0"/>
                  <a:pt x="655598" y="0"/>
                </a:cubicBezTo>
                <a:close/>
              </a:path>
            </a:pathLst>
          </a:cu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09971475-858B-487D-8875-A846C5AC2D16}"/>
              </a:ext>
            </a:extLst>
          </p:cNvPr>
          <p:cNvGrpSpPr/>
          <p:nvPr/>
        </p:nvGrpSpPr>
        <p:grpSpPr>
          <a:xfrm>
            <a:off x="1495252" y="1172799"/>
            <a:ext cx="388560" cy="367985"/>
            <a:chOff x="2805113" y="2247901"/>
            <a:chExt cx="779462" cy="738188"/>
          </a:xfrm>
          <a:effectLst>
            <a:outerShdw dist="635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28" name="Freeform 78">
              <a:extLst>
                <a:ext uri="{FF2B5EF4-FFF2-40B4-BE49-F238E27FC236}">
                  <a16:creationId xmlns:a16="http://schemas.microsoft.com/office/drawing/2014/main" id="{B7664ACB-8C2A-436E-89EA-05BADF299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6725" y="2247901"/>
              <a:ext cx="577850" cy="738188"/>
            </a:xfrm>
            <a:custGeom>
              <a:avLst/>
              <a:gdLst>
                <a:gd name="T0" fmla="*/ 115 w 153"/>
                <a:gd name="T1" fmla="*/ 0 h 195"/>
                <a:gd name="T2" fmla="*/ 6 w 153"/>
                <a:gd name="T3" fmla="*/ 0 h 195"/>
                <a:gd name="T4" fmla="*/ 0 w 153"/>
                <a:gd name="T5" fmla="*/ 7 h 195"/>
                <a:gd name="T6" fmla="*/ 0 w 153"/>
                <a:gd name="T7" fmla="*/ 195 h 195"/>
                <a:gd name="T8" fmla="*/ 153 w 153"/>
                <a:gd name="T9" fmla="*/ 195 h 195"/>
                <a:gd name="T10" fmla="*/ 153 w 153"/>
                <a:gd name="T11" fmla="*/ 39 h 195"/>
                <a:gd name="T12" fmla="*/ 115 w 153"/>
                <a:gd name="T13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95">
                  <a:moveTo>
                    <a:pt x="115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153" y="195"/>
                    <a:pt x="153" y="195"/>
                    <a:pt x="153" y="195"/>
                  </a:cubicBezTo>
                  <a:cubicBezTo>
                    <a:pt x="153" y="39"/>
                    <a:pt x="153" y="39"/>
                    <a:pt x="153" y="39"/>
                  </a:cubicBezTo>
                  <a:lnTo>
                    <a:pt x="1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Freeform 79">
              <a:extLst>
                <a:ext uri="{FF2B5EF4-FFF2-40B4-BE49-F238E27FC236}">
                  <a16:creationId xmlns:a16="http://schemas.microsoft.com/office/drawing/2014/main" id="{D93500A6-717D-481E-8FE5-C94376441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1700" y="2247901"/>
              <a:ext cx="142875" cy="147638"/>
            </a:xfrm>
            <a:custGeom>
              <a:avLst/>
              <a:gdLst>
                <a:gd name="T0" fmla="*/ 0 w 90"/>
                <a:gd name="T1" fmla="*/ 0 h 93"/>
                <a:gd name="T2" fmla="*/ 0 w 90"/>
                <a:gd name="T3" fmla="*/ 93 h 93"/>
                <a:gd name="T4" fmla="*/ 90 w 90"/>
                <a:gd name="T5" fmla="*/ 93 h 93"/>
                <a:gd name="T6" fmla="*/ 0 w 90"/>
                <a:gd name="T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93">
                  <a:moveTo>
                    <a:pt x="0" y="0"/>
                  </a:moveTo>
                  <a:lnTo>
                    <a:pt x="0" y="93"/>
                  </a:lnTo>
                  <a:lnTo>
                    <a:pt x="90" y="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Freeform 80">
              <a:extLst>
                <a:ext uri="{FF2B5EF4-FFF2-40B4-BE49-F238E27FC236}">
                  <a16:creationId xmlns:a16="http://schemas.microsoft.com/office/drawing/2014/main" id="{F83B5C6C-2A4B-4C64-BA1F-7B4883CCD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0388" y="2419351"/>
              <a:ext cx="242888" cy="22225"/>
            </a:xfrm>
            <a:custGeom>
              <a:avLst/>
              <a:gdLst>
                <a:gd name="T0" fmla="*/ 64 w 64"/>
                <a:gd name="T1" fmla="*/ 3 h 6"/>
                <a:gd name="T2" fmla="*/ 61 w 64"/>
                <a:gd name="T3" fmla="*/ 6 h 6"/>
                <a:gd name="T4" fmla="*/ 4 w 64"/>
                <a:gd name="T5" fmla="*/ 6 h 6"/>
                <a:gd name="T6" fmla="*/ 0 w 64"/>
                <a:gd name="T7" fmla="*/ 3 h 6"/>
                <a:gd name="T8" fmla="*/ 4 w 64"/>
                <a:gd name="T9" fmla="*/ 0 h 6"/>
                <a:gd name="T10" fmla="*/ 61 w 64"/>
                <a:gd name="T11" fmla="*/ 0 h 6"/>
                <a:gd name="T12" fmla="*/ 64 w 64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">
                  <a:moveTo>
                    <a:pt x="64" y="3"/>
                  </a:moveTo>
                  <a:cubicBezTo>
                    <a:pt x="64" y="5"/>
                    <a:pt x="63" y="6"/>
                    <a:pt x="61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4" y="1"/>
                    <a:pt x="64" y="3"/>
                  </a:cubicBezTo>
                  <a:close/>
                </a:path>
              </a:pathLst>
            </a:custGeom>
            <a:solidFill>
              <a:srgbClr val="E2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Freeform 81">
              <a:extLst>
                <a:ext uri="{FF2B5EF4-FFF2-40B4-BE49-F238E27FC236}">
                  <a16:creationId xmlns:a16="http://schemas.microsoft.com/office/drawing/2014/main" id="{05AD84B9-7AA3-44B9-B394-B0D64F448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0388" y="2516188"/>
              <a:ext cx="390525" cy="23813"/>
            </a:xfrm>
            <a:custGeom>
              <a:avLst/>
              <a:gdLst>
                <a:gd name="T0" fmla="*/ 103 w 103"/>
                <a:gd name="T1" fmla="*/ 3 h 6"/>
                <a:gd name="T2" fmla="*/ 100 w 103"/>
                <a:gd name="T3" fmla="*/ 6 h 6"/>
                <a:gd name="T4" fmla="*/ 4 w 103"/>
                <a:gd name="T5" fmla="*/ 6 h 6"/>
                <a:gd name="T6" fmla="*/ 0 w 103"/>
                <a:gd name="T7" fmla="*/ 3 h 6"/>
                <a:gd name="T8" fmla="*/ 4 w 103"/>
                <a:gd name="T9" fmla="*/ 0 h 6"/>
                <a:gd name="T10" fmla="*/ 100 w 103"/>
                <a:gd name="T11" fmla="*/ 0 h 6"/>
                <a:gd name="T12" fmla="*/ 103 w 103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6">
                  <a:moveTo>
                    <a:pt x="103" y="3"/>
                  </a:moveTo>
                  <a:cubicBezTo>
                    <a:pt x="103" y="5"/>
                    <a:pt x="101" y="6"/>
                    <a:pt x="100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1" y="0"/>
                    <a:pt x="103" y="1"/>
                    <a:pt x="103" y="3"/>
                  </a:cubicBezTo>
                  <a:close/>
                </a:path>
              </a:pathLst>
            </a:custGeom>
            <a:solidFill>
              <a:srgbClr val="E2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Freeform 82">
              <a:extLst>
                <a:ext uri="{FF2B5EF4-FFF2-40B4-BE49-F238E27FC236}">
                  <a16:creationId xmlns:a16="http://schemas.microsoft.com/office/drawing/2014/main" id="{8CDBE542-6281-41A8-9DEB-B4824C2CC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0388" y="2611438"/>
              <a:ext cx="390525" cy="26988"/>
            </a:xfrm>
            <a:custGeom>
              <a:avLst/>
              <a:gdLst>
                <a:gd name="T0" fmla="*/ 103 w 103"/>
                <a:gd name="T1" fmla="*/ 3 h 7"/>
                <a:gd name="T2" fmla="*/ 100 w 103"/>
                <a:gd name="T3" fmla="*/ 7 h 7"/>
                <a:gd name="T4" fmla="*/ 4 w 103"/>
                <a:gd name="T5" fmla="*/ 7 h 7"/>
                <a:gd name="T6" fmla="*/ 0 w 103"/>
                <a:gd name="T7" fmla="*/ 3 h 7"/>
                <a:gd name="T8" fmla="*/ 4 w 103"/>
                <a:gd name="T9" fmla="*/ 0 h 7"/>
                <a:gd name="T10" fmla="*/ 100 w 103"/>
                <a:gd name="T11" fmla="*/ 0 h 7"/>
                <a:gd name="T12" fmla="*/ 103 w 103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7">
                  <a:moveTo>
                    <a:pt x="103" y="3"/>
                  </a:moveTo>
                  <a:cubicBezTo>
                    <a:pt x="103" y="5"/>
                    <a:pt x="101" y="7"/>
                    <a:pt x="10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1" y="0"/>
                    <a:pt x="103" y="2"/>
                    <a:pt x="103" y="3"/>
                  </a:cubicBezTo>
                  <a:close/>
                </a:path>
              </a:pathLst>
            </a:custGeom>
            <a:solidFill>
              <a:srgbClr val="E2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Freeform 83">
              <a:extLst>
                <a:ext uri="{FF2B5EF4-FFF2-40B4-BE49-F238E27FC236}">
                  <a16:creationId xmlns:a16="http://schemas.microsoft.com/office/drawing/2014/main" id="{00B99341-F351-46D3-984D-438D2C390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0388" y="2709863"/>
              <a:ext cx="390525" cy="22225"/>
            </a:xfrm>
            <a:custGeom>
              <a:avLst/>
              <a:gdLst>
                <a:gd name="T0" fmla="*/ 103 w 103"/>
                <a:gd name="T1" fmla="*/ 3 h 6"/>
                <a:gd name="T2" fmla="*/ 100 w 103"/>
                <a:gd name="T3" fmla="*/ 6 h 6"/>
                <a:gd name="T4" fmla="*/ 4 w 103"/>
                <a:gd name="T5" fmla="*/ 6 h 6"/>
                <a:gd name="T6" fmla="*/ 0 w 103"/>
                <a:gd name="T7" fmla="*/ 3 h 6"/>
                <a:gd name="T8" fmla="*/ 4 w 103"/>
                <a:gd name="T9" fmla="*/ 0 h 6"/>
                <a:gd name="T10" fmla="*/ 100 w 103"/>
                <a:gd name="T11" fmla="*/ 0 h 6"/>
                <a:gd name="T12" fmla="*/ 103 w 103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6">
                  <a:moveTo>
                    <a:pt x="103" y="3"/>
                  </a:moveTo>
                  <a:cubicBezTo>
                    <a:pt x="103" y="5"/>
                    <a:pt x="101" y="6"/>
                    <a:pt x="100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1" y="0"/>
                    <a:pt x="103" y="1"/>
                    <a:pt x="103" y="3"/>
                  </a:cubicBezTo>
                  <a:close/>
                </a:path>
              </a:pathLst>
            </a:custGeom>
            <a:solidFill>
              <a:srgbClr val="E2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Freeform 84">
              <a:extLst>
                <a:ext uri="{FF2B5EF4-FFF2-40B4-BE49-F238E27FC236}">
                  <a16:creationId xmlns:a16="http://schemas.microsoft.com/office/drawing/2014/main" id="{355432A7-AEFA-47F1-B0A0-1345637B0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113" y="2338388"/>
              <a:ext cx="530225" cy="530225"/>
            </a:xfrm>
            <a:custGeom>
              <a:avLst/>
              <a:gdLst>
                <a:gd name="T0" fmla="*/ 131 w 140"/>
                <a:gd name="T1" fmla="*/ 90 h 140"/>
                <a:gd name="T2" fmla="*/ 51 w 140"/>
                <a:gd name="T3" fmla="*/ 11 h 140"/>
                <a:gd name="T4" fmla="*/ 49 w 140"/>
                <a:gd name="T5" fmla="*/ 9 h 140"/>
                <a:gd name="T6" fmla="*/ 11 w 140"/>
                <a:gd name="T7" fmla="*/ 11 h 140"/>
                <a:gd name="T8" fmla="*/ 11 w 140"/>
                <a:gd name="T9" fmla="*/ 11 h 140"/>
                <a:gd name="T10" fmla="*/ 9 w 140"/>
                <a:gd name="T11" fmla="*/ 49 h 140"/>
                <a:gd name="T12" fmla="*/ 11 w 140"/>
                <a:gd name="T13" fmla="*/ 52 h 140"/>
                <a:gd name="T14" fmla="*/ 90 w 140"/>
                <a:gd name="T15" fmla="*/ 131 h 140"/>
                <a:gd name="T16" fmla="*/ 122 w 140"/>
                <a:gd name="T17" fmla="*/ 140 h 140"/>
                <a:gd name="T18" fmla="*/ 129 w 140"/>
                <a:gd name="T19" fmla="*/ 129 h 140"/>
                <a:gd name="T20" fmla="*/ 140 w 140"/>
                <a:gd name="T21" fmla="*/ 122 h 140"/>
                <a:gd name="T22" fmla="*/ 131 w 140"/>
                <a:gd name="T23" fmla="*/ 9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0" h="140">
                  <a:moveTo>
                    <a:pt x="131" y="90"/>
                  </a:moveTo>
                  <a:cubicBezTo>
                    <a:pt x="51" y="11"/>
                    <a:pt x="51" y="11"/>
                    <a:pt x="51" y="11"/>
                  </a:cubicBezTo>
                  <a:cubicBezTo>
                    <a:pt x="51" y="10"/>
                    <a:pt x="50" y="10"/>
                    <a:pt x="49" y="9"/>
                  </a:cubicBezTo>
                  <a:cubicBezTo>
                    <a:pt x="38" y="0"/>
                    <a:pt x="22" y="0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0" y="22"/>
                    <a:pt x="0" y="38"/>
                    <a:pt x="9" y="49"/>
                  </a:cubicBezTo>
                  <a:cubicBezTo>
                    <a:pt x="9" y="50"/>
                    <a:pt x="10" y="51"/>
                    <a:pt x="11" y="52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23" y="136"/>
                    <a:pt x="125" y="132"/>
                    <a:pt x="129" y="129"/>
                  </a:cubicBezTo>
                  <a:cubicBezTo>
                    <a:pt x="132" y="126"/>
                    <a:pt x="136" y="123"/>
                    <a:pt x="140" y="122"/>
                  </a:cubicBezTo>
                  <a:lnTo>
                    <a:pt x="131" y="90"/>
                  </a:lnTo>
                  <a:close/>
                </a:path>
              </a:pathLst>
            </a:custGeom>
            <a:solidFill>
              <a:srgbClr val="F4D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Freeform 85">
              <a:extLst>
                <a:ext uri="{FF2B5EF4-FFF2-40B4-BE49-F238E27FC236}">
                  <a16:creationId xmlns:a16="http://schemas.microsoft.com/office/drawing/2014/main" id="{54DA4313-77E3-457F-8833-0662FC75B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113" y="2338388"/>
              <a:ext cx="185738" cy="185738"/>
            </a:xfrm>
            <a:custGeom>
              <a:avLst/>
              <a:gdLst>
                <a:gd name="T0" fmla="*/ 49 w 49"/>
                <a:gd name="T1" fmla="*/ 9 h 49"/>
                <a:gd name="T2" fmla="*/ 9 w 49"/>
                <a:gd name="T3" fmla="*/ 49 h 49"/>
                <a:gd name="T4" fmla="*/ 11 w 49"/>
                <a:gd name="T5" fmla="*/ 11 h 49"/>
                <a:gd name="T6" fmla="*/ 11 w 49"/>
                <a:gd name="T7" fmla="*/ 11 h 49"/>
                <a:gd name="T8" fmla="*/ 49 w 49"/>
                <a:gd name="T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9" y="9"/>
                  </a:moveTo>
                  <a:cubicBezTo>
                    <a:pt x="9" y="49"/>
                    <a:pt x="9" y="49"/>
                    <a:pt x="9" y="49"/>
                  </a:cubicBezTo>
                  <a:cubicBezTo>
                    <a:pt x="0" y="38"/>
                    <a:pt x="0" y="22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22" y="0"/>
                    <a:pt x="38" y="0"/>
                    <a:pt x="49" y="9"/>
                  </a:cubicBezTo>
                  <a:close/>
                </a:path>
              </a:pathLst>
            </a:custGeom>
            <a:solidFill>
              <a:srgbClr val="F7B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86">
              <a:extLst>
                <a:ext uri="{FF2B5EF4-FFF2-40B4-BE49-F238E27FC236}">
                  <a16:creationId xmlns:a16="http://schemas.microsoft.com/office/drawing/2014/main" id="{614328DC-CA57-42F5-BE0C-7B5D3BB29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7075" y="2800351"/>
              <a:ext cx="90488" cy="90488"/>
            </a:xfrm>
            <a:custGeom>
              <a:avLst/>
              <a:gdLst>
                <a:gd name="T0" fmla="*/ 18 w 24"/>
                <a:gd name="T1" fmla="*/ 0 h 24"/>
                <a:gd name="T2" fmla="*/ 24 w 24"/>
                <a:gd name="T3" fmla="*/ 21 h 24"/>
                <a:gd name="T4" fmla="*/ 20 w 24"/>
                <a:gd name="T5" fmla="*/ 24 h 24"/>
                <a:gd name="T6" fmla="*/ 0 w 24"/>
                <a:gd name="T7" fmla="*/ 18 h 24"/>
                <a:gd name="T8" fmla="*/ 7 w 24"/>
                <a:gd name="T9" fmla="*/ 7 h 24"/>
                <a:gd name="T10" fmla="*/ 18 w 24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18" y="0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3"/>
                    <a:pt x="22" y="24"/>
                    <a:pt x="20" y="2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4"/>
                    <a:pt x="3" y="10"/>
                    <a:pt x="7" y="7"/>
                  </a:cubicBezTo>
                  <a:cubicBezTo>
                    <a:pt x="10" y="4"/>
                    <a:pt x="14" y="1"/>
                    <a:pt x="18" y="0"/>
                  </a:cubicBezTo>
                  <a:close/>
                </a:path>
              </a:pathLst>
            </a:custGeom>
            <a:solidFill>
              <a:srgbClr val="3E3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7" name="Freeform 87">
              <a:extLst>
                <a:ext uri="{FF2B5EF4-FFF2-40B4-BE49-F238E27FC236}">
                  <a16:creationId xmlns:a16="http://schemas.microsoft.com/office/drawing/2014/main" id="{6EC70ED2-58A2-4F0D-AB74-2621F9D02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7025" y="2403476"/>
              <a:ext cx="434975" cy="427038"/>
            </a:xfrm>
            <a:custGeom>
              <a:avLst/>
              <a:gdLst>
                <a:gd name="T0" fmla="*/ 114 w 115"/>
                <a:gd name="T1" fmla="*/ 73 h 113"/>
                <a:gd name="T2" fmla="*/ 41 w 115"/>
                <a:gd name="T3" fmla="*/ 0 h 113"/>
                <a:gd name="T4" fmla="*/ 0 w 115"/>
                <a:gd name="T5" fmla="*/ 40 h 113"/>
                <a:gd name="T6" fmla="*/ 0 w 115"/>
                <a:gd name="T7" fmla="*/ 40 h 113"/>
                <a:gd name="T8" fmla="*/ 73 w 115"/>
                <a:gd name="T9" fmla="*/ 113 h 113"/>
                <a:gd name="T10" fmla="*/ 73 w 115"/>
                <a:gd name="T11" fmla="*/ 113 h 113"/>
                <a:gd name="T12" fmla="*/ 76 w 115"/>
                <a:gd name="T13" fmla="*/ 95 h 113"/>
                <a:gd name="T14" fmla="*/ 94 w 115"/>
                <a:gd name="T15" fmla="*/ 94 h 113"/>
                <a:gd name="T16" fmla="*/ 94 w 115"/>
                <a:gd name="T17" fmla="*/ 93 h 113"/>
                <a:gd name="T18" fmla="*/ 94 w 115"/>
                <a:gd name="T19" fmla="*/ 93 h 113"/>
                <a:gd name="T20" fmla="*/ 96 w 115"/>
                <a:gd name="T21" fmla="*/ 74 h 113"/>
                <a:gd name="T22" fmla="*/ 114 w 115"/>
                <a:gd name="T23" fmla="*/ 73 h 113"/>
                <a:gd name="T24" fmla="*/ 114 w 115"/>
                <a:gd name="T25" fmla="*/ 73 h 113"/>
                <a:gd name="T26" fmla="*/ 114 w 115"/>
                <a:gd name="T27" fmla="*/ 7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" h="113">
                  <a:moveTo>
                    <a:pt x="114" y="73"/>
                  </a:moveTo>
                  <a:cubicBezTo>
                    <a:pt x="108" y="67"/>
                    <a:pt x="41" y="0"/>
                    <a:pt x="41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64" y="104"/>
                    <a:pt x="73" y="113"/>
                  </a:cubicBezTo>
                  <a:cubicBezTo>
                    <a:pt x="73" y="113"/>
                    <a:pt x="73" y="113"/>
                    <a:pt x="73" y="113"/>
                  </a:cubicBezTo>
                  <a:cubicBezTo>
                    <a:pt x="70" y="108"/>
                    <a:pt x="71" y="100"/>
                    <a:pt x="76" y="95"/>
                  </a:cubicBezTo>
                  <a:cubicBezTo>
                    <a:pt x="81" y="90"/>
                    <a:pt x="89" y="90"/>
                    <a:pt x="94" y="94"/>
                  </a:cubicBezTo>
                  <a:cubicBezTo>
                    <a:pt x="94" y="94"/>
                    <a:pt x="94" y="94"/>
                    <a:pt x="94" y="93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0" y="88"/>
                    <a:pt x="90" y="80"/>
                    <a:pt x="96" y="74"/>
                  </a:cubicBezTo>
                  <a:cubicBezTo>
                    <a:pt x="101" y="69"/>
                    <a:pt x="109" y="69"/>
                    <a:pt x="114" y="73"/>
                  </a:cubicBezTo>
                  <a:cubicBezTo>
                    <a:pt x="114" y="73"/>
                    <a:pt x="114" y="73"/>
                    <a:pt x="114" y="73"/>
                  </a:cubicBezTo>
                  <a:cubicBezTo>
                    <a:pt x="115" y="73"/>
                    <a:pt x="115" y="73"/>
                    <a:pt x="114" y="73"/>
                  </a:cubicBezTo>
                  <a:close/>
                </a:path>
              </a:pathLst>
            </a:custGeom>
            <a:solidFill>
              <a:srgbClr val="DF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88">
              <a:extLst>
                <a:ext uri="{FF2B5EF4-FFF2-40B4-BE49-F238E27FC236}">
                  <a16:creationId xmlns:a16="http://schemas.microsoft.com/office/drawing/2014/main" id="{A6DF8AC2-542F-4D2D-8215-43A775290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038" y="2373313"/>
              <a:ext cx="180975" cy="180975"/>
            </a:xfrm>
            <a:custGeom>
              <a:avLst/>
              <a:gdLst>
                <a:gd name="T0" fmla="*/ 17 w 114"/>
                <a:gd name="T1" fmla="*/ 114 h 114"/>
                <a:gd name="T2" fmla="*/ 0 w 114"/>
                <a:gd name="T3" fmla="*/ 98 h 114"/>
                <a:gd name="T4" fmla="*/ 95 w 114"/>
                <a:gd name="T5" fmla="*/ 0 h 114"/>
                <a:gd name="T6" fmla="*/ 114 w 114"/>
                <a:gd name="T7" fmla="*/ 19 h 114"/>
                <a:gd name="T8" fmla="*/ 17 w 114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14">
                  <a:moveTo>
                    <a:pt x="17" y="114"/>
                  </a:moveTo>
                  <a:lnTo>
                    <a:pt x="0" y="98"/>
                  </a:lnTo>
                  <a:lnTo>
                    <a:pt x="95" y="0"/>
                  </a:lnTo>
                  <a:lnTo>
                    <a:pt x="114" y="19"/>
                  </a:lnTo>
                  <a:lnTo>
                    <a:pt x="17" y="114"/>
                  </a:lnTo>
                  <a:close/>
                </a:path>
              </a:pathLst>
            </a:custGeom>
            <a:solidFill>
              <a:srgbClr val="FACB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89">
              <a:extLst>
                <a:ext uri="{FF2B5EF4-FFF2-40B4-BE49-F238E27FC236}">
                  <a16:creationId xmlns:a16="http://schemas.microsoft.com/office/drawing/2014/main" id="{CC3503D2-7FCA-415E-8388-238A74A3A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7025" y="2479676"/>
              <a:ext cx="355600" cy="350838"/>
            </a:xfrm>
            <a:custGeom>
              <a:avLst/>
              <a:gdLst>
                <a:gd name="T0" fmla="*/ 0 w 94"/>
                <a:gd name="T1" fmla="*/ 20 h 93"/>
                <a:gd name="T2" fmla="*/ 73 w 94"/>
                <a:gd name="T3" fmla="*/ 93 h 93"/>
                <a:gd name="T4" fmla="*/ 73 w 94"/>
                <a:gd name="T5" fmla="*/ 93 h 93"/>
                <a:gd name="T6" fmla="*/ 76 w 94"/>
                <a:gd name="T7" fmla="*/ 75 h 93"/>
                <a:gd name="T8" fmla="*/ 94 w 94"/>
                <a:gd name="T9" fmla="*/ 74 h 93"/>
                <a:gd name="T10" fmla="*/ 94 w 94"/>
                <a:gd name="T11" fmla="*/ 73 h 93"/>
                <a:gd name="T12" fmla="*/ 21 w 94"/>
                <a:gd name="T13" fmla="*/ 0 h 93"/>
                <a:gd name="T14" fmla="*/ 0 w 94"/>
                <a:gd name="T15" fmla="*/ 2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93">
                  <a:moveTo>
                    <a:pt x="0" y="20"/>
                  </a:moveTo>
                  <a:cubicBezTo>
                    <a:pt x="0" y="20"/>
                    <a:pt x="64" y="84"/>
                    <a:pt x="73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0" y="88"/>
                    <a:pt x="71" y="80"/>
                    <a:pt x="76" y="75"/>
                  </a:cubicBezTo>
                  <a:cubicBezTo>
                    <a:pt x="81" y="70"/>
                    <a:pt x="89" y="70"/>
                    <a:pt x="94" y="74"/>
                  </a:cubicBezTo>
                  <a:cubicBezTo>
                    <a:pt x="94" y="74"/>
                    <a:pt x="94" y="73"/>
                    <a:pt x="94" y="73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FA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pic>
        <p:nvPicPr>
          <p:cNvPr id="55" name="Picture 54" descr="A close up of a toy car&#10;&#10;Description automatically generated">
            <a:extLst>
              <a:ext uri="{FF2B5EF4-FFF2-40B4-BE49-F238E27FC236}">
                <a16:creationId xmlns:a16="http://schemas.microsoft.com/office/drawing/2014/main" id="{29854849-6074-4D4B-AAA9-D5A445A96DD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1913" y="2344216"/>
            <a:ext cx="4948467" cy="2104520"/>
          </a:xfrm>
          <a:prstGeom prst="rect">
            <a:avLst/>
          </a:prstGeom>
          <a:effectLst>
            <a:outerShdw dist="63500" dir="2400000" algn="tl" rotWithShape="0">
              <a:prstClr val="black">
                <a:alpha val="20000"/>
              </a:prstClr>
            </a:outerShdw>
          </a:effectLst>
        </p:spPr>
      </p:pic>
      <p:sp>
        <p:nvSpPr>
          <p:cNvPr id="59" name="Title 1">
            <a:extLst>
              <a:ext uri="{FF2B5EF4-FFF2-40B4-BE49-F238E27FC236}">
                <a16:creationId xmlns:a16="http://schemas.microsoft.com/office/drawing/2014/main" id="{01381D6B-0A38-4E06-8506-A342F6A017DB}"/>
              </a:ext>
            </a:extLst>
          </p:cNvPr>
          <p:cNvSpPr txBox="1">
            <a:spLocks/>
          </p:cNvSpPr>
          <p:nvPr/>
        </p:nvSpPr>
        <p:spPr>
          <a:xfrm>
            <a:off x="1093612" y="3000206"/>
            <a:ext cx="4303725" cy="232992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Does LEGO's product lineup shift toward bigger sets over time, or expand across sizes at once? This project clusters 18,600+ Rebrickable sets by release year and part count to find out.</a:t>
            </a:r>
          </a:p>
        </p:txBody>
      </p:sp>
    </p:spTree>
    <p:extLst>
      <p:ext uri="{BB962C8B-B14F-4D97-AF65-F5344CB8AC3E}">
        <p14:creationId xmlns:p14="http://schemas.microsoft.com/office/powerpoint/2010/main" val="3172724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4D72A03-11B9-4E6C-BCD0-ABF1CEA11D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578606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83" imgH="384" progId="TCLayout.ActiveDocument.1">
                  <p:embed/>
                </p:oleObj>
              </mc:Choice>
              <mc:Fallback>
                <p:oleObj name="think-cell Slide" r:id="rId5" imgW="383" imgH="38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4D72A03-11B9-4E6C-BCD0-ABF1CEA11D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0" hidden="1">
            <a:extLst>
              <a:ext uri="{FF2B5EF4-FFF2-40B4-BE49-F238E27FC236}">
                <a16:creationId xmlns:a16="http://schemas.microsoft.com/office/drawing/2014/main" id="{B2389E89-8E98-4579-91A3-E987C1C7A79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US" sz="4400" b="1" dirty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41" name="Freeform 46">
            <a:extLst>
              <a:ext uri="{FF2B5EF4-FFF2-40B4-BE49-F238E27FC236}">
                <a16:creationId xmlns:a16="http://schemas.microsoft.com/office/drawing/2014/main" id="{4D9DC0AD-5633-4D49-BD94-C66F7DCB7AD6}"/>
              </a:ext>
            </a:extLst>
          </p:cNvPr>
          <p:cNvSpPr/>
          <p:nvPr/>
        </p:nvSpPr>
        <p:spPr>
          <a:xfrm>
            <a:off x="6107351" y="2527808"/>
            <a:ext cx="1746915" cy="3293415"/>
          </a:xfrm>
          <a:prstGeom prst="roundRect">
            <a:avLst>
              <a:gd name="adj" fmla="val 703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 46">
            <a:extLst>
              <a:ext uri="{FF2B5EF4-FFF2-40B4-BE49-F238E27FC236}">
                <a16:creationId xmlns:a16="http://schemas.microsoft.com/office/drawing/2014/main" id="{8ED71039-7081-468E-AB92-9D260FF8A12E}"/>
              </a:ext>
            </a:extLst>
          </p:cNvPr>
          <p:cNvSpPr/>
          <p:nvPr/>
        </p:nvSpPr>
        <p:spPr>
          <a:xfrm>
            <a:off x="7993128" y="2527808"/>
            <a:ext cx="1746915" cy="3293415"/>
          </a:xfrm>
          <a:prstGeom prst="roundRect">
            <a:avLst>
              <a:gd name="adj" fmla="val 703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 46">
            <a:extLst>
              <a:ext uri="{FF2B5EF4-FFF2-40B4-BE49-F238E27FC236}">
                <a16:creationId xmlns:a16="http://schemas.microsoft.com/office/drawing/2014/main" id="{EEA6B409-1179-47CA-903C-EDA2E45A466C}"/>
              </a:ext>
            </a:extLst>
          </p:cNvPr>
          <p:cNvSpPr/>
          <p:nvPr/>
        </p:nvSpPr>
        <p:spPr>
          <a:xfrm>
            <a:off x="9878905" y="2527808"/>
            <a:ext cx="1746915" cy="3293415"/>
          </a:xfrm>
          <a:prstGeom prst="roundRect">
            <a:avLst>
              <a:gd name="adj" fmla="val 703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ángulo 6175">
            <a:extLst>
              <a:ext uri="{FF2B5EF4-FFF2-40B4-BE49-F238E27FC236}">
                <a16:creationId xmlns:a16="http://schemas.microsoft.com/office/drawing/2014/main" id="{2A64D682-0050-4389-A90C-EFAC74AECC49}"/>
              </a:ext>
            </a:extLst>
          </p:cNvPr>
          <p:cNvSpPr/>
          <p:nvPr/>
        </p:nvSpPr>
        <p:spPr>
          <a:xfrm>
            <a:off x="0" y="-36682"/>
            <a:ext cx="12214702" cy="2683845"/>
          </a:xfrm>
          <a:prstGeom prst="rect">
            <a:avLst/>
          </a:pr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任意多边形: 形状 16">
            <a:extLst>
              <a:ext uri="{FF2B5EF4-FFF2-40B4-BE49-F238E27FC236}">
                <a16:creationId xmlns:a16="http://schemas.microsoft.com/office/drawing/2014/main" id="{B41D6309-0230-480F-8705-C0BE4833FB4E}"/>
              </a:ext>
            </a:extLst>
          </p:cNvPr>
          <p:cNvSpPr/>
          <p:nvPr/>
        </p:nvSpPr>
        <p:spPr>
          <a:xfrm rot="10800000">
            <a:off x="2730500" y="2620391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16">
            <a:extLst>
              <a:ext uri="{FF2B5EF4-FFF2-40B4-BE49-F238E27FC236}">
                <a16:creationId xmlns:a16="http://schemas.microsoft.com/office/drawing/2014/main" id="{66AD9C33-101F-4AD0-9008-15A7C8976DD8}"/>
              </a:ext>
            </a:extLst>
          </p:cNvPr>
          <p:cNvSpPr/>
          <p:nvPr/>
        </p:nvSpPr>
        <p:spPr>
          <a:xfrm rot="10800000">
            <a:off x="0" y="2620391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任意多边形: 形状 16">
            <a:extLst>
              <a:ext uri="{FF2B5EF4-FFF2-40B4-BE49-F238E27FC236}">
                <a16:creationId xmlns:a16="http://schemas.microsoft.com/office/drawing/2014/main" id="{11D50B8D-711A-451B-9DA6-E859A753420B}"/>
              </a:ext>
            </a:extLst>
          </p:cNvPr>
          <p:cNvSpPr/>
          <p:nvPr/>
        </p:nvSpPr>
        <p:spPr>
          <a:xfrm rot="10800000">
            <a:off x="2746677" y="-27807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98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任意多边形: 形状 16">
            <a:extLst>
              <a:ext uri="{FF2B5EF4-FFF2-40B4-BE49-F238E27FC236}">
                <a16:creationId xmlns:a16="http://schemas.microsoft.com/office/drawing/2014/main" id="{DE495D2F-7C07-4866-B830-0C0EAB5809D4}"/>
              </a:ext>
            </a:extLst>
          </p:cNvPr>
          <p:cNvSpPr/>
          <p:nvPr/>
        </p:nvSpPr>
        <p:spPr>
          <a:xfrm rot="10800000">
            <a:off x="16177" y="-27807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98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任意多边形: 形状 16">
            <a:extLst>
              <a:ext uri="{FF2B5EF4-FFF2-40B4-BE49-F238E27FC236}">
                <a16:creationId xmlns:a16="http://schemas.microsoft.com/office/drawing/2014/main" id="{532E5B3A-1DDF-4B30-B942-35F41308A3DF}"/>
              </a:ext>
            </a:extLst>
          </p:cNvPr>
          <p:cNvSpPr/>
          <p:nvPr/>
        </p:nvSpPr>
        <p:spPr>
          <a:xfrm rot="10800000">
            <a:off x="5477177" y="-27807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98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任意多边形: 形状 16">
            <a:extLst>
              <a:ext uri="{FF2B5EF4-FFF2-40B4-BE49-F238E27FC236}">
                <a16:creationId xmlns:a16="http://schemas.microsoft.com/office/drawing/2014/main" id="{66CD9716-F730-41A4-B083-C6BBE3A64580}"/>
              </a:ext>
            </a:extLst>
          </p:cNvPr>
          <p:cNvSpPr/>
          <p:nvPr/>
        </p:nvSpPr>
        <p:spPr>
          <a:xfrm rot="10800000">
            <a:off x="8220377" y="-27807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98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36B71F34-F6E5-49FC-958C-CC95E450CBA2}"/>
              </a:ext>
            </a:extLst>
          </p:cNvPr>
          <p:cNvSpPr/>
          <p:nvPr/>
        </p:nvSpPr>
        <p:spPr>
          <a:xfrm rot="10800000">
            <a:off x="10963577" y="-27807"/>
            <a:ext cx="1267302" cy="464457"/>
          </a:xfrm>
          <a:custGeom>
            <a:avLst/>
            <a:gdLst>
              <a:gd name="connsiteX0" fmla="*/ 1267302 w 1267302"/>
              <a:gd name="connsiteY0" fmla="*/ 464457 h 464457"/>
              <a:gd name="connsiteX1" fmla="*/ 0 w 1267302"/>
              <a:gd name="connsiteY1" fmla="*/ 464457 h 464457"/>
              <a:gd name="connsiteX2" fmla="*/ 0 w 1267302"/>
              <a:gd name="connsiteY2" fmla="*/ 0 h 464457"/>
              <a:gd name="connsiteX3" fmla="*/ 255423 w 1267302"/>
              <a:gd name="connsiteY3" fmla="*/ 0 h 464457"/>
              <a:gd name="connsiteX4" fmla="*/ 255423 w 1267302"/>
              <a:gd name="connsiteY4" fmla="*/ 111250 h 464457"/>
              <a:gd name="connsiteX5" fmla="*/ 451057 w 1267302"/>
              <a:gd name="connsiteY5" fmla="*/ 111250 h 464457"/>
              <a:gd name="connsiteX6" fmla="*/ 451057 w 1267302"/>
              <a:gd name="connsiteY6" fmla="*/ 0 h 464457"/>
              <a:gd name="connsiteX7" fmla="*/ 712838 w 1267302"/>
              <a:gd name="connsiteY7" fmla="*/ 0 h 464457"/>
              <a:gd name="connsiteX8" fmla="*/ 712838 w 1267302"/>
              <a:gd name="connsiteY8" fmla="*/ 111250 h 464457"/>
              <a:gd name="connsiteX9" fmla="*/ 908472 w 1267302"/>
              <a:gd name="connsiteY9" fmla="*/ 111250 h 464457"/>
              <a:gd name="connsiteX10" fmla="*/ 908472 w 1267302"/>
              <a:gd name="connsiteY10" fmla="*/ 0 h 464457"/>
              <a:gd name="connsiteX11" fmla="*/ 1170255 w 1267302"/>
              <a:gd name="connsiteY11" fmla="*/ 0 h 464457"/>
              <a:gd name="connsiteX12" fmla="*/ 1170255 w 1267302"/>
              <a:gd name="connsiteY12" fmla="*/ 111250 h 464457"/>
              <a:gd name="connsiteX13" fmla="*/ 1267302 w 1267302"/>
              <a:gd name="connsiteY13" fmla="*/ 111250 h 4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67302" h="464457">
                <a:moveTo>
                  <a:pt x="1267302" y="464457"/>
                </a:moveTo>
                <a:lnTo>
                  <a:pt x="0" y="464457"/>
                </a:lnTo>
                <a:lnTo>
                  <a:pt x="0" y="0"/>
                </a:lnTo>
                <a:lnTo>
                  <a:pt x="255423" y="0"/>
                </a:lnTo>
                <a:lnTo>
                  <a:pt x="255423" y="111250"/>
                </a:lnTo>
                <a:lnTo>
                  <a:pt x="451057" y="111250"/>
                </a:lnTo>
                <a:lnTo>
                  <a:pt x="451057" y="0"/>
                </a:lnTo>
                <a:lnTo>
                  <a:pt x="712838" y="0"/>
                </a:lnTo>
                <a:lnTo>
                  <a:pt x="712838" y="111250"/>
                </a:lnTo>
                <a:lnTo>
                  <a:pt x="908472" y="111250"/>
                </a:lnTo>
                <a:lnTo>
                  <a:pt x="908472" y="0"/>
                </a:lnTo>
                <a:lnTo>
                  <a:pt x="1170255" y="0"/>
                </a:lnTo>
                <a:lnTo>
                  <a:pt x="1170255" y="111250"/>
                </a:lnTo>
                <a:lnTo>
                  <a:pt x="1267302" y="111250"/>
                </a:lnTo>
                <a:close/>
              </a:path>
            </a:pathLst>
          </a:custGeom>
          <a:solidFill>
            <a:srgbClr val="98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16">
            <a:extLst>
              <a:ext uri="{FF2B5EF4-FFF2-40B4-BE49-F238E27FC236}">
                <a16:creationId xmlns:a16="http://schemas.microsoft.com/office/drawing/2014/main" id="{387479D5-7E0D-498F-807F-D29675002DDC}"/>
              </a:ext>
            </a:extLst>
          </p:cNvPr>
          <p:cNvSpPr/>
          <p:nvPr/>
        </p:nvSpPr>
        <p:spPr>
          <a:xfrm rot="10800000">
            <a:off x="5461000" y="2620391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16">
            <a:extLst>
              <a:ext uri="{FF2B5EF4-FFF2-40B4-BE49-F238E27FC236}">
                <a16:creationId xmlns:a16="http://schemas.microsoft.com/office/drawing/2014/main" id="{8C64FE4C-BD51-4E69-B027-70D75C63AF5C}"/>
              </a:ext>
            </a:extLst>
          </p:cNvPr>
          <p:cNvSpPr/>
          <p:nvPr/>
        </p:nvSpPr>
        <p:spPr>
          <a:xfrm rot="10800000">
            <a:off x="8204200" y="2620391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BD515D6-1ADB-4D8D-B3AC-1B0531764E09}"/>
              </a:ext>
            </a:extLst>
          </p:cNvPr>
          <p:cNvSpPr/>
          <p:nvPr/>
        </p:nvSpPr>
        <p:spPr>
          <a:xfrm rot="10800000">
            <a:off x="10947400" y="2620391"/>
            <a:ext cx="1267302" cy="464457"/>
          </a:xfrm>
          <a:custGeom>
            <a:avLst/>
            <a:gdLst>
              <a:gd name="connsiteX0" fmla="*/ 1267302 w 1267302"/>
              <a:gd name="connsiteY0" fmla="*/ 464457 h 464457"/>
              <a:gd name="connsiteX1" fmla="*/ 0 w 1267302"/>
              <a:gd name="connsiteY1" fmla="*/ 464457 h 464457"/>
              <a:gd name="connsiteX2" fmla="*/ 0 w 1267302"/>
              <a:gd name="connsiteY2" fmla="*/ 0 h 464457"/>
              <a:gd name="connsiteX3" fmla="*/ 255423 w 1267302"/>
              <a:gd name="connsiteY3" fmla="*/ 0 h 464457"/>
              <a:gd name="connsiteX4" fmla="*/ 255423 w 1267302"/>
              <a:gd name="connsiteY4" fmla="*/ 111250 h 464457"/>
              <a:gd name="connsiteX5" fmla="*/ 451057 w 1267302"/>
              <a:gd name="connsiteY5" fmla="*/ 111250 h 464457"/>
              <a:gd name="connsiteX6" fmla="*/ 451057 w 1267302"/>
              <a:gd name="connsiteY6" fmla="*/ 0 h 464457"/>
              <a:gd name="connsiteX7" fmla="*/ 712838 w 1267302"/>
              <a:gd name="connsiteY7" fmla="*/ 0 h 464457"/>
              <a:gd name="connsiteX8" fmla="*/ 712838 w 1267302"/>
              <a:gd name="connsiteY8" fmla="*/ 111250 h 464457"/>
              <a:gd name="connsiteX9" fmla="*/ 908472 w 1267302"/>
              <a:gd name="connsiteY9" fmla="*/ 111250 h 464457"/>
              <a:gd name="connsiteX10" fmla="*/ 908472 w 1267302"/>
              <a:gd name="connsiteY10" fmla="*/ 0 h 464457"/>
              <a:gd name="connsiteX11" fmla="*/ 1170255 w 1267302"/>
              <a:gd name="connsiteY11" fmla="*/ 0 h 464457"/>
              <a:gd name="connsiteX12" fmla="*/ 1170255 w 1267302"/>
              <a:gd name="connsiteY12" fmla="*/ 111250 h 464457"/>
              <a:gd name="connsiteX13" fmla="*/ 1267302 w 1267302"/>
              <a:gd name="connsiteY13" fmla="*/ 111250 h 4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67302" h="464457">
                <a:moveTo>
                  <a:pt x="1267302" y="464457"/>
                </a:moveTo>
                <a:lnTo>
                  <a:pt x="0" y="464457"/>
                </a:lnTo>
                <a:lnTo>
                  <a:pt x="0" y="0"/>
                </a:lnTo>
                <a:lnTo>
                  <a:pt x="255423" y="0"/>
                </a:lnTo>
                <a:lnTo>
                  <a:pt x="255423" y="111250"/>
                </a:lnTo>
                <a:lnTo>
                  <a:pt x="451057" y="111250"/>
                </a:lnTo>
                <a:lnTo>
                  <a:pt x="451057" y="0"/>
                </a:lnTo>
                <a:lnTo>
                  <a:pt x="712838" y="0"/>
                </a:lnTo>
                <a:lnTo>
                  <a:pt x="712838" y="111250"/>
                </a:lnTo>
                <a:lnTo>
                  <a:pt x="908472" y="111250"/>
                </a:lnTo>
                <a:lnTo>
                  <a:pt x="908472" y="0"/>
                </a:lnTo>
                <a:lnTo>
                  <a:pt x="1170255" y="0"/>
                </a:lnTo>
                <a:lnTo>
                  <a:pt x="1170255" y="111250"/>
                </a:lnTo>
                <a:lnTo>
                  <a:pt x="1267302" y="111250"/>
                </a:lnTo>
                <a:close/>
              </a:path>
            </a:pathLst>
          </a:cu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0B84BBC-F177-4629-A741-B627A06E500D}"/>
              </a:ext>
            </a:extLst>
          </p:cNvPr>
          <p:cNvSpPr/>
          <p:nvPr/>
        </p:nvSpPr>
        <p:spPr>
          <a:xfrm>
            <a:off x="566057" y="983343"/>
            <a:ext cx="4891314" cy="4891314"/>
          </a:xfrm>
          <a:prstGeom prst="ellipse">
            <a:avLst/>
          </a:pr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190FA3A6-A08C-4DCE-8A05-1B994166BB0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8390" y="1205676"/>
            <a:ext cx="4446650" cy="4446650"/>
          </a:xfrm>
          <a:custGeom>
            <a:avLst/>
            <a:gdLst>
              <a:gd name="connsiteX0" fmla="*/ 2223325 w 4446650"/>
              <a:gd name="connsiteY0" fmla="*/ 0 h 4446650"/>
              <a:gd name="connsiteX1" fmla="*/ 4446650 w 4446650"/>
              <a:gd name="connsiteY1" fmla="*/ 2223325 h 4446650"/>
              <a:gd name="connsiteX2" fmla="*/ 2223325 w 4446650"/>
              <a:gd name="connsiteY2" fmla="*/ 4446650 h 4446650"/>
              <a:gd name="connsiteX3" fmla="*/ 0 w 4446650"/>
              <a:gd name="connsiteY3" fmla="*/ 2223325 h 4446650"/>
              <a:gd name="connsiteX4" fmla="*/ 2223325 w 4446650"/>
              <a:gd name="connsiteY4" fmla="*/ 0 h 444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6650" h="4446650">
                <a:moveTo>
                  <a:pt x="2223325" y="0"/>
                </a:moveTo>
                <a:cubicBezTo>
                  <a:pt x="3451233" y="0"/>
                  <a:pt x="4446650" y="995417"/>
                  <a:pt x="4446650" y="2223325"/>
                </a:cubicBezTo>
                <a:cubicBezTo>
                  <a:pt x="4446650" y="3451233"/>
                  <a:pt x="3451233" y="4446650"/>
                  <a:pt x="2223325" y="4446650"/>
                </a:cubicBezTo>
                <a:cubicBezTo>
                  <a:pt x="995417" y="4446650"/>
                  <a:pt x="0" y="3451233"/>
                  <a:pt x="0" y="2223325"/>
                </a:cubicBezTo>
                <a:cubicBezTo>
                  <a:pt x="0" y="995417"/>
                  <a:pt x="995417" y="0"/>
                  <a:pt x="2223325" y="0"/>
                </a:cubicBezTo>
                <a:close/>
              </a:path>
            </a:pathLst>
          </a:custGeom>
        </p:spPr>
      </p:pic>
      <p:pic>
        <p:nvPicPr>
          <p:cNvPr id="12" name="Picture 11" descr="A picture containing toy, sitting, table, dark&#10;&#10;Description automatically generated">
            <a:extLst>
              <a:ext uri="{FF2B5EF4-FFF2-40B4-BE49-F238E27FC236}">
                <a16:creationId xmlns:a16="http://schemas.microsoft.com/office/drawing/2014/main" id="{17CADAE2-D98B-484E-99C5-F7F308761A2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0519" y="1535634"/>
            <a:ext cx="3162392" cy="3786735"/>
          </a:xfrm>
          <a:prstGeom prst="rect">
            <a:avLst/>
          </a:prstGeom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A58A6FB-24A2-4A27-8181-6B6DD240EBB2}"/>
              </a:ext>
            </a:extLst>
          </p:cNvPr>
          <p:cNvSpPr/>
          <p:nvPr/>
        </p:nvSpPr>
        <p:spPr>
          <a:xfrm>
            <a:off x="3811331" y="4575688"/>
            <a:ext cx="1422400" cy="14224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1F40D5-E6CC-4118-85E2-3EAE57C8C5D7}"/>
              </a:ext>
            </a:extLst>
          </p:cNvPr>
          <p:cNvSpPr/>
          <p:nvPr/>
        </p:nvSpPr>
        <p:spPr>
          <a:xfrm>
            <a:off x="3988196" y="4752553"/>
            <a:ext cx="1068670" cy="1068670"/>
          </a:xfrm>
          <a:prstGeom prst="ellipse">
            <a:avLst/>
          </a:prstGeom>
          <a:solidFill>
            <a:srgbClr val="D0101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7853B2-446C-40B9-B03E-4A9CBA9599EB}"/>
              </a:ext>
            </a:extLst>
          </p:cNvPr>
          <p:cNvGrpSpPr/>
          <p:nvPr/>
        </p:nvGrpSpPr>
        <p:grpSpPr>
          <a:xfrm>
            <a:off x="4256556" y="4997059"/>
            <a:ext cx="531950" cy="579659"/>
            <a:chOff x="9742488" y="639763"/>
            <a:chExt cx="708025" cy="771526"/>
          </a:xfrm>
          <a:effectLst>
            <a:outerShdw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15" name="Freeform 59">
              <a:extLst>
                <a:ext uri="{FF2B5EF4-FFF2-40B4-BE49-F238E27FC236}">
                  <a16:creationId xmlns:a16="http://schemas.microsoft.com/office/drawing/2014/main" id="{C543AA61-3247-4354-BE7F-75CB28D58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4288" y="1123951"/>
              <a:ext cx="276225" cy="287338"/>
            </a:xfrm>
            <a:custGeom>
              <a:avLst/>
              <a:gdLst>
                <a:gd name="T0" fmla="*/ 72 w 73"/>
                <a:gd name="T1" fmla="*/ 41 h 76"/>
                <a:gd name="T2" fmla="*/ 44 w 73"/>
                <a:gd name="T3" fmla="*/ 0 h 76"/>
                <a:gd name="T4" fmla="*/ 42 w 73"/>
                <a:gd name="T5" fmla="*/ 2 h 76"/>
                <a:gd name="T6" fmla="*/ 42 w 73"/>
                <a:gd name="T7" fmla="*/ 23 h 76"/>
                <a:gd name="T8" fmla="*/ 21 w 73"/>
                <a:gd name="T9" fmla="*/ 23 h 76"/>
                <a:gd name="T10" fmla="*/ 13 w 73"/>
                <a:gd name="T11" fmla="*/ 42 h 76"/>
                <a:gd name="T12" fmla="*/ 0 w 73"/>
                <a:gd name="T13" fmla="*/ 36 h 76"/>
                <a:gd name="T14" fmla="*/ 25 w 73"/>
                <a:gd name="T15" fmla="*/ 73 h 76"/>
                <a:gd name="T16" fmla="*/ 30 w 73"/>
                <a:gd name="T17" fmla="*/ 75 h 76"/>
                <a:gd name="T18" fmla="*/ 35 w 73"/>
                <a:gd name="T19" fmla="*/ 71 h 76"/>
                <a:gd name="T20" fmla="*/ 41 w 73"/>
                <a:gd name="T21" fmla="*/ 52 h 76"/>
                <a:gd name="T22" fmla="*/ 47 w 73"/>
                <a:gd name="T23" fmla="*/ 48 h 76"/>
                <a:gd name="T24" fmla="*/ 67 w 73"/>
                <a:gd name="T25" fmla="*/ 50 h 76"/>
                <a:gd name="T26" fmla="*/ 72 w 73"/>
                <a:gd name="T27" fmla="*/ 47 h 76"/>
                <a:gd name="T28" fmla="*/ 72 w 73"/>
                <a:gd name="T29" fmla="*/ 4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76">
                  <a:moveTo>
                    <a:pt x="72" y="41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3" y="1"/>
                    <a:pt x="43" y="1"/>
                    <a:pt x="42" y="2"/>
                  </a:cubicBezTo>
                  <a:cubicBezTo>
                    <a:pt x="39" y="7"/>
                    <a:pt x="46" y="19"/>
                    <a:pt x="42" y="23"/>
                  </a:cubicBezTo>
                  <a:cubicBezTo>
                    <a:pt x="38" y="27"/>
                    <a:pt x="26" y="20"/>
                    <a:pt x="21" y="23"/>
                  </a:cubicBezTo>
                  <a:cubicBezTo>
                    <a:pt x="17" y="26"/>
                    <a:pt x="18" y="40"/>
                    <a:pt x="13" y="42"/>
                  </a:cubicBezTo>
                  <a:cubicBezTo>
                    <a:pt x="10" y="43"/>
                    <a:pt x="5" y="39"/>
                    <a:pt x="0" y="36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6" y="75"/>
                    <a:pt x="28" y="76"/>
                    <a:pt x="30" y="75"/>
                  </a:cubicBezTo>
                  <a:cubicBezTo>
                    <a:pt x="32" y="75"/>
                    <a:pt x="34" y="73"/>
                    <a:pt x="35" y="71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2" y="50"/>
                    <a:pt x="44" y="48"/>
                    <a:pt x="47" y="48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69" y="50"/>
                    <a:pt x="71" y="49"/>
                    <a:pt x="72" y="47"/>
                  </a:cubicBezTo>
                  <a:cubicBezTo>
                    <a:pt x="73" y="45"/>
                    <a:pt x="73" y="43"/>
                    <a:pt x="72" y="41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6" name="Freeform 60">
              <a:extLst>
                <a:ext uri="{FF2B5EF4-FFF2-40B4-BE49-F238E27FC236}">
                  <a16:creationId xmlns:a16="http://schemas.microsoft.com/office/drawing/2014/main" id="{C289FE05-8598-4B90-AA3C-D1660CAB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2488" y="1123951"/>
              <a:ext cx="276225" cy="287338"/>
            </a:xfrm>
            <a:custGeom>
              <a:avLst/>
              <a:gdLst>
                <a:gd name="T0" fmla="*/ 60 w 73"/>
                <a:gd name="T1" fmla="*/ 42 h 76"/>
                <a:gd name="T2" fmla="*/ 52 w 73"/>
                <a:gd name="T3" fmla="*/ 23 h 76"/>
                <a:gd name="T4" fmla="*/ 31 w 73"/>
                <a:gd name="T5" fmla="*/ 23 h 76"/>
                <a:gd name="T6" fmla="*/ 31 w 73"/>
                <a:gd name="T7" fmla="*/ 2 h 76"/>
                <a:gd name="T8" fmla="*/ 28 w 73"/>
                <a:gd name="T9" fmla="*/ 0 h 76"/>
                <a:gd name="T10" fmla="*/ 1 w 73"/>
                <a:gd name="T11" fmla="*/ 41 h 76"/>
                <a:gd name="T12" fmla="*/ 1 w 73"/>
                <a:gd name="T13" fmla="*/ 47 h 76"/>
                <a:gd name="T14" fmla="*/ 6 w 73"/>
                <a:gd name="T15" fmla="*/ 50 h 76"/>
                <a:gd name="T16" fmla="*/ 26 w 73"/>
                <a:gd name="T17" fmla="*/ 48 h 76"/>
                <a:gd name="T18" fmla="*/ 32 w 73"/>
                <a:gd name="T19" fmla="*/ 52 h 76"/>
                <a:gd name="T20" fmla="*/ 38 w 73"/>
                <a:gd name="T21" fmla="*/ 71 h 76"/>
                <a:gd name="T22" fmla="*/ 43 w 73"/>
                <a:gd name="T23" fmla="*/ 75 h 76"/>
                <a:gd name="T24" fmla="*/ 48 w 73"/>
                <a:gd name="T25" fmla="*/ 73 h 76"/>
                <a:gd name="T26" fmla="*/ 73 w 73"/>
                <a:gd name="T27" fmla="*/ 36 h 76"/>
                <a:gd name="T28" fmla="*/ 60 w 73"/>
                <a:gd name="T29" fmla="*/ 4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76">
                  <a:moveTo>
                    <a:pt x="60" y="42"/>
                  </a:moveTo>
                  <a:cubicBezTo>
                    <a:pt x="55" y="40"/>
                    <a:pt x="56" y="26"/>
                    <a:pt x="52" y="23"/>
                  </a:cubicBezTo>
                  <a:cubicBezTo>
                    <a:pt x="47" y="20"/>
                    <a:pt x="35" y="27"/>
                    <a:pt x="31" y="23"/>
                  </a:cubicBezTo>
                  <a:cubicBezTo>
                    <a:pt x="27" y="19"/>
                    <a:pt x="34" y="7"/>
                    <a:pt x="31" y="2"/>
                  </a:cubicBezTo>
                  <a:cubicBezTo>
                    <a:pt x="30" y="2"/>
                    <a:pt x="29" y="1"/>
                    <a:pt x="28" y="0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3"/>
                    <a:pt x="0" y="45"/>
                    <a:pt x="1" y="47"/>
                  </a:cubicBezTo>
                  <a:cubicBezTo>
                    <a:pt x="2" y="49"/>
                    <a:pt x="4" y="50"/>
                    <a:pt x="6" y="50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9" y="48"/>
                    <a:pt x="31" y="50"/>
                    <a:pt x="32" y="52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9" y="73"/>
                    <a:pt x="41" y="75"/>
                    <a:pt x="43" y="75"/>
                  </a:cubicBezTo>
                  <a:cubicBezTo>
                    <a:pt x="45" y="76"/>
                    <a:pt x="47" y="75"/>
                    <a:pt x="48" y="73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68" y="39"/>
                    <a:pt x="63" y="44"/>
                    <a:pt x="60" y="42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7" name="Freeform 61">
              <a:extLst>
                <a:ext uri="{FF2B5EF4-FFF2-40B4-BE49-F238E27FC236}">
                  <a16:creationId xmlns:a16="http://schemas.microsoft.com/office/drawing/2014/main" id="{BC067E77-8A08-4F4D-B0A3-8E980041B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1538" y="639763"/>
              <a:ext cx="669925" cy="669925"/>
            </a:xfrm>
            <a:custGeom>
              <a:avLst/>
              <a:gdLst>
                <a:gd name="T0" fmla="*/ 177 w 177"/>
                <a:gd name="T1" fmla="*/ 88 h 177"/>
                <a:gd name="T2" fmla="*/ 162 w 177"/>
                <a:gd name="T3" fmla="*/ 103 h 177"/>
                <a:gd name="T4" fmla="*/ 170 w 177"/>
                <a:gd name="T5" fmla="*/ 122 h 177"/>
                <a:gd name="T6" fmla="*/ 151 w 177"/>
                <a:gd name="T7" fmla="*/ 130 h 177"/>
                <a:gd name="T8" fmla="*/ 151 w 177"/>
                <a:gd name="T9" fmla="*/ 151 h 177"/>
                <a:gd name="T10" fmla="*/ 130 w 177"/>
                <a:gd name="T11" fmla="*/ 151 h 177"/>
                <a:gd name="T12" fmla="*/ 122 w 177"/>
                <a:gd name="T13" fmla="*/ 170 h 177"/>
                <a:gd name="T14" fmla="*/ 103 w 177"/>
                <a:gd name="T15" fmla="*/ 162 h 177"/>
                <a:gd name="T16" fmla="*/ 88 w 177"/>
                <a:gd name="T17" fmla="*/ 177 h 177"/>
                <a:gd name="T18" fmla="*/ 74 w 177"/>
                <a:gd name="T19" fmla="*/ 162 h 177"/>
                <a:gd name="T20" fmla="*/ 55 w 177"/>
                <a:gd name="T21" fmla="*/ 170 h 177"/>
                <a:gd name="T22" fmla="*/ 47 w 177"/>
                <a:gd name="T23" fmla="*/ 151 h 177"/>
                <a:gd name="T24" fmla="*/ 26 w 177"/>
                <a:gd name="T25" fmla="*/ 151 h 177"/>
                <a:gd name="T26" fmla="*/ 26 w 177"/>
                <a:gd name="T27" fmla="*/ 130 h 177"/>
                <a:gd name="T28" fmla="*/ 7 w 177"/>
                <a:gd name="T29" fmla="*/ 122 h 177"/>
                <a:gd name="T30" fmla="*/ 15 w 177"/>
                <a:gd name="T31" fmla="*/ 103 h 177"/>
                <a:gd name="T32" fmla="*/ 0 w 177"/>
                <a:gd name="T33" fmla="*/ 88 h 177"/>
                <a:gd name="T34" fmla="*/ 15 w 177"/>
                <a:gd name="T35" fmla="*/ 74 h 177"/>
                <a:gd name="T36" fmla="*/ 7 w 177"/>
                <a:gd name="T37" fmla="*/ 55 h 177"/>
                <a:gd name="T38" fmla="*/ 26 w 177"/>
                <a:gd name="T39" fmla="*/ 47 h 177"/>
                <a:gd name="T40" fmla="*/ 26 w 177"/>
                <a:gd name="T41" fmla="*/ 26 h 177"/>
                <a:gd name="T42" fmla="*/ 47 w 177"/>
                <a:gd name="T43" fmla="*/ 26 h 177"/>
                <a:gd name="T44" fmla="*/ 55 w 177"/>
                <a:gd name="T45" fmla="*/ 7 h 177"/>
                <a:gd name="T46" fmla="*/ 74 w 177"/>
                <a:gd name="T47" fmla="*/ 15 h 177"/>
                <a:gd name="T48" fmla="*/ 88 w 177"/>
                <a:gd name="T49" fmla="*/ 0 h 177"/>
                <a:gd name="T50" fmla="*/ 103 w 177"/>
                <a:gd name="T51" fmla="*/ 15 h 177"/>
                <a:gd name="T52" fmla="*/ 122 w 177"/>
                <a:gd name="T53" fmla="*/ 7 h 177"/>
                <a:gd name="T54" fmla="*/ 130 w 177"/>
                <a:gd name="T55" fmla="*/ 26 h 177"/>
                <a:gd name="T56" fmla="*/ 151 w 177"/>
                <a:gd name="T57" fmla="*/ 26 h 177"/>
                <a:gd name="T58" fmla="*/ 151 w 177"/>
                <a:gd name="T59" fmla="*/ 47 h 177"/>
                <a:gd name="T60" fmla="*/ 170 w 177"/>
                <a:gd name="T61" fmla="*/ 55 h 177"/>
                <a:gd name="T62" fmla="*/ 162 w 177"/>
                <a:gd name="T63" fmla="*/ 74 h 177"/>
                <a:gd name="T64" fmla="*/ 177 w 177"/>
                <a:gd name="T65" fmla="*/ 8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7" h="177">
                  <a:moveTo>
                    <a:pt x="177" y="88"/>
                  </a:moveTo>
                  <a:cubicBezTo>
                    <a:pt x="177" y="94"/>
                    <a:pt x="163" y="98"/>
                    <a:pt x="162" y="103"/>
                  </a:cubicBezTo>
                  <a:cubicBezTo>
                    <a:pt x="161" y="108"/>
                    <a:pt x="172" y="117"/>
                    <a:pt x="170" y="122"/>
                  </a:cubicBezTo>
                  <a:cubicBezTo>
                    <a:pt x="168" y="127"/>
                    <a:pt x="154" y="126"/>
                    <a:pt x="151" y="130"/>
                  </a:cubicBezTo>
                  <a:cubicBezTo>
                    <a:pt x="148" y="135"/>
                    <a:pt x="155" y="147"/>
                    <a:pt x="151" y="151"/>
                  </a:cubicBezTo>
                  <a:cubicBezTo>
                    <a:pt x="147" y="155"/>
                    <a:pt x="135" y="148"/>
                    <a:pt x="130" y="151"/>
                  </a:cubicBezTo>
                  <a:cubicBezTo>
                    <a:pt x="126" y="154"/>
                    <a:pt x="127" y="168"/>
                    <a:pt x="122" y="170"/>
                  </a:cubicBezTo>
                  <a:cubicBezTo>
                    <a:pt x="117" y="172"/>
                    <a:pt x="108" y="161"/>
                    <a:pt x="103" y="162"/>
                  </a:cubicBezTo>
                  <a:cubicBezTo>
                    <a:pt x="98" y="163"/>
                    <a:pt x="94" y="177"/>
                    <a:pt x="88" y="177"/>
                  </a:cubicBezTo>
                  <a:cubicBezTo>
                    <a:pt x="83" y="177"/>
                    <a:pt x="79" y="163"/>
                    <a:pt x="74" y="162"/>
                  </a:cubicBezTo>
                  <a:cubicBezTo>
                    <a:pt x="68" y="161"/>
                    <a:pt x="60" y="172"/>
                    <a:pt x="55" y="170"/>
                  </a:cubicBezTo>
                  <a:cubicBezTo>
                    <a:pt x="50" y="168"/>
                    <a:pt x="51" y="154"/>
                    <a:pt x="47" y="151"/>
                  </a:cubicBezTo>
                  <a:cubicBezTo>
                    <a:pt x="42" y="148"/>
                    <a:pt x="30" y="155"/>
                    <a:pt x="26" y="151"/>
                  </a:cubicBezTo>
                  <a:cubicBezTo>
                    <a:pt x="22" y="147"/>
                    <a:pt x="29" y="135"/>
                    <a:pt x="26" y="130"/>
                  </a:cubicBezTo>
                  <a:cubicBezTo>
                    <a:pt x="23" y="126"/>
                    <a:pt x="9" y="127"/>
                    <a:pt x="7" y="122"/>
                  </a:cubicBezTo>
                  <a:cubicBezTo>
                    <a:pt x="5" y="117"/>
                    <a:pt x="16" y="108"/>
                    <a:pt x="15" y="103"/>
                  </a:cubicBezTo>
                  <a:cubicBezTo>
                    <a:pt x="14" y="98"/>
                    <a:pt x="0" y="94"/>
                    <a:pt x="0" y="88"/>
                  </a:cubicBezTo>
                  <a:cubicBezTo>
                    <a:pt x="0" y="83"/>
                    <a:pt x="14" y="79"/>
                    <a:pt x="15" y="74"/>
                  </a:cubicBezTo>
                  <a:cubicBezTo>
                    <a:pt x="16" y="68"/>
                    <a:pt x="5" y="60"/>
                    <a:pt x="7" y="55"/>
                  </a:cubicBezTo>
                  <a:cubicBezTo>
                    <a:pt x="9" y="50"/>
                    <a:pt x="23" y="51"/>
                    <a:pt x="26" y="47"/>
                  </a:cubicBezTo>
                  <a:cubicBezTo>
                    <a:pt x="29" y="42"/>
                    <a:pt x="22" y="30"/>
                    <a:pt x="26" y="26"/>
                  </a:cubicBezTo>
                  <a:cubicBezTo>
                    <a:pt x="30" y="22"/>
                    <a:pt x="42" y="29"/>
                    <a:pt x="47" y="26"/>
                  </a:cubicBezTo>
                  <a:cubicBezTo>
                    <a:pt x="51" y="23"/>
                    <a:pt x="50" y="9"/>
                    <a:pt x="55" y="7"/>
                  </a:cubicBezTo>
                  <a:cubicBezTo>
                    <a:pt x="60" y="5"/>
                    <a:pt x="68" y="16"/>
                    <a:pt x="74" y="15"/>
                  </a:cubicBezTo>
                  <a:cubicBezTo>
                    <a:pt x="79" y="14"/>
                    <a:pt x="83" y="0"/>
                    <a:pt x="88" y="0"/>
                  </a:cubicBezTo>
                  <a:cubicBezTo>
                    <a:pt x="94" y="0"/>
                    <a:pt x="98" y="14"/>
                    <a:pt x="103" y="15"/>
                  </a:cubicBezTo>
                  <a:cubicBezTo>
                    <a:pt x="108" y="16"/>
                    <a:pt x="117" y="5"/>
                    <a:pt x="122" y="7"/>
                  </a:cubicBezTo>
                  <a:cubicBezTo>
                    <a:pt x="127" y="9"/>
                    <a:pt x="126" y="23"/>
                    <a:pt x="130" y="26"/>
                  </a:cubicBezTo>
                  <a:cubicBezTo>
                    <a:pt x="135" y="29"/>
                    <a:pt x="147" y="22"/>
                    <a:pt x="151" y="26"/>
                  </a:cubicBezTo>
                  <a:cubicBezTo>
                    <a:pt x="155" y="30"/>
                    <a:pt x="148" y="42"/>
                    <a:pt x="151" y="47"/>
                  </a:cubicBezTo>
                  <a:cubicBezTo>
                    <a:pt x="154" y="51"/>
                    <a:pt x="168" y="50"/>
                    <a:pt x="170" y="55"/>
                  </a:cubicBezTo>
                  <a:cubicBezTo>
                    <a:pt x="172" y="60"/>
                    <a:pt x="161" y="68"/>
                    <a:pt x="162" y="74"/>
                  </a:cubicBezTo>
                  <a:cubicBezTo>
                    <a:pt x="163" y="79"/>
                    <a:pt x="177" y="83"/>
                    <a:pt x="177" y="88"/>
                  </a:cubicBezTo>
                  <a:close/>
                </a:path>
              </a:pathLst>
            </a:custGeom>
            <a:solidFill>
              <a:srgbClr val="F3B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8" name="Freeform 62">
              <a:extLst>
                <a:ext uri="{FF2B5EF4-FFF2-40B4-BE49-F238E27FC236}">
                  <a16:creationId xmlns:a16="http://schemas.microsoft.com/office/drawing/2014/main" id="{762F4642-842E-490A-B5AC-2CA5FC845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1538" y="639763"/>
              <a:ext cx="571500" cy="571500"/>
            </a:xfrm>
            <a:custGeom>
              <a:avLst/>
              <a:gdLst>
                <a:gd name="T0" fmla="*/ 151 w 151"/>
                <a:gd name="T1" fmla="*/ 26 h 151"/>
                <a:gd name="T2" fmla="*/ 130 w 151"/>
                <a:gd name="T3" fmla="*/ 26 h 151"/>
                <a:gd name="T4" fmla="*/ 122 w 151"/>
                <a:gd name="T5" fmla="*/ 7 h 151"/>
                <a:gd name="T6" fmla="*/ 103 w 151"/>
                <a:gd name="T7" fmla="*/ 15 h 151"/>
                <a:gd name="T8" fmla="*/ 88 w 151"/>
                <a:gd name="T9" fmla="*/ 0 h 151"/>
                <a:gd name="T10" fmla="*/ 74 w 151"/>
                <a:gd name="T11" fmla="*/ 15 h 151"/>
                <a:gd name="T12" fmla="*/ 55 w 151"/>
                <a:gd name="T13" fmla="*/ 7 h 151"/>
                <a:gd name="T14" fmla="*/ 47 w 151"/>
                <a:gd name="T15" fmla="*/ 26 h 151"/>
                <a:gd name="T16" fmla="*/ 26 w 151"/>
                <a:gd name="T17" fmla="*/ 26 h 151"/>
                <a:gd name="T18" fmla="*/ 26 w 151"/>
                <a:gd name="T19" fmla="*/ 47 h 151"/>
                <a:gd name="T20" fmla="*/ 7 w 151"/>
                <a:gd name="T21" fmla="*/ 55 h 151"/>
                <a:gd name="T22" fmla="*/ 15 w 151"/>
                <a:gd name="T23" fmla="*/ 74 h 151"/>
                <a:gd name="T24" fmla="*/ 0 w 151"/>
                <a:gd name="T25" fmla="*/ 88 h 151"/>
                <a:gd name="T26" fmla="*/ 15 w 151"/>
                <a:gd name="T27" fmla="*/ 103 h 151"/>
                <a:gd name="T28" fmla="*/ 7 w 151"/>
                <a:gd name="T29" fmla="*/ 122 h 151"/>
                <a:gd name="T30" fmla="*/ 26 w 151"/>
                <a:gd name="T31" fmla="*/ 130 h 151"/>
                <a:gd name="T32" fmla="*/ 26 w 151"/>
                <a:gd name="T33" fmla="*/ 151 h 151"/>
                <a:gd name="T34" fmla="*/ 26 w 151"/>
                <a:gd name="T35" fmla="*/ 151 h 151"/>
                <a:gd name="T36" fmla="*/ 151 w 151"/>
                <a:gd name="T37" fmla="*/ 26 h 151"/>
                <a:gd name="T38" fmla="*/ 151 w 151"/>
                <a:gd name="T39" fmla="*/ 2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1" h="151">
                  <a:moveTo>
                    <a:pt x="151" y="26"/>
                  </a:moveTo>
                  <a:cubicBezTo>
                    <a:pt x="147" y="22"/>
                    <a:pt x="135" y="29"/>
                    <a:pt x="130" y="26"/>
                  </a:cubicBezTo>
                  <a:cubicBezTo>
                    <a:pt x="126" y="23"/>
                    <a:pt x="127" y="9"/>
                    <a:pt x="122" y="7"/>
                  </a:cubicBezTo>
                  <a:cubicBezTo>
                    <a:pt x="117" y="5"/>
                    <a:pt x="108" y="16"/>
                    <a:pt x="103" y="15"/>
                  </a:cubicBezTo>
                  <a:cubicBezTo>
                    <a:pt x="98" y="14"/>
                    <a:pt x="94" y="0"/>
                    <a:pt x="88" y="0"/>
                  </a:cubicBezTo>
                  <a:cubicBezTo>
                    <a:pt x="83" y="0"/>
                    <a:pt x="79" y="14"/>
                    <a:pt x="74" y="15"/>
                  </a:cubicBezTo>
                  <a:cubicBezTo>
                    <a:pt x="68" y="16"/>
                    <a:pt x="60" y="5"/>
                    <a:pt x="55" y="7"/>
                  </a:cubicBezTo>
                  <a:cubicBezTo>
                    <a:pt x="50" y="9"/>
                    <a:pt x="51" y="23"/>
                    <a:pt x="47" y="26"/>
                  </a:cubicBezTo>
                  <a:cubicBezTo>
                    <a:pt x="42" y="29"/>
                    <a:pt x="30" y="22"/>
                    <a:pt x="26" y="26"/>
                  </a:cubicBezTo>
                  <a:cubicBezTo>
                    <a:pt x="22" y="30"/>
                    <a:pt x="29" y="42"/>
                    <a:pt x="26" y="47"/>
                  </a:cubicBezTo>
                  <a:cubicBezTo>
                    <a:pt x="23" y="51"/>
                    <a:pt x="9" y="50"/>
                    <a:pt x="7" y="55"/>
                  </a:cubicBezTo>
                  <a:cubicBezTo>
                    <a:pt x="5" y="60"/>
                    <a:pt x="16" y="68"/>
                    <a:pt x="15" y="74"/>
                  </a:cubicBezTo>
                  <a:cubicBezTo>
                    <a:pt x="14" y="79"/>
                    <a:pt x="0" y="83"/>
                    <a:pt x="0" y="88"/>
                  </a:cubicBezTo>
                  <a:cubicBezTo>
                    <a:pt x="0" y="94"/>
                    <a:pt x="14" y="98"/>
                    <a:pt x="15" y="103"/>
                  </a:cubicBezTo>
                  <a:cubicBezTo>
                    <a:pt x="16" y="108"/>
                    <a:pt x="5" y="117"/>
                    <a:pt x="7" y="122"/>
                  </a:cubicBezTo>
                  <a:cubicBezTo>
                    <a:pt x="9" y="127"/>
                    <a:pt x="23" y="126"/>
                    <a:pt x="26" y="130"/>
                  </a:cubicBezTo>
                  <a:cubicBezTo>
                    <a:pt x="29" y="135"/>
                    <a:pt x="22" y="147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lose/>
                </a:path>
              </a:pathLst>
            </a:custGeom>
            <a:solidFill>
              <a:srgbClr val="FACB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9" name="Oval 63">
              <a:extLst>
                <a:ext uri="{FF2B5EF4-FFF2-40B4-BE49-F238E27FC236}">
                  <a16:creationId xmlns:a16="http://schemas.microsoft.com/office/drawing/2014/main" id="{49AB7D65-7B56-4CE6-BBAD-1A05DFF7B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71075" y="749301"/>
              <a:ext cx="450850" cy="450850"/>
            </a:xfrm>
            <a:prstGeom prst="ellipse">
              <a:avLst/>
            </a:prstGeom>
            <a:solidFill>
              <a:srgbClr val="FBE1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0" name="Freeform 64">
              <a:extLst>
                <a:ext uri="{FF2B5EF4-FFF2-40B4-BE49-F238E27FC236}">
                  <a16:creationId xmlns:a16="http://schemas.microsoft.com/office/drawing/2014/main" id="{8ADDD26B-7FC0-4E38-85FD-1A73963FF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1075" y="749301"/>
              <a:ext cx="382588" cy="385763"/>
            </a:xfrm>
            <a:custGeom>
              <a:avLst/>
              <a:gdLst>
                <a:gd name="T0" fmla="*/ 59 w 101"/>
                <a:gd name="T1" fmla="*/ 0 h 102"/>
                <a:gd name="T2" fmla="*/ 0 w 101"/>
                <a:gd name="T3" fmla="*/ 59 h 102"/>
                <a:gd name="T4" fmla="*/ 17 w 101"/>
                <a:gd name="T5" fmla="*/ 102 h 102"/>
                <a:gd name="T6" fmla="*/ 101 w 101"/>
                <a:gd name="T7" fmla="*/ 17 h 102"/>
                <a:gd name="T8" fmla="*/ 59 w 101"/>
                <a:gd name="T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2">
                  <a:moveTo>
                    <a:pt x="59" y="0"/>
                  </a:moveTo>
                  <a:cubicBezTo>
                    <a:pt x="26" y="0"/>
                    <a:pt x="0" y="27"/>
                    <a:pt x="0" y="59"/>
                  </a:cubicBezTo>
                  <a:cubicBezTo>
                    <a:pt x="0" y="76"/>
                    <a:pt x="6" y="91"/>
                    <a:pt x="17" y="102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91" y="6"/>
                    <a:pt x="76" y="0"/>
                    <a:pt x="59" y="0"/>
                  </a:cubicBezTo>
                  <a:close/>
                </a:path>
              </a:pathLst>
            </a:custGeom>
            <a:solidFill>
              <a:srgbClr val="FBE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1" name="Oval 65">
              <a:extLst>
                <a:ext uri="{FF2B5EF4-FFF2-40B4-BE49-F238E27FC236}">
                  <a16:creationId xmlns:a16="http://schemas.microsoft.com/office/drawing/2014/main" id="{2922103D-DC92-48C9-AC47-2B5425F5D9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47275" y="828676"/>
              <a:ext cx="295275" cy="292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id="{1703243E-44E4-457F-80BE-7AA8096FA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1" y="457704"/>
            <a:ext cx="5529942" cy="741568"/>
          </a:xfrm>
        </p:spPr>
        <p:txBody>
          <a:bodyPr lIns="0" rIns="0"/>
          <a:lstStyle/>
          <a:p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Our Approach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BE26754-A8EE-45ED-AD2C-1D7BC6C96481}"/>
              </a:ext>
            </a:extLst>
          </p:cNvPr>
          <p:cNvSpPr/>
          <p:nvPr/>
        </p:nvSpPr>
        <p:spPr>
          <a:xfrm>
            <a:off x="6495049" y="2556263"/>
            <a:ext cx="971518" cy="97151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1E668B5-104D-4900-8130-C67C60CD123C}"/>
              </a:ext>
            </a:extLst>
          </p:cNvPr>
          <p:cNvSpPr/>
          <p:nvPr/>
        </p:nvSpPr>
        <p:spPr>
          <a:xfrm>
            <a:off x="8380826" y="2556263"/>
            <a:ext cx="971518" cy="97151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40714D9-0357-486C-ADB2-0041C25416E3}"/>
              </a:ext>
            </a:extLst>
          </p:cNvPr>
          <p:cNvSpPr/>
          <p:nvPr/>
        </p:nvSpPr>
        <p:spPr>
          <a:xfrm>
            <a:off x="10266603" y="2556263"/>
            <a:ext cx="971518" cy="97151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7629AD3-06D2-4F08-A9C3-1728F5520D12}"/>
              </a:ext>
            </a:extLst>
          </p:cNvPr>
          <p:cNvSpPr/>
          <p:nvPr/>
        </p:nvSpPr>
        <p:spPr>
          <a:xfrm>
            <a:off x="6675899" y="2740405"/>
            <a:ext cx="603235" cy="603235"/>
          </a:xfrm>
          <a:prstGeom prst="ellipse">
            <a:avLst/>
          </a:prstGeom>
          <a:solidFill>
            <a:srgbClr val="FFD100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FF52474-E8B1-476E-A066-2F057C038851}"/>
              </a:ext>
            </a:extLst>
          </p:cNvPr>
          <p:cNvSpPr/>
          <p:nvPr/>
        </p:nvSpPr>
        <p:spPr>
          <a:xfrm>
            <a:off x="8561676" y="2740405"/>
            <a:ext cx="603235" cy="603235"/>
          </a:xfrm>
          <a:prstGeom prst="ellipse">
            <a:avLst/>
          </a:prstGeom>
          <a:solidFill>
            <a:srgbClr val="FFD100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12C8BFD-AF13-41E5-8233-490987B304F7}"/>
              </a:ext>
            </a:extLst>
          </p:cNvPr>
          <p:cNvSpPr/>
          <p:nvPr/>
        </p:nvSpPr>
        <p:spPr>
          <a:xfrm>
            <a:off x="10447453" y="2740405"/>
            <a:ext cx="603235" cy="603235"/>
          </a:xfrm>
          <a:prstGeom prst="ellipse">
            <a:avLst/>
          </a:prstGeom>
          <a:solidFill>
            <a:srgbClr val="FFD100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E63FFAA8-15DA-4D24-AB88-1B8C66AC4264}"/>
              </a:ext>
            </a:extLst>
          </p:cNvPr>
          <p:cNvSpPr txBox="1">
            <a:spLocks/>
          </p:cNvSpPr>
          <p:nvPr/>
        </p:nvSpPr>
        <p:spPr>
          <a:xfrm>
            <a:off x="6124672" y="1262352"/>
            <a:ext cx="5501148" cy="10409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Cleaned and merged the Rebrickable sets and themes datasets, scaled year and part count with StandardScaler, then used the elbow method to justify k = 6 clusters before fitting K-Means.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689934C-C9A0-4825-ACAB-5C8EEBD0BDE0}"/>
              </a:ext>
            </a:extLst>
          </p:cNvPr>
          <p:cNvGrpSpPr/>
          <p:nvPr/>
        </p:nvGrpSpPr>
        <p:grpSpPr>
          <a:xfrm>
            <a:off x="6847631" y="2912136"/>
            <a:ext cx="259771" cy="259772"/>
            <a:chOff x="6773863" y="639763"/>
            <a:chExt cx="771525" cy="771526"/>
          </a:xfrm>
          <a:effectLst>
            <a:outerShdw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53" name="Freeform 54">
              <a:extLst>
                <a:ext uri="{FF2B5EF4-FFF2-40B4-BE49-F238E27FC236}">
                  <a16:creationId xmlns:a16="http://schemas.microsoft.com/office/drawing/2014/main" id="{740C56B3-48FD-4A1B-AF2C-7C1ED2DC9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3863" y="684213"/>
              <a:ext cx="771525" cy="147638"/>
            </a:xfrm>
            <a:custGeom>
              <a:avLst/>
              <a:gdLst>
                <a:gd name="T0" fmla="*/ 204 w 204"/>
                <a:gd name="T1" fmla="*/ 39 h 39"/>
                <a:gd name="T2" fmla="*/ 0 w 204"/>
                <a:gd name="T3" fmla="*/ 39 h 39"/>
                <a:gd name="T4" fmla="*/ 0 w 204"/>
                <a:gd name="T5" fmla="*/ 20 h 39"/>
                <a:gd name="T6" fmla="*/ 19 w 204"/>
                <a:gd name="T7" fmla="*/ 0 h 39"/>
                <a:gd name="T8" fmla="*/ 185 w 204"/>
                <a:gd name="T9" fmla="*/ 0 h 39"/>
                <a:gd name="T10" fmla="*/ 204 w 204"/>
                <a:gd name="T11" fmla="*/ 20 h 39"/>
                <a:gd name="T12" fmla="*/ 204 w 204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4" h="39">
                  <a:moveTo>
                    <a:pt x="204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96" y="0"/>
                    <a:pt x="204" y="9"/>
                    <a:pt x="204" y="20"/>
                  </a:cubicBezTo>
                  <a:lnTo>
                    <a:pt x="204" y="39"/>
                  </a:lnTo>
                  <a:close/>
                </a:path>
              </a:pathLst>
            </a:custGeom>
            <a:solidFill>
              <a:srgbClr val="DF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55">
              <a:extLst>
                <a:ext uri="{FF2B5EF4-FFF2-40B4-BE49-F238E27FC236}">
                  <a16:creationId xmlns:a16="http://schemas.microsoft.com/office/drawing/2014/main" id="{9259A585-1DEB-4486-9190-678231266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3863" y="684213"/>
              <a:ext cx="355600" cy="147638"/>
            </a:xfrm>
            <a:custGeom>
              <a:avLst/>
              <a:gdLst>
                <a:gd name="T0" fmla="*/ 94 w 94"/>
                <a:gd name="T1" fmla="*/ 0 h 39"/>
                <a:gd name="T2" fmla="*/ 19 w 94"/>
                <a:gd name="T3" fmla="*/ 0 h 39"/>
                <a:gd name="T4" fmla="*/ 0 w 94"/>
                <a:gd name="T5" fmla="*/ 20 h 39"/>
                <a:gd name="T6" fmla="*/ 0 w 94"/>
                <a:gd name="T7" fmla="*/ 39 h 39"/>
                <a:gd name="T8" fmla="*/ 55 w 94"/>
                <a:gd name="T9" fmla="*/ 39 h 39"/>
                <a:gd name="T10" fmla="*/ 94 w 94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39">
                  <a:moveTo>
                    <a:pt x="94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55" y="39"/>
                    <a:pt x="55" y="39"/>
                    <a:pt x="55" y="39"/>
                  </a:cubicBezTo>
                  <a:lnTo>
                    <a:pt x="94" y="0"/>
                  </a:lnTo>
                  <a:close/>
                </a:path>
              </a:pathLst>
            </a:custGeom>
            <a:solidFill>
              <a:srgbClr val="FA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56">
              <a:extLst>
                <a:ext uri="{FF2B5EF4-FFF2-40B4-BE49-F238E27FC236}">
                  <a16:creationId xmlns:a16="http://schemas.microsoft.com/office/drawing/2014/main" id="{AD805C3C-911B-4023-9422-3D5B55E54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3863" y="831851"/>
              <a:ext cx="771525" cy="579438"/>
            </a:xfrm>
            <a:custGeom>
              <a:avLst/>
              <a:gdLst>
                <a:gd name="T0" fmla="*/ 204 w 204"/>
                <a:gd name="T1" fmla="*/ 134 h 153"/>
                <a:gd name="T2" fmla="*/ 185 w 204"/>
                <a:gd name="T3" fmla="*/ 153 h 153"/>
                <a:gd name="T4" fmla="*/ 19 w 204"/>
                <a:gd name="T5" fmla="*/ 153 h 153"/>
                <a:gd name="T6" fmla="*/ 0 w 204"/>
                <a:gd name="T7" fmla="*/ 134 h 153"/>
                <a:gd name="T8" fmla="*/ 0 w 204"/>
                <a:gd name="T9" fmla="*/ 0 h 153"/>
                <a:gd name="T10" fmla="*/ 204 w 204"/>
                <a:gd name="T11" fmla="*/ 0 h 153"/>
                <a:gd name="T12" fmla="*/ 204 w 204"/>
                <a:gd name="T13" fmla="*/ 13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4" h="153">
                  <a:moveTo>
                    <a:pt x="204" y="134"/>
                  </a:moveTo>
                  <a:cubicBezTo>
                    <a:pt x="204" y="145"/>
                    <a:pt x="196" y="153"/>
                    <a:pt x="185" y="153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8" y="153"/>
                    <a:pt x="0" y="145"/>
                    <a:pt x="0" y="1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4" y="0"/>
                    <a:pt x="204" y="0"/>
                    <a:pt x="204" y="0"/>
                  </a:cubicBezTo>
                  <a:lnTo>
                    <a:pt x="204" y="1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6" name="Rectangle 57">
              <a:extLst>
                <a:ext uri="{FF2B5EF4-FFF2-40B4-BE49-F238E27FC236}">
                  <a16:creationId xmlns:a16="http://schemas.microsoft.com/office/drawing/2014/main" id="{5249476F-C2A3-47FD-9DFE-12BBDA05D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8976" y="927101"/>
              <a:ext cx="120650" cy="109538"/>
            </a:xfrm>
            <a:prstGeom prst="rect">
              <a:avLst/>
            </a:prstGeom>
            <a:solidFill>
              <a:srgbClr val="40C9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7" name="Rectangle 58">
              <a:extLst>
                <a:ext uri="{FF2B5EF4-FFF2-40B4-BE49-F238E27FC236}">
                  <a16:creationId xmlns:a16="http://schemas.microsoft.com/office/drawing/2014/main" id="{188D1DC1-E992-4E5D-92EA-154BAA17E8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7863" y="1063626"/>
              <a:ext cx="120650" cy="104775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8" name="Rectangle 59">
              <a:extLst>
                <a:ext uri="{FF2B5EF4-FFF2-40B4-BE49-F238E27FC236}">
                  <a16:creationId xmlns:a16="http://schemas.microsoft.com/office/drawing/2014/main" id="{FCFBD843-EAA5-4213-81D9-801D5C3CA0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70738" y="1063626"/>
              <a:ext cx="122238" cy="104775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9" name="Rectangle 60">
              <a:extLst>
                <a:ext uri="{FF2B5EF4-FFF2-40B4-BE49-F238E27FC236}">
                  <a16:creationId xmlns:a16="http://schemas.microsoft.com/office/drawing/2014/main" id="{F96DCAE9-EA96-4109-926B-EF75CD59DF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9113" y="927101"/>
              <a:ext cx="131763" cy="109538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0" name="Rectangle 61">
              <a:extLst>
                <a:ext uri="{FF2B5EF4-FFF2-40B4-BE49-F238E27FC236}">
                  <a16:creationId xmlns:a16="http://schemas.microsoft.com/office/drawing/2014/main" id="{616662D0-955E-4824-AECE-6866ADE9F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70738" y="927101"/>
              <a:ext cx="122238" cy="109538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1" name="Rectangle 62">
              <a:extLst>
                <a:ext uri="{FF2B5EF4-FFF2-40B4-BE49-F238E27FC236}">
                  <a16:creationId xmlns:a16="http://schemas.microsoft.com/office/drawing/2014/main" id="{3F611A55-568B-4B8D-A35F-0966E78C3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70738" y="1195388"/>
              <a:ext cx="122238" cy="120650"/>
            </a:xfrm>
            <a:prstGeom prst="rect">
              <a:avLst/>
            </a:prstGeom>
            <a:solidFill>
              <a:srgbClr val="40C9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2" name="Rectangle 63">
              <a:extLst>
                <a:ext uri="{FF2B5EF4-FFF2-40B4-BE49-F238E27FC236}">
                  <a16:creationId xmlns:a16="http://schemas.microsoft.com/office/drawing/2014/main" id="{A5E65AB1-C895-4E26-A5ED-652EC83C1C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8376" y="1063626"/>
              <a:ext cx="120650" cy="104775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3" name="Rectangle 64">
              <a:extLst>
                <a:ext uri="{FF2B5EF4-FFF2-40B4-BE49-F238E27FC236}">
                  <a16:creationId xmlns:a16="http://schemas.microsoft.com/office/drawing/2014/main" id="{39E95FC6-7DFD-479B-8587-E91464845D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8376" y="927101"/>
              <a:ext cx="120650" cy="109538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4" name="Rectangle 65">
              <a:extLst>
                <a:ext uri="{FF2B5EF4-FFF2-40B4-BE49-F238E27FC236}">
                  <a16:creationId xmlns:a16="http://schemas.microsoft.com/office/drawing/2014/main" id="{51B96164-3236-4F76-86B6-63ADEFE9E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8376" y="1195388"/>
              <a:ext cx="120650" cy="120650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5" name="Rectangle 66">
              <a:extLst>
                <a:ext uri="{FF2B5EF4-FFF2-40B4-BE49-F238E27FC236}">
                  <a16:creationId xmlns:a16="http://schemas.microsoft.com/office/drawing/2014/main" id="{B59F964E-D81A-41D1-B205-57DC014F2B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9113" y="1063626"/>
              <a:ext cx="131763" cy="104775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6" name="Rectangle 67">
              <a:extLst>
                <a:ext uri="{FF2B5EF4-FFF2-40B4-BE49-F238E27FC236}">
                  <a16:creationId xmlns:a16="http://schemas.microsoft.com/office/drawing/2014/main" id="{C66110BE-E778-4269-B3D9-255AB5464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9113" y="1195388"/>
              <a:ext cx="131763" cy="120650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7" name="Rectangle 68">
              <a:extLst>
                <a:ext uri="{FF2B5EF4-FFF2-40B4-BE49-F238E27FC236}">
                  <a16:creationId xmlns:a16="http://schemas.microsoft.com/office/drawing/2014/main" id="{E887E1D8-A990-4898-8F9E-B3F88C298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7863" y="1195388"/>
              <a:ext cx="120650" cy="120650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8" name="Freeform 69">
              <a:extLst>
                <a:ext uri="{FF2B5EF4-FFF2-40B4-BE49-F238E27FC236}">
                  <a16:creationId xmlns:a16="http://schemas.microsoft.com/office/drawing/2014/main" id="{C8D0E38F-EA0F-4FCC-838F-704E51EC9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9113" y="639763"/>
              <a:ext cx="71438" cy="142875"/>
            </a:xfrm>
            <a:custGeom>
              <a:avLst/>
              <a:gdLst>
                <a:gd name="T0" fmla="*/ 19 w 19"/>
                <a:gd name="T1" fmla="*/ 28 h 38"/>
                <a:gd name="T2" fmla="*/ 10 w 19"/>
                <a:gd name="T3" fmla="*/ 38 h 38"/>
                <a:gd name="T4" fmla="*/ 0 w 19"/>
                <a:gd name="T5" fmla="*/ 28 h 38"/>
                <a:gd name="T6" fmla="*/ 0 w 19"/>
                <a:gd name="T7" fmla="*/ 9 h 38"/>
                <a:gd name="T8" fmla="*/ 10 w 19"/>
                <a:gd name="T9" fmla="*/ 0 h 38"/>
                <a:gd name="T10" fmla="*/ 19 w 19"/>
                <a:gd name="T11" fmla="*/ 9 h 38"/>
                <a:gd name="T12" fmla="*/ 19 w 19"/>
                <a:gd name="T13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8">
                  <a:moveTo>
                    <a:pt x="19" y="28"/>
                  </a:moveTo>
                  <a:cubicBezTo>
                    <a:pt x="19" y="34"/>
                    <a:pt x="15" y="38"/>
                    <a:pt x="10" y="38"/>
                  </a:cubicBezTo>
                  <a:cubicBezTo>
                    <a:pt x="5" y="38"/>
                    <a:pt x="0" y="34"/>
                    <a:pt x="0" y="2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5" y="0"/>
                    <a:pt x="19" y="4"/>
                    <a:pt x="19" y="9"/>
                  </a:cubicBezTo>
                  <a:lnTo>
                    <a:pt x="19" y="28"/>
                  </a:lnTo>
                  <a:close/>
                </a:path>
              </a:pathLst>
            </a:custGeom>
            <a:solidFill>
              <a:srgbClr val="3E3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69" name="Freeform 70">
              <a:extLst>
                <a:ext uri="{FF2B5EF4-FFF2-40B4-BE49-F238E27FC236}">
                  <a16:creationId xmlns:a16="http://schemas.microsoft.com/office/drawing/2014/main" id="{3CD93E22-0FBA-45AD-B979-370061486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8701" y="639763"/>
              <a:ext cx="73025" cy="142875"/>
            </a:xfrm>
            <a:custGeom>
              <a:avLst/>
              <a:gdLst>
                <a:gd name="T0" fmla="*/ 19 w 19"/>
                <a:gd name="T1" fmla="*/ 28 h 38"/>
                <a:gd name="T2" fmla="*/ 9 w 19"/>
                <a:gd name="T3" fmla="*/ 38 h 38"/>
                <a:gd name="T4" fmla="*/ 0 w 19"/>
                <a:gd name="T5" fmla="*/ 28 h 38"/>
                <a:gd name="T6" fmla="*/ 0 w 19"/>
                <a:gd name="T7" fmla="*/ 9 h 38"/>
                <a:gd name="T8" fmla="*/ 9 w 19"/>
                <a:gd name="T9" fmla="*/ 0 h 38"/>
                <a:gd name="T10" fmla="*/ 19 w 19"/>
                <a:gd name="T11" fmla="*/ 9 h 38"/>
                <a:gd name="T12" fmla="*/ 19 w 19"/>
                <a:gd name="T13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8">
                  <a:moveTo>
                    <a:pt x="19" y="28"/>
                  </a:moveTo>
                  <a:cubicBezTo>
                    <a:pt x="19" y="34"/>
                    <a:pt x="14" y="38"/>
                    <a:pt x="9" y="38"/>
                  </a:cubicBezTo>
                  <a:cubicBezTo>
                    <a:pt x="4" y="38"/>
                    <a:pt x="0" y="34"/>
                    <a:pt x="0" y="2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9" y="4"/>
                    <a:pt x="19" y="9"/>
                  </a:cubicBezTo>
                  <a:lnTo>
                    <a:pt x="19" y="28"/>
                  </a:lnTo>
                  <a:close/>
                </a:path>
              </a:pathLst>
            </a:custGeom>
            <a:solidFill>
              <a:srgbClr val="3E3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0" name="Freeform 71">
              <a:extLst>
                <a:ext uri="{FF2B5EF4-FFF2-40B4-BE49-F238E27FC236}">
                  <a16:creationId xmlns:a16="http://schemas.microsoft.com/office/drawing/2014/main" id="{7626CB74-483C-4EA7-97EE-33A6F0601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1526" y="639763"/>
              <a:ext cx="76200" cy="142875"/>
            </a:xfrm>
            <a:custGeom>
              <a:avLst/>
              <a:gdLst>
                <a:gd name="T0" fmla="*/ 20 w 20"/>
                <a:gd name="T1" fmla="*/ 28 h 38"/>
                <a:gd name="T2" fmla="*/ 10 w 20"/>
                <a:gd name="T3" fmla="*/ 38 h 38"/>
                <a:gd name="T4" fmla="*/ 0 w 20"/>
                <a:gd name="T5" fmla="*/ 28 h 38"/>
                <a:gd name="T6" fmla="*/ 0 w 20"/>
                <a:gd name="T7" fmla="*/ 9 h 38"/>
                <a:gd name="T8" fmla="*/ 10 w 20"/>
                <a:gd name="T9" fmla="*/ 0 h 38"/>
                <a:gd name="T10" fmla="*/ 20 w 20"/>
                <a:gd name="T11" fmla="*/ 9 h 38"/>
                <a:gd name="T12" fmla="*/ 20 w 20"/>
                <a:gd name="T13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8">
                  <a:moveTo>
                    <a:pt x="20" y="28"/>
                  </a:moveTo>
                  <a:cubicBezTo>
                    <a:pt x="20" y="34"/>
                    <a:pt x="15" y="38"/>
                    <a:pt x="10" y="38"/>
                  </a:cubicBezTo>
                  <a:cubicBezTo>
                    <a:pt x="5" y="38"/>
                    <a:pt x="0" y="34"/>
                    <a:pt x="0" y="2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5" y="0"/>
                    <a:pt x="20" y="4"/>
                    <a:pt x="20" y="9"/>
                  </a:cubicBezTo>
                  <a:lnTo>
                    <a:pt x="20" y="28"/>
                  </a:lnTo>
                  <a:close/>
                </a:path>
              </a:pathLst>
            </a:custGeom>
            <a:solidFill>
              <a:srgbClr val="3E3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51F252D-8D24-4F4B-ADFA-DDA24BFECA12}"/>
              </a:ext>
            </a:extLst>
          </p:cNvPr>
          <p:cNvGrpSpPr/>
          <p:nvPr/>
        </p:nvGrpSpPr>
        <p:grpSpPr>
          <a:xfrm>
            <a:off x="8732071" y="2910800"/>
            <a:ext cx="262445" cy="262445"/>
            <a:chOff x="10369550" y="5518150"/>
            <a:chExt cx="779463" cy="779463"/>
          </a:xfrm>
          <a:effectLst>
            <a:outerShdw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73" name="Freeform 231">
              <a:extLst>
                <a:ext uri="{FF2B5EF4-FFF2-40B4-BE49-F238E27FC236}">
                  <a16:creationId xmlns:a16="http://schemas.microsoft.com/office/drawing/2014/main" id="{9CEF990B-9DCF-4476-8057-FF994F2BB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9550" y="5956300"/>
              <a:ext cx="336550" cy="341313"/>
            </a:xfrm>
            <a:custGeom>
              <a:avLst/>
              <a:gdLst>
                <a:gd name="T0" fmla="*/ 89 w 89"/>
                <a:gd name="T1" fmla="*/ 26 h 90"/>
                <a:gd name="T2" fmla="*/ 33 w 89"/>
                <a:gd name="T3" fmla="*/ 83 h 90"/>
                <a:gd name="T4" fmla="*/ 7 w 89"/>
                <a:gd name="T5" fmla="*/ 83 h 90"/>
                <a:gd name="T6" fmla="*/ 7 w 89"/>
                <a:gd name="T7" fmla="*/ 57 h 90"/>
                <a:gd name="T8" fmla="*/ 64 w 89"/>
                <a:gd name="T9" fmla="*/ 0 h 90"/>
                <a:gd name="T10" fmla="*/ 89 w 89"/>
                <a:gd name="T11" fmla="*/ 2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90">
                  <a:moveTo>
                    <a:pt x="89" y="26"/>
                  </a:moveTo>
                  <a:cubicBezTo>
                    <a:pt x="33" y="83"/>
                    <a:pt x="33" y="83"/>
                    <a:pt x="33" y="83"/>
                  </a:cubicBezTo>
                  <a:cubicBezTo>
                    <a:pt x="25" y="90"/>
                    <a:pt x="14" y="90"/>
                    <a:pt x="7" y="83"/>
                  </a:cubicBezTo>
                  <a:cubicBezTo>
                    <a:pt x="0" y="75"/>
                    <a:pt x="0" y="64"/>
                    <a:pt x="7" y="57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0" y="11"/>
                    <a:pt x="79" y="19"/>
                    <a:pt x="89" y="26"/>
                  </a:cubicBezTo>
                  <a:close/>
                </a:path>
              </a:pathLst>
            </a:custGeom>
            <a:solidFill>
              <a:srgbClr val="8446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4" name="Freeform 232">
              <a:extLst>
                <a:ext uri="{FF2B5EF4-FFF2-40B4-BE49-F238E27FC236}">
                  <a16:creationId xmlns:a16="http://schemas.microsoft.com/office/drawing/2014/main" id="{D3CCD31B-0E6A-44CC-9670-E77B91A03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9550" y="5956300"/>
              <a:ext cx="284163" cy="311150"/>
            </a:xfrm>
            <a:custGeom>
              <a:avLst/>
              <a:gdLst>
                <a:gd name="T0" fmla="*/ 75 w 75"/>
                <a:gd name="T1" fmla="*/ 14 h 82"/>
                <a:gd name="T2" fmla="*/ 7 w 75"/>
                <a:gd name="T3" fmla="*/ 82 h 82"/>
                <a:gd name="T4" fmla="*/ 7 w 75"/>
                <a:gd name="T5" fmla="*/ 57 h 82"/>
                <a:gd name="T6" fmla="*/ 64 w 75"/>
                <a:gd name="T7" fmla="*/ 0 h 82"/>
                <a:gd name="T8" fmla="*/ 75 w 75"/>
                <a:gd name="T9" fmla="*/ 1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82">
                  <a:moveTo>
                    <a:pt x="75" y="14"/>
                  </a:moveTo>
                  <a:cubicBezTo>
                    <a:pt x="7" y="82"/>
                    <a:pt x="7" y="82"/>
                    <a:pt x="7" y="82"/>
                  </a:cubicBezTo>
                  <a:cubicBezTo>
                    <a:pt x="0" y="75"/>
                    <a:pt x="0" y="64"/>
                    <a:pt x="7" y="57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7" y="5"/>
                    <a:pt x="71" y="10"/>
                    <a:pt x="75" y="14"/>
                  </a:cubicBezTo>
                  <a:close/>
                </a:path>
              </a:pathLst>
            </a:custGeom>
            <a:solidFill>
              <a:srgbClr val="9C61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5" name="Freeform 233">
              <a:extLst>
                <a:ext uri="{FF2B5EF4-FFF2-40B4-BE49-F238E27FC236}">
                  <a16:creationId xmlns:a16="http://schemas.microsoft.com/office/drawing/2014/main" id="{4A4A2158-2897-4BA6-B2CA-5E75C0F35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9575" y="5518150"/>
              <a:ext cx="579438" cy="577850"/>
            </a:xfrm>
            <a:custGeom>
              <a:avLst/>
              <a:gdLst>
                <a:gd name="T0" fmla="*/ 153 w 153"/>
                <a:gd name="T1" fmla="*/ 76 h 153"/>
                <a:gd name="T2" fmla="*/ 77 w 153"/>
                <a:gd name="T3" fmla="*/ 153 h 153"/>
                <a:gd name="T4" fmla="*/ 0 w 153"/>
                <a:gd name="T5" fmla="*/ 76 h 153"/>
                <a:gd name="T6" fmla="*/ 77 w 153"/>
                <a:gd name="T7" fmla="*/ 0 h 153"/>
                <a:gd name="T8" fmla="*/ 153 w 153"/>
                <a:gd name="T9" fmla="*/ 7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3">
                  <a:moveTo>
                    <a:pt x="153" y="76"/>
                  </a:moveTo>
                  <a:cubicBezTo>
                    <a:pt x="153" y="119"/>
                    <a:pt x="119" y="153"/>
                    <a:pt x="77" y="153"/>
                  </a:cubicBezTo>
                  <a:cubicBezTo>
                    <a:pt x="34" y="153"/>
                    <a:pt x="0" y="118"/>
                    <a:pt x="0" y="76"/>
                  </a:cubicBezTo>
                  <a:cubicBezTo>
                    <a:pt x="0" y="34"/>
                    <a:pt x="34" y="0"/>
                    <a:pt x="77" y="0"/>
                  </a:cubicBezTo>
                  <a:cubicBezTo>
                    <a:pt x="119" y="0"/>
                    <a:pt x="153" y="34"/>
                    <a:pt x="153" y="76"/>
                  </a:cubicBezTo>
                  <a:close/>
                </a:path>
              </a:pathLst>
            </a:custGeom>
            <a:solidFill>
              <a:srgbClr val="F0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6" name="Oval 234">
              <a:extLst>
                <a:ext uri="{FF2B5EF4-FFF2-40B4-BE49-F238E27FC236}">
                  <a16:creationId xmlns:a16="http://schemas.microsoft.com/office/drawing/2014/main" id="{FE6C0AF9-AFF3-4A62-B49F-2A2BDD14EA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9900" y="5578475"/>
              <a:ext cx="458788" cy="457200"/>
            </a:xfrm>
            <a:prstGeom prst="ellipse">
              <a:avLst/>
            </a:prstGeom>
            <a:solidFill>
              <a:srgbClr val="40C9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77" name="Freeform 235">
              <a:extLst>
                <a:ext uri="{FF2B5EF4-FFF2-40B4-BE49-F238E27FC236}">
                  <a16:creationId xmlns:a16="http://schemas.microsoft.com/office/drawing/2014/main" id="{D2088C3D-E467-4638-A23D-B7574323BC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9900" y="5578475"/>
              <a:ext cx="390525" cy="388938"/>
            </a:xfrm>
            <a:custGeom>
              <a:avLst/>
              <a:gdLst>
                <a:gd name="T0" fmla="*/ 0 w 103"/>
                <a:gd name="T1" fmla="*/ 60 h 103"/>
                <a:gd name="T2" fmla="*/ 61 w 103"/>
                <a:gd name="T3" fmla="*/ 0 h 103"/>
                <a:gd name="T4" fmla="*/ 103 w 103"/>
                <a:gd name="T5" fmla="*/ 17 h 103"/>
                <a:gd name="T6" fmla="*/ 17 w 103"/>
                <a:gd name="T7" fmla="*/ 103 h 103"/>
                <a:gd name="T8" fmla="*/ 0 w 103"/>
                <a:gd name="T9" fmla="*/ 6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3">
                  <a:moveTo>
                    <a:pt x="0" y="60"/>
                  </a:moveTo>
                  <a:cubicBezTo>
                    <a:pt x="0" y="27"/>
                    <a:pt x="27" y="0"/>
                    <a:pt x="61" y="0"/>
                  </a:cubicBezTo>
                  <a:cubicBezTo>
                    <a:pt x="77" y="0"/>
                    <a:pt x="92" y="6"/>
                    <a:pt x="103" y="17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6" y="92"/>
                    <a:pt x="0" y="77"/>
                    <a:pt x="0" y="60"/>
                  </a:cubicBezTo>
                  <a:close/>
                </a:path>
              </a:pathLst>
            </a:custGeom>
            <a:solidFill>
              <a:srgbClr val="6FDA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C0F2FDD-0FDD-4E72-8AE5-6EAF7DBB3AC5}"/>
              </a:ext>
            </a:extLst>
          </p:cNvPr>
          <p:cNvGrpSpPr/>
          <p:nvPr/>
        </p:nvGrpSpPr>
        <p:grpSpPr>
          <a:xfrm>
            <a:off x="10605902" y="2898854"/>
            <a:ext cx="286336" cy="286337"/>
            <a:chOff x="8624888" y="2216150"/>
            <a:chExt cx="773112" cy="773113"/>
          </a:xfrm>
          <a:effectLst>
            <a:outerShdw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80" name="Freeform 117">
              <a:extLst>
                <a:ext uri="{FF2B5EF4-FFF2-40B4-BE49-F238E27FC236}">
                  <a16:creationId xmlns:a16="http://schemas.microsoft.com/office/drawing/2014/main" id="{9B36D8B2-14D8-4217-8002-AB60215CE9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24888" y="2216150"/>
              <a:ext cx="773112" cy="773113"/>
            </a:xfrm>
            <a:custGeom>
              <a:avLst/>
              <a:gdLst>
                <a:gd name="T0" fmla="*/ 102 w 204"/>
                <a:gd name="T1" fmla="*/ 160 h 204"/>
                <a:gd name="T2" fmla="*/ 44 w 204"/>
                <a:gd name="T3" fmla="*/ 102 h 204"/>
                <a:gd name="T4" fmla="*/ 102 w 204"/>
                <a:gd name="T5" fmla="*/ 44 h 204"/>
                <a:gd name="T6" fmla="*/ 160 w 204"/>
                <a:gd name="T7" fmla="*/ 102 h 204"/>
                <a:gd name="T8" fmla="*/ 102 w 204"/>
                <a:gd name="T9" fmla="*/ 160 h 204"/>
                <a:gd name="T10" fmla="*/ 198 w 204"/>
                <a:gd name="T11" fmla="*/ 89 h 204"/>
                <a:gd name="T12" fmla="*/ 178 w 204"/>
                <a:gd name="T13" fmla="*/ 89 h 204"/>
                <a:gd name="T14" fmla="*/ 165 w 204"/>
                <a:gd name="T15" fmla="*/ 58 h 204"/>
                <a:gd name="T16" fmla="*/ 179 w 204"/>
                <a:gd name="T17" fmla="*/ 43 h 204"/>
                <a:gd name="T18" fmla="*/ 179 w 204"/>
                <a:gd name="T19" fmla="*/ 34 h 204"/>
                <a:gd name="T20" fmla="*/ 170 w 204"/>
                <a:gd name="T21" fmla="*/ 25 h 204"/>
                <a:gd name="T22" fmla="*/ 161 w 204"/>
                <a:gd name="T23" fmla="*/ 25 h 204"/>
                <a:gd name="T24" fmla="*/ 146 w 204"/>
                <a:gd name="T25" fmla="*/ 39 h 204"/>
                <a:gd name="T26" fmla="*/ 115 w 204"/>
                <a:gd name="T27" fmla="*/ 26 h 204"/>
                <a:gd name="T28" fmla="*/ 115 w 204"/>
                <a:gd name="T29" fmla="*/ 6 h 204"/>
                <a:gd name="T30" fmla="*/ 108 w 204"/>
                <a:gd name="T31" fmla="*/ 0 h 204"/>
                <a:gd name="T32" fmla="*/ 96 w 204"/>
                <a:gd name="T33" fmla="*/ 0 h 204"/>
                <a:gd name="T34" fmla="*/ 89 w 204"/>
                <a:gd name="T35" fmla="*/ 6 h 204"/>
                <a:gd name="T36" fmla="*/ 89 w 204"/>
                <a:gd name="T37" fmla="*/ 26 h 204"/>
                <a:gd name="T38" fmla="*/ 58 w 204"/>
                <a:gd name="T39" fmla="*/ 39 h 204"/>
                <a:gd name="T40" fmla="*/ 43 w 204"/>
                <a:gd name="T41" fmla="*/ 25 h 204"/>
                <a:gd name="T42" fmla="*/ 34 w 204"/>
                <a:gd name="T43" fmla="*/ 25 h 204"/>
                <a:gd name="T44" fmla="*/ 25 w 204"/>
                <a:gd name="T45" fmla="*/ 34 h 204"/>
                <a:gd name="T46" fmla="*/ 25 w 204"/>
                <a:gd name="T47" fmla="*/ 43 h 204"/>
                <a:gd name="T48" fmla="*/ 39 w 204"/>
                <a:gd name="T49" fmla="*/ 58 h 204"/>
                <a:gd name="T50" fmla="*/ 26 w 204"/>
                <a:gd name="T51" fmla="*/ 89 h 204"/>
                <a:gd name="T52" fmla="*/ 6 w 204"/>
                <a:gd name="T53" fmla="*/ 89 h 204"/>
                <a:gd name="T54" fmla="*/ 0 w 204"/>
                <a:gd name="T55" fmla="*/ 96 h 204"/>
                <a:gd name="T56" fmla="*/ 0 w 204"/>
                <a:gd name="T57" fmla="*/ 108 h 204"/>
                <a:gd name="T58" fmla="*/ 6 w 204"/>
                <a:gd name="T59" fmla="*/ 115 h 204"/>
                <a:gd name="T60" fmla="*/ 26 w 204"/>
                <a:gd name="T61" fmla="*/ 115 h 204"/>
                <a:gd name="T62" fmla="*/ 39 w 204"/>
                <a:gd name="T63" fmla="*/ 146 h 204"/>
                <a:gd name="T64" fmla="*/ 25 w 204"/>
                <a:gd name="T65" fmla="*/ 161 h 204"/>
                <a:gd name="T66" fmla="*/ 25 w 204"/>
                <a:gd name="T67" fmla="*/ 170 h 204"/>
                <a:gd name="T68" fmla="*/ 34 w 204"/>
                <a:gd name="T69" fmla="*/ 179 h 204"/>
                <a:gd name="T70" fmla="*/ 43 w 204"/>
                <a:gd name="T71" fmla="*/ 179 h 204"/>
                <a:gd name="T72" fmla="*/ 58 w 204"/>
                <a:gd name="T73" fmla="*/ 165 h 204"/>
                <a:gd name="T74" fmla="*/ 89 w 204"/>
                <a:gd name="T75" fmla="*/ 178 h 204"/>
                <a:gd name="T76" fmla="*/ 89 w 204"/>
                <a:gd name="T77" fmla="*/ 198 h 204"/>
                <a:gd name="T78" fmla="*/ 96 w 204"/>
                <a:gd name="T79" fmla="*/ 204 h 204"/>
                <a:gd name="T80" fmla="*/ 108 w 204"/>
                <a:gd name="T81" fmla="*/ 204 h 204"/>
                <a:gd name="T82" fmla="*/ 115 w 204"/>
                <a:gd name="T83" fmla="*/ 198 h 204"/>
                <a:gd name="T84" fmla="*/ 115 w 204"/>
                <a:gd name="T85" fmla="*/ 178 h 204"/>
                <a:gd name="T86" fmla="*/ 146 w 204"/>
                <a:gd name="T87" fmla="*/ 165 h 204"/>
                <a:gd name="T88" fmla="*/ 161 w 204"/>
                <a:gd name="T89" fmla="*/ 179 h 204"/>
                <a:gd name="T90" fmla="*/ 170 w 204"/>
                <a:gd name="T91" fmla="*/ 179 h 204"/>
                <a:gd name="T92" fmla="*/ 179 w 204"/>
                <a:gd name="T93" fmla="*/ 170 h 204"/>
                <a:gd name="T94" fmla="*/ 179 w 204"/>
                <a:gd name="T95" fmla="*/ 161 h 204"/>
                <a:gd name="T96" fmla="*/ 165 w 204"/>
                <a:gd name="T97" fmla="*/ 146 h 204"/>
                <a:gd name="T98" fmla="*/ 178 w 204"/>
                <a:gd name="T99" fmla="*/ 115 h 204"/>
                <a:gd name="T100" fmla="*/ 198 w 204"/>
                <a:gd name="T101" fmla="*/ 115 h 204"/>
                <a:gd name="T102" fmla="*/ 204 w 204"/>
                <a:gd name="T103" fmla="*/ 108 h 204"/>
                <a:gd name="T104" fmla="*/ 204 w 204"/>
                <a:gd name="T105" fmla="*/ 96 h 204"/>
                <a:gd name="T106" fmla="*/ 198 w 204"/>
                <a:gd name="T107" fmla="*/ 89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4" h="204">
                  <a:moveTo>
                    <a:pt x="102" y="160"/>
                  </a:moveTo>
                  <a:cubicBezTo>
                    <a:pt x="70" y="160"/>
                    <a:pt x="44" y="134"/>
                    <a:pt x="44" y="102"/>
                  </a:cubicBezTo>
                  <a:cubicBezTo>
                    <a:pt x="44" y="71"/>
                    <a:pt x="70" y="44"/>
                    <a:pt x="102" y="44"/>
                  </a:cubicBezTo>
                  <a:cubicBezTo>
                    <a:pt x="134" y="44"/>
                    <a:pt x="160" y="70"/>
                    <a:pt x="160" y="102"/>
                  </a:cubicBezTo>
                  <a:cubicBezTo>
                    <a:pt x="160" y="133"/>
                    <a:pt x="134" y="160"/>
                    <a:pt x="102" y="160"/>
                  </a:cubicBezTo>
                  <a:close/>
                  <a:moveTo>
                    <a:pt x="198" y="89"/>
                  </a:moveTo>
                  <a:cubicBezTo>
                    <a:pt x="178" y="89"/>
                    <a:pt x="178" y="89"/>
                    <a:pt x="178" y="89"/>
                  </a:cubicBezTo>
                  <a:cubicBezTo>
                    <a:pt x="176" y="78"/>
                    <a:pt x="171" y="67"/>
                    <a:pt x="165" y="58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81" y="41"/>
                    <a:pt x="181" y="37"/>
                    <a:pt x="179" y="34"/>
                  </a:cubicBezTo>
                  <a:cubicBezTo>
                    <a:pt x="170" y="25"/>
                    <a:pt x="170" y="25"/>
                    <a:pt x="170" y="25"/>
                  </a:cubicBezTo>
                  <a:cubicBezTo>
                    <a:pt x="167" y="23"/>
                    <a:pt x="163" y="23"/>
                    <a:pt x="161" y="25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37" y="33"/>
                    <a:pt x="126" y="28"/>
                    <a:pt x="115" y="2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2"/>
                    <a:pt x="112" y="0"/>
                    <a:pt x="108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2" y="0"/>
                    <a:pt x="89" y="2"/>
                    <a:pt x="89" y="6"/>
                  </a:cubicBezTo>
                  <a:cubicBezTo>
                    <a:pt x="89" y="26"/>
                    <a:pt x="89" y="26"/>
                    <a:pt x="89" y="26"/>
                  </a:cubicBezTo>
                  <a:cubicBezTo>
                    <a:pt x="78" y="28"/>
                    <a:pt x="67" y="33"/>
                    <a:pt x="58" y="39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1" y="23"/>
                    <a:pt x="37" y="23"/>
                    <a:pt x="34" y="2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3" y="37"/>
                    <a:pt x="23" y="41"/>
                    <a:pt x="25" y="43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3" y="67"/>
                    <a:pt x="28" y="78"/>
                    <a:pt x="26" y="89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2" y="89"/>
                    <a:pt x="0" y="92"/>
                    <a:pt x="0" y="96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2"/>
                    <a:pt x="2" y="115"/>
                    <a:pt x="6" y="115"/>
                  </a:cubicBezTo>
                  <a:cubicBezTo>
                    <a:pt x="26" y="115"/>
                    <a:pt x="26" y="115"/>
                    <a:pt x="26" y="115"/>
                  </a:cubicBezTo>
                  <a:cubicBezTo>
                    <a:pt x="28" y="126"/>
                    <a:pt x="33" y="137"/>
                    <a:pt x="39" y="146"/>
                  </a:cubicBezTo>
                  <a:cubicBezTo>
                    <a:pt x="25" y="161"/>
                    <a:pt x="25" y="161"/>
                    <a:pt x="25" y="161"/>
                  </a:cubicBezTo>
                  <a:cubicBezTo>
                    <a:pt x="23" y="163"/>
                    <a:pt x="23" y="167"/>
                    <a:pt x="25" y="170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7" y="181"/>
                    <a:pt x="41" y="181"/>
                    <a:pt x="43" y="179"/>
                  </a:cubicBezTo>
                  <a:cubicBezTo>
                    <a:pt x="58" y="165"/>
                    <a:pt x="58" y="165"/>
                    <a:pt x="58" y="165"/>
                  </a:cubicBezTo>
                  <a:cubicBezTo>
                    <a:pt x="67" y="171"/>
                    <a:pt x="78" y="176"/>
                    <a:pt x="89" y="178"/>
                  </a:cubicBezTo>
                  <a:cubicBezTo>
                    <a:pt x="89" y="198"/>
                    <a:pt x="89" y="198"/>
                    <a:pt x="89" y="198"/>
                  </a:cubicBezTo>
                  <a:cubicBezTo>
                    <a:pt x="89" y="202"/>
                    <a:pt x="92" y="204"/>
                    <a:pt x="96" y="204"/>
                  </a:cubicBezTo>
                  <a:cubicBezTo>
                    <a:pt x="108" y="204"/>
                    <a:pt x="108" y="204"/>
                    <a:pt x="108" y="204"/>
                  </a:cubicBezTo>
                  <a:cubicBezTo>
                    <a:pt x="112" y="204"/>
                    <a:pt x="115" y="202"/>
                    <a:pt x="115" y="198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26" y="176"/>
                    <a:pt x="137" y="171"/>
                    <a:pt x="146" y="165"/>
                  </a:cubicBezTo>
                  <a:cubicBezTo>
                    <a:pt x="161" y="179"/>
                    <a:pt x="161" y="179"/>
                    <a:pt x="161" y="179"/>
                  </a:cubicBezTo>
                  <a:cubicBezTo>
                    <a:pt x="163" y="181"/>
                    <a:pt x="167" y="181"/>
                    <a:pt x="170" y="179"/>
                  </a:cubicBezTo>
                  <a:cubicBezTo>
                    <a:pt x="179" y="170"/>
                    <a:pt x="179" y="170"/>
                    <a:pt x="179" y="170"/>
                  </a:cubicBezTo>
                  <a:cubicBezTo>
                    <a:pt x="181" y="167"/>
                    <a:pt x="181" y="163"/>
                    <a:pt x="179" y="161"/>
                  </a:cubicBezTo>
                  <a:cubicBezTo>
                    <a:pt x="165" y="146"/>
                    <a:pt x="165" y="146"/>
                    <a:pt x="165" y="146"/>
                  </a:cubicBezTo>
                  <a:cubicBezTo>
                    <a:pt x="171" y="137"/>
                    <a:pt x="176" y="126"/>
                    <a:pt x="178" y="115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202" y="115"/>
                    <a:pt x="204" y="112"/>
                    <a:pt x="204" y="108"/>
                  </a:cubicBezTo>
                  <a:cubicBezTo>
                    <a:pt x="204" y="96"/>
                    <a:pt x="204" y="96"/>
                    <a:pt x="204" y="96"/>
                  </a:cubicBezTo>
                  <a:cubicBezTo>
                    <a:pt x="204" y="92"/>
                    <a:pt x="202" y="89"/>
                    <a:pt x="198" y="89"/>
                  </a:cubicBezTo>
                  <a:close/>
                </a:path>
              </a:pathLst>
            </a:custGeom>
            <a:solidFill>
              <a:srgbClr val="E2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1" name="Freeform 118">
              <a:extLst>
                <a:ext uri="{FF2B5EF4-FFF2-40B4-BE49-F238E27FC236}">
                  <a16:creationId xmlns:a16="http://schemas.microsoft.com/office/drawing/2014/main" id="{6811A871-FFCE-44F1-A3AF-7C8E10BBB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4888" y="2216150"/>
              <a:ext cx="658812" cy="658813"/>
            </a:xfrm>
            <a:custGeom>
              <a:avLst/>
              <a:gdLst>
                <a:gd name="T0" fmla="*/ 161 w 174"/>
                <a:gd name="T1" fmla="*/ 25 h 174"/>
                <a:gd name="T2" fmla="*/ 146 w 174"/>
                <a:gd name="T3" fmla="*/ 39 h 174"/>
                <a:gd name="T4" fmla="*/ 115 w 174"/>
                <a:gd name="T5" fmla="*/ 26 h 174"/>
                <a:gd name="T6" fmla="*/ 115 w 174"/>
                <a:gd name="T7" fmla="*/ 6 h 174"/>
                <a:gd name="T8" fmla="*/ 108 w 174"/>
                <a:gd name="T9" fmla="*/ 0 h 174"/>
                <a:gd name="T10" fmla="*/ 96 w 174"/>
                <a:gd name="T11" fmla="*/ 0 h 174"/>
                <a:gd name="T12" fmla="*/ 89 w 174"/>
                <a:gd name="T13" fmla="*/ 6 h 174"/>
                <a:gd name="T14" fmla="*/ 89 w 174"/>
                <a:gd name="T15" fmla="*/ 26 h 174"/>
                <a:gd name="T16" fmla="*/ 58 w 174"/>
                <a:gd name="T17" fmla="*/ 39 h 174"/>
                <a:gd name="T18" fmla="*/ 43 w 174"/>
                <a:gd name="T19" fmla="*/ 25 h 174"/>
                <a:gd name="T20" fmla="*/ 34 w 174"/>
                <a:gd name="T21" fmla="*/ 25 h 174"/>
                <a:gd name="T22" fmla="*/ 25 w 174"/>
                <a:gd name="T23" fmla="*/ 34 h 174"/>
                <a:gd name="T24" fmla="*/ 25 w 174"/>
                <a:gd name="T25" fmla="*/ 43 h 174"/>
                <a:gd name="T26" fmla="*/ 39 w 174"/>
                <a:gd name="T27" fmla="*/ 58 h 174"/>
                <a:gd name="T28" fmla="*/ 26 w 174"/>
                <a:gd name="T29" fmla="*/ 89 h 174"/>
                <a:gd name="T30" fmla="*/ 6 w 174"/>
                <a:gd name="T31" fmla="*/ 89 h 174"/>
                <a:gd name="T32" fmla="*/ 0 w 174"/>
                <a:gd name="T33" fmla="*/ 96 h 174"/>
                <a:gd name="T34" fmla="*/ 0 w 174"/>
                <a:gd name="T35" fmla="*/ 108 h 174"/>
                <a:gd name="T36" fmla="*/ 6 w 174"/>
                <a:gd name="T37" fmla="*/ 115 h 174"/>
                <a:gd name="T38" fmla="*/ 26 w 174"/>
                <a:gd name="T39" fmla="*/ 115 h 174"/>
                <a:gd name="T40" fmla="*/ 39 w 174"/>
                <a:gd name="T41" fmla="*/ 146 h 174"/>
                <a:gd name="T42" fmla="*/ 25 w 174"/>
                <a:gd name="T43" fmla="*/ 161 h 174"/>
                <a:gd name="T44" fmla="*/ 25 w 174"/>
                <a:gd name="T45" fmla="*/ 170 h 174"/>
                <a:gd name="T46" fmla="*/ 30 w 174"/>
                <a:gd name="T47" fmla="*/ 174 h 174"/>
                <a:gd name="T48" fmla="*/ 61 w 174"/>
                <a:gd name="T49" fmla="*/ 143 h 174"/>
                <a:gd name="T50" fmla="*/ 44 w 174"/>
                <a:gd name="T51" fmla="*/ 102 h 174"/>
                <a:gd name="T52" fmla="*/ 102 w 174"/>
                <a:gd name="T53" fmla="*/ 44 h 174"/>
                <a:gd name="T54" fmla="*/ 143 w 174"/>
                <a:gd name="T55" fmla="*/ 61 h 174"/>
                <a:gd name="T56" fmla="*/ 174 w 174"/>
                <a:gd name="T57" fmla="*/ 29 h 174"/>
                <a:gd name="T58" fmla="*/ 170 w 174"/>
                <a:gd name="T59" fmla="*/ 25 h 174"/>
                <a:gd name="T60" fmla="*/ 161 w 174"/>
                <a:gd name="T61" fmla="*/ 2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4" h="174">
                  <a:moveTo>
                    <a:pt x="161" y="25"/>
                  </a:moveTo>
                  <a:cubicBezTo>
                    <a:pt x="146" y="39"/>
                    <a:pt x="146" y="39"/>
                    <a:pt x="146" y="39"/>
                  </a:cubicBezTo>
                  <a:cubicBezTo>
                    <a:pt x="137" y="33"/>
                    <a:pt x="126" y="28"/>
                    <a:pt x="115" y="2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2"/>
                    <a:pt x="112" y="0"/>
                    <a:pt x="108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2" y="0"/>
                    <a:pt x="89" y="2"/>
                    <a:pt x="89" y="6"/>
                  </a:cubicBezTo>
                  <a:cubicBezTo>
                    <a:pt x="89" y="26"/>
                    <a:pt x="89" y="26"/>
                    <a:pt x="89" y="26"/>
                  </a:cubicBezTo>
                  <a:cubicBezTo>
                    <a:pt x="78" y="28"/>
                    <a:pt x="67" y="33"/>
                    <a:pt x="58" y="39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1" y="23"/>
                    <a:pt x="37" y="23"/>
                    <a:pt x="34" y="2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3" y="37"/>
                    <a:pt x="23" y="41"/>
                    <a:pt x="25" y="43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3" y="67"/>
                    <a:pt x="28" y="78"/>
                    <a:pt x="26" y="89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2" y="89"/>
                    <a:pt x="0" y="92"/>
                    <a:pt x="0" y="96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2"/>
                    <a:pt x="2" y="115"/>
                    <a:pt x="6" y="115"/>
                  </a:cubicBezTo>
                  <a:cubicBezTo>
                    <a:pt x="26" y="115"/>
                    <a:pt x="26" y="115"/>
                    <a:pt x="26" y="115"/>
                  </a:cubicBezTo>
                  <a:cubicBezTo>
                    <a:pt x="28" y="126"/>
                    <a:pt x="33" y="137"/>
                    <a:pt x="39" y="146"/>
                  </a:cubicBezTo>
                  <a:cubicBezTo>
                    <a:pt x="25" y="161"/>
                    <a:pt x="25" y="161"/>
                    <a:pt x="25" y="161"/>
                  </a:cubicBezTo>
                  <a:cubicBezTo>
                    <a:pt x="23" y="163"/>
                    <a:pt x="23" y="167"/>
                    <a:pt x="25" y="170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61" y="143"/>
                    <a:pt x="61" y="143"/>
                    <a:pt x="61" y="143"/>
                  </a:cubicBezTo>
                  <a:cubicBezTo>
                    <a:pt x="51" y="132"/>
                    <a:pt x="44" y="118"/>
                    <a:pt x="44" y="102"/>
                  </a:cubicBezTo>
                  <a:cubicBezTo>
                    <a:pt x="44" y="71"/>
                    <a:pt x="70" y="44"/>
                    <a:pt x="102" y="44"/>
                  </a:cubicBezTo>
                  <a:cubicBezTo>
                    <a:pt x="118" y="44"/>
                    <a:pt x="132" y="51"/>
                    <a:pt x="143" y="61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0" y="25"/>
                    <a:pt x="170" y="25"/>
                    <a:pt x="170" y="25"/>
                  </a:cubicBezTo>
                  <a:cubicBezTo>
                    <a:pt x="167" y="23"/>
                    <a:pt x="163" y="23"/>
                    <a:pt x="161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2" name="Freeform 119">
              <a:extLst>
                <a:ext uri="{FF2B5EF4-FFF2-40B4-BE49-F238E27FC236}">
                  <a16:creationId xmlns:a16="http://schemas.microsoft.com/office/drawing/2014/main" id="{63B8E4B9-7F3A-4DE8-9723-E465DD188D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91575" y="2382838"/>
              <a:ext cx="439737" cy="439738"/>
            </a:xfrm>
            <a:custGeom>
              <a:avLst/>
              <a:gdLst>
                <a:gd name="T0" fmla="*/ 58 w 116"/>
                <a:gd name="T1" fmla="*/ 96 h 116"/>
                <a:gd name="T2" fmla="*/ 20 w 116"/>
                <a:gd name="T3" fmla="*/ 58 h 116"/>
                <a:gd name="T4" fmla="*/ 58 w 116"/>
                <a:gd name="T5" fmla="*/ 20 h 116"/>
                <a:gd name="T6" fmla="*/ 96 w 116"/>
                <a:gd name="T7" fmla="*/ 58 h 116"/>
                <a:gd name="T8" fmla="*/ 58 w 116"/>
                <a:gd name="T9" fmla="*/ 96 h 116"/>
                <a:gd name="T10" fmla="*/ 58 w 116"/>
                <a:gd name="T11" fmla="*/ 0 h 116"/>
                <a:gd name="T12" fmla="*/ 0 w 116"/>
                <a:gd name="T13" fmla="*/ 58 h 116"/>
                <a:gd name="T14" fmla="*/ 58 w 116"/>
                <a:gd name="T15" fmla="*/ 116 h 116"/>
                <a:gd name="T16" fmla="*/ 116 w 116"/>
                <a:gd name="T17" fmla="*/ 58 h 116"/>
                <a:gd name="T18" fmla="*/ 58 w 116"/>
                <a:gd name="T1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116">
                  <a:moveTo>
                    <a:pt x="58" y="96"/>
                  </a:moveTo>
                  <a:cubicBezTo>
                    <a:pt x="37" y="96"/>
                    <a:pt x="20" y="79"/>
                    <a:pt x="20" y="58"/>
                  </a:cubicBezTo>
                  <a:cubicBezTo>
                    <a:pt x="20" y="37"/>
                    <a:pt x="37" y="20"/>
                    <a:pt x="58" y="20"/>
                  </a:cubicBezTo>
                  <a:cubicBezTo>
                    <a:pt x="79" y="20"/>
                    <a:pt x="96" y="37"/>
                    <a:pt x="96" y="58"/>
                  </a:cubicBezTo>
                  <a:cubicBezTo>
                    <a:pt x="96" y="79"/>
                    <a:pt x="79" y="96"/>
                    <a:pt x="58" y="96"/>
                  </a:cubicBezTo>
                  <a:close/>
                  <a:moveTo>
                    <a:pt x="58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90"/>
                    <a:pt x="26" y="116"/>
                    <a:pt x="58" y="116"/>
                  </a:cubicBezTo>
                  <a:cubicBezTo>
                    <a:pt x="90" y="116"/>
                    <a:pt x="116" y="90"/>
                    <a:pt x="116" y="58"/>
                  </a:cubicBezTo>
                  <a:cubicBezTo>
                    <a:pt x="116" y="26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CF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3" name="Freeform 120">
              <a:extLst>
                <a:ext uri="{FF2B5EF4-FFF2-40B4-BE49-F238E27FC236}">
                  <a16:creationId xmlns:a16="http://schemas.microsoft.com/office/drawing/2014/main" id="{D80DCBB8-7FE3-4964-AC81-60B2C8EC7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1575" y="2382838"/>
              <a:ext cx="374650" cy="374650"/>
            </a:xfrm>
            <a:custGeom>
              <a:avLst/>
              <a:gdLst>
                <a:gd name="T0" fmla="*/ 58 w 99"/>
                <a:gd name="T1" fmla="*/ 0 h 99"/>
                <a:gd name="T2" fmla="*/ 0 w 99"/>
                <a:gd name="T3" fmla="*/ 58 h 99"/>
                <a:gd name="T4" fmla="*/ 17 w 99"/>
                <a:gd name="T5" fmla="*/ 99 h 99"/>
                <a:gd name="T6" fmla="*/ 31 w 99"/>
                <a:gd name="T7" fmla="*/ 85 h 99"/>
                <a:gd name="T8" fmla="*/ 20 w 99"/>
                <a:gd name="T9" fmla="*/ 58 h 99"/>
                <a:gd name="T10" fmla="*/ 58 w 99"/>
                <a:gd name="T11" fmla="*/ 20 h 99"/>
                <a:gd name="T12" fmla="*/ 85 w 99"/>
                <a:gd name="T13" fmla="*/ 31 h 99"/>
                <a:gd name="T14" fmla="*/ 99 w 99"/>
                <a:gd name="T15" fmla="*/ 17 h 99"/>
                <a:gd name="T16" fmla="*/ 58 w 99"/>
                <a:gd name="T1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99">
                  <a:moveTo>
                    <a:pt x="58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74"/>
                    <a:pt x="7" y="88"/>
                    <a:pt x="17" y="99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24" y="78"/>
                    <a:pt x="20" y="69"/>
                    <a:pt x="20" y="58"/>
                  </a:cubicBezTo>
                  <a:cubicBezTo>
                    <a:pt x="20" y="37"/>
                    <a:pt x="37" y="20"/>
                    <a:pt x="58" y="20"/>
                  </a:cubicBezTo>
                  <a:cubicBezTo>
                    <a:pt x="69" y="20"/>
                    <a:pt x="78" y="24"/>
                    <a:pt x="85" y="31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88" y="7"/>
                    <a:pt x="74" y="0"/>
                    <a:pt x="58" y="0"/>
                  </a:cubicBezTo>
                  <a:close/>
                </a:path>
              </a:pathLst>
            </a:custGeom>
            <a:solidFill>
              <a:srgbClr val="E2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4" name="Freeform 121">
              <a:extLst>
                <a:ext uri="{FF2B5EF4-FFF2-40B4-BE49-F238E27FC236}">
                  <a16:creationId xmlns:a16="http://schemas.microsoft.com/office/drawing/2014/main" id="{FDAC3FB3-347D-4390-96C5-EB6BF70E45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67775" y="2459038"/>
              <a:ext cx="287337" cy="287338"/>
            </a:xfrm>
            <a:custGeom>
              <a:avLst/>
              <a:gdLst>
                <a:gd name="T0" fmla="*/ 38 w 76"/>
                <a:gd name="T1" fmla="*/ 64 h 76"/>
                <a:gd name="T2" fmla="*/ 12 w 76"/>
                <a:gd name="T3" fmla="*/ 38 h 76"/>
                <a:gd name="T4" fmla="*/ 38 w 76"/>
                <a:gd name="T5" fmla="*/ 12 h 76"/>
                <a:gd name="T6" fmla="*/ 64 w 76"/>
                <a:gd name="T7" fmla="*/ 38 h 76"/>
                <a:gd name="T8" fmla="*/ 38 w 76"/>
                <a:gd name="T9" fmla="*/ 64 h 76"/>
                <a:gd name="T10" fmla="*/ 38 w 76"/>
                <a:gd name="T11" fmla="*/ 0 h 76"/>
                <a:gd name="T12" fmla="*/ 0 w 76"/>
                <a:gd name="T13" fmla="*/ 38 h 76"/>
                <a:gd name="T14" fmla="*/ 38 w 76"/>
                <a:gd name="T15" fmla="*/ 76 h 76"/>
                <a:gd name="T16" fmla="*/ 76 w 76"/>
                <a:gd name="T17" fmla="*/ 38 h 76"/>
                <a:gd name="T18" fmla="*/ 38 w 76"/>
                <a:gd name="T1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38" y="64"/>
                  </a:moveTo>
                  <a:cubicBezTo>
                    <a:pt x="24" y="64"/>
                    <a:pt x="12" y="52"/>
                    <a:pt x="12" y="38"/>
                  </a:cubicBezTo>
                  <a:cubicBezTo>
                    <a:pt x="12" y="24"/>
                    <a:pt x="24" y="12"/>
                    <a:pt x="38" y="12"/>
                  </a:cubicBezTo>
                  <a:cubicBezTo>
                    <a:pt x="52" y="12"/>
                    <a:pt x="64" y="24"/>
                    <a:pt x="64" y="38"/>
                  </a:cubicBezTo>
                  <a:cubicBezTo>
                    <a:pt x="64" y="52"/>
                    <a:pt x="52" y="64"/>
                    <a:pt x="38" y="64"/>
                  </a:cubicBez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9"/>
                    <a:pt x="17" y="76"/>
                    <a:pt x="38" y="76"/>
                  </a:cubicBezTo>
                  <a:cubicBezTo>
                    <a:pt x="59" y="76"/>
                    <a:pt x="76" y="59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lose/>
                </a:path>
              </a:pathLst>
            </a:custGeom>
            <a:solidFill>
              <a:srgbClr val="E2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85" name="Freeform 122">
              <a:extLst>
                <a:ext uri="{FF2B5EF4-FFF2-40B4-BE49-F238E27FC236}">
                  <a16:creationId xmlns:a16="http://schemas.microsoft.com/office/drawing/2014/main" id="{AA745798-79F7-421C-A70C-0343FA96B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7775" y="2459038"/>
              <a:ext cx="246062" cy="246063"/>
            </a:xfrm>
            <a:custGeom>
              <a:avLst/>
              <a:gdLst>
                <a:gd name="T0" fmla="*/ 38 w 65"/>
                <a:gd name="T1" fmla="*/ 0 h 65"/>
                <a:gd name="T2" fmla="*/ 0 w 65"/>
                <a:gd name="T3" fmla="*/ 38 h 65"/>
                <a:gd name="T4" fmla="*/ 11 w 65"/>
                <a:gd name="T5" fmla="*/ 65 h 65"/>
                <a:gd name="T6" fmla="*/ 20 w 65"/>
                <a:gd name="T7" fmla="*/ 56 h 65"/>
                <a:gd name="T8" fmla="*/ 12 w 65"/>
                <a:gd name="T9" fmla="*/ 38 h 65"/>
                <a:gd name="T10" fmla="*/ 38 w 65"/>
                <a:gd name="T11" fmla="*/ 12 h 65"/>
                <a:gd name="T12" fmla="*/ 56 w 65"/>
                <a:gd name="T13" fmla="*/ 20 h 65"/>
                <a:gd name="T14" fmla="*/ 65 w 65"/>
                <a:gd name="T15" fmla="*/ 11 h 65"/>
                <a:gd name="T16" fmla="*/ 38 w 65"/>
                <a:gd name="T1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65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49"/>
                    <a:pt x="4" y="58"/>
                    <a:pt x="11" y="65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15" y="51"/>
                    <a:pt x="12" y="45"/>
                    <a:pt x="12" y="38"/>
                  </a:cubicBezTo>
                  <a:cubicBezTo>
                    <a:pt x="12" y="24"/>
                    <a:pt x="24" y="12"/>
                    <a:pt x="38" y="12"/>
                  </a:cubicBezTo>
                  <a:cubicBezTo>
                    <a:pt x="45" y="12"/>
                    <a:pt x="51" y="15"/>
                    <a:pt x="56" y="2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8" y="4"/>
                    <a:pt x="49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86" name="Title 1">
            <a:extLst>
              <a:ext uri="{FF2B5EF4-FFF2-40B4-BE49-F238E27FC236}">
                <a16:creationId xmlns:a16="http://schemas.microsoft.com/office/drawing/2014/main" id="{81C6A724-0FB4-4D8E-99FB-28A176D6CD9F}"/>
              </a:ext>
            </a:extLst>
          </p:cNvPr>
          <p:cNvSpPr txBox="1">
            <a:spLocks/>
          </p:cNvSpPr>
          <p:nvPr/>
        </p:nvSpPr>
        <p:spPr>
          <a:xfrm>
            <a:off x="6233973" y="3634740"/>
            <a:ext cx="1493671" cy="20175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1200"/>
              </a:spcAft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Clean &amp; Merge</a:t>
            </a:r>
            <a:br>
              <a:rPr/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Removed the incomplete 2022 year, checked for nulls, merged sets with themes.</a:t>
            </a:r>
          </a:p>
        </p:txBody>
      </p:sp>
      <p:sp>
        <p:nvSpPr>
          <p:cNvPr id="87" name="Title 1">
            <a:extLst>
              <a:ext uri="{FF2B5EF4-FFF2-40B4-BE49-F238E27FC236}">
                <a16:creationId xmlns:a16="http://schemas.microsoft.com/office/drawing/2014/main" id="{07DB6CF9-2821-494E-8A5D-14146280FE23}"/>
              </a:ext>
            </a:extLst>
          </p:cNvPr>
          <p:cNvSpPr txBox="1">
            <a:spLocks/>
          </p:cNvSpPr>
          <p:nvPr/>
        </p:nvSpPr>
        <p:spPr>
          <a:xfrm>
            <a:off x="8119750" y="3634740"/>
            <a:ext cx="1493671" cy="20175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1200"/>
              </a:spcAft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Scale Features</a:t>
            </a:r>
            <a:br>
              <a:rPr/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Applied StandardScaler so year and part count contribute equally to distance.</a:t>
            </a:r>
          </a:p>
        </p:txBody>
      </p:sp>
      <p:sp>
        <p:nvSpPr>
          <p:cNvPr id="88" name="Title 1">
            <a:extLst>
              <a:ext uri="{FF2B5EF4-FFF2-40B4-BE49-F238E27FC236}">
                <a16:creationId xmlns:a16="http://schemas.microsoft.com/office/drawing/2014/main" id="{8DE727F1-8EF1-45DC-822E-56C2113332A5}"/>
              </a:ext>
            </a:extLst>
          </p:cNvPr>
          <p:cNvSpPr txBox="1">
            <a:spLocks/>
          </p:cNvSpPr>
          <p:nvPr/>
        </p:nvSpPr>
        <p:spPr>
          <a:xfrm>
            <a:off x="10005527" y="3634740"/>
            <a:ext cx="1493671" cy="20175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1200"/>
              </a:spcAft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Elbow Method</a:t>
            </a:r>
            <a:br>
              <a:rPr/>
            </a:b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Plotted inertia across k = 1–10 to justify k = 6.</a:t>
            </a:r>
          </a:p>
        </p:txBody>
      </p:sp>
      <p:sp>
        <p:nvSpPr>
          <p:cNvPr id="89" name="Freeform 46">
            <a:extLst>
              <a:ext uri="{FF2B5EF4-FFF2-40B4-BE49-F238E27FC236}">
                <a16:creationId xmlns:a16="http://schemas.microsoft.com/office/drawing/2014/main" id="{2B479856-F765-422E-A616-FADA65D982D6}"/>
              </a:ext>
            </a:extLst>
          </p:cNvPr>
          <p:cNvSpPr/>
          <p:nvPr/>
        </p:nvSpPr>
        <p:spPr>
          <a:xfrm>
            <a:off x="6438460" y="5780750"/>
            <a:ext cx="1084697" cy="80948"/>
          </a:xfrm>
          <a:prstGeom prst="roundRect">
            <a:avLst>
              <a:gd name="adj" fmla="val 50000"/>
            </a:avLst>
          </a:pr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Freeform 46">
            <a:extLst>
              <a:ext uri="{FF2B5EF4-FFF2-40B4-BE49-F238E27FC236}">
                <a16:creationId xmlns:a16="http://schemas.microsoft.com/office/drawing/2014/main" id="{9EB3B54E-4E49-4BE4-AB11-6C98799D2A2D}"/>
              </a:ext>
            </a:extLst>
          </p:cNvPr>
          <p:cNvSpPr/>
          <p:nvPr/>
        </p:nvSpPr>
        <p:spPr>
          <a:xfrm>
            <a:off x="8324237" y="5780750"/>
            <a:ext cx="1084697" cy="80948"/>
          </a:xfrm>
          <a:prstGeom prst="roundRect">
            <a:avLst>
              <a:gd name="adj" fmla="val 50000"/>
            </a:avLst>
          </a:pr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1" name="Freeform 46">
            <a:extLst>
              <a:ext uri="{FF2B5EF4-FFF2-40B4-BE49-F238E27FC236}">
                <a16:creationId xmlns:a16="http://schemas.microsoft.com/office/drawing/2014/main" id="{4A9A4972-D060-43D5-9967-ECB37C1C446D}"/>
              </a:ext>
            </a:extLst>
          </p:cNvPr>
          <p:cNvSpPr/>
          <p:nvPr/>
        </p:nvSpPr>
        <p:spPr>
          <a:xfrm>
            <a:off x="10210014" y="5780750"/>
            <a:ext cx="1084697" cy="80948"/>
          </a:xfrm>
          <a:prstGeom prst="roundRect">
            <a:avLst>
              <a:gd name="adj" fmla="val 50000"/>
            </a:avLst>
          </a:pr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3" name="任意多边形: 形状 16">
            <a:extLst>
              <a:ext uri="{FF2B5EF4-FFF2-40B4-BE49-F238E27FC236}">
                <a16:creationId xmlns:a16="http://schemas.microsoft.com/office/drawing/2014/main" id="{D77BCD6D-3CA3-4FBA-AE6F-8FFE7AB82299}"/>
              </a:ext>
            </a:extLst>
          </p:cNvPr>
          <p:cNvSpPr/>
          <p:nvPr/>
        </p:nvSpPr>
        <p:spPr>
          <a:xfrm>
            <a:off x="0" y="6462914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任意多边形: 形状 16">
            <a:extLst>
              <a:ext uri="{FF2B5EF4-FFF2-40B4-BE49-F238E27FC236}">
                <a16:creationId xmlns:a16="http://schemas.microsoft.com/office/drawing/2014/main" id="{DB50D6CE-7287-442B-B6AF-EAFB69B0C72D}"/>
              </a:ext>
            </a:extLst>
          </p:cNvPr>
          <p:cNvSpPr/>
          <p:nvPr/>
        </p:nvSpPr>
        <p:spPr>
          <a:xfrm>
            <a:off x="2724150" y="6462914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任意多边形: 形状 16">
            <a:extLst>
              <a:ext uri="{FF2B5EF4-FFF2-40B4-BE49-F238E27FC236}">
                <a16:creationId xmlns:a16="http://schemas.microsoft.com/office/drawing/2014/main" id="{DA15B47E-2C18-48FE-8019-64213F8B312A}"/>
              </a:ext>
            </a:extLst>
          </p:cNvPr>
          <p:cNvSpPr/>
          <p:nvPr/>
        </p:nvSpPr>
        <p:spPr>
          <a:xfrm>
            <a:off x="5467350" y="6462914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任意多边形: 形状 16">
            <a:extLst>
              <a:ext uri="{FF2B5EF4-FFF2-40B4-BE49-F238E27FC236}">
                <a16:creationId xmlns:a16="http://schemas.microsoft.com/office/drawing/2014/main" id="{26E91692-B844-4275-9982-FDA757730759}"/>
              </a:ext>
            </a:extLst>
          </p:cNvPr>
          <p:cNvSpPr/>
          <p:nvPr/>
        </p:nvSpPr>
        <p:spPr>
          <a:xfrm>
            <a:off x="8172450" y="6462914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A5629178-9537-4CD9-B8A6-5A072269BDD9}"/>
              </a:ext>
            </a:extLst>
          </p:cNvPr>
          <p:cNvSpPr/>
          <p:nvPr/>
        </p:nvSpPr>
        <p:spPr>
          <a:xfrm>
            <a:off x="10915650" y="6462914"/>
            <a:ext cx="1276350" cy="464457"/>
          </a:xfrm>
          <a:custGeom>
            <a:avLst/>
            <a:gdLst>
              <a:gd name="connsiteX0" fmla="*/ 97047 w 1276350"/>
              <a:gd name="connsiteY0" fmla="*/ 0 h 464457"/>
              <a:gd name="connsiteX1" fmla="*/ 358828 w 1276350"/>
              <a:gd name="connsiteY1" fmla="*/ 0 h 464457"/>
              <a:gd name="connsiteX2" fmla="*/ 358828 w 1276350"/>
              <a:gd name="connsiteY2" fmla="*/ 111250 h 464457"/>
              <a:gd name="connsiteX3" fmla="*/ 554462 w 1276350"/>
              <a:gd name="connsiteY3" fmla="*/ 111250 h 464457"/>
              <a:gd name="connsiteX4" fmla="*/ 554462 w 1276350"/>
              <a:gd name="connsiteY4" fmla="*/ 0 h 464457"/>
              <a:gd name="connsiteX5" fmla="*/ 816244 w 1276350"/>
              <a:gd name="connsiteY5" fmla="*/ 0 h 464457"/>
              <a:gd name="connsiteX6" fmla="*/ 816244 w 1276350"/>
              <a:gd name="connsiteY6" fmla="*/ 111250 h 464457"/>
              <a:gd name="connsiteX7" fmla="*/ 1011878 w 1276350"/>
              <a:gd name="connsiteY7" fmla="*/ 111250 h 464457"/>
              <a:gd name="connsiteX8" fmla="*/ 1011878 w 1276350"/>
              <a:gd name="connsiteY8" fmla="*/ 0 h 464457"/>
              <a:gd name="connsiteX9" fmla="*/ 1273659 w 1276350"/>
              <a:gd name="connsiteY9" fmla="*/ 0 h 464457"/>
              <a:gd name="connsiteX10" fmla="*/ 1273659 w 1276350"/>
              <a:gd name="connsiteY10" fmla="*/ 111250 h 464457"/>
              <a:gd name="connsiteX11" fmla="*/ 1276350 w 1276350"/>
              <a:gd name="connsiteY11" fmla="*/ 111250 h 464457"/>
              <a:gd name="connsiteX12" fmla="*/ 1276350 w 1276350"/>
              <a:gd name="connsiteY12" fmla="*/ 464457 h 464457"/>
              <a:gd name="connsiteX13" fmla="*/ 0 w 1276350"/>
              <a:gd name="connsiteY13" fmla="*/ 464457 h 464457"/>
              <a:gd name="connsiteX14" fmla="*/ 0 w 1276350"/>
              <a:gd name="connsiteY14" fmla="*/ 111250 h 464457"/>
              <a:gd name="connsiteX15" fmla="*/ 97047 w 1276350"/>
              <a:gd name="connsiteY15" fmla="*/ 111250 h 4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76350" h="464457">
                <a:moveTo>
                  <a:pt x="97047" y="0"/>
                </a:moveTo>
                <a:lnTo>
                  <a:pt x="358828" y="0"/>
                </a:lnTo>
                <a:lnTo>
                  <a:pt x="358828" y="111250"/>
                </a:lnTo>
                <a:lnTo>
                  <a:pt x="554462" y="111250"/>
                </a:lnTo>
                <a:lnTo>
                  <a:pt x="554462" y="0"/>
                </a:lnTo>
                <a:lnTo>
                  <a:pt x="816244" y="0"/>
                </a:lnTo>
                <a:lnTo>
                  <a:pt x="816244" y="111250"/>
                </a:lnTo>
                <a:lnTo>
                  <a:pt x="1011878" y="111250"/>
                </a:lnTo>
                <a:lnTo>
                  <a:pt x="1011878" y="0"/>
                </a:lnTo>
                <a:lnTo>
                  <a:pt x="1273659" y="0"/>
                </a:lnTo>
                <a:lnTo>
                  <a:pt x="1273659" y="111250"/>
                </a:lnTo>
                <a:lnTo>
                  <a:pt x="1276350" y="111250"/>
                </a:lnTo>
                <a:lnTo>
                  <a:pt x="1276350" y="464457"/>
                </a:lnTo>
                <a:lnTo>
                  <a:pt x="0" y="464457"/>
                </a:lnTo>
                <a:lnTo>
                  <a:pt x="0" y="111250"/>
                </a:lnTo>
                <a:lnTo>
                  <a:pt x="97047" y="111250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0420AC76-9596-4B0C-A95B-0353EDD00DFC}"/>
              </a:ext>
            </a:extLst>
          </p:cNvPr>
          <p:cNvSpPr/>
          <p:nvPr/>
        </p:nvSpPr>
        <p:spPr>
          <a:xfrm>
            <a:off x="11239954" y="6519862"/>
            <a:ext cx="444500" cy="338137"/>
          </a:xfrm>
          <a:prstGeom prst="rect">
            <a:avLst/>
          </a:prstGeom>
          <a:solidFill>
            <a:srgbClr val="FBF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B6C789B-4CA8-45C4-BEF9-5DE898D5025A}"/>
              </a:ext>
            </a:extLst>
          </p:cNvPr>
          <p:cNvSpPr/>
          <p:nvPr/>
        </p:nvSpPr>
        <p:spPr>
          <a:xfrm>
            <a:off x="11239954" y="6316662"/>
            <a:ext cx="444500" cy="444500"/>
          </a:xfrm>
          <a:prstGeom prst="ellipse">
            <a:avLst/>
          </a:prstGeom>
          <a:solidFill>
            <a:srgbClr val="FBF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Slide Number Placeholder 5">
            <a:extLst>
              <a:ext uri="{FF2B5EF4-FFF2-40B4-BE49-F238E27FC236}">
                <a16:creationId xmlns:a16="http://schemas.microsoft.com/office/drawing/2014/main" id="{C2E5CD9A-ACDF-417B-8034-6B5F025E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650" y="6356350"/>
            <a:ext cx="331108" cy="365125"/>
          </a:xfrm>
        </p:spPr>
        <p:txBody>
          <a:bodyPr lIns="0" tIns="0" rIns="0" bIns="0"/>
          <a:lstStyle>
            <a:lvl1pPr algn="ctr">
              <a:defRPr sz="900" b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D05A9CD-9176-4D89-A414-3BEEE81BBC7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5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87A70785-B463-47B1-B122-587FAB7F5F3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837201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83" imgH="384" progId="TCLayout.ActiveDocument.1">
                  <p:embed/>
                </p:oleObj>
              </mc:Choice>
              <mc:Fallback>
                <p:oleObj name="think-cell Slide" r:id="rId5" imgW="383" imgH="384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87A70785-B463-47B1-B122-587FAB7F5F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37" hidden="1">
            <a:extLst>
              <a:ext uri="{FF2B5EF4-FFF2-40B4-BE49-F238E27FC236}">
                <a16:creationId xmlns:a16="http://schemas.microsoft.com/office/drawing/2014/main" id="{83383D2E-35DD-485A-93B5-4DC7FDFCD1F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da-DK" sz="4400" b="1" dirty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62" name="Rectángulo 6175">
            <a:extLst>
              <a:ext uri="{FF2B5EF4-FFF2-40B4-BE49-F238E27FC236}">
                <a16:creationId xmlns:a16="http://schemas.microsoft.com/office/drawing/2014/main" id="{23C290D0-6A72-452F-8582-ADE87DA110D0}"/>
              </a:ext>
            </a:extLst>
          </p:cNvPr>
          <p:cNvSpPr/>
          <p:nvPr/>
        </p:nvSpPr>
        <p:spPr>
          <a:xfrm flipV="1">
            <a:off x="9645188" y="-3"/>
            <a:ext cx="2546812" cy="6858002"/>
          </a:xfrm>
          <a:prstGeom prst="rect">
            <a:avLst/>
          </a:pr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任意多边形: 形状 16">
            <a:extLst>
              <a:ext uri="{FF2B5EF4-FFF2-40B4-BE49-F238E27FC236}">
                <a16:creationId xmlns:a16="http://schemas.microsoft.com/office/drawing/2014/main" id="{3036D63D-5F0C-4766-ADC0-263540C0E3E8}"/>
              </a:ext>
            </a:extLst>
          </p:cNvPr>
          <p:cNvSpPr/>
          <p:nvPr/>
        </p:nvSpPr>
        <p:spPr>
          <a:xfrm rot="16200000">
            <a:off x="8101975" y="5254294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E949EE-E1FD-4D2F-815C-865A15CEC628}"/>
              </a:ext>
            </a:extLst>
          </p:cNvPr>
          <p:cNvSpPr/>
          <p:nvPr/>
        </p:nvSpPr>
        <p:spPr>
          <a:xfrm>
            <a:off x="6736443" y="1"/>
            <a:ext cx="4891314" cy="3429000"/>
          </a:xfrm>
          <a:prstGeom prst="rect">
            <a:avLst/>
          </a:pr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BDF70C0-AE68-4F28-B206-5BECDA2258B4}"/>
              </a:ext>
            </a:extLst>
          </p:cNvPr>
          <p:cNvSpPr/>
          <p:nvPr/>
        </p:nvSpPr>
        <p:spPr>
          <a:xfrm>
            <a:off x="6736443" y="983343"/>
            <a:ext cx="4891314" cy="4891314"/>
          </a:xfrm>
          <a:prstGeom prst="ellipse">
            <a:avLst/>
          </a:pr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CB5E8A7-CBF9-4BE3-AB6A-AC503DDF6722}"/>
              </a:ext>
            </a:extLst>
          </p:cNvPr>
          <p:cNvSpPr/>
          <p:nvPr/>
        </p:nvSpPr>
        <p:spPr>
          <a:xfrm>
            <a:off x="7344642" y="1591542"/>
            <a:ext cx="3674916" cy="36749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CE20153-770D-4CD4-A193-D94E03C3411A}"/>
              </a:ext>
            </a:extLst>
          </p:cNvPr>
          <p:cNvGrpSpPr/>
          <p:nvPr/>
        </p:nvGrpSpPr>
        <p:grpSpPr>
          <a:xfrm>
            <a:off x="6653150" y="3643997"/>
            <a:ext cx="1293091" cy="1293091"/>
            <a:chOff x="7187500" y="839949"/>
            <a:chExt cx="1422400" cy="1422400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258DCCD-91D3-47FE-970E-D8F41D38CDEA}"/>
                </a:ext>
              </a:extLst>
            </p:cNvPr>
            <p:cNvSpPr/>
            <p:nvPr/>
          </p:nvSpPr>
          <p:spPr>
            <a:xfrm>
              <a:off x="7187500" y="839949"/>
              <a:ext cx="1422400" cy="142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568FA93A-9258-4847-946B-9D18E1E01DC7}"/>
                </a:ext>
              </a:extLst>
            </p:cNvPr>
            <p:cNvSpPr/>
            <p:nvPr/>
          </p:nvSpPr>
          <p:spPr>
            <a:xfrm>
              <a:off x="7412941" y="1065390"/>
              <a:ext cx="971519" cy="971519"/>
            </a:xfrm>
            <a:prstGeom prst="ellipse">
              <a:avLst/>
            </a:prstGeom>
            <a:solidFill>
              <a:srgbClr val="FFD100"/>
            </a:solidFill>
            <a:ln>
              <a:noFill/>
            </a:ln>
            <a:effectLst>
              <a:outerShdw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Oval 58">
            <a:extLst>
              <a:ext uri="{FF2B5EF4-FFF2-40B4-BE49-F238E27FC236}">
                <a16:creationId xmlns:a16="http://schemas.microsoft.com/office/drawing/2014/main" id="{2C461919-26CB-4694-8C8B-0208664275C4}"/>
              </a:ext>
            </a:extLst>
          </p:cNvPr>
          <p:cNvSpPr/>
          <p:nvPr/>
        </p:nvSpPr>
        <p:spPr>
          <a:xfrm>
            <a:off x="4323443" y="3517329"/>
            <a:ext cx="472979" cy="472978"/>
          </a:xfrm>
          <a:prstGeom prst="ellipse">
            <a:avLst/>
          </a:prstGeom>
          <a:solidFill>
            <a:srgbClr val="FFD1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716B2FA-9E78-4668-AB0D-467B1CE001D0}"/>
              </a:ext>
            </a:extLst>
          </p:cNvPr>
          <p:cNvSpPr/>
          <p:nvPr/>
        </p:nvSpPr>
        <p:spPr>
          <a:xfrm>
            <a:off x="2443843" y="3517329"/>
            <a:ext cx="472979" cy="472978"/>
          </a:xfrm>
          <a:prstGeom prst="ellipse">
            <a:avLst/>
          </a:prstGeom>
          <a:solidFill>
            <a:srgbClr val="FFD1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370B0A9-86A8-4400-A409-E63F77FD58B9}"/>
              </a:ext>
            </a:extLst>
          </p:cNvPr>
          <p:cNvSpPr/>
          <p:nvPr/>
        </p:nvSpPr>
        <p:spPr>
          <a:xfrm>
            <a:off x="571478" y="3517329"/>
            <a:ext cx="472979" cy="472978"/>
          </a:xfrm>
          <a:prstGeom prst="ellipse">
            <a:avLst/>
          </a:prstGeom>
          <a:solidFill>
            <a:srgbClr val="FFD1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0590801-5138-4222-BF1B-BEB132CFF1F4}"/>
              </a:ext>
            </a:extLst>
          </p:cNvPr>
          <p:cNvGrpSpPr/>
          <p:nvPr/>
        </p:nvGrpSpPr>
        <p:grpSpPr>
          <a:xfrm>
            <a:off x="7048509" y="4038323"/>
            <a:ext cx="502372" cy="504439"/>
            <a:chOff x="3125788" y="636588"/>
            <a:chExt cx="771526" cy="774700"/>
          </a:xfrm>
          <a:effectLst>
            <a:outerShdw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21" name="Oval 17">
              <a:extLst>
                <a:ext uri="{FF2B5EF4-FFF2-40B4-BE49-F238E27FC236}">
                  <a16:creationId xmlns:a16="http://schemas.microsoft.com/office/drawing/2014/main" id="{9B7EC4BE-4968-4F6E-83C6-12B186802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5788" y="636588"/>
              <a:ext cx="771525" cy="774700"/>
            </a:xfrm>
            <a:prstGeom prst="ellipse">
              <a:avLst/>
            </a:prstGeom>
            <a:solidFill>
              <a:srgbClr val="059B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19FDC5C-3558-40BC-8908-04ED00989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788" y="636588"/>
              <a:ext cx="385763" cy="774700"/>
            </a:xfrm>
            <a:custGeom>
              <a:avLst/>
              <a:gdLst>
                <a:gd name="T0" fmla="*/ 102 w 102"/>
                <a:gd name="T1" fmla="*/ 0 h 205"/>
                <a:gd name="T2" fmla="*/ 0 w 102"/>
                <a:gd name="T3" fmla="*/ 103 h 205"/>
                <a:gd name="T4" fmla="*/ 102 w 102"/>
                <a:gd name="T5" fmla="*/ 205 h 205"/>
                <a:gd name="T6" fmla="*/ 102 w 102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205">
                  <a:moveTo>
                    <a:pt x="102" y="0"/>
                  </a:moveTo>
                  <a:cubicBezTo>
                    <a:pt x="45" y="0"/>
                    <a:pt x="0" y="46"/>
                    <a:pt x="0" y="103"/>
                  </a:cubicBezTo>
                  <a:cubicBezTo>
                    <a:pt x="0" y="159"/>
                    <a:pt x="45" y="205"/>
                    <a:pt x="102" y="205"/>
                  </a:cubicBezTo>
                  <a:lnTo>
                    <a:pt x="102" y="0"/>
                  </a:lnTo>
                  <a:close/>
                </a:path>
              </a:pathLst>
            </a:custGeom>
            <a:solidFill>
              <a:srgbClr val="21B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375EAAD2-8854-4F7A-BC9D-6B5B6D17BF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36901" y="673101"/>
              <a:ext cx="760413" cy="733425"/>
            </a:xfrm>
            <a:custGeom>
              <a:avLst/>
              <a:gdLst>
                <a:gd name="T0" fmla="*/ 117 w 201"/>
                <a:gd name="T1" fmla="*/ 158 h 194"/>
                <a:gd name="T2" fmla="*/ 116 w 201"/>
                <a:gd name="T3" fmla="*/ 149 h 194"/>
                <a:gd name="T4" fmla="*/ 132 w 201"/>
                <a:gd name="T5" fmla="*/ 145 h 194"/>
                <a:gd name="T6" fmla="*/ 117 w 201"/>
                <a:gd name="T7" fmla="*/ 158 h 194"/>
                <a:gd name="T8" fmla="*/ 162 w 201"/>
                <a:gd name="T9" fmla="*/ 125 h 194"/>
                <a:gd name="T10" fmla="*/ 180 w 201"/>
                <a:gd name="T11" fmla="*/ 91 h 194"/>
                <a:gd name="T12" fmla="*/ 180 w 201"/>
                <a:gd name="T13" fmla="*/ 91 h 194"/>
                <a:gd name="T14" fmla="*/ 201 w 201"/>
                <a:gd name="T15" fmla="*/ 91 h 194"/>
                <a:gd name="T16" fmla="*/ 201 w 201"/>
                <a:gd name="T17" fmla="*/ 82 h 194"/>
                <a:gd name="T18" fmla="*/ 183 w 201"/>
                <a:gd name="T19" fmla="*/ 82 h 194"/>
                <a:gd name="T20" fmla="*/ 190 w 201"/>
                <a:gd name="T21" fmla="*/ 45 h 194"/>
                <a:gd name="T22" fmla="*/ 181 w 201"/>
                <a:gd name="T23" fmla="*/ 31 h 194"/>
                <a:gd name="T24" fmla="*/ 173 w 201"/>
                <a:gd name="T25" fmla="*/ 82 h 194"/>
                <a:gd name="T26" fmla="*/ 173 w 201"/>
                <a:gd name="T27" fmla="*/ 82 h 194"/>
                <a:gd name="T28" fmla="*/ 106 w 201"/>
                <a:gd name="T29" fmla="*/ 57 h 194"/>
                <a:gd name="T30" fmla="*/ 76 w 201"/>
                <a:gd name="T31" fmla="*/ 29 h 194"/>
                <a:gd name="T32" fmla="*/ 89 w 201"/>
                <a:gd name="T33" fmla="*/ 30 h 194"/>
                <a:gd name="T34" fmla="*/ 162 w 201"/>
                <a:gd name="T35" fmla="*/ 12 h 194"/>
                <a:gd name="T36" fmla="*/ 153 w 201"/>
                <a:gd name="T37" fmla="*/ 6 h 194"/>
                <a:gd name="T38" fmla="*/ 68 w 201"/>
                <a:gd name="T39" fmla="*/ 19 h 194"/>
                <a:gd name="T40" fmla="*/ 56 w 201"/>
                <a:gd name="T41" fmla="*/ 0 h 194"/>
                <a:gd name="T42" fmla="*/ 47 w 201"/>
                <a:gd name="T43" fmla="*/ 4 h 194"/>
                <a:gd name="T44" fmla="*/ 55 w 201"/>
                <a:gd name="T45" fmla="*/ 16 h 194"/>
                <a:gd name="T46" fmla="*/ 37 w 201"/>
                <a:gd name="T47" fmla="*/ 11 h 194"/>
                <a:gd name="T48" fmla="*/ 29 w 201"/>
                <a:gd name="T49" fmla="*/ 18 h 194"/>
                <a:gd name="T50" fmla="*/ 63 w 201"/>
                <a:gd name="T51" fmla="*/ 28 h 194"/>
                <a:gd name="T52" fmla="*/ 63 w 201"/>
                <a:gd name="T53" fmla="*/ 28 h 194"/>
                <a:gd name="T54" fmla="*/ 101 w 201"/>
                <a:gd name="T55" fmla="*/ 65 h 194"/>
                <a:gd name="T56" fmla="*/ 170 w 201"/>
                <a:gd name="T57" fmla="*/ 90 h 194"/>
                <a:gd name="T58" fmla="*/ 145 w 201"/>
                <a:gd name="T59" fmla="*/ 132 h 194"/>
                <a:gd name="T60" fmla="*/ 114 w 201"/>
                <a:gd name="T61" fmla="*/ 139 h 194"/>
                <a:gd name="T62" fmla="*/ 89 w 201"/>
                <a:gd name="T63" fmla="*/ 93 h 194"/>
                <a:gd name="T64" fmla="*/ 3 w 201"/>
                <a:gd name="T65" fmla="*/ 56 h 194"/>
                <a:gd name="T66" fmla="*/ 0 w 201"/>
                <a:gd name="T67" fmla="*/ 65 h 194"/>
                <a:gd name="T68" fmla="*/ 82 w 201"/>
                <a:gd name="T69" fmla="*/ 100 h 194"/>
                <a:gd name="T70" fmla="*/ 104 w 201"/>
                <a:gd name="T71" fmla="*/ 140 h 194"/>
                <a:gd name="T72" fmla="*/ 46 w 201"/>
                <a:gd name="T73" fmla="*/ 138 h 194"/>
                <a:gd name="T74" fmla="*/ 2 w 201"/>
                <a:gd name="T75" fmla="*/ 126 h 194"/>
                <a:gd name="T76" fmla="*/ 7 w 201"/>
                <a:gd name="T77" fmla="*/ 138 h 194"/>
                <a:gd name="T78" fmla="*/ 44 w 201"/>
                <a:gd name="T79" fmla="*/ 147 h 194"/>
                <a:gd name="T80" fmla="*/ 106 w 201"/>
                <a:gd name="T81" fmla="*/ 150 h 194"/>
                <a:gd name="T82" fmla="*/ 108 w 201"/>
                <a:gd name="T83" fmla="*/ 165 h 194"/>
                <a:gd name="T84" fmla="*/ 66 w 201"/>
                <a:gd name="T85" fmla="*/ 190 h 194"/>
                <a:gd name="T86" fmla="*/ 80 w 201"/>
                <a:gd name="T87" fmla="*/ 193 h 194"/>
                <a:gd name="T88" fmla="*/ 109 w 201"/>
                <a:gd name="T89" fmla="*/ 176 h 194"/>
                <a:gd name="T90" fmla="*/ 109 w 201"/>
                <a:gd name="T91" fmla="*/ 194 h 194"/>
                <a:gd name="T92" fmla="*/ 118 w 201"/>
                <a:gd name="T93" fmla="*/ 193 h 194"/>
                <a:gd name="T94" fmla="*/ 118 w 201"/>
                <a:gd name="T95" fmla="*/ 170 h 194"/>
                <a:gd name="T96" fmla="*/ 150 w 201"/>
                <a:gd name="T97" fmla="*/ 140 h 194"/>
                <a:gd name="T98" fmla="*/ 150 w 201"/>
                <a:gd name="T99" fmla="*/ 140 h 194"/>
                <a:gd name="T100" fmla="*/ 174 w 201"/>
                <a:gd name="T101" fmla="*/ 129 h 194"/>
                <a:gd name="T102" fmla="*/ 199 w 201"/>
                <a:gd name="T103" fmla="*/ 113 h 194"/>
                <a:gd name="T104" fmla="*/ 199 w 201"/>
                <a:gd name="T105" fmla="*/ 113 h 194"/>
                <a:gd name="T106" fmla="*/ 201 w 201"/>
                <a:gd name="T107" fmla="*/ 99 h 194"/>
                <a:gd name="T108" fmla="*/ 170 w 201"/>
                <a:gd name="T109" fmla="*/ 121 h 194"/>
                <a:gd name="T110" fmla="*/ 162 w 201"/>
                <a:gd name="T111" fmla="*/ 12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1" h="194">
                  <a:moveTo>
                    <a:pt x="117" y="158"/>
                  </a:moveTo>
                  <a:cubicBezTo>
                    <a:pt x="117" y="155"/>
                    <a:pt x="116" y="152"/>
                    <a:pt x="116" y="149"/>
                  </a:cubicBezTo>
                  <a:cubicBezTo>
                    <a:pt x="121" y="148"/>
                    <a:pt x="127" y="147"/>
                    <a:pt x="132" y="145"/>
                  </a:cubicBezTo>
                  <a:cubicBezTo>
                    <a:pt x="127" y="150"/>
                    <a:pt x="122" y="154"/>
                    <a:pt x="117" y="158"/>
                  </a:cubicBezTo>
                  <a:close/>
                  <a:moveTo>
                    <a:pt x="162" y="125"/>
                  </a:moveTo>
                  <a:cubicBezTo>
                    <a:pt x="169" y="114"/>
                    <a:pt x="175" y="103"/>
                    <a:pt x="180" y="91"/>
                  </a:cubicBezTo>
                  <a:cubicBezTo>
                    <a:pt x="180" y="91"/>
                    <a:pt x="180" y="91"/>
                    <a:pt x="180" y="91"/>
                  </a:cubicBezTo>
                  <a:cubicBezTo>
                    <a:pt x="187" y="91"/>
                    <a:pt x="194" y="91"/>
                    <a:pt x="201" y="91"/>
                  </a:cubicBezTo>
                  <a:cubicBezTo>
                    <a:pt x="201" y="88"/>
                    <a:pt x="201" y="85"/>
                    <a:pt x="201" y="82"/>
                  </a:cubicBezTo>
                  <a:cubicBezTo>
                    <a:pt x="194" y="82"/>
                    <a:pt x="188" y="82"/>
                    <a:pt x="183" y="82"/>
                  </a:cubicBezTo>
                  <a:cubicBezTo>
                    <a:pt x="186" y="71"/>
                    <a:pt x="189" y="58"/>
                    <a:pt x="190" y="45"/>
                  </a:cubicBezTo>
                  <a:cubicBezTo>
                    <a:pt x="187" y="40"/>
                    <a:pt x="184" y="35"/>
                    <a:pt x="181" y="31"/>
                  </a:cubicBezTo>
                  <a:cubicBezTo>
                    <a:pt x="181" y="47"/>
                    <a:pt x="178" y="65"/>
                    <a:pt x="173" y="82"/>
                  </a:cubicBezTo>
                  <a:cubicBezTo>
                    <a:pt x="173" y="82"/>
                    <a:pt x="173" y="82"/>
                    <a:pt x="173" y="82"/>
                  </a:cubicBezTo>
                  <a:cubicBezTo>
                    <a:pt x="148" y="79"/>
                    <a:pt x="124" y="69"/>
                    <a:pt x="106" y="57"/>
                  </a:cubicBezTo>
                  <a:cubicBezTo>
                    <a:pt x="96" y="49"/>
                    <a:pt x="85" y="40"/>
                    <a:pt x="76" y="29"/>
                  </a:cubicBezTo>
                  <a:cubicBezTo>
                    <a:pt x="81" y="30"/>
                    <a:pt x="85" y="30"/>
                    <a:pt x="89" y="30"/>
                  </a:cubicBezTo>
                  <a:cubicBezTo>
                    <a:pt x="114" y="30"/>
                    <a:pt x="139" y="23"/>
                    <a:pt x="162" y="12"/>
                  </a:cubicBezTo>
                  <a:cubicBezTo>
                    <a:pt x="159" y="9"/>
                    <a:pt x="156" y="7"/>
                    <a:pt x="153" y="6"/>
                  </a:cubicBezTo>
                  <a:cubicBezTo>
                    <a:pt x="127" y="19"/>
                    <a:pt x="98" y="24"/>
                    <a:pt x="68" y="19"/>
                  </a:cubicBezTo>
                  <a:cubicBezTo>
                    <a:pt x="64" y="13"/>
                    <a:pt x="60" y="6"/>
                    <a:pt x="56" y="0"/>
                  </a:cubicBezTo>
                  <a:cubicBezTo>
                    <a:pt x="53" y="1"/>
                    <a:pt x="50" y="3"/>
                    <a:pt x="47" y="4"/>
                  </a:cubicBezTo>
                  <a:cubicBezTo>
                    <a:pt x="49" y="8"/>
                    <a:pt x="52" y="12"/>
                    <a:pt x="55" y="16"/>
                  </a:cubicBezTo>
                  <a:cubicBezTo>
                    <a:pt x="49" y="15"/>
                    <a:pt x="43" y="13"/>
                    <a:pt x="37" y="11"/>
                  </a:cubicBezTo>
                  <a:cubicBezTo>
                    <a:pt x="34" y="13"/>
                    <a:pt x="32" y="15"/>
                    <a:pt x="29" y="18"/>
                  </a:cubicBezTo>
                  <a:cubicBezTo>
                    <a:pt x="40" y="22"/>
                    <a:pt x="51" y="26"/>
                    <a:pt x="63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74" y="42"/>
                    <a:pt x="86" y="54"/>
                    <a:pt x="101" y="65"/>
                  </a:cubicBezTo>
                  <a:cubicBezTo>
                    <a:pt x="118" y="77"/>
                    <a:pt x="144" y="87"/>
                    <a:pt x="170" y="90"/>
                  </a:cubicBezTo>
                  <a:cubicBezTo>
                    <a:pt x="168" y="96"/>
                    <a:pt x="159" y="115"/>
                    <a:pt x="145" y="132"/>
                  </a:cubicBezTo>
                  <a:cubicBezTo>
                    <a:pt x="134" y="135"/>
                    <a:pt x="124" y="138"/>
                    <a:pt x="114" y="139"/>
                  </a:cubicBezTo>
                  <a:cubicBezTo>
                    <a:pt x="109" y="121"/>
                    <a:pt x="100" y="106"/>
                    <a:pt x="89" y="93"/>
                  </a:cubicBezTo>
                  <a:cubicBezTo>
                    <a:pt x="62" y="64"/>
                    <a:pt x="24" y="57"/>
                    <a:pt x="3" y="56"/>
                  </a:cubicBezTo>
                  <a:cubicBezTo>
                    <a:pt x="2" y="59"/>
                    <a:pt x="1" y="62"/>
                    <a:pt x="0" y="65"/>
                  </a:cubicBezTo>
                  <a:cubicBezTo>
                    <a:pt x="19" y="67"/>
                    <a:pt x="56" y="72"/>
                    <a:pt x="82" y="100"/>
                  </a:cubicBezTo>
                  <a:cubicBezTo>
                    <a:pt x="92" y="111"/>
                    <a:pt x="100" y="124"/>
                    <a:pt x="104" y="140"/>
                  </a:cubicBezTo>
                  <a:cubicBezTo>
                    <a:pt x="85" y="142"/>
                    <a:pt x="66" y="141"/>
                    <a:pt x="46" y="138"/>
                  </a:cubicBezTo>
                  <a:cubicBezTo>
                    <a:pt x="38" y="137"/>
                    <a:pt x="21" y="133"/>
                    <a:pt x="2" y="126"/>
                  </a:cubicBezTo>
                  <a:cubicBezTo>
                    <a:pt x="4" y="131"/>
                    <a:pt x="5" y="134"/>
                    <a:pt x="7" y="138"/>
                  </a:cubicBezTo>
                  <a:cubicBezTo>
                    <a:pt x="28" y="144"/>
                    <a:pt x="41" y="147"/>
                    <a:pt x="44" y="147"/>
                  </a:cubicBezTo>
                  <a:cubicBezTo>
                    <a:pt x="65" y="151"/>
                    <a:pt x="86" y="152"/>
                    <a:pt x="106" y="150"/>
                  </a:cubicBezTo>
                  <a:cubicBezTo>
                    <a:pt x="107" y="155"/>
                    <a:pt x="108" y="160"/>
                    <a:pt x="108" y="165"/>
                  </a:cubicBezTo>
                  <a:cubicBezTo>
                    <a:pt x="95" y="174"/>
                    <a:pt x="81" y="183"/>
                    <a:pt x="66" y="190"/>
                  </a:cubicBezTo>
                  <a:cubicBezTo>
                    <a:pt x="71" y="191"/>
                    <a:pt x="75" y="192"/>
                    <a:pt x="80" y="193"/>
                  </a:cubicBezTo>
                  <a:cubicBezTo>
                    <a:pt x="90" y="188"/>
                    <a:pt x="100" y="183"/>
                    <a:pt x="109" y="176"/>
                  </a:cubicBezTo>
                  <a:cubicBezTo>
                    <a:pt x="109" y="182"/>
                    <a:pt x="109" y="188"/>
                    <a:pt x="109" y="194"/>
                  </a:cubicBezTo>
                  <a:cubicBezTo>
                    <a:pt x="112" y="194"/>
                    <a:pt x="115" y="194"/>
                    <a:pt x="118" y="193"/>
                  </a:cubicBezTo>
                  <a:cubicBezTo>
                    <a:pt x="119" y="185"/>
                    <a:pt x="119" y="177"/>
                    <a:pt x="118" y="170"/>
                  </a:cubicBezTo>
                  <a:cubicBezTo>
                    <a:pt x="130" y="161"/>
                    <a:pt x="141" y="151"/>
                    <a:pt x="150" y="140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9" y="137"/>
                    <a:pt x="167" y="133"/>
                    <a:pt x="174" y="129"/>
                  </a:cubicBezTo>
                  <a:cubicBezTo>
                    <a:pt x="184" y="124"/>
                    <a:pt x="192" y="119"/>
                    <a:pt x="199" y="113"/>
                  </a:cubicBezTo>
                  <a:cubicBezTo>
                    <a:pt x="199" y="113"/>
                    <a:pt x="199" y="113"/>
                    <a:pt x="199" y="113"/>
                  </a:cubicBezTo>
                  <a:cubicBezTo>
                    <a:pt x="200" y="108"/>
                    <a:pt x="201" y="104"/>
                    <a:pt x="201" y="99"/>
                  </a:cubicBezTo>
                  <a:cubicBezTo>
                    <a:pt x="193" y="107"/>
                    <a:pt x="182" y="114"/>
                    <a:pt x="170" y="121"/>
                  </a:cubicBezTo>
                  <a:cubicBezTo>
                    <a:pt x="167" y="122"/>
                    <a:pt x="165" y="123"/>
                    <a:pt x="162" y="125"/>
                  </a:cubicBezTo>
                  <a:close/>
                </a:path>
              </a:pathLst>
            </a:custGeom>
            <a:solidFill>
              <a:srgbClr val="40C9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DC93A7A0-4FEC-403F-B3EC-8E947259B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6438" y="673101"/>
              <a:ext cx="265113" cy="238125"/>
            </a:xfrm>
            <a:custGeom>
              <a:avLst/>
              <a:gdLst>
                <a:gd name="T0" fmla="*/ 70 w 70"/>
                <a:gd name="T1" fmla="*/ 30 h 63"/>
                <a:gd name="T2" fmla="*/ 70 w 70"/>
                <a:gd name="T3" fmla="*/ 21 h 63"/>
                <a:gd name="T4" fmla="*/ 39 w 70"/>
                <a:gd name="T5" fmla="*/ 19 h 63"/>
                <a:gd name="T6" fmla="*/ 27 w 70"/>
                <a:gd name="T7" fmla="*/ 0 h 63"/>
                <a:gd name="T8" fmla="*/ 18 w 70"/>
                <a:gd name="T9" fmla="*/ 4 h 63"/>
                <a:gd name="T10" fmla="*/ 26 w 70"/>
                <a:gd name="T11" fmla="*/ 16 h 63"/>
                <a:gd name="T12" fmla="*/ 8 w 70"/>
                <a:gd name="T13" fmla="*/ 11 h 63"/>
                <a:gd name="T14" fmla="*/ 0 w 70"/>
                <a:gd name="T15" fmla="*/ 18 h 63"/>
                <a:gd name="T16" fmla="*/ 34 w 70"/>
                <a:gd name="T17" fmla="*/ 28 h 63"/>
                <a:gd name="T18" fmla="*/ 34 w 70"/>
                <a:gd name="T19" fmla="*/ 28 h 63"/>
                <a:gd name="T20" fmla="*/ 70 w 70"/>
                <a:gd name="T21" fmla="*/ 63 h 63"/>
                <a:gd name="T22" fmla="*/ 70 w 70"/>
                <a:gd name="T23" fmla="*/ 51 h 63"/>
                <a:gd name="T24" fmla="*/ 48 w 70"/>
                <a:gd name="T25" fmla="*/ 29 h 63"/>
                <a:gd name="T26" fmla="*/ 60 w 70"/>
                <a:gd name="T27" fmla="*/ 30 h 63"/>
                <a:gd name="T28" fmla="*/ 70 w 70"/>
                <a:gd name="T29" fmla="*/ 3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63">
                  <a:moveTo>
                    <a:pt x="70" y="30"/>
                  </a:moveTo>
                  <a:cubicBezTo>
                    <a:pt x="70" y="21"/>
                    <a:pt x="70" y="21"/>
                    <a:pt x="70" y="21"/>
                  </a:cubicBezTo>
                  <a:cubicBezTo>
                    <a:pt x="60" y="21"/>
                    <a:pt x="50" y="21"/>
                    <a:pt x="39" y="19"/>
                  </a:cubicBezTo>
                  <a:cubicBezTo>
                    <a:pt x="35" y="13"/>
                    <a:pt x="31" y="6"/>
                    <a:pt x="27" y="0"/>
                  </a:cubicBezTo>
                  <a:cubicBezTo>
                    <a:pt x="24" y="1"/>
                    <a:pt x="21" y="2"/>
                    <a:pt x="18" y="4"/>
                  </a:cubicBezTo>
                  <a:cubicBezTo>
                    <a:pt x="20" y="8"/>
                    <a:pt x="23" y="12"/>
                    <a:pt x="26" y="16"/>
                  </a:cubicBezTo>
                  <a:cubicBezTo>
                    <a:pt x="20" y="15"/>
                    <a:pt x="14" y="13"/>
                    <a:pt x="8" y="11"/>
                  </a:cubicBezTo>
                  <a:cubicBezTo>
                    <a:pt x="5" y="13"/>
                    <a:pt x="3" y="15"/>
                    <a:pt x="0" y="18"/>
                  </a:cubicBezTo>
                  <a:cubicBezTo>
                    <a:pt x="11" y="22"/>
                    <a:pt x="22" y="26"/>
                    <a:pt x="34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44" y="41"/>
                    <a:pt x="56" y="53"/>
                    <a:pt x="70" y="63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62" y="45"/>
                    <a:pt x="54" y="37"/>
                    <a:pt x="48" y="29"/>
                  </a:cubicBezTo>
                  <a:cubicBezTo>
                    <a:pt x="52" y="30"/>
                    <a:pt x="56" y="30"/>
                    <a:pt x="60" y="30"/>
                  </a:cubicBezTo>
                  <a:cubicBezTo>
                    <a:pt x="63" y="30"/>
                    <a:pt x="67" y="30"/>
                    <a:pt x="70" y="30"/>
                  </a:cubicBezTo>
                  <a:close/>
                </a:path>
              </a:pathLst>
            </a:custGeom>
            <a:solidFill>
              <a:srgbClr val="6FDA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" name="Oval 21">
              <a:extLst>
                <a:ext uri="{FF2B5EF4-FFF2-40B4-BE49-F238E27FC236}">
                  <a16:creationId xmlns:a16="http://schemas.microsoft.com/office/drawing/2014/main" id="{5FC2DE4B-24A1-407D-AEE0-48D44C001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1688" y="722313"/>
              <a:ext cx="71438" cy="730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29CCEC1C-3BAE-4E87-BF8E-4B1DA9AC6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6901" y="782638"/>
              <a:ext cx="374650" cy="563563"/>
            </a:xfrm>
            <a:custGeom>
              <a:avLst/>
              <a:gdLst>
                <a:gd name="T0" fmla="*/ 99 w 99"/>
                <a:gd name="T1" fmla="*/ 97 h 149"/>
                <a:gd name="T2" fmla="*/ 99 w 99"/>
                <a:gd name="T3" fmla="*/ 77 h 149"/>
                <a:gd name="T4" fmla="*/ 89 w 99"/>
                <a:gd name="T5" fmla="*/ 64 h 149"/>
                <a:gd name="T6" fmla="*/ 46 w 99"/>
                <a:gd name="T7" fmla="*/ 36 h 149"/>
                <a:gd name="T8" fmla="*/ 18 w 99"/>
                <a:gd name="T9" fmla="*/ 0 h 149"/>
                <a:gd name="T10" fmla="*/ 13 w 99"/>
                <a:gd name="T11" fmla="*/ 8 h 149"/>
                <a:gd name="T12" fmla="*/ 33 w 99"/>
                <a:gd name="T13" fmla="*/ 32 h 149"/>
                <a:gd name="T14" fmla="*/ 3 w 99"/>
                <a:gd name="T15" fmla="*/ 27 h 149"/>
                <a:gd name="T16" fmla="*/ 0 w 99"/>
                <a:gd name="T17" fmla="*/ 36 h 149"/>
                <a:gd name="T18" fmla="*/ 40 w 99"/>
                <a:gd name="T19" fmla="*/ 44 h 149"/>
                <a:gd name="T20" fmla="*/ 48 w 99"/>
                <a:gd name="T21" fmla="*/ 71 h 149"/>
                <a:gd name="T22" fmla="*/ 46 w 99"/>
                <a:gd name="T23" fmla="*/ 109 h 149"/>
                <a:gd name="T24" fmla="*/ 2 w 99"/>
                <a:gd name="T25" fmla="*/ 98 h 149"/>
                <a:gd name="T26" fmla="*/ 7 w 99"/>
                <a:gd name="T27" fmla="*/ 109 h 149"/>
                <a:gd name="T28" fmla="*/ 44 w 99"/>
                <a:gd name="T29" fmla="*/ 118 h 149"/>
                <a:gd name="T30" fmla="*/ 35 w 99"/>
                <a:gd name="T31" fmla="*/ 144 h 149"/>
                <a:gd name="T32" fmla="*/ 43 w 99"/>
                <a:gd name="T33" fmla="*/ 149 h 149"/>
                <a:gd name="T34" fmla="*/ 54 w 99"/>
                <a:gd name="T35" fmla="*/ 120 h 149"/>
                <a:gd name="T36" fmla="*/ 99 w 99"/>
                <a:gd name="T37" fmla="*/ 121 h 149"/>
                <a:gd name="T38" fmla="*/ 99 w 99"/>
                <a:gd name="T39" fmla="*/ 112 h 149"/>
                <a:gd name="T40" fmla="*/ 56 w 99"/>
                <a:gd name="T41" fmla="*/ 110 h 149"/>
                <a:gd name="T42" fmla="*/ 57 w 99"/>
                <a:gd name="T43" fmla="*/ 76 h 149"/>
                <a:gd name="T44" fmla="*/ 52 w 99"/>
                <a:gd name="T45" fmla="*/ 49 h 149"/>
                <a:gd name="T46" fmla="*/ 82 w 99"/>
                <a:gd name="T47" fmla="*/ 71 h 149"/>
                <a:gd name="T48" fmla="*/ 99 w 99"/>
                <a:gd name="T49" fmla="*/ 9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9" h="149">
                  <a:moveTo>
                    <a:pt x="99" y="97"/>
                  </a:moveTo>
                  <a:cubicBezTo>
                    <a:pt x="99" y="77"/>
                    <a:pt x="99" y="77"/>
                    <a:pt x="99" y="77"/>
                  </a:cubicBezTo>
                  <a:cubicBezTo>
                    <a:pt x="96" y="72"/>
                    <a:pt x="92" y="68"/>
                    <a:pt x="89" y="64"/>
                  </a:cubicBezTo>
                  <a:cubicBezTo>
                    <a:pt x="76" y="50"/>
                    <a:pt x="61" y="42"/>
                    <a:pt x="46" y="36"/>
                  </a:cubicBezTo>
                  <a:cubicBezTo>
                    <a:pt x="39" y="22"/>
                    <a:pt x="29" y="10"/>
                    <a:pt x="18" y="0"/>
                  </a:cubicBezTo>
                  <a:cubicBezTo>
                    <a:pt x="16" y="3"/>
                    <a:pt x="15" y="5"/>
                    <a:pt x="13" y="8"/>
                  </a:cubicBezTo>
                  <a:cubicBezTo>
                    <a:pt x="21" y="15"/>
                    <a:pt x="28" y="23"/>
                    <a:pt x="33" y="32"/>
                  </a:cubicBezTo>
                  <a:cubicBezTo>
                    <a:pt x="22" y="29"/>
                    <a:pt x="11" y="28"/>
                    <a:pt x="3" y="27"/>
                  </a:cubicBezTo>
                  <a:cubicBezTo>
                    <a:pt x="2" y="31"/>
                    <a:pt x="1" y="33"/>
                    <a:pt x="0" y="36"/>
                  </a:cubicBezTo>
                  <a:cubicBezTo>
                    <a:pt x="10" y="37"/>
                    <a:pt x="25" y="39"/>
                    <a:pt x="40" y="44"/>
                  </a:cubicBezTo>
                  <a:cubicBezTo>
                    <a:pt x="44" y="53"/>
                    <a:pt x="46" y="62"/>
                    <a:pt x="48" y="71"/>
                  </a:cubicBezTo>
                  <a:cubicBezTo>
                    <a:pt x="49" y="83"/>
                    <a:pt x="49" y="96"/>
                    <a:pt x="46" y="109"/>
                  </a:cubicBezTo>
                  <a:cubicBezTo>
                    <a:pt x="38" y="108"/>
                    <a:pt x="21" y="104"/>
                    <a:pt x="2" y="98"/>
                  </a:cubicBezTo>
                  <a:cubicBezTo>
                    <a:pt x="4" y="101"/>
                    <a:pt x="5" y="105"/>
                    <a:pt x="7" y="109"/>
                  </a:cubicBezTo>
                  <a:cubicBezTo>
                    <a:pt x="28" y="115"/>
                    <a:pt x="41" y="118"/>
                    <a:pt x="44" y="118"/>
                  </a:cubicBezTo>
                  <a:cubicBezTo>
                    <a:pt x="42" y="127"/>
                    <a:pt x="39" y="136"/>
                    <a:pt x="35" y="144"/>
                  </a:cubicBezTo>
                  <a:cubicBezTo>
                    <a:pt x="38" y="146"/>
                    <a:pt x="41" y="148"/>
                    <a:pt x="43" y="149"/>
                  </a:cubicBezTo>
                  <a:cubicBezTo>
                    <a:pt x="48" y="140"/>
                    <a:pt x="51" y="130"/>
                    <a:pt x="54" y="120"/>
                  </a:cubicBezTo>
                  <a:cubicBezTo>
                    <a:pt x="69" y="122"/>
                    <a:pt x="84" y="122"/>
                    <a:pt x="99" y="121"/>
                  </a:cubicBezTo>
                  <a:cubicBezTo>
                    <a:pt x="99" y="112"/>
                    <a:pt x="99" y="112"/>
                    <a:pt x="99" y="112"/>
                  </a:cubicBezTo>
                  <a:cubicBezTo>
                    <a:pt x="85" y="113"/>
                    <a:pt x="70" y="112"/>
                    <a:pt x="56" y="110"/>
                  </a:cubicBezTo>
                  <a:cubicBezTo>
                    <a:pt x="58" y="99"/>
                    <a:pt x="59" y="87"/>
                    <a:pt x="57" y="76"/>
                  </a:cubicBezTo>
                  <a:cubicBezTo>
                    <a:pt x="57" y="67"/>
                    <a:pt x="55" y="58"/>
                    <a:pt x="52" y="49"/>
                  </a:cubicBezTo>
                  <a:cubicBezTo>
                    <a:pt x="62" y="54"/>
                    <a:pt x="73" y="61"/>
                    <a:pt x="82" y="71"/>
                  </a:cubicBezTo>
                  <a:cubicBezTo>
                    <a:pt x="89" y="78"/>
                    <a:pt x="95" y="87"/>
                    <a:pt x="99" y="97"/>
                  </a:cubicBezTo>
                  <a:close/>
                </a:path>
              </a:pathLst>
            </a:custGeom>
            <a:solidFill>
              <a:srgbClr val="6FDA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Oval 23">
              <a:extLst>
                <a:ext uri="{FF2B5EF4-FFF2-40B4-BE49-F238E27FC236}">
                  <a16:creationId xmlns:a16="http://schemas.microsoft.com/office/drawing/2014/main" id="{EEC0C5B1-C0E2-4763-812F-BB716DFE10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1551" y="1181101"/>
              <a:ext cx="71438" cy="71438"/>
            </a:xfrm>
            <a:prstGeom prst="ellipse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" name="Oval 24">
              <a:extLst>
                <a:ext uri="{FF2B5EF4-FFF2-40B4-BE49-F238E27FC236}">
                  <a16:creationId xmlns:a16="http://schemas.microsoft.com/office/drawing/2014/main" id="{673E4C22-81DD-44F5-A1AE-FAD16D8041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0601" y="1274763"/>
              <a:ext cx="71438" cy="71438"/>
            </a:xfrm>
            <a:prstGeom prst="ellipse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" name="Oval 25">
              <a:extLst>
                <a:ext uri="{FF2B5EF4-FFF2-40B4-BE49-F238E27FC236}">
                  <a16:creationId xmlns:a16="http://schemas.microsoft.com/office/drawing/2014/main" id="{B42F2FF5-26FC-4029-AE77-9A0BC9D90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5488" y="904876"/>
              <a:ext cx="73025" cy="714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Oval 26">
              <a:extLst>
                <a:ext uri="{FF2B5EF4-FFF2-40B4-BE49-F238E27FC236}">
                  <a16:creationId xmlns:a16="http://schemas.microsoft.com/office/drawing/2014/main" id="{C9B7A970-E157-4253-ADC8-742BC2A5B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2476" y="1025526"/>
              <a:ext cx="76200" cy="714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Oval 27">
              <a:extLst>
                <a:ext uri="{FF2B5EF4-FFF2-40B4-BE49-F238E27FC236}">
                  <a16:creationId xmlns:a16="http://schemas.microsoft.com/office/drawing/2014/main" id="{76B04E96-8B4D-425C-801A-794EB412DC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2476" y="1181101"/>
              <a:ext cx="76200" cy="714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Oval 28">
              <a:extLst>
                <a:ext uri="{FF2B5EF4-FFF2-40B4-BE49-F238E27FC236}">
                  <a16:creationId xmlns:a16="http://schemas.microsoft.com/office/drawing/2014/main" id="{C742F321-06FC-47E5-AE63-92ED3EF2F3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9651" y="722313"/>
              <a:ext cx="71438" cy="73025"/>
            </a:xfrm>
            <a:prstGeom prst="ellipse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Oval 29">
              <a:extLst>
                <a:ext uri="{FF2B5EF4-FFF2-40B4-BE49-F238E27FC236}">
                  <a16:creationId xmlns:a16="http://schemas.microsoft.com/office/drawing/2014/main" id="{2D2FB96E-87D7-439A-B689-0AB2456069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5551" y="965201"/>
              <a:ext cx="71438" cy="71438"/>
            </a:xfrm>
            <a:prstGeom prst="ellipse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Oval 30">
              <a:extLst>
                <a:ext uri="{FF2B5EF4-FFF2-40B4-BE49-F238E27FC236}">
                  <a16:creationId xmlns:a16="http://schemas.microsoft.com/office/drawing/2014/main" id="{B1AD5879-D52C-4CC3-A0EE-8952403A8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6013" y="1157288"/>
              <a:ext cx="74613" cy="71438"/>
            </a:xfrm>
            <a:prstGeom prst="ellipse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Oval 31">
              <a:extLst>
                <a:ext uri="{FF2B5EF4-FFF2-40B4-BE49-F238E27FC236}">
                  <a16:creationId xmlns:a16="http://schemas.microsoft.com/office/drawing/2014/main" id="{F5FF4F32-86FC-4285-AB93-E40183FE7F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3451" y="855663"/>
              <a:ext cx="76200" cy="71438"/>
            </a:xfrm>
            <a:prstGeom prst="ellipse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1DC0C454-8220-4627-AA3B-796447E44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451" y="855663"/>
              <a:ext cx="38100" cy="71438"/>
            </a:xfrm>
            <a:custGeom>
              <a:avLst/>
              <a:gdLst>
                <a:gd name="T0" fmla="*/ 0 w 10"/>
                <a:gd name="T1" fmla="*/ 9 h 19"/>
                <a:gd name="T2" fmla="*/ 10 w 10"/>
                <a:gd name="T3" fmla="*/ 19 h 19"/>
                <a:gd name="T4" fmla="*/ 10 w 10"/>
                <a:gd name="T5" fmla="*/ 0 h 19"/>
                <a:gd name="T6" fmla="*/ 0 w 10"/>
                <a:gd name="T7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9">
                  <a:moveTo>
                    <a:pt x="0" y="9"/>
                  </a:moveTo>
                  <a:cubicBezTo>
                    <a:pt x="0" y="15"/>
                    <a:pt x="5" y="19"/>
                    <a:pt x="10" y="1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id="{12CB22A1-04A3-4C29-8EFA-FEF5A7913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241" y="365125"/>
            <a:ext cx="5531759" cy="1404298"/>
          </a:xfrm>
        </p:spPr>
        <p:txBody>
          <a:bodyPr lIns="0" rIns="0">
            <a:normAutofit/>
          </a:bodyPr>
          <a:lstStyle/>
          <a:p>
            <a:r>
              <a:rPr lang="da-DK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Key Finding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F932CD32-163F-4A64-AD53-875D70DB8ED9}"/>
              </a:ext>
            </a:extLst>
          </p:cNvPr>
          <p:cNvSpPr txBox="1">
            <a:spLocks/>
          </p:cNvSpPr>
          <p:nvPr/>
        </p:nvSpPr>
        <p:spPr>
          <a:xfrm>
            <a:off x="564241" y="1815771"/>
            <a:ext cx="5531759" cy="16132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LEGO's growth isn't sets simply getting bigger over time. Four clusters centered on 2012–2017 range from just 65 to over 5,000 parts — small, medium, large, and mega sets released side by side. The expansion is across product tiers, not across years.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4483A081-A6F8-4AE1-9C96-F42F23D5E4D0}"/>
              </a:ext>
            </a:extLst>
          </p:cNvPr>
          <p:cNvSpPr txBox="1">
            <a:spLocks/>
          </p:cNvSpPr>
          <p:nvPr/>
        </p:nvSpPr>
        <p:spPr>
          <a:xfrm>
            <a:off x="564242" y="4078635"/>
            <a:ext cx="1750888" cy="17960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Small vs. Mega</a:t>
            </a:r>
            <a:br>
              <a:rPr/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Cluster sizes range from ~65 to 5,000+ parts.</a:t>
            </a: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FC8AA70B-8285-448B-8EB3-F85A97341228}"/>
              </a:ext>
            </a:extLst>
          </p:cNvPr>
          <p:cNvSpPr txBox="1">
            <a:spLocks/>
          </p:cNvSpPr>
          <p:nvPr/>
        </p:nvSpPr>
        <p:spPr>
          <a:xfrm>
            <a:off x="2443843" y="4078635"/>
            <a:ext cx="1750888" cy="17960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Same Era</a:t>
            </a:r>
            <a:br>
              <a:rPr/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Most clusters center on 2012–2017, not spread across decades.</a:t>
            </a: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9403184E-48E5-467D-A3AB-73EA9E36DBF5}"/>
              </a:ext>
            </a:extLst>
          </p:cNvPr>
          <p:cNvSpPr txBox="1">
            <a:spLocks/>
          </p:cNvSpPr>
          <p:nvPr/>
        </p:nvSpPr>
        <p:spPr>
          <a:xfrm>
            <a:off x="4323443" y="4078635"/>
            <a:ext cx="1750888" cy="17960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 Caveat</a:t>
            </a:r>
            <a:br>
              <a:rPr/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~13% of sets predate 1990, limiting older-era detail.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16B5DB8-9936-4425-903C-3DCAAF1B8DF6}"/>
              </a:ext>
            </a:extLst>
          </p:cNvPr>
          <p:cNvGrpSpPr/>
          <p:nvPr/>
        </p:nvGrpSpPr>
        <p:grpSpPr>
          <a:xfrm>
            <a:off x="2544959" y="3674502"/>
            <a:ext cx="270746" cy="158632"/>
            <a:chOff x="4113213" y="4046538"/>
            <a:chExt cx="360363" cy="211138"/>
          </a:xfrm>
          <a:solidFill>
            <a:schemeClr val="bg1"/>
          </a:solidFill>
        </p:grpSpPr>
        <p:sp>
          <p:nvSpPr>
            <p:cNvPr id="49" name="Freeform 84">
              <a:extLst>
                <a:ext uri="{FF2B5EF4-FFF2-40B4-BE49-F238E27FC236}">
                  <a16:creationId xmlns:a16="http://schemas.microsoft.com/office/drawing/2014/main" id="{978ED4B2-4FC2-4D5C-B6EB-9E5FA64AA6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40213" y="4098925"/>
              <a:ext cx="104775" cy="104775"/>
            </a:xfrm>
            <a:custGeom>
              <a:avLst/>
              <a:gdLst>
                <a:gd name="T0" fmla="*/ 14 w 28"/>
                <a:gd name="T1" fmla="*/ 28 h 28"/>
                <a:gd name="T2" fmla="*/ 28 w 28"/>
                <a:gd name="T3" fmla="*/ 14 h 28"/>
                <a:gd name="T4" fmla="*/ 14 w 28"/>
                <a:gd name="T5" fmla="*/ 0 h 28"/>
                <a:gd name="T6" fmla="*/ 0 w 28"/>
                <a:gd name="T7" fmla="*/ 14 h 28"/>
                <a:gd name="T8" fmla="*/ 14 w 28"/>
                <a:gd name="T9" fmla="*/ 28 h 28"/>
                <a:gd name="T10" fmla="*/ 6 w 28"/>
                <a:gd name="T11" fmla="*/ 12 h 28"/>
                <a:gd name="T12" fmla="*/ 8 w 28"/>
                <a:gd name="T13" fmla="*/ 14 h 28"/>
                <a:gd name="T14" fmla="*/ 14 w 28"/>
                <a:gd name="T15" fmla="*/ 20 h 28"/>
                <a:gd name="T16" fmla="*/ 20 w 28"/>
                <a:gd name="T17" fmla="*/ 14 h 28"/>
                <a:gd name="T18" fmla="*/ 14 w 28"/>
                <a:gd name="T19" fmla="*/ 8 h 28"/>
                <a:gd name="T20" fmla="*/ 12 w 28"/>
                <a:gd name="T21" fmla="*/ 6 h 28"/>
                <a:gd name="T22" fmla="*/ 14 w 28"/>
                <a:gd name="T23" fmla="*/ 4 h 28"/>
                <a:gd name="T24" fmla="*/ 24 w 28"/>
                <a:gd name="T25" fmla="*/ 14 h 28"/>
                <a:gd name="T26" fmla="*/ 14 w 28"/>
                <a:gd name="T27" fmla="*/ 24 h 28"/>
                <a:gd name="T28" fmla="*/ 4 w 28"/>
                <a:gd name="T29" fmla="*/ 14 h 28"/>
                <a:gd name="T30" fmla="*/ 6 w 28"/>
                <a:gd name="T31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22" y="28"/>
                    <a:pt x="28" y="22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  <a:moveTo>
                    <a:pt x="6" y="12"/>
                  </a:moveTo>
                  <a:cubicBezTo>
                    <a:pt x="7" y="12"/>
                    <a:pt x="8" y="13"/>
                    <a:pt x="8" y="14"/>
                  </a:cubicBezTo>
                  <a:cubicBezTo>
                    <a:pt x="8" y="17"/>
                    <a:pt x="11" y="20"/>
                    <a:pt x="14" y="20"/>
                  </a:cubicBezTo>
                  <a:cubicBezTo>
                    <a:pt x="17" y="20"/>
                    <a:pt x="20" y="17"/>
                    <a:pt x="20" y="14"/>
                  </a:cubicBezTo>
                  <a:cubicBezTo>
                    <a:pt x="20" y="11"/>
                    <a:pt x="17" y="8"/>
                    <a:pt x="14" y="8"/>
                  </a:cubicBezTo>
                  <a:cubicBezTo>
                    <a:pt x="13" y="8"/>
                    <a:pt x="12" y="7"/>
                    <a:pt x="12" y="6"/>
                  </a:cubicBezTo>
                  <a:cubicBezTo>
                    <a:pt x="12" y="5"/>
                    <a:pt x="13" y="4"/>
                    <a:pt x="14" y="4"/>
                  </a:cubicBezTo>
                  <a:cubicBezTo>
                    <a:pt x="20" y="4"/>
                    <a:pt x="24" y="8"/>
                    <a:pt x="24" y="14"/>
                  </a:cubicBezTo>
                  <a:cubicBezTo>
                    <a:pt x="24" y="20"/>
                    <a:pt x="20" y="24"/>
                    <a:pt x="14" y="24"/>
                  </a:cubicBezTo>
                  <a:cubicBezTo>
                    <a:pt x="8" y="24"/>
                    <a:pt x="4" y="20"/>
                    <a:pt x="4" y="14"/>
                  </a:cubicBezTo>
                  <a:cubicBezTo>
                    <a:pt x="4" y="13"/>
                    <a:pt x="5" y="12"/>
                    <a:pt x="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0" name="Freeform 85">
              <a:extLst>
                <a:ext uri="{FF2B5EF4-FFF2-40B4-BE49-F238E27FC236}">
                  <a16:creationId xmlns:a16="http://schemas.microsoft.com/office/drawing/2014/main" id="{9D03681D-C6C0-4DE4-8800-06242BBA79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3213" y="4046538"/>
              <a:ext cx="360363" cy="211138"/>
            </a:xfrm>
            <a:custGeom>
              <a:avLst/>
              <a:gdLst>
                <a:gd name="T0" fmla="*/ 0 w 96"/>
                <a:gd name="T1" fmla="*/ 29 h 56"/>
                <a:gd name="T2" fmla="*/ 48 w 96"/>
                <a:gd name="T3" fmla="*/ 56 h 56"/>
                <a:gd name="T4" fmla="*/ 96 w 96"/>
                <a:gd name="T5" fmla="*/ 29 h 56"/>
                <a:gd name="T6" fmla="*/ 96 w 96"/>
                <a:gd name="T7" fmla="*/ 27 h 56"/>
                <a:gd name="T8" fmla="*/ 48 w 96"/>
                <a:gd name="T9" fmla="*/ 0 h 56"/>
                <a:gd name="T10" fmla="*/ 0 w 96"/>
                <a:gd name="T11" fmla="*/ 27 h 56"/>
                <a:gd name="T12" fmla="*/ 0 w 96"/>
                <a:gd name="T13" fmla="*/ 29 h 56"/>
                <a:gd name="T14" fmla="*/ 48 w 96"/>
                <a:gd name="T15" fmla="*/ 10 h 56"/>
                <a:gd name="T16" fmla="*/ 66 w 96"/>
                <a:gd name="T17" fmla="*/ 28 h 56"/>
                <a:gd name="T18" fmla="*/ 48 w 96"/>
                <a:gd name="T19" fmla="*/ 46 h 56"/>
                <a:gd name="T20" fmla="*/ 30 w 96"/>
                <a:gd name="T21" fmla="*/ 28 h 56"/>
                <a:gd name="T22" fmla="*/ 48 w 96"/>
                <a:gd name="T23" fmla="*/ 1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56">
                  <a:moveTo>
                    <a:pt x="0" y="29"/>
                  </a:moveTo>
                  <a:cubicBezTo>
                    <a:pt x="1" y="30"/>
                    <a:pt x="22" y="56"/>
                    <a:pt x="48" y="56"/>
                  </a:cubicBezTo>
                  <a:cubicBezTo>
                    <a:pt x="74" y="56"/>
                    <a:pt x="95" y="30"/>
                    <a:pt x="96" y="29"/>
                  </a:cubicBezTo>
                  <a:cubicBezTo>
                    <a:pt x="96" y="29"/>
                    <a:pt x="96" y="27"/>
                    <a:pt x="96" y="27"/>
                  </a:cubicBezTo>
                  <a:cubicBezTo>
                    <a:pt x="95" y="26"/>
                    <a:pt x="74" y="0"/>
                    <a:pt x="48" y="0"/>
                  </a:cubicBezTo>
                  <a:cubicBezTo>
                    <a:pt x="22" y="0"/>
                    <a:pt x="1" y="26"/>
                    <a:pt x="0" y="27"/>
                  </a:cubicBezTo>
                  <a:cubicBezTo>
                    <a:pt x="0" y="27"/>
                    <a:pt x="0" y="29"/>
                    <a:pt x="0" y="29"/>
                  </a:cubicBezTo>
                  <a:close/>
                  <a:moveTo>
                    <a:pt x="48" y="10"/>
                  </a:moveTo>
                  <a:cubicBezTo>
                    <a:pt x="58" y="10"/>
                    <a:pt x="66" y="18"/>
                    <a:pt x="66" y="28"/>
                  </a:cubicBezTo>
                  <a:cubicBezTo>
                    <a:pt x="66" y="38"/>
                    <a:pt x="58" y="46"/>
                    <a:pt x="48" y="46"/>
                  </a:cubicBezTo>
                  <a:cubicBezTo>
                    <a:pt x="38" y="46"/>
                    <a:pt x="30" y="38"/>
                    <a:pt x="30" y="28"/>
                  </a:cubicBezTo>
                  <a:cubicBezTo>
                    <a:pt x="30" y="18"/>
                    <a:pt x="38" y="10"/>
                    <a:pt x="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6FA531F-A02E-4502-AFBB-DFA4B40728F4}"/>
              </a:ext>
            </a:extLst>
          </p:cNvPr>
          <p:cNvGrpSpPr/>
          <p:nvPr/>
        </p:nvGrpSpPr>
        <p:grpSpPr>
          <a:xfrm>
            <a:off x="4436866" y="3639426"/>
            <a:ext cx="246133" cy="228785"/>
            <a:chOff x="6276975" y="3981450"/>
            <a:chExt cx="360363" cy="334963"/>
          </a:xfrm>
          <a:solidFill>
            <a:schemeClr val="bg1"/>
          </a:solidFill>
        </p:grpSpPr>
        <p:sp>
          <p:nvSpPr>
            <p:cNvPr id="52" name="Freeform 98">
              <a:extLst>
                <a:ext uri="{FF2B5EF4-FFF2-40B4-BE49-F238E27FC236}">
                  <a16:creationId xmlns:a16="http://schemas.microsoft.com/office/drawing/2014/main" id="{8F013092-CF82-4477-B9CA-475096DDA8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72238" y="3981450"/>
              <a:ext cx="165100" cy="334963"/>
            </a:xfrm>
            <a:custGeom>
              <a:avLst/>
              <a:gdLst>
                <a:gd name="T0" fmla="*/ 14 w 44"/>
                <a:gd name="T1" fmla="*/ 37 h 89"/>
                <a:gd name="T2" fmla="*/ 12 w 44"/>
                <a:gd name="T3" fmla="*/ 39 h 89"/>
                <a:gd name="T4" fmla="*/ 10 w 44"/>
                <a:gd name="T5" fmla="*/ 37 h 89"/>
                <a:gd name="T6" fmla="*/ 0 w 44"/>
                <a:gd name="T7" fmla="*/ 31 h 89"/>
                <a:gd name="T8" fmla="*/ 0 w 44"/>
                <a:gd name="T9" fmla="*/ 67 h 89"/>
                <a:gd name="T10" fmla="*/ 22 w 44"/>
                <a:gd name="T11" fmla="*/ 89 h 89"/>
                <a:gd name="T12" fmla="*/ 44 w 44"/>
                <a:gd name="T13" fmla="*/ 67 h 89"/>
                <a:gd name="T14" fmla="*/ 40 w 44"/>
                <a:gd name="T15" fmla="*/ 54 h 89"/>
                <a:gd name="T16" fmla="*/ 28 w 44"/>
                <a:gd name="T17" fmla="*/ 26 h 89"/>
                <a:gd name="T18" fmla="*/ 27 w 44"/>
                <a:gd name="T19" fmla="*/ 26 h 89"/>
                <a:gd name="T20" fmla="*/ 22 w 44"/>
                <a:gd name="T21" fmla="*/ 20 h 89"/>
                <a:gd name="T22" fmla="*/ 16 w 44"/>
                <a:gd name="T23" fmla="*/ 5 h 89"/>
                <a:gd name="T24" fmla="*/ 15 w 44"/>
                <a:gd name="T25" fmla="*/ 4 h 89"/>
                <a:gd name="T26" fmla="*/ 1 w 44"/>
                <a:gd name="T27" fmla="*/ 4 h 89"/>
                <a:gd name="T28" fmla="*/ 0 w 44"/>
                <a:gd name="T29" fmla="*/ 5 h 89"/>
                <a:gd name="T30" fmla="*/ 0 w 44"/>
                <a:gd name="T31" fmla="*/ 27 h 89"/>
                <a:gd name="T32" fmla="*/ 14 w 44"/>
                <a:gd name="T33" fmla="*/ 37 h 89"/>
                <a:gd name="T34" fmla="*/ 22 w 44"/>
                <a:gd name="T35" fmla="*/ 85 h 89"/>
                <a:gd name="T36" fmla="*/ 4 w 44"/>
                <a:gd name="T37" fmla="*/ 67 h 89"/>
                <a:gd name="T38" fmla="*/ 22 w 44"/>
                <a:gd name="T39" fmla="*/ 49 h 89"/>
                <a:gd name="T40" fmla="*/ 40 w 44"/>
                <a:gd name="T41" fmla="*/ 67 h 89"/>
                <a:gd name="T42" fmla="*/ 22 w 44"/>
                <a:gd name="T43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89">
                  <a:moveTo>
                    <a:pt x="14" y="37"/>
                  </a:moveTo>
                  <a:cubicBezTo>
                    <a:pt x="14" y="38"/>
                    <a:pt x="13" y="39"/>
                    <a:pt x="12" y="39"/>
                  </a:cubicBezTo>
                  <a:cubicBezTo>
                    <a:pt x="11" y="39"/>
                    <a:pt x="10" y="38"/>
                    <a:pt x="10" y="37"/>
                  </a:cubicBezTo>
                  <a:cubicBezTo>
                    <a:pt x="10" y="35"/>
                    <a:pt x="6" y="32"/>
                    <a:pt x="0" y="3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34" y="89"/>
                    <a:pt x="44" y="79"/>
                    <a:pt x="44" y="67"/>
                  </a:cubicBezTo>
                  <a:cubicBezTo>
                    <a:pt x="44" y="62"/>
                    <a:pt x="42" y="58"/>
                    <a:pt x="40" y="54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7" y="2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2" y="0"/>
                    <a:pt x="4" y="0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8" y="28"/>
                    <a:pt x="14" y="32"/>
                    <a:pt x="14" y="37"/>
                  </a:cubicBezTo>
                  <a:close/>
                  <a:moveTo>
                    <a:pt x="22" y="85"/>
                  </a:moveTo>
                  <a:cubicBezTo>
                    <a:pt x="12" y="85"/>
                    <a:pt x="4" y="77"/>
                    <a:pt x="4" y="67"/>
                  </a:cubicBezTo>
                  <a:cubicBezTo>
                    <a:pt x="4" y="57"/>
                    <a:pt x="12" y="49"/>
                    <a:pt x="22" y="49"/>
                  </a:cubicBezTo>
                  <a:cubicBezTo>
                    <a:pt x="32" y="49"/>
                    <a:pt x="40" y="57"/>
                    <a:pt x="40" y="67"/>
                  </a:cubicBezTo>
                  <a:cubicBezTo>
                    <a:pt x="40" y="77"/>
                    <a:pt x="32" y="85"/>
                    <a:pt x="22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99">
              <a:extLst>
                <a:ext uri="{FF2B5EF4-FFF2-40B4-BE49-F238E27FC236}">
                  <a16:creationId xmlns:a16="http://schemas.microsoft.com/office/drawing/2014/main" id="{D4074923-4236-4EF3-B21E-40B4A6DF2A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76975" y="3981450"/>
              <a:ext cx="165100" cy="334963"/>
            </a:xfrm>
            <a:custGeom>
              <a:avLst/>
              <a:gdLst>
                <a:gd name="T0" fmla="*/ 0 w 44"/>
                <a:gd name="T1" fmla="*/ 67 h 89"/>
                <a:gd name="T2" fmla="*/ 22 w 44"/>
                <a:gd name="T3" fmla="*/ 89 h 89"/>
                <a:gd name="T4" fmla="*/ 44 w 44"/>
                <a:gd name="T5" fmla="*/ 67 h 89"/>
                <a:gd name="T6" fmla="*/ 44 w 44"/>
                <a:gd name="T7" fmla="*/ 31 h 89"/>
                <a:gd name="T8" fmla="*/ 34 w 44"/>
                <a:gd name="T9" fmla="*/ 37 h 89"/>
                <a:gd name="T10" fmla="*/ 32 w 44"/>
                <a:gd name="T11" fmla="*/ 39 h 89"/>
                <a:gd name="T12" fmla="*/ 30 w 44"/>
                <a:gd name="T13" fmla="*/ 37 h 89"/>
                <a:gd name="T14" fmla="*/ 44 w 44"/>
                <a:gd name="T15" fmla="*/ 27 h 89"/>
                <a:gd name="T16" fmla="*/ 44 w 44"/>
                <a:gd name="T17" fmla="*/ 5 h 89"/>
                <a:gd name="T18" fmla="*/ 43 w 44"/>
                <a:gd name="T19" fmla="*/ 4 h 89"/>
                <a:gd name="T20" fmla="*/ 29 w 44"/>
                <a:gd name="T21" fmla="*/ 4 h 89"/>
                <a:gd name="T22" fmla="*/ 28 w 44"/>
                <a:gd name="T23" fmla="*/ 4 h 89"/>
                <a:gd name="T24" fmla="*/ 22 w 44"/>
                <a:gd name="T25" fmla="*/ 20 h 89"/>
                <a:gd name="T26" fmla="*/ 17 w 44"/>
                <a:gd name="T27" fmla="*/ 26 h 89"/>
                <a:gd name="T28" fmla="*/ 16 w 44"/>
                <a:gd name="T29" fmla="*/ 26 h 89"/>
                <a:gd name="T30" fmla="*/ 4 w 44"/>
                <a:gd name="T31" fmla="*/ 54 h 89"/>
                <a:gd name="T32" fmla="*/ 0 w 44"/>
                <a:gd name="T33" fmla="*/ 67 h 89"/>
                <a:gd name="T34" fmla="*/ 22 w 44"/>
                <a:gd name="T35" fmla="*/ 85 h 89"/>
                <a:gd name="T36" fmla="*/ 4 w 44"/>
                <a:gd name="T37" fmla="*/ 67 h 89"/>
                <a:gd name="T38" fmla="*/ 22 w 44"/>
                <a:gd name="T39" fmla="*/ 49 h 89"/>
                <a:gd name="T40" fmla="*/ 40 w 44"/>
                <a:gd name="T41" fmla="*/ 67 h 89"/>
                <a:gd name="T42" fmla="*/ 22 w 44"/>
                <a:gd name="T43" fmla="*/ 8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89">
                  <a:moveTo>
                    <a:pt x="0" y="67"/>
                  </a:moveTo>
                  <a:cubicBezTo>
                    <a:pt x="0" y="79"/>
                    <a:pt x="10" y="89"/>
                    <a:pt x="22" y="89"/>
                  </a:cubicBezTo>
                  <a:cubicBezTo>
                    <a:pt x="34" y="89"/>
                    <a:pt x="44" y="79"/>
                    <a:pt x="44" y="67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38" y="32"/>
                    <a:pt x="34" y="35"/>
                    <a:pt x="34" y="37"/>
                  </a:cubicBezTo>
                  <a:cubicBezTo>
                    <a:pt x="34" y="38"/>
                    <a:pt x="33" y="39"/>
                    <a:pt x="32" y="39"/>
                  </a:cubicBezTo>
                  <a:cubicBezTo>
                    <a:pt x="31" y="39"/>
                    <a:pt x="30" y="38"/>
                    <a:pt x="30" y="37"/>
                  </a:cubicBezTo>
                  <a:cubicBezTo>
                    <a:pt x="30" y="32"/>
                    <a:pt x="36" y="28"/>
                    <a:pt x="44" y="27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4"/>
                    <a:pt x="43" y="4"/>
                  </a:cubicBezTo>
                  <a:cubicBezTo>
                    <a:pt x="40" y="0"/>
                    <a:pt x="32" y="0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8"/>
                    <a:pt x="0" y="62"/>
                    <a:pt x="0" y="67"/>
                  </a:cubicBezTo>
                  <a:close/>
                  <a:moveTo>
                    <a:pt x="22" y="85"/>
                  </a:moveTo>
                  <a:cubicBezTo>
                    <a:pt x="12" y="85"/>
                    <a:pt x="4" y="77"/>
                    <a:pt x="4" y="67"/>
                  </a:cubicBezTo>
                  <a:cubicBezTo>
                    <a:pt x="4" y="57"/>
                    <a:pt x="12" y="49"/>
                    <a:pt x="22" y="49"/>
                  </a:cubicBezTo>
                  <a:cubicBezTo>
                    <a:pt x="32" y="49"/>
                    <a:pt x="40" y="57"/>
                    <a:pt x="40" y="67"/>
                  </a:cubicBezTo>
                  <a:cubicBezTo>
                    <a:pt x="40" y="77"/>
                    <a:pt x="32" y="85"/>
                    <a:pt x="22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100">
              <a:extLst>
                <a:ext uri="{FF2B5EF4-FFF2-40B4-BE49-F238E27FC236}">
                  <a16:creationId xmlns:a16="http://schemas.microsoft.com/office/drawing/2014/main" id="{CB4DB4FE-2D19-444B-87BB-D0EBADDFF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7138" y="4181475"/>
              <a:ext cx="58738" cy="60325"/>
            </a:xfrm>
            <a:custGeom>
              <a:avLst/>
              <a:gdLst>
                <a:gd name="T0" fmla="*/ 14 w 16"/>
                <a:gd name="T1" fmla="*/ 4 h 16"/>
                <a:gd name="T2" fmla="*/ 16 w 16"/>
                <a:gd name="T3" fmla="*/ 2 h 16"/>
                <a:gd name="T4" fmla="*/ 14 w 16"/>
                <a:gd name="T5" fmla="*/ 0 h 16"/>
                <a:gd name="T6" fmla="*/ 0 w 16"/>
                <a:gd name="T7" fmla="*/ 14 h 16"/>
                <a:gd name="T8" fmla="*/ 2 w 16"/>
                <a:gd name="T9" fmla="*/ 16 h 16"/>
                <a:gd name="T10" fmla="*/ 4 w 16"/>
                <a:gd name="T11" fmla="*/ 14 h 16"/>
                <a:gd name="T12" fmla="*/ 14 w 16"/>
                <a:gd name="T13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6">
                  <a:moveTo>
                    <a:pt x="14" y="4"/>
                  </a:move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3" y="16"/>
                    <a:pt x="4" y="15"/>
                    <a:pt x="4" y="14"/>
                  </a:cubicBezTo>
                  <a:cubicBezTo>
                    <a:pt x="4" y="9"/>
                    <a:pt x="8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101">
              <a:extLst>
                <a:ext uri="{FF2B5EF4-FFF2-40B4-BE49-F238E27FC236}">
                  <a16:creationId xmlns:a16="http://schemas.microsoft.com/office/drawing/2014/main" id="{6614D902-D818-489E-B644-7E70A16EE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2400" y="4181475"/>
              <a:ext cx="58738" cy="60325"/>
            </a:xfrm>
            <a:custGeom>
              <a:avLst/>
              <a:gdLst>
                <a:gd name="T0" fmla="*/ 14 w 16"/>
                <a:gd name="T1" fmla="*/ 4 h 16"/>
                <a:gd name="T2" fmla="*/ 16 w 16"/>
                <a:gd name="T3" fmla="*/ 2 h 16"/>
                <a:gd name="T4" fmla="*/ 14 w 16"/>
                <a:gd name="T5" fmla="*/ 0 h 16"/>
                <a:gd name="T6" fmla="*/ 0 w 16"/>
                <a:gd name="T7" fmla="*/ 14 h 16"/>
                <a:gd name="T8" fmla="*/ 2 w 16"/>
                <a:gd name="T9" fmla="*/ 16 h 16"/>
                <a:gd name="T10" fmla="*/ 4 w 16"/>
                <a:gd name="T11" fmla="*/ 14 h 16"/>
                <a:gd name="T12" fmla="*/ 14 w 16"/>
                <a:gd name="T13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6">
                  <a:moveTo>
                    <a:pt x="14" y="4"/>
                  </a:move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3" y="16"/>
                    <a:pt x="4" y="15"/>
                    <a:pt x="4" y="14"/>
                  </a:cubicBezTo>
                  <a:cubicBezTo>
                    <a:pt x="4" y="9"/>
                    <a:pt x="8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6" name="Freeform 69">
            <a:extLst>
              <a:ext uri="{FF2B5EF4-FFF2-40B4-BE49-F238E27FC236}">
                <a16:creationId xmlns:a16="http://schemas.microsoft.com/office/drawing/2014/main" id="{654AA7FF-CD1E-4B83-AA38-2D6E42996A55}"/>
              </a:ext>
            </a:extLst>
          </p:cNvPr>
          <p:cNvSpPr>
            <a:spLocks noEditPoints="1"/>
          </p:cNvSpPr>
          <p:nvPr/>
        </p:nvSpPr>
        <p:spPr bwMode="auto">
          <a:xfrm>
            <a:off x="683816" y="3629126"/>
            <a:ext cx="248302" cy="249385"/>
          </a:xfrm>
          <a:custGeom>
            <a:avLst/>
            <a:gdLst>
              <a:gd name="T0" fmla="*/ 83 w 97"/>
              <a:gd name="T1" fmla="*/ 41 h 97"/>
              <a:gd name="T2" fmla="*/ 79 w 97"/>
              <a:gd name="T3" fmla="*/ 31 h 97"/>
              <a:gd name="T4" fmla="*/ 94 w 97"/>
              <a:gd name="T5" fmla="*/ 2 h 97"/>
              <a:gd name="T6" fmla="*/ 71 w 97"/>
              <a:gd name="T7" fmla="*/ 21 h 97"/>
              <a:gd name="T8" fmla="*/ 56 w 97"/>
              <a:gd name="T9" fmla="*/ 14 h 97"/>
              <a:gd name="T10" fmla="*/ 54 w 97"/>
              <a:gd name="T11" fmla="*/ 1 h 97"/>
              <a:gd name="T12" fmla="*/ 40 w 97"/>
              <a:gd name="T13" fmla="*/ 3 h 97"/>
              <a:gd name="T14" fmla="*/ 31 w 97"/>
              <a:gd name="T15" fmla="*/ 18 h 97"/>
              <a:gd name="T16" fmla="*/ 20 w 97"/>
              <a:gd name="T17" fmla="*/ 9 h 97"/>
              <a:gd name="T18" fmla="*/ 8 w 97"/>
              <a:gd name="T19" fmla="*/ 22 h 97"/>
              <a:gd name="T20" fmla="*/ 17 w 97"/>
              <a:gd name="T21" fmla="*/ 32 h 97"/>
              <a:gd name="T22" fmla="*/ 2 w 97"/>
              <a:gd name="T23" fmla="*/ 41 h 97"/>
              <a:gd name="T24" fmla="*/ 0 w 97"/>
              <a:gd name="T25" fmla="*/ 55 h 97"/>
              <a:gd name="T26" fmla="*/ 13 w 97"/>
              <a:gd name="T27" fmla="*/ 57 h 97"/>
              <a:gd name="T28" fmla="*/ 8 w 97"/>
              <a:gd name="T29" fmla="*/ 74 h 97"/>
              <a:gd name="T30" fmla="*/ 8 w 97"/>
              <a:gd name="T31" fmla="*/ 77 h 97"/>
              <a:gd name="T32" fmla="*/ 23 w 97"/>
              <a:gd name="T33" fmla="*/ 89 h 97"/>
              <a:gd name="T34" fmla="*/ 40 w 97"/>
              <a:gd name="T35" fmla="*/ 84 h 97"/>
              <a:gd name="T36" fmla="*/ 42 w 97"/>
              <a:gd name="T37" fmla="*/ 97 h 97"/>
              <a:gd name="T38" fmla="*/ 56 w 97"/>
              <a:gd name="T39" fmla="*/ 95 h 97"/>
              <a:gd name="T40" fmla="*/ 65 w 97"/>
              <a:gd name="T41" fmla="*/ 80 h 97"/>
              <a:gd name="T42" fmla="*/ 76 w 97"/>
              <a:gd name="T43" fmla="*/ 89 h 97"/>
              <a:gd name="T44" fmla="*/ 88 w 97"/>
              <a:gd name="T45" fmla="*/ 74 h 97"/>
              <a:gd name="T46" fmla="*/ 83 w 97"/>
              <a:gd name="T47" fmla="*/ 57 h 97"/>
              <a:gd name="T48" fmla="*/ 96 w 97"/>
              <a:gd name="T49" fmla="*/ 55 h 97"/>
              <a:gd name="T50" fmla="*/ 94 w 97"/>
              <a:gd name="T51" fmla="*/ 41 h 97"/>
              <a:gd name="T52" fmla="*/ 49 w 97"/>
              <a:gd name="T53" fmla="*/ 60 h 97"/>
              <a:gd name="T54" fmla="*/ 48 w 97"/>
              <a:gd name="T55" fmla="*/ 60 h 97"/>
              <a:gd name="T56" fmla="*/ 30 w 97"/>
              <a:gd name="T57" fmla="*/ 39 h 97"/>
              <a:gd name="T58" fmla="*/ 49 w 97"/>
              <a:gd name="T59" fmla="*/ 56 h 97"/>
              <a:gd name="T60" fmla="*/ 91 w 97"/>
              <a:gd name="T61" fmla="*/ 5 h 97"/>
              <a:gd name="T62" fmla="*/ 51 w 97"/>
              <a:gd name="T63" fmla="*/ 6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7" h="97">
                <a:moveTo>
                  <a:pt x="94" y="41"/>
                </a:moveTo>
                <a:cubicBezTo>
                  <a:pt x="83" y="41"/>
                  <a:pt x="83" y="41"/>
                  <a:pt x="83" y="41"/>
                </a:cubicBezTo>
                <a:cubicBezTo>
                  <a:pt x="82" y="39"/>
                  <a:pt x="82" y="37"/>
                  <a:pt x="81" y="35"/>
                </a:cubicBezTo>
                <a:cubicBezTo>
                  <a:pt x="80" y="34"/>
                  <a:pt x="79" y="32"/>
                  <a:pt x="79" y="31"/>
                </a:cubicBezTo>
                <a:cubicBezTo>
                  <a:pt x="95" y="11"/>
                  <a:pt x="95" y="11"/>
                  <a:pt x="95" y="11"/>
                </a:cubicBezTo>
                <a:cubicBezTo>
                  <a:pt x="97" y="8"/>
                  <a:pt x="96" y="4"/>
                  <a:pt x="94" y="2"/>
                </a:cubicBezTo>
                <a:cubicBezTo>
                  <a:pt x="91" y="0"/>
                  <a:pt x="87" y="1"/>
                  <a:pt x="85" y="3"/>
                </a:cubicBezTo>
                <a:cubicBezTo>
                  <a:pt x="71" y="21"/>
                  <a:pt x="71" y="21"/>
                  <a:pt x="71" y="21"/>
                </a:cubicBezTo>
                <a:cubicBezTo>
                  <a:pt x="70" y="20"/>
                  <a:pt x="68" y="19"/>
                  <a:pt x="67" y="18"/>
                </a:cubicBezTo>
                <a:cubicBezTo>
                  <a:pt x="64" y="17"/>
                  <a:pt x="60" y="15"/>
                  <a:pt x="56" y="14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2"/>
                  <a:pt x="55" y="1"/>
                  <a:pt x="54" y="1"/>
                </a:cubicBezTo>
                <a:cubicBezTo>
                  <a:pt x="42" y="1"/>
                  <a:pt x="42" y="1"/>
                  <a:pt x="42" y="1"/>
                </a:cubicBezTo>
                <a:cubicBezTo>
                  <a:pt x="41" y="1"/>
                  <a:pt x="40" y="2"/>
                  <a:pt x="40" y="3"/>
                </a:cubicBezTo>
                <a:cubicBezTo>
                  <a:pt x="40" y="14"/>
                  <a:pt x="40" y="14"/>
                  <a:pt x="40" y="14"/>
                </a:cubicBezTo>
                <a:cubicBezTo>
                  <a:pt x="37" y="15"/>
                  <a:pt x="33" y="16"/>
                  <a:pt x="31" y="18"/>
                </a:cubicBezTo>
                <a:cubicBezTo>
                  <a:pt x="23" y="9"/>
                  <a:pt x="23" y="9"/>
                  <a:pt x="23" y="9"/>
                </a:cubicBezTo>
                <a:cubicBezTo>
                  <a:pt x="22" y="9"/>
                  <a:pt x="20" y="9"/>
                  <a:pt x="20" y="9"/>
                </a:cubicBezTo>
                <a:cubicBezTo>
                  <a:pt x="8" y="21"/>
                  <a:pt x="8" y="21"/>
                  <a:pt x="8" y="21"/>
                </a:cubicBezTo>
                <a:cubicBezTo>
                  <a:pt x="8" y="21"/>
                  <a:pt x="8" y="22"/>
                  <a:pt x="8" y="22"/>
                </a:cubicBezTo>
                <a:cubicBezTo>
                  <a:pt x="8" y="23"/>
                  <a:pt x="8" y="23"/>
                  <a:pt x="8" y="24"/>
                </a:cubicBezTo>
                <a:cubicBezTo>
                  <a:pt x="17" y="32"/>
                  <a:pt x="17" y="32"/>
                  <a:pt x="17" y="32"/>
                </a:cubicBezTo>
                <a:cubicBezTo>
                  <a:pt x="15" y="34"/>
                  <a:pt x="14" y="38"/>
                  <a:pt x="13" y="41"/>
                </a:cubicBezTo>
                <a:cubicBezTo>
                  <a:pt x="2" y="41"/>
                  <a:pt x="2" y="41"/>
                  <a:pt x="2" y="41"/>
                </a:cubicBezTo>
                <a:cubicBezTo>
                  <a:pt x="1" y="41"/>
                  <a:pt x="0" y="42"/>
                  <a:pt x="0" y="43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6"/>
                  <a:pt x="1" y="57"/>
                  <a:pt x="2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4" y="60"/>
                  <a:pt x="15" y="64"/>
                  <a:pt x="17" y="66"/>
                </a:cubicBezTo>
                <a:cubicBezTo>
                  <a:pt x="8" y="74"/>
                  <a:pt x="8" y="74"/>
                  <a:pt x="8" y="74"/>
                </a:cubicBezTo>
                <a:cubicBezTo>
                  <a:pt x="8" y="75"/>
                  <a:pt x="8" y="75"/>
                  <a:pt x="8" y="76"/>
                </a:cubicBezTo>
                <a:cubicBezTo>
                  <a:pt x="8" y="76"/>
                  <a:pt x="8" y="77"/>
                  <a:pt x="8" y="77"/>
                </a:cubicBezTo>
                <a:cubicBezTo>
                  <a:pt x="20" y="89"/>
                  <a:pt x="20" y="89"/>
                  <a:pt x="20" y="89"/>
                </a:cubicBezTo>
                <a:cubicBezTo>
                  <a:pt x="20" y="89"/>
                  <a:pt x="22" y="89"/>
                  <a:pt x="23" y="89"/>
                </a:cubicBezTo>
                <a:cubicBezTo>
                  <a:pt x="31" y="80"/>
                  <a:pt x="31" y="80"/>
                  <a:pt x="31" y="80"/>
                </a:cubicBezTo>
                <a:cubicBezTo>
                  <a:pt x="33" y="82"/>
                  <a:pt x="37" y="83"/>
                  <a:pt x="40" y="84"/>
                </a:cubicBezTo>
                <a:cubicBezTo>
                  <a:pt x="40" y="95"/>
                  <a:pt x="40" y="95"/>
                  <a:pt x="40" y="95"/>
                </a:cubicBezTo>
                <a:cubicBezTo>
                  <a:pt x="40" y="96"/>
                  <a:pt x="41" y="97"/>
                  <a:pt x="42" y="97"/>
                </a:cubicBezTo>
                <a:cubicBezTo>
                  <a:pt x="54" y="97"/>
                  <a:pt x="54" y="97"/>
                  <a:pt x="54" y="97"/>
                </a:cubicBezTo>
                <a:cubicBezTo>
                  <a:pt x="55" y="97"/>
                  <a:pt x="56" y="96"/>
                  <a:pt x="56" y="95"/>
                </a:cubicBezTo>
                <a:cubicBezTo>
                  <a:pt x="56" y="84"/>
                  <a:pt x="56" y="84"/>
                  <a:pt x="56" y="84"/>
                </a:cubicBezTo>
                <a:cubicBezTo>
                  <a:pt x="59" y="83"/>
                  <a:pt x="63" y="82"/>
                  <a:pt x="65" y="80"/>
                </a:cubicBezTo>
                <a:cubicBezTo>
                  <a:pt x="73" y="89"/>
                  <a:pt x="73" y="89"/>
                  <a:pt x="73" y="89"/>
                </a:cubicBezTo>
                <a:cubicBezTo>
                  <a:pt x="74" y="89"/>
                  <a:pt x="76" y="89"/>
                  <a:pt x="76" y="89"/>
                </a:cubicBezTo>
                <a:cubicBezTo>
                  <a:pt x="88" y="77"/>
                  <a:pt x="88" y="77"/>
                  <a:pt x="88" y="77"/>
                </a:cubicBezTo>
                <a:cubicBezTo>
                  <a:pt x="88" y="77"/>
                  <a:pt x="88" y="75"/>
                  <a:pt x="88" y="74"/>
                </a:cubicBezTo>
                <a:cubicBezTo>
                  <a:pt x="79" y="66"/>
                  <a:pt x="79" y="66"/>
                  <a:pt x="79" y="66"/>
                </a:cubicBezTo>
                <a:cubicBezTo>
                  <a:pt x="81" y="64"/>
                  <a:pt x="82" y="60"/>
                  <a:pt x="83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5" y="57"/>
                  <a:pt x="96" y="56"/>
                  <a:pt x="96" y="55"/>
                </a:cubicBezTo>
                <a:cubicBezTo>
                  <a:pt x="96" y="43"/>
                  <a:pt x="96" y="43"/>
                  <a:pt x="96" y="43"/>
                </a:cubicBezTo>
                <a:cubicBezTo>
                  <a:pt x="96" y="42"/>
                  <a:pt x="95" y="41"/>
                  <a:pt x="94" y="41"/>
                </a:cubicBezTo>
                <a:close/>
                <a:moveTo>
                  <a:pt x="51" y="60"/>
                </a:moveTo>
                <a:cubicBezTo>
                  <a:pt x="50" y="60"/>
                  <a:pt x="50" y="60"/>
                  <a:pt x="49" y="60"/>
                </a:cubicBezTo>
                <a:cubicBezTo>
                  <a:pt x="49" y="61"/>
                  <a:pt x="49" y="61"/>
                  <a:pt x="49" y="61"/>
                </a:cubicBezTo>
                <a:cubicBezTo>
                  <a:pt x="49" y="61"/>
                  <a:pt x="48" y="60"/>
                  <a:pt x="48" y="60"/>
                </a:cubicBezTo>
                <a:cubicBezTo>
                  <a:pt x="30" y="42"/>
                  <a:pt x="30" y="42"/>
                  <a:pt x="30" y="42"/>
                </a:cubicBezTo>
                <a:cubicBezTo>
                  <a:pt x="29" y="41"/>
                  <a:pt x="29" y="40"/>
                  <a:pt x="30" y="39"/>
                </a:cubicBezTo>
                <a:cubicBezTo>
                  <a:pt x="31" y="38"/>
                  <a:pt x="32" y="38"/>
                  <a:pt x="33" y="39"/>
                </a:cubicBezTo>
                <a:cubicBezTo>
                  <a:pt x="49" y="56"/>
                  <a:pt x="49" y="56"/>
                  <a:pt x="49" y="56"/>
                </a:cubicBezTo>
                <a:cubicBezTo>
                  <a:pt x="88" y="6"/>
                  <a:pt x="88" y="6"/>
                  <a:pt x="88" y="6"/>
                </a:cubicBezTo>
                <a:cubicBezTo>
                  <a:pt x="89" y="5"/>
                  <a:pt x="90" y="5"/>
                  <a:pt x="91" y="5"/>
                </a:cubicBezTo>
                <a:cubicBezTo>
                  <a:pt x="92" y="6"/>
                  <a:pt x="92" y="7"/>
                  <a:pt x="92" y="8"/>
                </a:cubicBezTo>
                <a:lnTo>
                  <a:pt x="51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F4FFC93-7895-41FC-9681-9AD0A206D726}"/>
              </a:ext>
            </a:extLst>
          </p:cNvPr>
          <p:cNvSpPr/>
          <p:nvPr/>
        </p:nvSpPr>
        <p:spPr>
          <a:xfrm>
            <a:off x="11239954" y="6519862"/>
            <a:ext cx="444500" cy="338137"/>
          </a:xfrm>
          <a:prstGeom prst="rect">
            <a:avLst/>
          </a:prstGeom>
          <a:solidFill>
            <a:srgbClr val="FBF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BF2C23D-565C-4AF6-8B29-7739839C6A71}"/>
              </a:ext>
            </a:extLst>
          </p:cNvPr>
          <p:cNvSpPr/>
          <p:nvPr/>
        </p:nvSpPr>
        <p:spPr>
          <a:xfrm>
            <a:off x="11239954" y="6316662"/>
            <a:ext cx="444500" cy="444500"/>
          </a:xfrm>
          <a:prstGeom prst="ellipse">
            <a:avLst/>
          </a:prstGeom>
          <a:solidFill>
            <a:srgbClr val="FBF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7E2CF59C-53C5-46F1-BC29-BECC19F9D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650" y="6356350"/>
            <a:ext cx="331108" cy="365125"/>
          </a:xfrm>
        </p:spPr>
        <p:txBody>
          <a:bodyPr lIns="0" tIns="0" rIns="0" bIns="0"/>
          <a:lstStyle>
            <a:lvl1pPr algn="ctr">
              <a:defRPr sz="900" b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8D05A9CD-9176-4D89-A414-3BEEE81BBC77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18CDFF8-65C0-4708-B05B-E73706D4733F}"/>
              </a:ext>
            </a:extLst>
          </p:cNvPr>
          <p:cNvCxnSpPr>
            <a:cxnSpLocks/>
          </p:cNvCxnSpPr>
          <p:nvPr/>
        </p:nvCxnSpPr>
        <p:spPr>
          <a:xfrm>
            <a:off x="1085850" y="3943350"/>
            <a:ext cx="12001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D17D4A9-63F0-4267-A1A2-67470F129A39}"/>
              </a:ext>
            </a:extLst>
          </p:cNvPr>
          <p:cNvCxnSpPr>
            <a:cxnSpLocks/>
          </p:cNvCxnSpPr>
          <p:nvPr/>
        </p:nvCxnSpPr>
        <p:spPr>
          <a:xfrm>
            <a:off x="2927350" y="3943350"/>
            <a:ext cx="12001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8AAE6B3-9AA9-4348-B86A-DA356D3A60AF}"/>
              </a:ext>
            </a:extLst>
          </p:cNvPr>
          <p:cNvCxnSpPr>
            <a:cxnSpLocks/>
          </p:cNvCxnSpPr>
          <p:nvPr/>
        </p:nvCxnSpPr>
        <p:spPr>
          <a:xfrm>
            <a:off x="4876800" y="3943350"/>
            <a:ext cx="12001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5B65ECB-D636-5FBB-8662-87B95D10C7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378" y="1400872"/>
            <a:ext cx="5940309" cy="457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237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26F16308-767D-414C-B152-8F6203C22A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83" imgH="384" progId="TCLayout.ActiveDocument.1">
                  <p:embed/>
                </p:oleObj>
              </mc:Choice>
              <mc:Fallback>
                <p:oleObj name="think-cell Slide" r:id="rId5" imgW="383" imgH="38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26F16308-767D-414C-B152-8F6203C22A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CE358C55-9935-4BDB-8C4C-21DEEEEBE36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da-DK" sz="4400" b="1" dirty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27" name="Freeform 46">
            <a:extLst>
              <a:ext uri="{FF2B5EF4-FFF2-40B4-BE49-F238E27FC236}">
                <a16:creationId xmlns:a16="http://schemas.microsoft.com/office/drawing/2014/main" id="{18213331-F60D-4BEB-A12A-782E863E8E9D}"/>
              </a:ext>
            </a:extLst>
          </p:cNvPr>
          <p:cNvSpPr/>
          <p:nvPr/>
        </p:nvSpPr>
        <p:spPr>
          <a:xfrm>
            <a:off x="564241" y="5374437"/>
            <a:ext cx="8467999" cy="83099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8" name="Freeform 46">
            <a:extLst>
              <a:ext uri="{FF2B5EF4-FFF2-40B4-BE49-F238E27FC236}">
                <a16:creationId xmlns:a16="http://schemas.microsoft.com/office/drawing/2014/main" id="{46531198-66DA-41DB-A121-9871C4FC14E5}"/>
              </a:ext>
            </a:extLst>
          </p:cNvPr>
          <p:cNvSpPr/>
          <p:nvPr/>
        </p:nvSpPr>
        <p:spPr>
          <a:xfrm>
            <a:off x="564240" y="4149935"/>
            <a:ext cx="8915038" cy="78706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9" name="Freeform 46">
            <a:extLst>
              <a:ext uri="{FF2B5EF4-FFF2-40B4-BE49-F238E27FC236}">
                <a16:creationId xmlns:a16="http://schemas.microsoft.com/office/drawing/2014/main" id="{81E9A37E-D40C-4428-ACA1-919FE3DD777C}"/>
              </a:ext>
            </a:extLst>
          </p:cNvPr>
          <p:cNvSpPr/>
          <p:nvPr/>
        </p:nvSpPr>
        <p:spPr>
          <a:xfrm>
            <a:off x="564240" y="2908605"/>
            <a:ext cx="9315400" cy="83099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0" name="Freeform 46">
            <a:extLst>
              <a:ext uri="{FF2B5EF4-FFF2-40B4-BE49-F238E27FC236}">
                <a16:creationId xmlns:a16="http://schemas.microsoft.com/office/drawing/2014/main" id="{EC7B5826-1D50-4CD4-AA3A-A3DC3BA6DC53}"/>
              </a:ext>
            </a:extLst>
          </p:cNvPr>
          <p:cNvSpPr/>
          <p:nvPr/>
        </p:nvSpPr>
        <p:spPr>
          <a:xfrm>
            <a:off x="564240" y="1640173"/>
            <a:ext cx="10125025" cy="83099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9F7762B-30A3-4914-8456-7BE0162E27E2}"/>
              </a:ext>
            </a:extLst>
          </p:cNvPr>
          <p:cNvGrpSpPr/>
          <p:nvPr/>
        </p:nvGrpSpPr>
        <p:grpSpPr>
          <a:xfrm>
            <a:off x="16177" y="843643"/>
            <a:ext cx="12214702" cy="464457"/>
            <a:chOff x="16177" y="-27807"/>
            <a:chExt cx="12214702" cy="464457"/>
          </a:xfrm>
          <a:solidFill>
            <a:srgbClr val="D01012"/>
          </a:solidFill>
        </p:grpSpPr>
        <p:sp>
          <p:nvSpPr>
            <p:cNvPr id="18" name="任意多边形: 形状 16">
              <a:extLst>
                <a:ext uri="{FF2B5EF4-FFF2-40B4-BE49-F238E27FC236}">
                  <a16:creationId xmlns:a16="http://schemas.microsoft.com/office/drawing/2014/main" id="{81D8055E-6ABD-47A7-B164-18FE525C1818}"/>
                </a:ext>
              </a:extLst>
            </p:cNvPr>
            <p:cNvSpPr/>
            <p:nvPr/>
          </p:nvSpPr>
          <p:spPr>
            <a:xfrm rot="10800000">
              <a:off x="2746677" y="-27807"/>
              <a:ext cx="2742954" cy="464457"/>
            </a:xfrm>
            <a:custGeom>
              <a:avLst/>
              <a:gdLst>
                <a:gd name="connsiteX0" fmla="*/ 75600 w 2136775"/>
                <a:gd name="connsiteY0" fmla="*/ 0 h 346075"/>
                <a:gd name="connsiteX1" fmla="*/ 279529 w 2136775"/>
                <a:gd name="connsiteY1" fmla="*/ 0 h 346075"/>
                <a:gd name="connsiteX2" fmla="*/ 279529 w 2136775"/>
                <a:gd name="connsiteY2" fmla="*/ 82894 h 346075"/>
                <a:gd name="connsiteX3" fmla="*/ 431929 w 2136775"/>
                <a:gd name="connsiteY3" fmla="*/ 82894 h 346075"/>
                <a:gd name="connsiteX4" fmla="*/ 431929 w 2136775"/>
                <a:gd name="connsiteY4" fmla="*/ 0 h 346075"/>
                <a:gd name="connsiteX5" fmla="*/ 635858 w 2136775"/>
                <a:gd name="connsiteY5" fmla="*/ 0 h 346075"/>
                <a:gd name="connsiteX6" fmla="*/ 635858 w 2136775"/>
                <a:gd name="connsiteY6" fmla="*/ 82894 h 346075"/>
                <a:gd name="connsiteX7" fmla="*/ 788258 w 2136775"/>
                <a:gd name="connsiteY7" fmla="*/ 82894 h 346075"/>
                <a:gd name="connsiteX8" fmla="*/ 788258 w 2136775"/>
                <a:gd name="connsiteY8" fmla="*/ 0 h 346075"/>
                <a:gd name="connsiteX9" fmla="*/ 992187 w 2136775"/>
                <a:gd name="connsiteY9" fmla="*/ 0 h 346075"/>
                <a:gd name="connsiteX10" fmla="*/ 992187 w 2136775"/>
                <a:gd name="connsiteY10" fmla="*/ 82894 h 346075"/>
                <a:gd name="connsiteX11" fmla="*/ 1144587 w 2136775"/>
                <a:gd name="connsiteY11" fmla="*/ 82894 h 346075"/>
                <a:gd name="connsiteX12" fmla="*/ 1144587 w 2136775"/>
                <a:gd name="connsiteY12" fmla="*/ 0 h 346075"/>
                <a:gd name="connsiteX13" fmla="*/ 1348516 w 2136775"/>
                <a:gd name="connsiteY13" fmla="*/ 0 h 346075"/>
                <a:gd name="connsiteX14" fmla="*/ 1348516 w 2136775"/>
                <a:gd name="connsiteY14" fmla="*/ 82894 h 346075"/>
                <a:gd name="connsiteX15" fmla="*/ 1500916 w 2136775"/>
                <a:gd name="connsiteY15" fmla="*/ 82894 h 346075"/>
                <a:gd name="connsiteX16" fmla="*/ 1500916 w 2136775"/>
                <a:gd name="connsiteY16" fmla="*/ 0 h 346075"/>
                <a:gd name="connsiteX17" fmla="*/ 1704845 w 2136775"/>
                <a:gd name="connsiteY17" fmla="*/ 0 h 346075"/>
                <a:gd name="connsiteX18" fmla="*/ 1704845 w 2136775"/>
                <a:gd name="connsiteY18" fmla="*/ 82894 h 346075"/>
                <a:gd name="connsiteX19" fmla="*/ 1857245 w 2136775"/>
                <a:gd name="connsiteY19" fmla="*/ 82894 h 346075"/>
                <a:gd name="connsiteX20" fmla="*/ 1857245 w 2136775"/>
                <a:gd name="connsiteY20" fmla="*/ 0 h 346075"/>
                <a:gd name="connsiteX21" fmla="*/ 2061175 w 2136775"/>
                <a:gd name="connsiteY21" fmla="*/ 0 h 346075"/>
                <a:gd name="connsiteX22" fmla="*/ 2061175 w 2136775"/>
                <a:gd name="connsiteY22" fmla="*/ 82894 h 346075"/>
                <a:gd name="connsiteX23" fmla="*/ 2136775 w 2136775"/>
                <a:gd name="connsiteY23" fmla="*/ 82894 h 346075"/>
                <a:gd name="connsiteX24" fmla="*/ 2136775 w 2136775"/>
                <a:gd name="connsiteY24" fmla="*/ 346075 h 346075"/>
                <a:gd name="connsiteX25" fmla="*/ 0 w 2136775"/>
                <a:gd name="connsiteY25" fmla="*/ 346075 h 346075"/>
                <a:gd name="connsiteX26" fmla="*/ 0 w 2136775"/>
                <a:gd name="connsiteY26" fmla="*/ 82894 h 346075"/>
                <a:gd name="connsiteX27" fmla="*/ 75600 w 2136775"/>
                <a:gd name="connsiteY27" fmla="*/ 82894 h 34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36775" h="346075">
                  <a:moveTo>
                    <a:pt x="75600" y="0"/>
                  </a:moveTo>
                  <a:lnTo>
                    <a:pt x="279529" y="0"/>
                  </a:lnTo>
                  <a:lnTo>
                    <a:pt x="279529" y="82894"/>
                  </a:lnTo>
                  <a:lnTo>
                    <a:pt x="431929" y="82894"/>
                  </a:lnTo>
                  <a:lnTo>
                    <a:pt x="431929" y="0"/>
                  </a:lnTo>
                  <a:lnTo>
                    <a:pt x="635858" y="0"/>
                  </a:lnTo>
                  <a:lnTo>
                    <a:pt x="635858" y="82894"/>
                  </a:lnTo>
                  <a:lnTo>
                    <a:pt x="788258" y="82894"/>
                  </a:lnTo>
                  <a:lnTo>
                    <a:pt x="788258" y="0"/>
                  </a:lnTo>
                  <a:lnTo>
                    <a:pt x="992187" y="0"/>
                  </a:lnTo>
                  <a:lnTo>
                    <a:pt x="992187" y="82894"/>
                  </a:lnTo>
                  <a:lnTo>
                    <a:pt x="1144587" y="82894"/>
                  </a:lnTo>
                  <a:lnTo>
                    <a:pt x="1144587" y="0"/>
                  </a:lnTo>
                  <a:lnTo>
                    <a:pt x="1348516" y="0"/>
                  </a:lnTo>
                  <a:lnTo>
                    <a:pt x="1348516" y="82894"/>
                  </a:lnTo>
                  <a:lnTo>
                    <a:pt x="1500916" y="82894"/>
                  </a:lnTo>
                  <a:lnTo>
                    <a:pt x="1500916" y="0"/>
                  </a:lnTo>
                  <a:lnTo>
                    <a:pt x="1704845" y="0"/>
                  </a:lnTo>
                  <a:lnTo>
                    <a:pt x="1704845" y="82894"/>
                  </a:lnTo>
                  <a:lnTo>
                    <a:pt x="1857245" y="82894"/>
                  </a:lnTo>
                  <a:lnTo>
                    <a:pt x="1857245" y="0"/>
                  </a:lnTo>
                  <a:lnTo>
                    <a:pt x="2061175" y="0"/>
                  </a:lnTo>
                  <a:lnTo>
                    <a:pt x="2061175" y="82894"/>
                  </a:lnTo>
                  <a:lnTo>
                    <a:pt x="2136775" y="82894"/>
                  </a:lnTo>
                  <a:lnTo>
                    <a:pt x="2136775" y="346075"/>
                  </a:lnTo>
                  <a:lnTo>
                    <a:pt x="0" y="346075"/>
                  </a:lnTo>
                  <a:lnTo>
                    <a:pt x="0" y="82894"/>
                  </a:lnTo>
                  <a:lnTo>
                    <a:pt x="75600" y="8289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6">
              <a:extLst>
                <a:ext uri="{FF2B5EF4-FFF2-40B4-BE49-F238E27FC236}">
                  <a16:creationId xmlns:a16="http://schemas.microsoft.com/office/drawing/2014/main" id="{409E19B4-DC7A-4664-AC43-4D5FEA26E870}"/>
                </a:ext>
              </a:extLst>
            </p:cNvPr>
            <p:cNvSpPr/>
            <p:nvPr/>
          </p:nvSpPr>
          <p:spPr>
            <a:xfrm rot="10800000">
              <a:off x="16177" y="-27807"/>
              <a:ext cx="2742954" cy="464457"/>
            </a:xfrm>
            <a:custGeom>
              <a:avLst/>
              <a:gdLst>
                <a:gd name="connsiteX0" fmla="*/ 75600 w 2136775"/>
                <a:gd name="connsiteY0" fmla="*/ 0 h 346075"/>
                <a:gd name="connsiteX1" fmla="*/ 279529 w 2136775"/>
                <a:gd name="connsiteY1" fmla="*/ 0 h 346075"/>
                <a:gd name="connsiteX2" fmla="*/ 279529 w 2136775"/>
                <a:gd name="connsiteY2" fmla="*/ 82894 h 346075"/>
                <a:gd name="connsiteX3" fmla="*/ 431929 w 2136775"/>
                <a:gd name="connsiteY3" fmla="*/ 82894 h 346075"/>
                <a:gd name="connsiteX4" fmla="*/ 431929 w 2136775"/>
                <a:gd name="connsiteY4" fmla="*/ 0 h 346075"/>
                <a:gd name="connsiteX5" fmla="*/ 635858 w 2136775"/>
                <a:gd name="connsiteY5" fmla="*/ 0 h 346075"/>
                <a:gd name="connsiteX6" fmla="*/ 635858 w 2136775"/>
                <a:gd name="connsiteY6" fmla="*/ 82894 h 346075"/>
                <a:gd name="connsiteX7" fmla="*/ 788258 w 2136775"/>
                <a:gd name="connsiteY7" fmla="*/ 82894 h 346075"/>
                <a:gd name="connsiteX8" fmla="*/ 788258 w 2136775"/>
                <a:gd name="connsiteY8" fmla="*/ 0 h 346075"/>
                <a:gd name="connsiteX9" fmla="*/ 992187 w 2136775"/>
                <a:gd name="connsiteY9" fmla="*/ 0 h 346075"/>
                <a:gd name="connsiteX10" fmla="*/ 992187 w 2136775"/>
                <a:gd name="connsiteY10" fmla="*/ 82894 h 346075"/>
                <a:gd name="connsiteX11" fmla="*/ 1144587 w 2136775"/>
                <a:gd name="connsiteY11" fmla="*/ 82894 h 346075"/>
                <a:gd name="connsiteX12" fmla="*/ 1144587 w 2136775"/>
                <a:gd name="connsiteY12" fmla="*/ 0 h 346075"/>
                <a:gd name="connsiteX13" fmla="*/ 1348516 w 2136775"/>
                <a:gd name="connsiteY13" fmla="*/ 0 h 346075"/>
                <a:gd name="connsiteX14" fmla="*/ 1348516 w 2136775"/>
                <a:gd name="connsiteY14" fmla="*/ 82894 h 346075"/>
                <a:gd name="connsiteX15" fmla="*/ 1500916 w 2136775"/>
                <a:gd name="connsiteY15" fmla="*/ 82894 h 346075"/>
                <a:gd name="connsiteX16" fmla="*/ 1500916 w 2136775"/>
                <a:gd name="connsiteY16" fmla="*/ 0 h 346075"/>
                <a:gd name="connsiteX17" fmla="*/ 1704845 w 2136775"/>
                <a:gd name="connsiteY17" fmla="*/ 0 h 346075"/>
                <a:gd name="connsiteX18" fmla="*/ 1704845 w 2136775"/>
                <a:gd name="connsiteY18" fmla="*/ 82894 h 346075"/>
                <a:gd name="connsiteX19" fmla="*/ 1857245 w 2136775"/>
                <a:gd name="connsiteY19" fmla="*/ 82894 h 346075"/>
                <a:gd name="connsiteX20" fmla="*/ 1857245 w 2136775"/>
                <a:gd name="connsiteY20" fmla="*/ 0 h 346075"/>
                <a:gd name="connsiteX21" fmla="*/ 2061175 w 2136775"/>
                <a:gd name="connsiteY21" fmla="*/ 0 h 346075"/>
                <a:gd name="connsiteX22" fmla="*/ 2061175 w 2136775"/>
                <a:gd name="connsiteY22" fmla="*/ 82894 h 346075"/>
                <a:gd name="connsiteX23" fmla="*/ 2136775 w 2136775"/>
                <a:gd name="connsiteY23" fmla="*/ 82894 h 346075"/>
                <a:gd name="connsiteX24" fmla="*/ 2136775 w 2136775"/>
                <a:gd name="connsiteY24" fmla="*/ 346075 h 346075"/>
                <a:gd name="connsiteX25" fmla="*/ 0 w 2136775"/>
                <a:gd name="connsiteY25" fmla="*/ 346075 h 346075"/>
                <a:gd name="connsiteX26" fmla="*/ 0 w 2136775"/>
                <a:gd name="connsiteY26" fmla="*/ 82894 h 346075"/>
                <a:gd name="connsiteX27" fmla="*/ 75600 w 2136775"/>
                <a:gd name="connsiteY27" fmla="*/ 82894 h 34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36775" h="346075">
                  <a:moveTo>
                    <a:pt x="75600" y="0"/>
                  </a:moveTo>
                  <a:lnTo>
                    <a:pt x="279529" y="0"/>
                  </a:lnTo>
                  <a:lnTo>
                    <a:pt x="279529" y="82894"/>
                  </a:lnTo>
                  <a:lnTo>
                    <a:pt x="431929" y="82894"/>
                  </a:lnTo>
                  <a:lnTo>
                    <a:pt x="431929" y="0"/>
                  </a:lnTo>
                  <a:lnTo>
                    <a:pt x="635858" y="0"/>
                  </a:lnTo>
                  <a:lnTo>
                    <a:pt x="635858" y="82894"/>
                  </a:lnTo>
                  <a:lnTo>
                    <a:pt x="788258" y="82894"/>
                  </a:lnTo>
                  <a:lnTo>
                    <a:pt x="788258" y="0"/>
                  </a:lnTo>
                  <a:lnTo>
                    <a:pt x="992187" y="0"/>
                  </a:lnTo>
                  <a:lnTo>
                    <a:pt x="992187" y="82894"/>
                  </a:lnTo>
                  <a:lnTo>
                    <a:pt x="1144587" y="82894"/>
                  </a:lnTo>
                  <a:lnTo>
                    <a:pt x="1144587" y="0"/>
                  </a:lnTo>
                  <a:lnTo>
                    <a:pt x="1348516" y="0"/>
                  </a:lnTo>
                  <a:lnTo>
                    <a:pt x="1348516" y="82894"/>
                  </a:lnTo>
                  <a:lnTo>
                    <a:pt x="1500916" y="82894"/>
                  </a:lnTo>
                  <a:lnTo>
                    <a:pt x="1500916" y="0"/>
                  </a:lnTo>
                  <a:lnTo>
                    <a:pt x="1704845" y="0"/>
                  </a:lnTo>
                  <a:lnTo>
                    <a:pt x="1704845" y="82894"/>
                  </a:lnTo>
                  <a:lnTo>
                    <a:pt x="1857245" y="82894"/>
                  </a:lnTo>
                  <a:lnTo>
                    <a:pt x="1857245" y="0"/>
                  </a:lnTo>
                  <a:lnTo>
                    <a:pt x="2061175" y="0"/>
                  </a:lnTo>
                  <a:lnTo>
                    <a:pt x="2061175" y="82894"/>
                  </a:lnTo>
                  <a:lnTo>
                    <a:pt x="2136775" y="82894"/>
                  </a:lnTo>
                  <a:lnTo>
                    <a:pt x="2136775" y="346075"/>
                  </a:lnTo>
                  <a:lnTo>
                    <a:pt x="0" y="346075"/>
                  </a:lnTo>
                  <a:lnTo>
                    <a:pt x="0" y="82894"/>
                  </a:lnTo>
                  <a:lnTo>
                    <a:pt x="75600" y="8289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: 形状 16">
              <a:extLst>
                <a:ext uri="{FF2B5EF4-FFF2-40B4-BE49-F238E27FC236}">
                  <a16:creationId xmlns:a16="http://schemas.microsoft.com/office/drawing/2014/main" id="{12D1D1E6-D47C-4475-AE4E-ECCD01B4D583}"/>
                </a:ext>
              </a:extLst>
            </p:cNvPr>
            <p:cNvSpPr/>
            <p:nvPr/>
          </p:nvSpPr>
          <p:spPr>
            <a:xfrm rot="10800000">
              <a:off x="5477177" y="-27807"/>
              <a:ext cx="2742954" cy="464457"/>
            </a:xfrm>
            <a:custGeom>
              <a:avLst/>
              <a:gdLst>
                <a:gd name="connsiteX0" fmla="*/ 75600 w 2136775"/>
                <a:gd name="connsiteY0" fmla="*/ 0 h 346075"/>
                <a:gd name="connsiteX1" fmla="*/ 279529 w 2136775"/>
                <a:gd name="connsiteY1" fmla="*/ 0 h 346075"/>
                <a:gd name="connsiteX2" fmla="*/ 279529 w 2136775"/>
                <a:gd name="connsiteY2" fmla="*/ 82894 h 346075"/>
                <a:gd name="connsiteX3" fmla="*/ 431929 w 2136775"/>
                <a:gd name="connsiteY3" fmla="*/ 82894 h 346075"/>
                <a:gd name="connsiteX4" fmla="*/ 431929 w 2136775"/>
                <a:gd name="connsiteY4" fmla="*/ 0 h 346075"/>
                <a:gd name="connsiteX5" fmla="*/ 635858 w 2136775"/>
                <a:gd name="connsiteY5" fmla="*/ 0 h 346075"/>
                <a:gd name="connsiteX6" fmla="*/ 635858 w 2136775"/>
                <a:gd name="connsiteY6" fmla="*/ 82894 h 346075"/>
                <a:gd name="connsiteX7" fmla="*/ 788258 w 2136775"/>
                <a:gd name="connsiteY7" fmla="*/ 82894 h 346075"/>
                <a:gd name="connsiteX8" fmla="*/ 788258 w 2136775"/>
                <a:gd name="connsiteY8" fmla="*/ 0 h 346075"/>
                <a:gd name="connsiteX9" fmla="*/ 992187 w 2136775"/>
                <a:gd name="connsiteY9" fmla="*/ 0 h 346075"/>
                <a:gd name="connsiteX10" fmla="*/ 992187 w 2136775"/>
                <a:gd name="connsiteY10" fmla="*/ 82894 h 346075"/>
                <a:gd name="connsiteX11" fmla="*/ 1144587 w 2136775"/>
                <a:gd name="connsiteY11" fmla="*/ 82894 h 346075"/>
                <a:gd name="connsiteX12" fmla="*/ 1144587 w 2136775"/>
                <a:gd name="connsiteY12" fmla="*/ 0 h 346075"/>
                <a:gd name="connsiteX13" fmla="*/ 1348516 w 2136775"/>
                <a:gd name="connsiteY13" fmla="*/ 0 h 346075"/>
                <a:gd name="connsiteX14" fmla="*/ 1348516 w 2136775"/>
                <a:gd name="connsiteY14" fmla="*/ 82894 h 346075"/>
                <a:gd name="connsiteX15" fmla="*/ 1500916 w 2136775"/>
                <a:gd name="connsiteY15" fmla="*/ 82894 h 346075"/>
                <a:gd name="connsiteX16" fmla="*/ 1500916 w 2136775"/>
                <a:gd name="connsiteY16" fmla="*/ 0 h 346075"/>
                <a:gd name="connsiteX17" fmla="*/ 1704845 w 2136775"/>
                <a:gd name="connsiteY17" fmla="*/ 0 h 346075"/>
                <a:gd name="connsiteX18" fmla="*/ 1704845 w 2136775"/>
                <a:gd name="connsiteY18" fmla="*/ 82894 h 346075"/>
                <a:gd name="connsiteX19" fmla="*/ 1857245 w 2136775"/>
                <a:gd name="connsiteY19" fmla="*/ 82894 h 346075"/>
                <a:gd name="connsiteX20" fmla="*/ 1857245 w 2136775"/>
                <a:gd name="connsiteY20" fmla="*/ 0 h 346075"/>
                <a:gd name="connsiteX21" fmla="*/ 2061175 w 2136775"/>
                <a:gd name="connsiteY21" fmla="*/ 0 h 346075"/>
                <a:gd name="connsiteX22" fmla="*/ 2061175 w 2136775"/>
                <a:gd name="connsiteY22" fmla="*/ 82894 h 346075"/>
                <a:gd name="connsiteX23" fmla="*/ 2136775 w 2136775"/>
                <a:gd name="connsiteY23" fmla="*/ 82894 h 346075"/>
                <a:gd name="connsiteX24" fmla="*/ 2136775 w 2136775"/>
                <a:gd name="connsiteY24" fmla="*/ 346075 h 346075"/>
                <a:gd name="connsiteX25" fmla="*/ 0 w 2136775"/>
                <a:gd name="connsiteY25" fmla="*/ 346075 h 346075"/>
                <a:gd name="connsiteX26" fmla="*/ 0 w 2136775"/>
                <a:gd name="connsiteY26" fmla="*/ 82894 h 346075"/>
                <a:gd name="connsiteX27" fmla="*/ 75600 w 2136775"/>
                <a:gd name="connsiteY27" fmla="*/ 82894 h 34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36775" h="346075">
                  <a:moveTo>
                    <a:pt x="75600" y="0"/>
                  </a:moveTo>
                  <a:lnTo>
                    <a:pt x="279529" y="0"/>
                  </a:lnTo>
                  <a:lnTo>
                    <a:pt x="279529" y="82894"/>
                  </a:lnTo>
                  <a:lnTo>
                    <a:pt x="431929" y="82894"/>
                  </a:lnTo>
                  <a:lnTo>
                    <a:pt x="431929" y="0"/>
                  </a:lnTo>
                  <a:lnTo>
                    <a:pt x="635858" y="0"/>
                  </a:lnTo>
                  <a:lnTo>
                    <a:pt x="635858" y="82894"/>
                  </a:lnTo>
                  <a:lnTo>
                    <a:pt x="788258" y="82894"/>
                  </a:lnTo>
                  <a:lnTo>
                    <a:pt x="788258" y="0"/>
                  </a:lnTo>
                  <a:lnTo>
                    <a:pt x="992187" y="0"/>
                  </a:lnTo>
                  <a:lnTo>
                    <a:pt x="992187" y="82894"/>
                  </a:lnTo>
                  <a:lnTo>
                    <a:pt x="1144587" y="82894"/>
                  </a:lnTo>
                  <a:lnTo>
                    <a:pt x="1144587" y="0"/>
                  </a:lnTo>
                  <a:lnTo>
                    <a:pt x="1348516" y="0"/>
                  </a:lnTo>
                  <a:lnTo>
                    <a:pt x="1348516" y="82894"/>
                  </a:lnTo>
                  <a:lnTo>
                    <a:pt x="1500916" y="82894"/>
                  </a:lnTo>
                  <a:lnTo>
                    <a:pt x="1500916" y="0"/>
                  </a:lnTo>
                  <a:lnTo>
                    <a:pt x="1704845" y="0"/>
                  </a:lnTo>
                  <a:lnTo>
                    <a:pt x="1704845" y="82894"/>
                  </a:lnTo>
                  <a:lnTo>
                    <a:pt x="1857245" y="82894"/>
                  </a:lnTo>
                  <a:lnTo>
                    <a:pt x="1857245" y="0"/>
                  </a:lnTo>
                  <a:lnTo>
                    <a:pt x="2061175" y="0"/>
                  </a:lnTo>
                  <a:lnTo>
                    <a:pt x="2061175" y="82894"/>
                  </a:lnTo>
                  <a:lnTo>
                    <a:pt x="2136775" y="82894"/>
                  </a:lnTo>
                  <a:lnTo>
                    <a:pt x="2136775" y="346075"/>
                  </a:lnTo>
                  <a:lnTo>
                    <a:pt x="0" y="346075"/>
                  </a:lnTo>
                  <a:lnTo>
                    <a:pt x="0" y="82894"/>
                  </a:lnTo>
                  <a:lnTo>
                    <a:pt x="75600" y="8289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: 形状 16">
              <a:extLst>
                <a:ext uri="{FF2B5EF4-FFF2-40B4-BE49-F238E27FC236}">
                  <a16:creationId xmlns:a16="http://schemas.microsoft.com/office/drawing/2014/main" id="{524289B4-F3EB-4F85-A5DF-7BC8D4D8E70D}"/>
                </a:ext>
              </a:extLst>
            </p:cNvPr>
            <p:cNvSpPr/>
            <p:nvPr/>
          </p:nvSpPr>
          <p:spPr>
            <a:xfrm rot="10800000">
              <a:off x="8220377" y="-27807"/>
              <a:ext cx="2742954" cy="464457"/>
            </a:xfrm>
            <a:custGeom>
              <a:avLst/>
              <a:gdLst>
                <a:gd name="connsiteX0" fmla="*/ 75600 w 2136775"/>
                <a:gd name="connsiteY0" fmla="*/ 0 h 346075"/>
                <a:gd name="connsiteX1" fmla="*/ 279529 w 2136775"/>
                <a:gd name="connsiteY1" fmla="*/ 0 h 346075"/>
                <a:gd name="connsiteX2" fmla="*/ 279529 w 2136775"/>
                <a:gd name="connsiteY2" fmla="*/ 82894 h 346075"/>
                <a:gd name="connsiteX3" fmla="*/ 431929 w 2136775"/>
                <a:gd name="connsiteY3" fmla="*/ 82894 h 346075"/>
                <a:gd name="connsiteX4" fmla="*/ 431929 w 2136775"/>
                <a:gd name="connsiteY4" fmla="*/ 0 h 346075"/>
                <a:gd name="connsiteX5" fmla="*/ 635858 w 2136775"/>
                <a:gd name="connsiteY5" fmla="*/ 0 h 346075"/>
                <a:gd name="connsiteX6" fmla="*/ 635858 w 2136775"/>
                <a:gd name="connsiteY6" fmla="*/ 82894 h 346075"/>
                <a:gd name="connsiteX7" fmla="*/ 788258 w 2136775"/>
                <a:gd name="connsiteY7" fmla="*/ 82894 h 346075"/>
                <a:gd name="connsiteX8" fmla="*/ 788258 w 2136775"/>
                <a:gd name="connsiteY8" fmla="*/ 0 h 346075"/>
                <a:gd name="connsiteX9" fmla="*/ 992187 w 2136775"/>
                <a:gd name="connsiteY9" fmla="*/ 0 h 346075"/>
                <a:gd name="connsiteX10" fmla="*/ 992187 w 2136775"/>
                <a:gd name="connsiteY10" fmla="*/ 82894 h 346075"/>
                <a:gd name="connsiteX11" fmla="*/ 1144587 w 2136775"/>
                <a:gd name="connsiteY11" fmla="*/ 82894 h 346075"/>
                <a:gd name="connsiteX12" fmla="*/ 1144587 w 2136775"/>
                <a:gd name="connsiteY12" fmla="*/ 0 h 346075"/>
                <a:gd name="connsiteX13" fmla="*/ 1348516 w 2136775"/>
                <a:gd name="connsiteY13" fmla="*/ 0 h 346075"/>
                <a:gd name="connsiteX14" fmla="*/ 1348516 w 2136775"/>
                <a:gd name="connsiteY14" fmla="*/ 82894 h 346075"/>
                <a:gd name="connsiteX15" fmla="*/ 1500916 w 2136775"/>
                <a:gd name="connsiteY15" fmla="*/ 82894 h 346075"/>
                <a:gd name="connsiteX16" fmla="*/ 1500916 w 2136775"/>
                <a:gd name="connsiteY16" fmla="*/ 0 h 346075"/>
                <a:gd name="connsiteX17" fmla="*/ 1704845 w 2136775"/>
                <a:gd name="connsiteY17" fmla="*/ 0 h 346075"/>
                <a:gd name="connsiteX18" fmla="*/ 1704845 w 2136775"/>
                <a:gd name="connsiteY18" fmla="*/ 82894 h 346075"/>
                <a:gd name="connsiteX19" fmla="*/ 1857245 w 2136775"/>
                <a:gd name="connsiteY19" fmla="*/ 82894 h 346075"/>
                <a:gd name="connsiteX20" fmla="*/ 1857245 w 2136775"/>
                <a:gd name="connsiteY20" fmla="*/ 0 h 346075"/>
                <a:gd name="connsiteX21" fmla="*/ 2061175 w 2136775"/>
                <a:gd name="connsiteY21" fmla="*/ 0 h 346075"/>
                <a:gd name="connsiteX22" fmla="*/ 2061175 w 2136775"/>
                <a:gd name="connsiteY22" fmla="*/ 82894 h 346075"/>
                <a:gd name="connsiteX23" fmla="*/ 2136775 w 2136775"/>
                <a:gd name="connsiteY23" fmla="*/ 82894 h 346075"/>
                <a:gd name="connsiteX24" fmla="*/ 2136775 w 2136775"/>
                <a:gd name="connsiteY24" fmla="*/ 346075 h 346075"/>
                <a:gd name="connsiteX25" fmla="*/ 0 w 2136775"/>
                <a:gd name="connsiteY25" fmla="*/ 346075 h 346075"/>
                <a:gd name="connsiteX26" fmla="*/ 0 w 2136775"/>
                <a:gd name="connsiteY26" fmla="*/ 82894 h 346075"/>
                <a:gd name="connsiteX27" fmla="*/ 75600 w 2136775"/>
                <a:gd name="connsiteY27" fmla="*/ 82894 h 34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36775" h="346075">
                  <a:moveTo>
                    <a:pt x="75600" y="0"/>
                  </a:moveTo>
                  <a:lnTo>
                    <a:pt x="279529" y="0"/>
                  </a:lnTo>
                  <a:lnTo>
                    <a:pt x="279529" y="82894"/>
                  </a:lnTo>
                  <a:lnTo>
                    <a:pt x="431929" y="82894"/>
                  </a:lnTo>
                  <a:lnTo>
                    <a:pt x="431929" y="0"/>
                  </a:lnTo>
                  <a:lnTo>
                    <a:pt x="635858" y="0"/>
                  </a:lnTo>
                  <a:lnTo>
                    <a:pt x="635858" y="82894"/>
                  </a:lnTo>
                  <a:lnTo>
                    <a:pt x="788258" y="82894"/>
                  </a:lnTo>
                  <a:lnTo>
                    <a:pt x="788258" y="0"/>
                  </a:lnTo>
                  <a:lnTo>
                    <a:pt x="992187" y="0"/>
                  </a:lnTo>
                  <a:lnTo>
                    <a:pt x="992187" y="82894"/>
                  </a:lnTo>
                  <a:lnTo>
                    <a:pt x="1144587" y="82894"/>
                  </a:lnTo>
                  <a:lnTo>
                    <a:pt x="1144587" y="0"/>
                  </a:lnTo>
                  <a:lnTo>
                    <a:pt x="1348516" y="0"/>
                  </a:lnTo>
                  <a:lnTo>
                    <a:pt x="1348516" y="82894"/>
                  </a:lnTo>
                  <a:lnTo>
                    <a:pt x="1500916" y="82894"/>
                  </a:lnTo>
                  <a:lnTo>
                    <a:pt x="1500916" y="0"/>
                  </a:lnTo>
                  <a:lnTo>
                    <a:pt x="1704845" y="0"/>
                  </a:lnTo>
                  <a:lnTo>
                    <a:pt x="1704845" y="82894"/>
                  </a:lnTo>
                  <a:lnTo>
                    <a:pt x="1857245" y="82894"/>
                  </a:lnTo>
                  <a:lnTo>
                    <a:pt x="1857245" y="0"/>
                  </a:lnTo>
                  <a:lnTo>
                    <a:pt x="2061175" y="0"/>
                  </a:lnTo>
                  <a:lnTo>
                    <a:pt x="2061175" y="82894"/>
                  </a:lnTo>
                  <a:lnTo>
                    <a:pt x="2136775" y="82894"/>
                  </a:lnTo>
                  <a:lnTo>
                    <a:pt x="2136775" y="346075"/>
                  </a:lnTo>
                  <a:lnTo>
                    <a:pt x="0" y="346075"/>
                  </a:lnTo>
                  <a:lnTo>
                    <a:pt x="0" y="82894"/>
                  </a:lnTo>
                  <a:lnTo>
                    <a:pt x="75600" y="8289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9CBAB75-C41F-4A95-BE9E-6F1C5C329B33}"/>
                </a:ext>
              </a:extLst>
            </p:cNvPr>
            <p:cNvSpPr/>
            <p:nvPr/>
          </p:nvSpPr>
          <p:spPr>
            <a:xfrm rot="10800000">
              <a:off x="10963577" y="-27807"/>
              <a:ext cx="1267302" cy="464457"/>
            </a:xfrm>
            <a:custGeom>
              <a:avLst/>
              <a:gdLst>
                <a:gd name="connsiteX0" fmla="*/ 1267302 w 1267302"/>
                <a:gd name="connsiteY0" fmla="*/ 464457 h 464457"/>
                <a:gd name="connsiteX1" fmla="*/ 0 w 1267302"/>
                <a:gd name="connsiteY1" fmla="*/ 464457 h 464457"/>
                <a:gd name="connsiteX2" fmla="*/ 0 w 1267302"/>
                <a:gd name="connsiteY2" fmla="*/ 0 h 464457"/>
                <a:gd name="connsiteX3" fmla="*/ 255423 w 1267302"/>
                <a:gd name="connsiteY3" fmla="*/ 0 h 464457"/>
                <a:gd name="connsiteX4" fmla="*/ 255423 w 1267302"/>
                <a:gd name="connsiteY4" fmla="*/ 111250 h 464457"/>
                <a:gd name="connsiteX5" fmla="*/ 451057 w 1267302"/>
                <a:gd name="connsiteY5" fmla="*/ 111250 h 464457"/>
                <a:gd name="connsiteX6" fmla="*/ 451057 w 1267302"/>
                <a:gd name="connsiteY6" fmla="*/ 0 h 464457"/>
                <a:gd name="connsiteX7" fmla="*/ 712838 w 1267302"/>
                <a:gd name="connsiteY7" fmla="*/ 0 h 464457"/>
                <a:gd name="connsiteX8" fmla="*/ 712838 w 1267302"/>
                <a:gd name="connsiteY8" fmla="*/ 111250 h 464457"/>
                <a:gd name="connsiteX9" fmla="*/ 908472 w 1267302"/>
                <a:gd name="connsiteY9" fmla="*/ 111250 h 464457"/>
                <a:gd name="connsiteX10" fmla="*/ 908472 w 1267302"/>
                <a:gd name="connsiteY10" fmla="*/ 0 h 464457"/>
                <a:gd name="connsiteX11" fmla="*/ 1170255 w 1267302"/>
                <a:gd name="connsiteY11" fmla="*/ 0 h 464457"/>
                <a:gd name="connsiteX12" fmla="*/ 1170255 w 1267302"/>
                <a:gd name="connsiteY12" fmla="*/ 111250 h 464457"/>
                <a:gd name="connsiteX13" fmla="*/ 1267302 w 1267302"/>
                <a:gd name="connsiteY13" fmla="*/ 111250 h 46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7302" h="464457">
                  <a:moveTo>
                    <a:pt x="1267302" y="46445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255423" y="0"/>
                  </a:lnTo>
                  <a:lnTo>
                    <a:pt x="255423" y="111250"/>
                  </a:lnTo>
                  <a:lnTo>
                    <a:pt x="451057" y="111250"/>
                  </a:lnTo>
                  <a:lnTo>
                    <a:pt x="451057" y="0"/>
                  </a:lnTo>
                  <a:lnTo>
                    <a:pt x="712838" y="0"/>
                  </a:lnTo>
                  <a:lnTo>
                    <a:pt x="712838" y="111250"/>
                  </a:lnTo>
                  <a:lnTo>
                    <a:pt x="908472" y="111250"/>
                  </a:lnTo>
                  <a:lnTo>
                    <a:pt x="908472" y="0"/>
                  </a:lnTo>
                  <a:lnTo>
                    <a:pt x="1170255" y="0"/>
                  </a:lnTo>
                  <a:lnTo>
                    <a:pt x="1170255" y="111250"/>
                  </a:lnTo>
                  <a:lnTo>
                    <a:pt x="1267302" y="11125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4" name="Rectángulo 6175">
            <a:extLst>
              <a:ext uri="{FF2B5EF4-FFF2-40B4-BE49-F238E27FC236}">
                <a16:creationId xmlns:a16="http://schemas.microsoft.com/office/drawing/2014/main" id="{B3B4FDF4-97F8-4F4B-B60B-4FA658454BC3}"/>
              </a:ext>
            </a:extLst>
          </p:cNvPr>
          <p:cNvSpPr/>
          <p:nvPr/>
        </p:nvSpPr>
        <p:spPr>
          <a:xfrm>
            <a:off x="0" y="-36681"/>
            <a:ext cx="12214702" cy="1255882"/>
          </a:xfrm>
          <a:prstGeom prst="rect">
            <a:avLst/>
          </a:pr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E223D-8C37-4965-938F-9B741807A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243" y="97457"/>
            <a:ext cx="11063515" cy="942975"/>
          </a:xfrm>
        </p:spPr>
        <p:txBody>
          <a:bodyPr/>
          <a:lstStyle/>
          <a:p>
            <a:r>
              <a:rPr lang="da-DK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References</a:t>
            </a:r>
            <a:endParaRPr lang="en-US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4FF8987-CFBC-4319-8636-8FA58EC4006A}"/>
              </a:ext>
            </a:extLst>
          </p:cNvPr>
          <p:cNvGrpSpPr/>
          <p:nvPr/>
        </p:nvGrpSpPr>
        <p:grpSpPr>
          <a:xfrm>
            <a:off x="8204628" y="5108578"/>
            <a:ext cx="1883659" cy="1195248"/>
            <a:chOff x="6430073" y="5015052"/>
            <a:chExt cx="1883659" cy="1195248"/>
          </a:xfrm>
        </p:grpSpPr>
        <p:grpSp>
          <p:nvGrpSpPr>
            <p:cNvPr id="93" name="Group 5">
              <a:extLst>
                <a:ext uri="{FF2B5EF4-FFF2-40B4-BE49-F238E27FC236}">
                  <a16:creationId xmlns:a16="http://schemas.microsoft.com/office/drawing/2014/main" id="{7AF3C2E5-75BE-4405-871C-FA8AB99A8D8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169213" y="5015052"/>
              <a:ext cx="1144519" cy="959028"/>
              <a:chOff x="3550" y="1917"/>
              <a:chExt cx="580" cy="486"/>
            </a:xfrm>
          </p:grpSpPr>
          <p:sp>
            <p:nvSpPr>
              <p:cNvPr id="110" name="Freeform 6">
                <a:extLst>
                  <a:ext uri="{FF2B5EF4-FFF2-40B4-BE49-F238E27FC236}">
                    <a16:creationId xmlns:a16="http://schemas.microsoft.com/office/drawing/2014/main" id="{80E18F2C-1509-42CF-BE8F-5D2C455DBB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0" y="2045"/>
                <a:ext cx="198" cy="358"/>
              </a:xfrm>
              <a:custGeom>
                <a:avLst/>
                <a:gdLst>
                  <a:gd name="T0" fmla="*/ 0 w 198"/>
                  <a:gd name="T1" fmla="*/ 242 h 358"/>
                  <a:gd name="T2" fmla="*/ 198 w 198"/>
                  <a:gd name="T3" fmla="*/ 358 h 358"/>
                  <a:gd name="T4" fmla="*/ 198 w 198"/>
                  <a:gd name="T5" fmla="*/ 115 h 358"/>
                  <a:gd name="T6" fmla="*/ 0 w 198"/>
                  <a:gd name="T7" fmla="*/ 0 h 358"/>
                  <a:gd name="T8" fmla="*/ 0 w 198"/>
                  <a:gd name="T9" fmla="*/ 242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358">
                    <a:moveTo>
                      <a:pt x="0" y="242"/>
                    </a:moveTo>
                    <a:lnTo>
                      <a:pt x="198" y="358"/>
                    </a:lnTo>
                    <a:lnTo>
                      <a:pt x="198" y="115"/>
                    </a:lnTo>
                    <a:lnTo>
                      <a:pt x="0" y="0"/>
                    </a:lnTo>
                    <a:lnTo>
                      <a:pt x="0" y="242"/>
                    </a:lnTo>
                    <a:close/>
                  </a:path>
                </a:pathLst>
              </a:custGeom>
              <a:solidFill>
                <a:srgbClr val="980C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7">
                <a:extLst>
                  <a:ext uri="{FF2B5EF4-FFF2-40B4-BE49-F238E27FC236}">
                    <a16:creationId xmlns:a16="http://schemas.microsoft.com/office/drawing/2014/main" id="{D3C95E79-49D6-4699-A3E6-D69A4F6EC9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8" y="2037"/>
                <a:ext cx="382" cy="366"/>
              </a:xfrm>
              <a:custGeom>
                <a:avLst/>
                <a:gdLst>
                  <a:gd name="T0" fmla="*/ 0 w 382"/>
                  <a:gd name="T1" fmla="*/ 366 h 366"/>
                  <a:gd name="T2" fmla="*/ 382 w 382"/>
                  <a:gd name="T3" fmla="*/ 245 h 366"/>
                  <a:gd name="T4" fmla="*/ 382 w 382"/>
                  <a:gd name="T5" fmla="*/ 0 h 366"/>
                  <a:gd name="T6" fmla="*/ 0 w 382"/>
                  <a:gd name="T7" fmla="*/ 123 h 366"/>
                  <a:gd name="T8" fmla="*/ 0 w 382"/>
                  <a:gd name="T9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2" h="366">
                    <a:moveTo>
                      <a:pt x="0" y="366"/>
                    </a:moveTo>
                    <a:lnTo>
                      <a:pt x="382" y="245"/>
                    </a:lnTo>
                    <a:lnTo>
                      <a:pt x="382" y="0"/>
                    </a:lnTo>
                    <a:lnTo>
                      <a:pt x="0" y="123"/>
                    </a:lnTo>
                    <a:lnTo>
                      <a:pt x="0" y="366"/>
                    </a:lnTo>
                    <a:close/>
                  </a:path>
                </a:pathLst>
              </a:cu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2" name="Freeform 8">
                <a:extLst>
                  <a:ext uri="{FF2B5EF4-FFF2-40B4-BE49-F238E27FC236}">
                    <a16:creationId xmlns:a16="http://schemas.microsoft.com/office/drawing/2014/main" id="{15F26FCD-A768-4B0F-BB60-503F7867CD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0" y="1922"/>
                <a:ext cx="580" cy="238"/>
              </a:xfrm>
              <a:custGeom>
                <a:avLst/>
                <a:gdLst>
                  <a:gd name="T0" fmla="*/ 198 w 580"/>
                  <a:gd name="T1" fmla="*/ 238 h 238"/>
                  <a:gd name="T2" fmla="*/ 580 w 580"/>
                  <a:gd name="T3" fmla="*/ 115 h 238"/>
                  <a:gd name="T4" fmla="*/ 383 w 580"/>
                  <a:gd name="T5" fmla="*/ 0 h 238"/>
                  <a:gd name="T6" fmla="*/ 0 w 580"/>
                  <a:gd name="T7" fmla="*/ 123 h 238"/>
                  <a:gd name="T8" fmla="*/ 198 w 580"/>
                  <a:gd name="T9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0" h="238">
                    <a:moveTo>
                      <a:pt x="198" y="238"/>
                    </a:moveTo>
                    <a:lnTo>
                      <a:pt x="580" y="115"/>
                    </a:lnTo>
                    <a:lnTo>
                      <a:pt x="383" y="0"/>
                    </a:lnTo>
                    <a:lnTo>
                      <a:pt x="0" y="123"/>
                    </a:lnTo>
                    <a:lnTo>
                      <a:pt x="198" y="238"/>
                    </a:lnTo>
                    <a:close/>
                  </a:path>
                </a:pathLst>
              </a:cu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Rectangle 9">
                <a:extLst>
                  <a:ext uri="{FF2B5EF4-FFF2-40B4-BE49-F238E27FC236}">
                    <a16:creationId xmlns:a16="http://schemas.microsoft.com/office/drawing/2014/main" id="{8CD54CFC-F507-42BA-AF67-69567B159A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2004"/>
                <a:ext cx="110" cy="33"/>
              </a:xfrm>
              <a:prstGeom prst="rect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Oval 10">
                <a:extLst>
                  <a:ext uri="{FF2B5EF4-FFF2-40B4-BE49-F238E27FC236}">
                    <a16:creationId xmlns:a16="http://schemas.microsoft.com/office/drawing/2014/main" id="{072EE85F-3F87-43E1-A6CE-29AB0C2F5C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2013"/>
                <a:ext cx="110" cy="51"/>
              </a:xfrm>
              <a:prstGeom prst="ellipse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Oval 11">
                <a:extLst>
                  <a:ext uri="{FF2B5EF4-FFF2-40B4-BE49-F238E27FC236}">
                    <a16:creationId xmlns:a16="http://schemas.microsoft.com/office/drawing/2014/main" id="{F43EC43C-B52C-453E-AD7C-3966647766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1980"/>
                <a:ext cx="110" cy="50"/>
              </a:xfrm>
              <a:prstGeom prst="ellipse">
                <a:avLst/>
              </a:pr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Rectangle 12">
                <a:extLst>
                  <a:ext uri="{FF2B5EF4-FFF2-40B4-BE49-F238E27FC236}">
                    <a16:creationId xmlns:a16="http://schemas.microsoft.com/office/drawing/2014/main" id="{C723FAB6-9F0A-418A-84BD-26BCBC5581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41"/>
                <a:ext cx="113" cy="34"/>
              </a:xfrm>
              <a:prstGeom prst="rect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Oval 13">
                <a:extLst>
                  <a:ext uri="{FF2B5EF4-FFF2-40B4-BE49-F238E27FC236}">
                    <a16:creationId xmlns:a16="http://schemas.microsoft.com/office/drawing/2014/main" id="{CF4CD075-EB8B-4973-A3EF-C58E45BFA4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51"/>
                <a:ext cx="113" cy="50"/>
              </a:xfrm>
              <a:prstGeom prst="ellipse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Oval 14">
                <a:extLst>
                  <a:ext uri="{FF2B5EF4-FFF2-40B4-BE49-F238E27FC236}">
                    <a16:creationId xmlns:a16="http://schemas.microsoft.com/office/drawing/2014/main" id="{FF1D7DCE-76F6-4C54-B232-D9FB84F244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17"/>
                <a:ext cx="113" cy="51"/>
              </a:xfrm>
              <a:prstGeom prst="ellipse">
                <a:avLst/>
              </a:pr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Rectangle 15">
                <a:extLst>
                  <a:ext uri="{FF2B5EF4-FFF2-40B4-BE49-F238E27FC236}">
                    <a16:creationId xmlns:a16="http://schemas.microsoft.com/office/drawing/2014/main" id="{832905D6-D097-405D-82DA-C78D06ED04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71"/>
                <a:ext cx="113" cy="34"/>
              </a:xfrm>
              <a:prstGeom prst="rect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Oval 16">
                <a:extLst>
                  <a:ext uri="{FF2B5EF4-FFF2-40B4-BE49-F238E27FC236}">
                    <a16:creationId xmlns:a16="http://schemas.microsoft.com/office/drawing/2014/main" id="{AAB39458-48F0-41A2-98B6-4288010C6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81"/>
                <a:ext cx="113" cy="50"/>
              </a:xfrm>
              <a:prstGeom prst="ellipse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Oval 17">
                <a:extLst>
                  <a:ext uri="{FF2B5EF4-FFF2-40B4-BE49-F238E27FC236}">
                    <a16:creationId xmlns:a16="http://schemas.microsoft.com/office/drawing/2014/main" id="{78B0D8D8-BF8F-476E-A959-D04E9C4E80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47"/>
                <a:ext cx="113" cy="50"/>
              </a:xfrm>
              <a:prstGeom prst="ellipse">
                <a:avLst/>
              </a:pr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Rectangle 18">
                <a:extLst>
                  <a:ext uri="{FF2B5EF4-FFF2-40B4-BE49-F238E27FC236}">
                    <a16:creationId xmlns:a16="http://schemas.microsoft.com/office/drawing/2014/main" id="{67F685B5-8E11-4AAB-A5E6-D1E9443480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2013"/>
                <a:ext cx="111" cy="34"/>
              </a:xfrm>
              <a:prstGeom prst="rect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Oval 19">
                <a:extLst>
                  <a:ext uri="{FF2B5EF4-FFF2-40B4-BE49-F238E27FC236}">
                    <a16:creationId xmlns:a16="http://schemas.microsoft.com/office/drawing/2014/main" id="{497A898F-A3D7-4FE7-8D7F-ACFD916D01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2021"/>
                <a:ext cx="111" cy="50"/>
              </a:xfrm>
              <a:prstGeom prst="ellipse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Oval 20">
                <a:extLst>
                  <a:ext uri="{FF2B5EF4-FFF2-40B4-BE49-F238E27FC236}">
                    <a16:creationId xmlns:a16="http://schemas.microsoft.com/office/drawing/2014/main" id="{2F403847-7A78-46BC-8E56-EEFAAE4905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1989"/>
                <a:ext cx="111" cy="48"/>
              </a:xfrm>
              <a:prstGeom prst="ellipse">
                <a:avLst/>
              </a:pr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4" name="Group 5">
              <a:extLst>
                <a:ext uri="{FF2B5EF4-FFF2-40B4-BE49-F238E27FC236}">
                  <a16:creationId xmlns:a16="http://schemas.microsoft.com/office/drawing/2014/main" id="{41649669-CCAA-44CE-ABD7-5F288610FA8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430073" y="5251272"/>
              <a:ext cx="1144519" cy="959028"/>
              <a:chOff x="3550" y="1917"/>
              <a:chExt cx="580" cy="486"/>
            </a:xfrm>
          </p:grpSpPr>
          <p:sp>
            <p:nvSpPr>
              <p:cNvPr id="95" name="Freeform 6">
                <a:extLst>
                  <a:ext uri="{FF2B5EF4-FFF2-40B4-BE49-F238E27FC236}">
                    <a16:creationId xmlns:a16="http://schemas.microsoft.com/office/drawing/2014/main" id="{E88803CB-4E28-48EB-AED2-80C0FB743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0" y="2045"/>
                <a:ext cx="198" cy="358"/>
              </a:xfrm>
              <a:custGeom>
                <a:avLst/>
                <a:gdLst>
                  <a:gd name="T0" fmla="*/ 0 w 198"/>
                  <a:gd name="T1" fmla="*/ 242 h 358"/>
                  <a:gd name="T2" fmla="*/ 198 w 198"/>
                  <a:gd name="T3" fmla="*/ 358 h 358"/>
                  <a:gd name="T4" fmla="*/ 198 w 198"/>
                  <a:gd name="T5" fmla="*/ 115 h 358"/>
                  <a:gd name="T6" fmla="*/ 0 w 198"/>
                  <a:gd name="T7" fmla="*/ 0 h 358"/>
                  <a:gd name="T8" fmla="*/ 0 w 198"/>
                  <a:gd name="T9" fmla="*/ 242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358">
                    <a:moveTo>
                      <a:pt x="0" y="242"/>
                    </a:moveTo>
                    <a:lnTo>
                      <a:pt x="198" y="358"/>
                    </a:lnTo>
                    <a:lnTo>
                      <a:pt x="198" y="115"/>
                    </a:lnTo>
                    <a:lnTo>
                      <a:pt x="0" y="0"/>
                    </a:lnTo>
                    <a:lnTo>
                      <a:pt x="0" y="242"/>
                    </a:lnTo>
                    <a:close/>
                  </a:path>
                </a:pathLst>
              </a:custGeom>
              <a:solidFill>
                <a:srgbClr val="D6A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7">
                <a:extLst>
                  <a:ext uri="{FF2B5EF4-FFF2-40B4-BE49-F238E27FC236}">
                    <a16:creationId xmlns:a16="http://schemas.microsoft.com/office/drawing/2014/main" id="{562F0F7F-06F5-464F-86D6-CF02DC8BB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8" y="2037"/>
                <a:ext cx="382" cy="366"/>
              </a:xfrm>
              <a:custGeom>
                <a:avLst/>
                <a:gdLst>
                  <a:gd name="T0" fmla="*/ 0 w 382"/>
                  <a:gd name="T1" fmla="*/ 366 h 366"/>
                  <a:gd name="T2" fmla="*/ 382 w 382"/>
                  <a:gd name="T3" fmla="*/ 245 h 366"/>
                  <a:gd name="T4" fmla="*/ 382 w 382"/>
                  <a:gd name="T5" fmla="*/ 0 h 366"/>
                  <a:gd name="T6" fmla="*/ 0 w 382"/>
                  <a:gd name="T7" fmla="*/ 123 h 366"/>
                  <a:gd name="T8" fmla="*/ 0 w 382"/>
                  <a:gd name="T9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2" h="366">
                    <a:moveTo>
                      <a:pt x="0" y="366"/>
                    </a:moveTo>
                    <a:lnTo>
                      <a:pt x="382" y="245"/>
                    </a:lnTo>
                    <a:lnTo>
                      <a:pt x="382" y="0"/>
                    </a:lnTo>
                    <a:lnTo>
                      <a:pt x="0" y="123"/>
                    </a:lnTo>
                    <a:lnTo>
                      <a:pt x="0" y="366"/>
                    </a:lnTo>
                    <a:close/>
                  </a:path>
                </a:pathLst>
              </a:cu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" name="Freeform 8">
                <a:extLst>
                  <a:ext uri="{FF2B5EF4-FFF2-40B4-BE49-F238E27FC236}">
                    <a16:creationId xmlns:a16="http://schemas.microsoft.com/office/drawing/2014/main" id="{7EB05FB0-36F2-4BB7-BA47-A37F60B012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0" y="1922"/>
                <a:ext cx="580" cy="238"/>
              </a:xfrm>
              <a:custGeom>
                <a:avLst/>
                <a:gdLst>
                  <a:gd name="T0" fmla="*/ 198 w 580"/>
                  <a:gd name="T1" fmla="*/ 238 h 238"/>
                  <a:gd name="T2" fmla="*/ 580 w 580"/>
                  <a:gd name="T3" fmla="*/ 115 h 238"/>
                  <a:gd name="T4" fmla="*/ 383 w 580"/>
                  <a:gd name="T5" fmla="*/ 0 h 238"/>
                  <a:gd name="T6" fmla="*/ 0 w 580"/>
                  <a:gd name="T7" fmla="*/ 123 h 238"/>
                  <a:gd name="T8" fmla="*/ 198 w 580"/>
                  <a:gd name="T9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0" h="238">
                    <a:moveTo>
                      <a:pt x="198" y="238"/>
                    </a:moveTo>
                    <a:lnTo>
                      <a:pt x="580" y="115"/>
                    </a:lnTo>
                    <a:lnTo>
                      <a:pt x="383" y="0"/>
                    </a:lnTo>
                    <a:lnTo>
                      <a:pt x="0" y="123"/>
                    </a:lnTo>
                    <a:lnTo>
                      <a:pt x="198" y="238"/>
                    </a:lnTo>
                    <a:close/>
                  </a:path>
                </a:pathLst>
              </a:cu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Rectangle 9">
                <a:extLst>
                  <a:ext uri="{FF2B5EF4-FFF2-40B4-BE49-F238E27FC236}">
                    <a16:creationId xmlns:a16="http://schemas.microsoft.com/office/drawing/2014/main" id="{2B158EA6-19E8-4847-8BDD-9E8E99D503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2004"/>
                <a:ext cx="110" cy="33"/>
              </a:xfrm>
              <a:prstGeom prst="rect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Oval 10">
                <a:extLst>
                  <a:ext uri="{FF2B5EF4-FFF2-40B4-BE49-F238E27FC236}">
                    <a16:creationId xmlns:a16="http://schemas.microsoft.com/office/drawing/2014/main" id="{B4003D3C-0B75-4FA5-B1E0-6BC41D6968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2013"/>
                <a:ext cx="110" cy="51"/>
              </a:xfrm>
              <a:prstGeom prst="ellipse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Oval 11">
                <a:extLst>
                  <a:ext uri="{FF2B5EF4-FFF2-40B4-BE49-F238E27FC236}">
                    <a16:creationId xmlns:a16="http://schemas.microsoft.com/office/drawing/2014/main" id="{92654338-53C2-4A91-A1AA-B413F3410E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1980"/>
                <a:ext cx="110" cy="50"/>
              </a:xfrm>
              <a:prstGeom prst="ellipse">
                <a:avLst/>
              </a:pr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Rectangle 12">
                <a:extLst>
                  <a:ext uri="{FF2B5EF4-FFF2-40B4-BE49-F238E27FC236}">
                    <a16:creationId xmlns:a16="http://schemas.microsoft.com/office/drawing/2014/main" id="{0F76D08A-44D3-410D-902D-A47F266208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41"/>
                <a:ext cx="113" cy="34"/>
              </a:xfrm>
              <a:prstGeom prst="rect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Oval 13">
                <a:extLst>
                  <a:ext uri="{FF2B5EF4-FFF2-40B4-BE49-F238E27FC236}">
                    <a16:creationId xmlns:a16="http://schemas.microsoft.com/office/drawing/2014/main" id="{9359C074-1356-4C22-A576-1D6BB7EEC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51"/>
                <a:ext cx="113" cy="50"/>
              </a:xfrm>
              <a:prstGeom prst="ellipse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Oval 14">
                <a:extLst>
                  <a:ext uri="{FF2B5EF4-FFF2-40B4-BE49-F238E27FC236}">
                    <a16:creationId xmlns:a16="http://schemas.microsoft.com/office/drawing/2014/main" id="{B2BD8BC3-A9AA-4171-B56E-A65A23872E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17"/>
                <a:ext cx="113" cy="51"/>
              </a:xfrm>
              <a:prstGeom prst="ellipse">
                <a:avLst/>
              </a:pr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Rectangle 15">
                <a:extLst>
                  <a:ext uri="{FF2B5EF4-FFF2-40B4-BE49-F238E27FC236}">
                    <a16:creationId xmlns:a16="http://schemas.microsoft.com/office/drawing/2014/main" id="{62C96793-DB89-4A13-BFC7-B1130A1035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71"/>
                <a:ext cx="113" cy="34"/>
              </a:xfrm>
              <a:prstGeom prst="rect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Oval 16">
                <a:extLst>
                  <a:ext uri="{FF2B5EF4-FFF2-40B4-BE49-F238E27FC236}">
                    <a16:creationId xmlns:a16="http://schemas.microsoft.com/office/drawing/2014/main" id="{DB9852C2-75D6-4E9B-A7BD-D831A61D5C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81"/>
                <a:ext cx="113" cy="50"/>
              </a:xfrm>
              <a:prstGeom prst="ellipse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Oval 17">
                <a:extLst>
                  <a:ext uri="{FF2B5EF4-FFF2-40B4-BE49-F238E27FC236}">
                    <a16:creationId xmlns:a16="http://schemas.microsoft.com/office/drawing/2014/main" id="{67FFDC51-46D4-4473-BD49-0ECB9FD291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47"/>
                <a:ext cx="113" cy="50"/>
              </a:xfrm>
              <a:prstGeom prst="ellipse">
                <a:avLst/>
              </a:pr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Rectangle 18">
                <a:extLst>
                  <a:ext uri="{FF2B5EF4-FFF2-40B4-BE49-F238E27FC236}">
                    <a16:creationId xmlns:a16="http://schemas.microsoft.com/office/drawing/2014/main" id="{2E922E4B-895C-4C08-A771-3E7DAF53CC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2013"/>
                <a:ext cx="111" cy="34"/>
              </a:xfrm>
              <a:prstGeom prst="rect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Oval 19">
                <a:extLst>
                  <a:ext uri="{FF2B5EF4-FFF2-40B4-BE49-F238E27FC236}">
                    <a16:creationId xmlns:a16="http://schemas.microsoft.com/office/drawing/2014/main" id="{550DD2D0-C23A-455C-ACF3-41C57E01DC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2021"/>
                <a:ext cx="111" cy="50"/>
              </a:xfrm>
              <a:prstGeom prst="ellipse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Oval 20">
                <a:extLst>
                  <a:ext uri="{FF2B5EF4-FFF2-40B4-BE49-F238E27FC236}">
                    <a16:creationId xmlns:a16="http://schemas.microsoft.com/office/drawing/2014/main" id="{CEBB5E46-7966-4318-A2C1-C3E498735A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1989"/>
                <a:ext cx="111" cy="48"/>
              </a:xfrm>
              <a:prstGeom prst="ellipse">
                <a:avLst/>
              </a:pr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77138837-2A99-4CDB-BF62-4C79FF176522}"/>
              </a:ext>
            </a:extLst>
          </p:cNvPr>
          <p:cNvGrpSpPr/>
          <p:nvPr/>
        </p:nvGrpSpPr>
        <p:grpSpPr>
          <a:xfrm>
            <a:off x="8823438" y="3813603"/>
            <a:ext cx="1883659" cy="1195248"/>
            <a:chOff x="6430073" y="5015052"/>
            <a:chExt cx="1883659" cy="1195248"/>
          </a:xfrm>
        </p:grpSpPr>
        <p:grpSp>
          <p:nvGrpSpPr>
            <p:cNvPr id="126" name="Group 5">
              <a:extLst>
                <a:ext uri="{FF2B5EF4-FFF2-40B4-BE49-F238E27FC236}">
                  <a16:creationId xmlns:a16="http://schemas.microsoft.com/office/drawing/2014/main" id="{4D0E86D4-A95B-4FF5-8681-31CE6E5B592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169213" y="5015052"/>
              <a:ext cx="1144519" cy="959028"/>
              <a:chOff x="3550" y="1917"/>
              <a:chExt cx="580" cy="486"/>
            </a:xfrm>
          </p:grpSpPr>
          <p:sp>
            <p:nvSpPr>
              <p:cNvPr id="143" name="Freeform 6">
                <a:extLst>
                  <a:ext uri="{FF2B5EF4-FFF2-40B4-BE49-F238E27FC236}">
                    <a16:creationId xmlns:a16="http://schemas.microsoft.com/office/drawing/2014/main" id="{5217D5D1-B717-469D-8763-09274FBAB9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0" y="2045"/>
                <a:ext cx="198" cy="358"/>
              </a:xfrm>
              <a:custGeom>
                <a:avLst/>
                <a:gdLst>
                  <a:gd name="T0" fmla="*/ 0 w 198"/>
                  <a:gd name="T1" fmla="*/ 242 h 358"/>
                  <a:gd name="T2" fmla="*/ 198 w 198"/>
                  <a:gd name="T3" fmla="*/ 358 h 358"/>
                  <a:gd name="T4" fmla="*/ 198 w 198"/>
                  <a:gd name="T5" fmla="*/ 115 h 358"/>
                  <a:gd name="T6" fmla="*/ 0 w 198"/>
                  <a:gd name="T7" fmla="*/ 0 h 358"/>
                  <a:gd name="T8" fmla="*/ 0 w 198"/>
                  <a:gd name="T9" fmla="*/ 242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358">
                    <a:moveTo>
                      <a:pt x="0" y="242"/>
                    </a:moveTo>
                    <a:lnTo>
                      <a:pt x="198" y="358"/>
                    </a:lnTo>
                    <a:lnTo>
                      <a:pt x="198" y="115"/>
                    </a:lnTo>
                    <a:lnTo>
                      <a:pt x="0" y="0"/>
                    </a:lnTo>
                    <a:lnTo>
                      <a:pt x="0" y="242"/>
                    </a:lnTo>
                    <a:close/>
                  </a:path>
                </a:pathLst>
              </a:custGeom>
              <a:solidFill>
                <a:srgbClr val="980C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7">
                <a:extLst>
                  <a:ext uri="{FF2B5EF4-FFF2-40B4-BE49-F238E27FC236}">
                    <a16:creationId xmlns:a16="http://schemas.microsoft.com/office/drawing/2014/main" id="{918A8600-A865-49BD-A134-F45D610ED0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8" y="2037"/>
                <a:ext cx="382" cy="366"/>
              </a:xfrm>
              <a:custGeom>
                <a:avLst/>
                <a:gdLst>
                  <a:gd name="T0" fmla="*/ 0 w 382"/>
                  <a:gd name="T1" fmla="*/ 366 h 366"/>
                  <a:gd name="T2" fmla="*/ 382 w 382"/>
                  <a:gd name="T3" fmla="*/ 245 h 366"/>
                  <a:gd name="T4" fmla="*/ 382 w 382"/>
                  <a:gd name="T5" fmla="*/ 0 h 366"/>
                  <a:gd name="T6" fmla="*/ 0 w 382"/>
                  <a:gd name="T7" fmla="*/ 123 h 366"/>
                  <a:gd name="T8" fmla="*/ 0 w 382"/>
                  <a:gd name="T9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2" h="366">
                    <a:moveTo>
                      <a:pt x="0" y="366"/>
                    </a:moveTo>
                    <a:lnTo>
                      <a:pt x="382" y="245"/>
                    </a:lnTo>
                    <a:lnTo>
                      <a:pt x="382" y="0"/>
                    </a:lnTo>
                    <a:lnTo>
                      <a:pt x="0" y="123"/>
                    </a:lnTo>
                    <a:lnTo>
                      <a:pt x="0" y="366"/>
                    </a:lnTo>
                    <a:close/>
                  </a:path>
                </a:pathLst>
              </a:cu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5" name="Freeform 8">
                <a:extLst>
                  <a:ext uri="{FF2B5EF4-FFF2-40B4-BE49-F238E27FC236}">
                    <a16:creationId xmlns:a16="http://schemas.microsoft.com/office/drawing/2014/main" id="{191F349D-1C23-46E6-907A-BCCBDAA895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0" y="1922"/>
                <a:ext cx="580" cy="238"/>
              </a:xfrm>
              <a:custGeom>
                <a:avLst/>
                <a:gdLst>
                  <a:gd name="T0" fmla="*/ 198 w 580"/>
                  <a:gd name="T1" fmla="*/ 238 h 238"/>
                  <a:gd name="T2" fmla="*/ 580 w 580"/>
                  <a:gd name="T3" fmla="*/ 115 h 238"/>
                  <a:gd name="T4" fmla="*/ 383 w 580"/>
                  <a:gd name="T5" fmla="*/ 0 h 238"/>
                  <a:gd name="T6" fmla="*/ 0 w 580"/>
                  <a:gd name="T7" fmla="*/ 123 h 238"/>
                  <a:gd name="T8" fmla="*/ 198 w 580"/>
                  <a:gd name="T9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0" h="238">
                    <a:moveTo>
                      <a:pt x="198" y="238"/>
                    </a:moveTo>
                    <a:lnTo>
                      <a:pt x="580" y="115"/>
                    </a:lnTo>
                    <a:lnTo>
                      <a:pt x="383" y="0"/>
                    </a:lnTo>
                    <a:lnTo>
                      <a:pt x="0" y="123"/>
                    </a:lnTo>
                    <a:lnTo>
                      <a:pt x="198" y="238"/>
                    </a:lnTo>
                    <a:close/>
                  </a:path>
                </a:pathLst>
              </a:cu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Rectangle 9">
                <a:extLst>
                  <a:ext uri="{FF2B5EF4-FFF2-40B4-BE49-F238E27FC236}">
                    <a16:creationId xmlns:a16="http://schemas.microsoft.com/office/drawing/2014/main" id="{C9DDBFBC-8F24-4424-8423-CC7D4BEB4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2004"/>
                <a:ext cx="110" cy="33"/>
              </a:xfrm>
              <a:prstGeom prst="rect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Oval 10">
                <a:extLst>
                  <a:ext uri="{FF2B5EF4-FFF2-40B4-BE49-F238E27FC236}">
                    <a16:creationId xmlns:a16="http://schemas.microsoft.com/office/drawing/2014/main" id="{6C12193C-40EA-498D-8085-D6C8C3E436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2013"/>
                <a:ext cx="110" cy="51"/>
              </a:xfrm>
              <a:prstGeom prst="ellipse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Oval 11">
                <a:extLst>
                  <a:ext uri="{FF2B5EF4-FFF2-40B4-BE49-F238E27FC236}">
                    <a16:creationId xmlns:a16="http://schemas.microsoft.com/office/drawing/2014/main" id="{EE47B943-22B8-499C-A5FA-389B6BB375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1980"/>
                <a:ext cx="110" cy="50"/>
              </a:xfrm>
              <a:prstGeom prst="ellipse">
                <a:avLst/>
              </a:pr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Rectangle 12">
                <a:extLst>
                  <a:ext uri="{FF2B5EF4-FFF2-40B4-BE49-F238E27FC236}">
                    <a16:creationId xmlns:a16="http://schemas.microsoft.com/office/drawing/2014/main" id="{FC6AEC10-32F8-4D1D-97EC-FF48470087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41"/>
                <a:ext cx="113" cy="34"/>
              </a:xfrm>
              <a:prstGeom prst="rect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Oval 13">
                <a:extLst>
                  <a:ext uri="{FF2B5EF4-FFF2-40B4-BE49-F238E27FC236}">
                    <a16:creationId xmlns:a16="http://schemas.microsoft.com/office/drawing/2014/main" id="{2AFA8ED3-1870-4280-9FBF-09891851D8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51"/>
                <a:ext cx="113" cy="50"/>
              </a:xfrm>
              <a:prstGeom prst="ellipse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Oval 14">
                <a:extLst>
                  <a:ext uri="{FF2B5EF4-FFF2-40B4-BE49-F238E27FC236}">
                    <a16:creationId xmlns:a16="http://schemas.microsoft.com/office/drawing/2014/main" id="{A20486D3-9F7B-45C1-8065-0607FBB977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17"/>
                <a:ext cx="113" cy="51"/>
              </a:xfrm>
              <a:prstGeom prst="ellipse">
                <a:avLst/>
              </a:pr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Rectangle 15">
                <a:extLst>
                  <a:ext uri="{FF2B5EF4-FFF2-40B4-BE49-F238E27FC236}">
                    <a16:creationId xmlns:a16="http://schemas.microsoft.com/office/drawing/2014/main" id="{D43232A1-1FE2-48C7-8C1F-080C4BA6B2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71"/>
                <a:ext cx="113" cy="34"/>
              </a:xfrm>
              <a:prstGeom prst="rect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Oval 16">
                <a:extLst>
                  <a:ext uri="{FF2B5EF4-FFF2-40B4-BE49-F238E27FC236}">
                    <a16:creationId xmlns:a16="http://schemas.microsoft.com/office/drawing/2014/main" id="{47083C46-D5D0-4E4B-9C38-7B8E2283F8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81"/>
                <a:ext cx="113" cy="50"/>
              </a:xfrm>
              <a:prstGeom prst="ellipse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Oval 17">
                <a:extLst>
                  <a:ext uri="{FF2B5EF4-FFF2-40B4-BE49-F238E27FC236}">
                    <a16:creationId xmlns:a16="http://schemas.microsoft.com/office/drawing/2014/main" id="{FE82FE73-5419-4F74-8020-D764F49D3F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47"/>
                <a:ext cx="113" cy="50"/>
              </a:xfrm>
              <a:prstGeom prst="ellipse">
                <a:avLst/>
              </a:pr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Rectangle 18">
                <a:extLst>
                  <a:ext uri="{FF2B5EF4-FFF2-40B4-BE49-F238E27FC236}">
                    <a16:creationId xmlns:a16="http://schemas.microsoft.com/office/drawing/2014/main" id="{960E7C52-59D5-4E39-869A-89BFFCAD07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2013"/>
                <a:ext cx="111" cy="34"/>
              </a:xfrm>
              <a:prstGeom prst="rect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Oval 19">
                <a:extLst>
                  <a:ext uri="{FF2B5EF4-FFF2-40B4-BE49-F238E27FC236}">
                    <a16:creationId xmlns:a16="http://schemas.microsoft.com/office/drawing/2014/main" id="{F6E8C568-8FD3-464C-B227-443E18D878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2021"/>
                <a:ext cx="111" cy="50"/>
              </a:xfrm>
              <a:prstGeom prst="ellipse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Oval 20">
                <a:extLst>
                  <a:ext uri="{FF2B5EF4-FFF2-40B4-BE49-F238E27FC236}">
                    <a16:creationId xmlns:a16="http://schemas.microsoft.com/office/drawing/2014/main" id="{F78555EC-44CA-44D4-ADC4-BA9714EEDA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1989"/>
                <a:ext cx="111" cy="48"/>
              </a:xfrm>
              <a:prstGeom prst="ellipse">
                <a:avLst/>
              </a:pr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7" name="Group 5">
              <a:extLst>
                <a:ext uri="{FF2B5EF4-FFF2-40B4-BE49-F238E27FC236}">
                  <a16:creationId xmlns:a16="http://schemas.microsoft.com/office/drawing/2014/main" id="{14592084-3C64-4DEB-9129-88388B69118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430073" y="5251272"/>
              <a:ext cx="1144519" cy="959028"/>
              <a:chOff x="3550" y="1917"/>
              <a:chExt cx="580" cy="486"/>
            </a:xfrm>
          </p:grpSpPr>
          <p:sp>
            <p:nvSpPr>
              <p:cNvPr id="128" name="Freeform 6">
                <a:extLst>
                  <a:ext uri="{FF2B5EF4-FFF2-40B4-BE49-F238E27FC236}">
                    <a16:creationId xmlns:a16="http://schemas.microsoft.com/office/drawing/2014/main" id="{DD662B8A-55AB-453F-9CF4-BF726AC0D2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0" y="2045"/>
                <a:ext cx="198" cy="358"/>
              </a:xfrm>
              <a:custGeom>
                <a:avLst/>
                <a:gdLst>
                  <a:gd name="T0" fmla="*/ 0 w 198"/>
                  <a:gd name="T1" fmla="*/ 242 h 358"/>
                  <a:gd name="T2" fmla="*/ 198 w 198"/>
                  <a:gd name="T3" fmla="*/ 358 h 358"/>
                  <a:gd name="T4" fmla="*/ 198 w 198"/>
                  <a:gd name="T5" fmla="*/ 115 h 358"/>
                  <a:gd name="T6" fmla="*/ 0 w 198"/>
                  <a:gd name="T7" fmla="*/ 0 h 358"/>
                  <a:gd name="T8" fmla="*/ 0 w 198"/>
                  <a:gd name="T9" fmla="*/ 242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358">
                    <a:moveTo>
                      <a:pt x="0" y="242"/>
                    </a:moveTo>
                    <a:lnTo>
                      <a:pt x="198" y="358"/>
                    </a:lnTo>
                    <a:lnTo>
                      <a:pt x="198" y="115"/>
                    </a:lnTo>
                    <a:lnTo>
                      <a:pt x="0" y="0"/>
                    </a:lnTo>
                    <a:lnTo>
                      <a:pt x="0" y="242"/>
                    </a:lnTo>
                    <a:close/>
                  </a:path>
                </a:pathLst>
              </a:custGeom>
              <a:solidFill>
                <a:srgbClr val="980C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7">
                <a:extLst>
                  <a:ext uri="{FF2B5EF4-FFF2-40B4-BE49-F238E27FC236}">
                    <a16:creationId xmlns:a16="http://schemas.microsoft.com/office/drawing/2014/main" id="{E4B5D42A-2969-49C3-B147-89E9D09D48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8" y="2037"/>
                <a:ext cx="382" cy="366"/>
              </a:xfrm>
              <a:custGeom>
                <a:avLst/>
                <a:gdLst>
                  <a:gd name="T0" fmla="*/ 0 w 382"/>
                  <a:gd name="T1" fmla="*/ 366 h 366"/>
                  <a:gd name="T2" fmla="*/ 382 w 382"/>
                  <a:gd name="T3" fmla="*/ 245 h 366"/>
                  <a:gd name="T4" fmla="*/ 382 w 382"/>
                  <a:gd name="T5" fmla="*/ 0 h 366"/>
                  <a:gd name="T6" fmla="*/ 0 w 382"/>
                  <a:gd name="T7" fmla="*/ 123 h 366"/>
                  <a:gd name="T8" fmla="*/ 0 w 382"/>
                  <a:gd name="T9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2" h="366">
                    <a:moveTo>
                      <a:pt x="0" y="366"/>
                    </a:moveTo>
                    <a:lnTo>
                      <a:pt x="382" y="245"/>
                    </a:lnTo>
                    <a:lnTo>
                      <a:pt x="382" y="0"/>
                    </a:lnTo>
                    <a:lnTo>
                      <a:pt x="0" y="123"/>
                    </a:lnTo>
                    <a:lnTo>
                      <a:pt x="0" y="366"/>
                    </a:lnTo>
                    <a:close/>
                  </a:path>
                </a:pathLst>
              </a:cu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0" name="Freeform 8">
                <a:extLst>
                  <a:ext uri="{FF2B5EF4-FFF2-40B4-BE49-F238E27FC236}">
                    <a16:creationId xmlns:a16="http://schemas.microsoft.com/office/drawing/2014/main" id="{563371A3-F2F7-4E6D-821E-E85DD13ABF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0" y="1922"/>
                <a:ext cx="580" cy="238"/>
              </a:xfrm>
              <a:custGeom>
                <a:avLst/>
                <a:gdLst>
                  <a:gd name="T0" fmla="*/ 198 w 580"/>
                  <a:gd name="T1" fmla="*/ 238 h 238"/>
                  <a:gd name="T2" fmla="*/ 580 w 580"/>
                  <a:gd name="T3" fmla="*/ 115 h 238"/>
                  <a:gd name="T4" fmla="*/ 383 w 580"/>
                  <a:gd name="T5" fmla="*/ 0 h 238"/>
                  <a:gd name="T6" fmla="*/ 0 w 580"/>
                  <a:gd name="T7" fmla="*/ 123 h 238"/>
                  <a:gd name="T8" fmla="*/ 198 w 580"/>
                  <a:gd name="T9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0" h="238">
                    <a:moveTo>
                      <a:pt x="198" y="238"/>
                    </a:moveTo>
                    <a:lnTo>
                      <a:pt x="580" y="115"/>
                    </a:lnTo>
                    <a:lnTo>
                      <a:pt x="383" y="0"/>
                    </a:lnTo>
                    <a:lnTo>
                      <a:pt x="0" y="123"/>
                    </a:lnTo>
                    <a:lnTo>
                      <a:pt x="198" y="238"/>
                    </a:lnTo>
                    <a:close/>
                  </a:path>
                </a:pathLst>
              </a:cu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Rectangle 9">
                <a:extLst>
                  <a:ext uri="{FF2B5EF4-FFF2-40B4-BE49-F238E27FC236}">
                    <a16:creationId xmlns:a16="http://schemas.microsoft.com/office/drawing/2014/main" id="{99B28A52-D754-470A-B2BF-5C1129EE85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2004"/>
                <a:ext cx="110" cy="33"/>
              </a:xfrm>
              <a:prstGeom prst="rect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Oval 10">
                <a:extLst>
                  <a:ext uri="{FF2B5EF4-FFF2-40B4-BE49-F238E27FC236}">
                    <a16:creationId xmlns:a16="http://schemas.microsoft.com/office/drawing/2014/main" id="{4B6B304F-AF29-4143-BD23-AE66216082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2013"/>
                <a:ext cx="110" cy="51"/>
              </a:xfrm>
              <a:prstGeom prst="ellipse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Oval 11">
                <a:extLst>
                  <a:ext uri="{FF2B5EF4-FFF2-40B4-BE49-F238E27FC236}">
                    <a16:creationId xmlns:a16="http://schemas.microsoft.com/office/drawing/2014/main" id="{CE1B9FCE-2C41-4C66-B087-1017C1B0E0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1980"/>
                <a:ext cx="110" cy="50"/>
              </a:xfrm>
              <a:prstGeom prst="ellipse">
                <a:avLst/>
              </a:pr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Rectangle 12">
                <a:extLst>
                  <a:ext uri="{FF2B5EF4-FFF2-40B4-BE49-F238E27FC236}">
                    <a16:creationId xmlns:a16="http://schemas.microsoft.com/office/drawing/2014/main" id="{E46FD0E0-FFDB-4759-9C65-82B88826C1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41"/>
                <a:ext cx="113" cy="34"/>
              </a:xfrm>
              <a:prstGeom prst="rect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Oval 13">
                <a:extLst>
                  <a:ext uri="{FF2B5EF4-FFF2-40B4-BE49-F238E27FC236}">
                    <a16:creationId xmlns:a16="http://schemas.microsoft.com/office/drawing/2014/main" id="{0244AD8B-D991-4B0D-AB69-B8FBA4D9F3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51"/>
                <a:ext cx="113" cy="50"/>
              </a:xfrm>
              <a:prstGeom prst="ellipse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Oval 14">
                <a:extLst>
                  <a:ext uri="{FF2B5EF4-FFF2-40B4-BE49-F238E27FC236}">
                    <a16:creationId xmlns:a16="http://schemas.microsoft.com/office/drawing/2014/main" id="{E7837BB3-A736-4216-8D85-08A6828461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17"/>
                <a:ext cx="113" cy="51"/>
              </a:xfrm>
              <a:prstGeom prst="ellipse">
                <a:avLst/>
              </a:pr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Rectangle 15">
                <a:extLst>
                  <a:ext uri="{FF2B5EF4-FFF2-40B4-BE49-F238E27FC236}">
                    <a16:creationId xmlns:a16="http://schemas.microsoft.com/office/drawing/2014/main" id="{A2658723-751B-4693-AA40-78C7FE887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71"/>
                <a:ext cx="113" cy="34"/>
              </a:xfrm>
              <a:prstGeom prst="rect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Oval 16">
                <a:extLst>
                  <a:ext uri="{FF2B5EF4-FFF2-40B4-BE49-F238E27FC236}">
                    <a16:creationId xmlns:a16="http://schemas.microsoft.com/office/drawing/2014/main" id="{A0BD1612-903B-4D0C-985B-A62613C878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81"/>
                <a:ext cx="113" cy="50"/>
              </a:xfrm>
              <a:prstGeom prst="ellipse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Oval 17">
                <a:extLst>
                  <a:ext uri="{FF2B5EF4-FFF2-40B4-BE49-F238E27FC236}">
                    <a16:creationId xmlns:a16="http://schemas.microsoft.com/office/drawing/2014/main" id="{EF06B134-F0A6-4536-82E9-7353BB22BB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47"/>
                <a:ext cx="113" cy="50"/>
              </a:xfrm>
              <a:prstGeom prst="ellipse">
                <a:avLst/>
              </a:pr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Rectangle 18">
                <a:extLst>
                  <a:ext uri="{FF2B5EF4-FFF2-40B4-BE49-F238E27FC236}">
                    <a16:creationId xmlns:a16="http://schemas.microsoft.com/office/drawing/2014/main" id="{A3055EA5-4A7F-424D-B2D8-E32BFDBE1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2013"/>
                <a:ext cx="111" cy="34"/>
              </a:xfrm>
              <a:prstGeom prst="rect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Oval 19">
                <a:extLst>
                  <a:ext uri="{FF2B5EF4-FFF2-40B4-BE49-F238E27FC236}">
                    <a16:creationId xmlns:a16="http://schemas.microsoft.com/office/drawing/2014/main" id="{4FA7D467-B58C-4938-AC96-563DAC5BF1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2021"/>
                <a:ext cx="111" cy="50"/>
              </a:xfrm>
              <a:prstGeom prst="ellipse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Oval 20">
                <a:extLst>
                  <a:ext uri="{FF2B5EF4-FFF2-40B4-BE49-F238E27FC236}">
                    <a16:creationId xmlns:a16="http://schemas.microsoft.com/office/drawing/2014/main" id="{72277ABA-71BA-447B-AB77-32D990D14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1989"/>
                <a:ext cx="111" cy="48"/>
              </a:xfrm>
              <a:prstGeom prst="ellipse">
                <a:avLst/>
              </a:pr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D0BA6090-D940-4A47-960A-11EE4A766BF0}"/>
              </a:ext>
            </a:extLst>
          </p:cNvPr>
          <p:cNvGrpSpPr/>
          <p:nvPr/>
        </p:nvGrpSpPr>
        <p:grpSpPr>
          <a:xfrm>
            <a:off x="9152570" y="2544354"/>
            <a:ext cx="1883659" cy="1195248"/>
            <a:chOff x="6430073" y="5015052"/>
            <a:chExt cx="1883659" cy="1195248"/>
          </a:xfrm>
        </p:grpSpPr>
        <p:grpSp>
          <p:nvGrpSpPr>
            <p:cNvPr id="159" name="Group 5">
              <a:extLst>
                <a:ext uri="{FF2B5EF4-FFF2-40B4-BE49-F238E27FC236}">
                  <a16:creationId xmlns:a16="http://schemas.microsoft.com/office/drawing/2014/main" id="{0096B5C0-11FF-4F33-8E41-134C29E9889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169213" y="5015052"/>
              <a:ext cx="1144519" cy="959028"/>
              <a:chOff x="3550" y="1917"/>
              <a:chExt cx="580" cy="486"/>
            </a:xfrm>
          </p:grpSpPr>
          <p:sp>
            <p:nvSpPr>
              <p:cNvPr id="176" name="Freeform 6">
                <a:extLst>
                  <a:ext uri="{FF2B5EF4-FFF2-40B4-BE49-F238E27FC236}">
                    <a16:creationId xmlns:a16="http://schemas.microsoft.com/office/drawing/2014/main" id="{09B2547D-59A5-4FE2-9388-900CDA833F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0" y="2045"/>
                <a:ext cx="198" cy="358"/>
              </a:xfrm>
              <a:custGeom>
                <a:avLst/>
                <a:gdLst>
                  <a:gd name="T0" fmla="*/ 0 w 198"/>
                  <a:gd name="T1" fmla="*/ 242 h 358"/>
                  <a:gd name="T2" fmla="*/ 198 w 198"/>
                  <a:gd name="T3" fmla="*/ 358 h 358"/>
                  <a:gd name="T4" fmla="*/ 198 w 198"/>
                  <a:gd name="T5" fmla="*/ 115 h 358"/>
                  <a:gd name="T6" fmla="*/ 0 w 198"/>
                  <a:gd name="T7" fmla="*/ 0 h 358"/>
                  <a:gd name="T8" fmla="*/ 0 w 198"/>
                  <a:gd name="T9" fmla="*/ 242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358">
                    <a:moveTo>
                      <a:pt x="0" y="242"/>
                    </a:moveTo>
                    <a:lnTo>
                      <a:pt x="198" y="358"/>
                    </a:lnTo>
                    <a:lnTo>
                      <a:pt x="198" y="115"/>
                    </a:lnTo>
                    <a:lnTo>
                      <a:pt x="0" y="0"/>
                    </a:lnTo>
                    <a:lnTo>
                      <a:pt x="0" y="242"/>
                    </a:lnTo>
                    <a:close/>
                  </a:path>
                </a:pathLst>
              </a:custGeom>
              <a:solidFill>
                <a:srgbClr val="980C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7">
                <a:extLst>
                  <a:ext uri="{FF2B5EF4-FFF2-40B4-BE49-F238E27FC236}">
                    <a16:creationId xmlns:a16="http://schemas.microsoft.com/office/drawing/2014/main" id="{6DAAFD7E-11D3-4665-BC4D-D3EBEA987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8" y="2037"/>
                <a:ext cx="382" cy="366"/>
              </a:xfrm>
              <a:custGeom>
                <a:avLst/>
                <a:gdLst>
                  <a:gd name="T0" fmla="*/ 0 w 382"/>
                  <a:gd name="T1" fmla="*/ 366 h 366"/>
                  <a:gd name="T2" fmla="*/ 382 w 382"/>
                  <a:gd name="T3" fmla="*/ 245 h 366"/>
                  <a:gd name="T4" fmla="*/ 382 w 382"/>
                  <a:gd name="T5" fmla="*/ 0 h 366"/>
                  <a:gd name="T6" fmla="*/ 0 w 382"/>
                  <a:gd name="T7" fmla="*/ 123 h 366"/>
                  <a:gd name="T8" fmla="*/ 0 w 382"/>
                  <a:gd name="T9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2" h="366">
                    <a:moveTo>
                      <a:pt x="0" y="366"/>
                    </a:moveTo>
                    <a:lnTo>
                      <a:pt x="382" y="245"/>
                    </a:lnTo>
                    <a:lnTo>
                      <a:pt x="382" y="0"/>
                    </a:lnTo>
                    <a:lnTo>
                      <a:pt x="0" y="123"/>
                    </a:lnTo>
                    <a:lnTo>
                      <a:pt x="0" y="366"/>
                    </a:lnTo>
                    <a:close/>
                  </a:path>
                </a:pathLst>
              </a:cu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78" name="Freeform 8">
                <a:extLst>
                  <a:ext uri="{FF2B5EF4-FFF2-40B4-BE49-F238E27FC236}">
                    <a16:creationId xmlns:a16="http://schemas.microsoft.com/office/drawing/2014/main" id="{ADA430BA-EB52-47FD-83FE-60CC9EF8DD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0" y="1922"/>
                <a:ext cx="580" cy="238"/>
              </a:xfrm>
              <a:custGeom>
                <a:avLst/>
                <a:gdLst>
                  <a:gd name="T0" fmla="*/ 198 w 580"/>
                  <a:gd name="T1" fmla="*/ 238 h 238"/>
                  <a:gd name="T2" fmla="*/ 580 w 580"/>
                  <a:gd name="T3" fmla="*/ 115 h 238"/>
                  <a:gd name="T4" fmla="*/ 383 w 580"/>
                  <a:gd name="T5" fmla="*/ 0 h 238"/>
                  <a:gd name="T6" fmla="*/ 0 w 580"/>
                  <a:gd name="T7" fmla="*/ 123 h 238"/>
                  <a:gd name="T8" fmla="*/ 198 w 580"/>
                  <a:gd name="T9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0" h="238">
                    <a:moveTo>
                      <a:pt x="198" y="238"/>
                    </a:moveTo>
                    <a:lnTo>
                      <a:pt x="580" y="115"/>
                    </a:lnTo>
                    <a:lnTo>
                      <a:pt x="383" y="0"/>
                    </a:lnTo>
                    <a:lnTo>
                      <a:pt x="0" y="123"/>
                    </a:lnTo>
                    <a:lnTo>
                      <a:pt x="198" y="238"/>
                    </a:lnTo>
                    <a:close/>
                  </a:path>
                </a:pathLst>
              </a:cu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Rectangle 9">
                <a:extLst>
                  <a:ext uri="{FF2B5EF4-FFF2-40B4-BE49-F238E27FC236}">
                    <a16:creationId xmlns:a16="http://schemas.microsoft.com/office/drawing/2014/main" id="{6D75EB75-1F9D-4DC0-A952-A12DCC244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2004"/>
                <a:ext cx="110" cy="33"/>
              </a:xfrm>
              <a:prstGeom prst="rect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Oval 10">
                <a:extLst>
                  <a:ext uri="{FF2B5EF4-FFF2-40B4-BE49-F238E27FC236}">
                    <a16:creationId xmlns:a16="http://schemas.microsoft.com/office/drawing/2014/main" id="{0BC4B6C4-5188-4206-BBBF-BF815B6E2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2013"/>
                <a:ext cx="110" cy="51"/>
              </a:xfrm>
              <a:prstGeom prst="ellipse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Oval 11">
                <a:extLst>
                  <a:ext uri="{FF2B5EF4-FFF2-40B4-BE49-F238E27FC236}">
                    <a16:creationId xmlns:a16="http://schemas.microsoft.com/office/drawing/2014/main" id="{2F2673D0-2B44-4365-92B6-D646C5E630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1980"/>
                <a:ext cx="110" cy="50"/>
              </a:xfrm>
              <a:prstGeom prst="ellipse">
                <a:avLst/>
              </a:pr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Rectangle 12">
                <a:extLst>
                  <a:ext uri="{FF2B5EF4-FFF2-40B4-BE49-F238E27FC236}">
                    <a16:creationId xmlns:a16="http://schemas.microsoft.com/office/drawing/2014/main" id="{9477CF01-9D7E-4DBC-82AB-516A40C12F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41"/>
                <a:ext cx="113" cy="34"/>
              </a:xfrm>
              <a:prstGeom prst="rect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Oval 13">
                <a:extLst>
                  <a:ext uri="{FF2B5EF4-FFF2-40B4-BE49-F238E27FC236}">
                    <a16:creationId xmlns:a16="http://schemas.microsoft.com/office/drawing/2014/main" id="{C5FE8E1F-088D-45AE-8246-1634E96EA1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51"/>
                <a:ext cx="113" cy="50"/>
              </a:xfrm>
              <a:prstGeom prst="ellipse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Oval 14">
                <a:extLst>
                  <a:ext uri="{FF2B5EF4-FFF2-40B4-BE49-F238E27FC236}">
                    <a16:creationId xmlns:a16="http://schemas.microsoft.com/office/drawing/2014/main" id="{988E4E38-9C9B-41F6-943A-72DD4182D6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17"/>
                <a:ext cx="113" cy="51"/>
              </a:xfrm>
              <a:prstGeom prst="ellipse">
                <a:avLst/>
              </a:pr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Rectangle 15">
                <a:extLst>
                  <a:ext uri="{FF2B5EF4-FFF2-40B4-BE49-F238E27FC236}">
                    <a16:creationId xmlns:a16="http://schemas.microsoft.com/office/drawing/2014/main" id="{9D19660D-3C48-44BE-9EB6-F73F5516BB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71"/>
                <a:ext cx="113" cy="34"/>
              </a:xfrm>
              <a:prstGeom prst="rect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Oval 16">
                <a:extLst>
                  <a:ext uri="{FF2B5EF4-FFF2-40B4-BE49-F238E27FC236}">
                    <a16:creationId xmlns:a16="http://schemas.microsoft.com/office/drawing/2014/main" id="{D998350C-1B52-4654-BFAD-7D045FDF7C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81"/>
                <a:ext cx="113" cy="50"/>
              </a:xfrm>
              <a:prstGeom prst="ellipse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Oval 17">
                <a:extLst>
                  <a:ext uri="{FF2B5EF4-FFF2-40B4-BE49-F238E27FC236}">
                    <a16:creationId xmlns:a16="http://schemas.microsoft.com/office/drawing/2014/main" id="{07EAA68A-6951-4437-81C1-7552D4A72F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47"/>
                <a:ext cx="113" cy="50"/>
              </a:xfrm>
              <a:prstGeom prst="ellipse">
                <a:avLst/>
              </a:pr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Rectangle 18">
                <a:extLst>
                  <a:ext uri="{FF2B5EF4-FFF2-40B4-BE49-F238E27FC236}">
                    <a16:creationId xmlns:a16="http://schemas.microsoft.com/office/drawing/2014/main" id="{C72A3C26-F587-4E49-A7BC-FBEB5A2529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2013"/>
                <a:ext cx="111" cy="34"/>
              </a:xfrm>
              <a:prstGeom prst="rect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Oval 19">
                <a:extLst>
                  <a:ext uri="{FF2B5EF4-FFF2-40B4-BE49-F238E27FC236}">
                    <a16:creationId xmlns:a16="http://schemas.microsoft.com/office/drawing/2014/main" id="{98590686-784A-4CA7-89DB-A74BD1F716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2021"/>
                <a:ext cx="111" cy="50"/>
              </a:xfrm>
              <a:prstGeom prst="ellipse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Oval 20">
                <a:extLst>
                  <a:ext uri="{FF2B5EF4-FFF2-40B4-BE49-F238E27FC236}">
                    <a16:creationId xmlns:a16="http://schemas.microsoft.com/office/drawing/2014/main" id="{B9B173BE-BBBC-4F46-99E3-70C3622DAF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1989"/>
                <a:ext cx="111" cy="48"/>
              </a:xfrm>
              <a:prstGeom prst="ellipse">
                <a:avLst/>
              </a:pr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0" name="Group 5">
              <a:extLst>
                <a:ext uri="{FF2B5EF4-FFF2-40B4-BE49-F238E27FC236}">
                  <a16:creationId xmlns:a16="http://schemas.microsoft.com/office/drawing/2014/main" id="{A1BBF056-8919-4162-8081-0183A66CD65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430073" y="5251272"/>
              <a:ext cx="1144519" cy="959028"/>
              <a:chOff x="3550" y="1917"/>
              <a:chExt cx="580" cy="486"/>
            </a:xfrm>
          </p:grpSpPr>
          <p:sp>
            <p:nvSpPr>
              <p:cNvPr id="161" name="Freeform 6">
                <a:extLst>
                  <a:ext uri="{FF2B5EF4-FFF2-40B4-BE49-F238E27FC236}">
                    <a16:creationId xmlns:a16="http://schemas.microsoft.com/office/drawing/2014/main" id="{B15762FE-114C-4A7D-849C-DB8CA3064F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0" y="2045"/>
                <a:ext cx="198" cy="358"/>
              </a:xfrm>
              <a:custGeom>
                <a:avLst/>
                <a:gdLst>
                  <a:gd name="T0" fmla="*/ 0 w 198"/>
                  <a:gd name="T1" fmla="*/ 242 h 358"/>
                  <a:gd name="T2" fmla="*/ 198 w 198"/>
                  <a:gd name="T3" fmla="*/ 358 h 358"/>
                  <a:gd name="T4" fmla="*/ 198 w 198"/>
                  <a:gd name="T5" fmla="*/ 115 h 358"/>
                  <a:gd name="T6" fmla="*/ 0 w 198"/>
                  <a:gd name="T7" fmla="*/ 0 h 358"/>
                  <a:gd name="T8" fmla="*/ 0 w 198"/>
                  <a:gd name="T9" fmla="*/ 242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358">
                    <a:moveTo>
                      <a:pt x="0" y="242"/>
                    </a:moveTo>
                    <a:lnTo>
                      <a:pt x="198" y="358"/>
                    </a:lnTo>
                    <a:lnTo>
                      <a:pt x="198" y="115"/>
                    </a:lnTo>
                    <a:lnTo>
                      <a:pt x="0" y="0"/>
                    </a:lnTo>
                    <a:lnTo>
                      <a:pt x="0" y="242"/>
                    </a:lnTo>
                    <a:close/>
                  </a:path>
                </a:pathLst>
              </a:custGeom>
              <a:solidFill>
                <a:srgbClr val="D6A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7">
                <a:extLst>
                  <a:ext uri="{FF2B5EF4-FFF2-40B4-BE49-F238E27FC236}">
                    <a16:creationId xmlns:a16="http://schemas.microsoft.com/office/drawing/2014/main" id="{99E14DE7-C840-4F4E-B0AB-13F42EC466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8" y="2037"/>
                <a:ext cx="382" cy="366"/>
              </a:xfrm>
              <a:custGeom>
                <a:avLst/>
                <a:gdLst>
                  <a:gd name="T0" fmla="*/ 0 w 382"/>
                  <a:gd name="T1" fmla="*/ 366 h 366"/>
                  <a:gd name="T2" fmla="*/ 382 w 382"/>
                  <a:gd name="T3" fmla="*/ 245 h 366"/>
                  <a:gd name="T4" fmla="*/ 382 w 382"/>
                  <a:gd name="T5" fmla="*/ 0 h 366"/>
                  <a:gd name="T6" fmla="*/ 0 w 382"/>
                  <a:gd name="T7" fmla="*/ 123 h 366"/>
                  <a:gd name="T8" fmla="*/ 0 w 382"/>
                  <a:gd name="T9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2" h="366">
                    <a:moveTo>
                      <a:pt x="0" y="366"/>
                    </a:moveTo>
                    <a:lnTo>
                      <a:pt x="382" y="245"/>
                    </a:lnTo>
                    <a:lnTo>
                      <a:pt x="382" y="0"/>
                    </a:lnTo>
                    <a:lnTo>
                      <a:pt x="0" y="123"/>
                    </a:lnTo>
                    <a:lnTo>
                      <a:pt x="0" y="366"/>
                    </a:lnTo>
                    <a:close/>
                  </a:path>
                </a:pathLst>
              </a:cu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3" name="Freeform 8">
                <a:extLst>
                  <a:ext uri="{FF2B5EF4-FFF2-40B4-BE49-F238E27FC236}">
                    <a16:creationId xmlns:a16="http://schemas.microsoft.com/office/drawing/2014/main" id="{DDE763C0-4D44-4CA1-9623-E0C03545E1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0" y="1922"/>
                <a:ext cx="580" cy="238"/>
              </a:xfrm>
              <a:custGeom>
                <a:avLst/>
                <a:gdLst>
                  <a:gd name="T0" fmla="*/ 198 w 580"/>
                  <a:gd name="T1" fmla="*/ 238 h 238"/>
                  <a:gd name="T2" fmla="*/ 580 w 580"/>
                  <a:gd name="T3" fmla="*/ 115 h 238"/>
                  <a:gd name="T4" fmla="*/ 383 w 580"/>
                  <a:gd name="T5" fmla="*/ 0 h 238"/>
                  <a:gd name="T6" fmla="*/ 0 w 580"/>
                  <a:gd name="T7" fmla="*/ 123 h 238"/>
                  <a:gd name="T8" fmla="*/ 198 w 580"/>
                  <a:gd name="T9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0" h="238">
                    <a:moveTo>
                      <a:pt x="198" y="238"/>
                    </a:moveTo>
                    <a:lnTo>
                      <a:pt x="580" y="115"/>
                    </a:lnTo>
                    <a:lnTo>
                      <a:pt x="383" y="0"/>
                    </a:lnTo>
                    <a:lnTo>
                      <a:pt x="0" y="123"/>
                    </a:lnTo>
                    <a:lnTo>
                      <a:pt x="198" y="238"/>
                    </a:lnTo>
                    <a:close/>
                  </a:path>
                </a:pathLst>
              </a:cu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Rectangle 9">
                <a:extLst>
                  <a:ext uri="{FF2B5EF4-FFF2-40B4-BE49-F238E27FC236}">
                    <a16:creationId xmlns:a16="http://schemas.microsoft.com/office/drawing/2014/main" id="{63AC2D48-DA89-4716-88DB-7ECBCD7284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2004"/>
                <a:ext cx="110" cy="33"/>
              </a:xfrm>
              <a:prstGeom prst="rect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Oval 10">
                <a:extLst>
                  <a:ext uri="{FF2B5EF4-FFF2-40B4-BE49-F238E27FC236}">
                    <a16:creationId xmlns:a16="http://schemas.microsoft.com/office/drawing/2014/main" id="{3DE79BF2-CEE6-49E7-ADFA-38AA6A5632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2013"/>
                <a:ext cx="110" cy="51"/>
              </a:xfrm>
              <a:prstGeom prst="ellipse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Oval 11">
                <a:extLst>
                  <a:ext uri="{FF2B5EF4-FFF2-40B4-BE49-F238E27FC236}">
                    <a16:creationId xmlns:a16="http://schemas.microsoft.com/office/drawing/2014/main" id="{08897AB5-AEE4-4225-88F0-42AAEFE030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1980"/>
                <a:ext cx="110" cy="50"/>
              </a:xfrm>
              <a:prstGeom prst="ellipse">
                <a:avLst/>
              </a:pr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Rectangle 12">
                <a:extLst>
                  <a:ext uri="{FF2B5EF4-FFF2-40B4-BE49-F238E27FC236}">
                    <a16:creationId xmlns:a16="http://schemas.microsoft.com/office/drawing/2014/main" id="{2CD44076-728F-498C-AB6A-250929428A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41"/>
                <a:ext cx="113" cy="34"/>
              </a:xfrm>
              <a:prstGeom prst="rect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Oval 13">
                <a:extLst>
                  <a:ext uri="{FF2B5EF4-FFF2-40B4-BE49-F238E27FC236}">
                    <a16:creationId xmlns:a16="http://schemas.microsoft.com/office/drawing/2014/main" id="{0FAD1869-FE1F-48EE-A6B4-D334EF6124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51"/>
                <a:ext cx="113" cy="50"/>
              </a:xfrm>
              <a:prstGeom prst="ellipse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Oval 14">
                <a:extLst>
                  <a:ext uri="{FF2B5EF4-FFF2-40B4-BE49-F238E27FC236}">
                    <a16:creationId xmlns:a16="http://schemas.microsoft.com/office/drawing/2014/main" id="{49A65CB2-13C2-416C-B218-A32B8A1DB6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17"/>
                <a:ext cx="113" cy="51"/>
              </a:xfrm>
              <a:prstGeom prst="ellipse">
                <a:avLst/>
              </a:pr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Rectangle 15">
                <a:extLst>
                  <a:ext uri="{FF2B5EF4-FFF2-40B4-BE49-F238E27FC236}">
                    <a16:creationId xmlns:a16="http://schemas.microsoft.com/office/drawing/2014/main" id="{1312EA72-A8DD-492D-B038-CA2492C755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71"/>
                <a:ext cx="113" cy="34"/>
              </a:xfrm>
              <a:prstGeom prst="rect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Oval 16">
                <a:extLst>
                  <a:ext uri="{FF2B5EF4-FFF2-40B4-BE49-F238E27FC236}">
                    <a16:creationId xmlns:a16="http://schemas.microsoft.com/office/drawing/2014/main" id="{FD1091A7-2FAD-44CD-987F-E2BCCCE7A1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81"/>
                <a:ext cx="113" cy="50"/>
              </a:xfrm>
              <a:prstGeom prst="ellipse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Oval 17">
                <a:extLst>
                  <a:ext uri="{FF2B5EF4-FFF2-40B4-BE49-F238E27FC236}">
                    <a16:creationId xmlns:a16="http://schemas.microsoft.com/office/drawing/2014/main" id="{33FE36F6-556B-47D8-AF3F-6999796A94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47"/>
                <a:ext cx="113" cy="50"/>
              </a:xfrm>
              <a:prstGeom prst="ellipse">
                <a:avLst/>
              </a:pr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Rectangle 18">
                <a:extLst>
                  <a:ext uri="{FF2B5EF4-FFF2-40B4-BE49-F238E27FC236}">
                    <a16:creationId xmlns:a16="http://schemas.microsoft.com/office/drawing/2014/main" id="{EF041FCF-599C-400F-844B-37F911778D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2013"/>
                <a:ext cx="111" cy="34"/>
              </a:xfrm>
              <a:prstGeom prst="rect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Oval 19">
                <a:extLst>
                  <a:ext uri="{FF2B5EF4-FFF2-40B4-BE49-F238E27FC236}">
                    <a16:creationId xmlns:a16="http://schemas.microsoft.com/office/drawing/2014/main" id="{68AA0F4E-E3BC-468F-8F26-472BDA4379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2021"/>
                <a:ext cx="111" cy="50"/>
              </a:xfrm>
              <a:prstGeom prst="ellipse">
                <a:avLst/>
              </a:prstGeom>
              <a:solidFill>
                <a:srgbClr val="B08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Oval 20">
                <a:extLst>
                  <a:ext uri="{FF2B5EF4-FFF2-40B4-BE49-F238E27FC236}">
                    <a16:creationId xmlns:a16="http://schemas.microsoft.com/office/drawing/2014/main" id="{3FD4F33C-7A09-4619-A687-EB86E799D3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1989"/>
                <a:ext cx="111" cy="48"/>
              </a:xfrm>
              <a:prstGeom prst="ellipse">
                <a:avLst/>
              </a:prstGeom>
              <a:solidFill>
                <a:srgbClr val="FFD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87A8A55C-D458-49CB-8392-39E6E4B4FAE0}"/>
              </a:ext>
            </a:extLst>
          </p:cNvPr>
          <p:cNvGrpSpPr/>
          <p:nvPr/>
        </p:nvGrpSpPr>
        <p:grpSpPr>
          <a:xfrm>
            <a:off x="9744099" y="1336100"/>
            <a:ext cx="1883659" cy="1195248"/>
            <a:chOff x="6430073" y="5015052"/>
            <a:chExt cx="1883659" cy="1195248"/>
          </a:xfrm>
        </p:grpSpPr>
        <p:grpSp>
          <p:nvGrpSpPr>
            <p:cNvPr id="192" name="Group 5">
              <a:extLst>
                <a:ext uri="{FF2B5EF4-FFF2-40B4-BE49-F238E27FC236}">
                  <a16:creationId xmlns:a16="http://schemas.microsoft.com/office/drawing/2014/main" id="{85C025A8-BF3A-4369-98B8-042B8AA3B79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169213" y="5015052"/>
              <a:ext cx="1144519" cy="959028"/>
              <a:chOff x="3550" y="1917"/>
              <a:chExt cx="580" cy="486"/>
            </a:xfrm>
          </p:grpSpPr>
          <p:sp>
            <p:nvSpPr>
              <p:cNvPr id="209" name="Freeform 6">
                <a:extLst>
                  <a:ext uri="{FF2B5EF4-FFF2-40B4-BE49-F238E27FC236}">
                    <a16:creationId xmlns:a16="http://schemas.microsoft.com/office/drawing/2014/main" id="{EDAB9F63-19D5-4E31-BE25-BDE1B41C22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0" y="2045"/>
                <a:ext cx="198" cy="358"/>
              </a:xfrm>
              <a:custGeom>
                <a:avLst/>
                <a:gdLst>
                  <a:gd name="T0" fmla="*/ 0 w 198"/>
                  <a:gd name="T1" fmla="*/ 242 h 358"/>
                  <a:gd name="T2" fmla="*/ 198 w 198"/>
                  <a:gd name="T3" fmla="*/ 358 h 358"/>
                  <a:gd name="T4" fmla="*/ 198 w 198"/>
                  <a:gd name="T5" fmla="*/ 115 h 358"/>
                  <a:gd name="T6" fmla="*/ 0 w 198"/>
                  <a:gd name="T7" fmla="*/ 0 h 358"/>
                  <a:gd name="T8" fmla="*/ 0 w 198"/>
                  <a:gd name="T9" fmla="*/ 242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358">
                    <a:moveTo>
                      <a:pt x="0" y="242"/>
                    </a:moveTo>
                    <a:lnTo>
                      <a:pt x="198" y="358"/>
                    </a:lnTo>
                    <a:lnTo>
                      <a:pt x="198" y="115"/>
                    </a:lnTo>
                    <a:lnTo>
                      <a:pt x="0" y="0"/>
                    </a:lnTo>
                    <a:lnTo>
                      <a:pt x="0" y="242"/>
                    </a:lnTo>
                    <a:close/>
                  </a:path>
                </a:pathLst>
              </a:custGeom>
              <a:solidFill>
                <a:srgbClr val="980C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7">
                <a:extLst>
                  <a:ext uri="{FF2B5EF4-FFF2-40B4-BE49-F238E27FC236}">
                    <a16:creationId xmlns:a16="http://schemas.microsoft.com/office/drawing/2014/main" id="{7262D75A-607A-48E9-8ED4-D4765A55A5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8" y="2037"/>
                <a:ext cx="382" cy="366"/>
              </a:xfrm>
              <a:custGeom>
                <a:avLst/>
                <a:gdLst>
                  <a:gd name="T0" fmla="*/ 0 w 382"/>
                  <a:gd name="T1" fmla="*/ 366 h 366"/>
                  <a:gd name="T2" fmla="*/ 382 w 382"/>
                  <a:gd name="T3" fmla="*/ 245 h 366"/>
                  <a:gd name="T4" fmla="*/ 382 w 382"/>
                  <a:gd name="T5" fmla="*/ 0 h 366"/>
                  <a:gd name="T6" fmla="*/ 0 w 382"/>
                  <a:gd name="T7" fmla="*/ 123 h 366"/>
                  <a:gd name="T8" fmla="*/ 0 w 382"/>
                  <a:gd name="T9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2" h="366">
                    <a:moveTo>
                      <a:pt x="0" y="366"/>
                    </a:moveTo>
                    <a:lnTo>
                      <a:pt x="382" y="245"/>
                    </a:lnTo>
                    <a:lnTo>
                      <a:pt x="382" y="0"/>
                    </a:lnTo>
                    <a:lnTo>
                      <a:pt x="0" y="123"/>
                    </a:lnTo>
                    <a:lnTo>
                      <a:pt x="0" y="366"/>
                    </a:lnTo>
                    <a:close/>
                  </a:path>
                </a:pathLst>
              </a:cu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1" name="Freeform 8">
                <a:extLst>
                  <a:ext uri="{FF2B5EF4-FFF2-40B4-BE49-F238E27FC236}">
                    <a16:creationId xmlns:a16="http://schemas.microsoft.com/office/drawing/2014/main" id="{4FC8E2F9-D687-4223-B1DE-47E7780BA7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0" y="1922"/>
                <a:ext cx="580" cy="238"/>
              </a:xfrm>
              <a:custGeom>
                <a:avLst/>
                <a:gdLst>
                  <a:gd name="T0" fmla="*/ 198 w 580"/>
                  <a:gd name="T1" fmla="*/ 238 h 238"/>
                  <a:gd name="T2" fmla="*/ 580 w 580"/>
                  <a:gd name="T3" fmla="*/ 115 h 238"/>
                  <a:gd name="T4" fmla="*/ 383 w 580"/>
                  <a:gd name="T5" fmla="*/ 0 h 238"/>
                  <a:gd name="T6" fmla="*/ 0 w 580"/>
                  <a:gd name="T7" fmla="*/ 123 h 238"/>
                  <a:gd name="T8" fmla="*/ 198 w 580"/>
                  <a:gd name="T9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0" h="238">
                    <a:moveTo>
                      <a:pt x="198" y="238"/>
                    </a:moveTo>
                    <a:lnTo>
                      <a:pt x="580" y="115"/>
                    </a:lnTo>
                    <a:lnTo>
                      <a:pt x="383" y="0"/>
                    </a:lnTo>
                    <a:lnTo>
                      <a:pt x="0" y="123"/>
                    </a:lnTo>
                    <a:lnTo>
                      <a:pt x="198" y="238"/>
                    </a:lnTo>
                    <a:close/>
                  </a:path>
                </a:pathLst>
              </a:cu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Rectangle 9">
                <a:extLst>
                  <a:ext uri="{FF2B5EF4-FFF2-40B4-BE49-F238E27FC236}">
                    <a16:creationId xmlns:a16="http://schemas.microsoft.com/office/drawing/2014/main" id="{770F3FA7-9244-4D2F-A1CE-5A81BF809B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2004"/>
                <a:ext cx="110" cy="33"/>
              </a:xfrm>
              <a:prstGeom prst="rect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Oval 10">
                <a:extLst>
                  <a:ext uri="{FF2B5EF4-FFF2-40B4-BE49-F238E27FC236}">
                    <a16:creationId xmlns:a16="http://schemas.microsoft.com/office/drawing/2014/main" id="{04EFBCFB-AB67-4AA6-8E96-C891A1163F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2013"/>
                <a:ext cx="110" cy="51"/>
              </a:xfrm>
              <a:prstGeom prst="ellipse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Oval 11">
                <a:extLst>
                  <a:ext uri="{FF2B5EF4-FFF2-40B4-BE49-F238E27FC236}">
                    <a16:creationId xmlns:a16="http://schemas.microsoft.com/office/drawing/2014/main" id="{AEC517CF-E8EB-4A8A-909C-3A7DA366F6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1980"/>
                <a:ext cx="110" cy="50"/>
              </a:xfrm>
              <a:prstGeom prst="ellipse">
                <a:avLst/>
              </a:pr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Rectangle 12">
                <a:extLst>
                  <a:ext uri="{FF2B5EF4-FFF2-40B4-BE49-F238E27FC236}">
                    <a16:creationId xmlns:a16="http://schemas.microsoft.com/office/drawing/2014/main" id="{DA9F3CB7-349A-4EBD-B7BD-B940511538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41"/>
                <a:ext cx="113" cy="34"/>
              </a:xfrm>
              <a:prstGeom prst="rect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Oval 13">
                <a:extLst>
                  <a:ext uri="{FF2B5EF4-FFF2-40B4-BE49-F238E27FC236}">
                    <a16:creationId xmlns:a16="http://schemas.microsoft.com/office/drawing/2014/main" id="{FFF5414D-8F17-4D99-9006-32BCB2270F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51"/>
                <a:ext cx="113" cy="50"/>
              </a:xfrm>
              <a:prstGeom prst="ellipse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Oval 14">
                <a:extLst>
                  <a:ext uri="{FF2B5EF4-FFF2-40B4-BE49-F238E27FC236}">
                    <a16:creationId xmlns:a16="http://schemas.microsoft.com/office/drawing/2014/main" id="{B69A30B5-F53C-4275-B74D-9B94EA6735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17"/>
                <a:ext cx="113" cy="51"/>
              </a:xfrm>
              <a:prstGeom prst="ellipse">
                <a:avLst/>
              </a:pr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Rectangle 15">
                <a:extLst>
                  <a:ext uri="{FF2B5EF4-FFF2-40B4-BE49-F238E27FC236}">
                    <a16:creationId xmlns:a16="http://schemas.microsoft.com/office/drawing/2014/main" id="{778D7E11-6E60-49B1-8722-AB987E4F66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71"/>
                <a:ext cx="113" cy="34"/>
              </a:xfrm>
              <a:prstGeom prst="rect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Oval 16">
                <a:extLst>
                  <a:ext uri="{FF2B5EF4-FFF2-40B4-BE49-F238E27FC236}">
                    <a16:creationId xmlns:a16="http://schemas.microsoft.com/office/drawing/2014/main" id="{5105DC20-DD78-4066-86B4-5A58D9A945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81"/>
                <a:ext cx="113" cy="50"/>
              </a:xfrm>
              <a:prstGeom prst="ellipse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Oval 17">
                <a:extLst>
                  <a:ext uri="{FF2B5EF4-FFF2-40B4-BE49-F238E27FC236}">
                    <a16:creationId xmlns:a16="http://schemas.microsoft.com/office/drawing/2014/main" id="{7E4C88E7-8918-4D74-9737-5E1B7CE82D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47"/>
                <a:ext cx="113" cy="50"/>
              </a:xfrm>
              <a:prstGeom prst="ellipse">
                <a:avLst/>
              </a:pr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Rectangle 18">
                <a:extLst>
                  <a:ext uri="{FF2B5EF4-FFF2-40B4-BE49-F238E27FC236}">
                    <a16:creationId xmlns:a16="http://schemas.microsoft.com/office/drawing/2014/main" id="{48E21497-099D-45E8-89B7-864B4DC0A8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2013"/>
                <a:ext cx="111" cy="34"/>
              </a:xfrm>
              <a:prstGeom prst="rect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Oval 19">
                <a:extLst>
                  <a:ext uri="{FF2B5EF4-FFF2-40B4-BE49-F238E27FC236}">
                    <a16:creationId xmlns:a16="http://schemas.microsoft.com/office/drawing/2014/main" id="{F24266FF-D5B2-4202-80BA-5D81015842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2021"/>
                <a:ext cx="111" cy="50"/>
              </a:xfrm>
              <a:prstGeom prst="ellipse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Oval 20">
                <a:extLst>
                  <a:ext uri="{FF2B5EF4-FFF2-40B4-BE49-F238E27FC236}">
                    <a16:creationId xmlns:a16="http://schemas.microsoft.com/office/drawing/2014/main" id="{574F0918-7B65-4FBA-B05B-056C3F35B7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1989"/>
                <a:ext cx="111" cy="48"/>
              </a:xfrm>
              <a:prstGeom prst="ellipse">
                <a:avLst/>
              </a:pr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3" name="Group 5">
              <a:extLst>
                <a:ext uri="{FF2B5EF4-FFF2-40B4-BE49-F238E27FC236}">
                  <a16:creationId xmlns:a16="http://schemas.microsoft.com/office/drawing/2014/main" id="{9EC27006-C007-4CAE-897D-C5E35589A69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430073" y="5251272"/>
              <a:ext cx="1144519" cy="959028"/>
              <a:chOff x="3550" y="1917"/>
              <a:chExt cx="580" cy="486"/>
            </a:xfrm>
          </p:grpSpPr>
          <p:sp>
            <p:nvSpPr>
              <p:cNvPr id="194" name="Freeform 6">
                <a:extLst>
                  <a:ext uri="{FF2B5EF4-FFF2-40B4-BE49-F238E27FC236}">
                    <a16:creationId xmlns:a16="http://schemas.microsoft.com/office/drawing/2014/main" id="{2ACB29ED-D0CE-4B50-B80D-49385E61CD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0" y="2045"/>
                <a:ext cx="198" cy="358"/>
              </a:xfrm>
              <a:custGeom>
                <a:avLst/>
                <a:gdLst>
                  <a:gd name="T0" fmla="*/ 0 w 198"/>
                  <a:gd name="T1" fmla="*/ 242 h 358"/>
                  <a:gd name="T2" fmla="*/ 198 w 198"/>
                  <a:gd name="T3" fmla="*/ 358 h 358"/>
                  <a:gd name="T4" fmla="*/ 198 w 198"/>
                  <a:gd name="T5" fmla="*/ 115 h 358"/>
                  <a:gd name="T6" fmla="*/ 0 w 198"/>
                  <a:gd name="T7" fmla="*/ 0 h 358"/>
                  <a:gd name="T8" fmla="*/ 0 w 198"/>
                  <a:gd name="T9" fmla="*/ 242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358">
                    <a:moveTo>
                      <a:pt x="0" y="242"/>
                    </a:moveTo>
                    <a:lnTo>
                      <a:pt x="198" y="358"/>
                    </a:lnTo>
                    <a:lnTo>
                      <a:pt x="198" y="115"/>
                    </a:lnTo>
                    <a:lnTo>
                      <a:pt x="0" y="0"/>
                    </a:lnTo>
                    <a:lnTo>
                      <a:pt x="0" y="242"/>
                    </a:lnTo>
                    <a:close/>
                  </a:path>
                </a:pathLst>
              </a:custGeom>
              <a:solidFill>
                <a:srgbClr val="980C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7">
                <a:extLst>
                  <a:ext uri="{FF2B5EF4-FFF2-40B4-BE49-F238E27FC236}">
                    <a16:creationId xmlns:a16="http://schemas.microsoft.com/office/drawing/2014/main" id="{FF7E27F3-1F7B-4DDE-B8DC-C547712154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8" y="2037"/>
                <a:ext cx="382" cy="366"/>
              </a:xfrm>
              <a:custGeom>
                <a:avLst/>
                <a:gdLst>
                  <a:gd name="T0" fmla="*/ 0 w 382"/>
                  <a:gd name="T1" fmla="*/ 366 h 366"/>
                  <a:gd name="T2" fmla="*/ 382 w 382"/>
                  <a:gd name="T3" fmla="*/ 245 h 366"/>
                  <a:gd name="T4" fmla="*/ 382 w 382"/>
                  <a:gd name="T5" fmla="*/ 0 h 366"/>
                  <a:gd name="T6" fmla="*/ 0 w 382"/>
                  <a:gd name="T7" fmla="*/ 123 h 366"/>
                  <a:gd name="T8" fmla="*/ 0 w 382"/>
                  <a:gd name="T9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2" h="366">
                    <a:moveTo>
                      <a:pt x="0" y="366"/>
                    </a:moveTo>
                    <a:lnTo>
                      <a:pt x="382" y="245"/>
                    </a:lnTo>
                    <a:lnTo>
                      <a:pt x="382" y="0"/>
                    </a:lnTo>
                    <a:lnTo>
                      <a:pt x="0" y="123"/>
                    </a:lnTo>
                    <a:lnTo>
                      <a:pt x="0" y="366"/>
                    </a:lnTo>
                    <a:close/>
                  </a:path>
                </a:pathLst>
              </a:cu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96" name="Freeform 8">
                <a:extLst>
                  <a:ext uri="{FF2B5EF4-FFF2-40B4-BE49-F238E27FC236}">
                    <a16:creationId xmlns:a16="http://schemas.microsoft.com/office/drawing/2014/main" id="{3C0EA8CC-A7F2-4BBA-960D-B0C6D664A4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0" y="1922"/>
                <a:ext cx="580" cy="238"/>
              </a:xfrm>
              <a:custGeom>
                <a:avLst/>
                <a:gdLst>
                  <a:gd name="T0" fmla="*/ 198 w 580"/>
                  <a:gd name="T1" fmla="*/ 238 h 238"/>
                  <a:gd name="T2" fmla="*/ 580 w 580"/>
                  <a:gd name="T3" fmla="*/ 115 h 238"/>
                  <a:gd name="T4" fmla="*/ 383 w 580"/>
                  <a:gd name="T5" fmla="*/ 0 h 238"/>
                  <a:gd name="T6" fmla="*/ 0 w 580"/>
                  <a:gd name="T7" fmla="*/ 123 h 238"/>
                  <a:gd name="T8" fmla="*/ 198 w 580"/>
                  <a:gd name="T9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0" h="238">
                    <a:moveTo>
                      <a:pt x="198" y="238"/>
                    </a:moveTo>
                    <a:lnTo>
                      <a:pt x="580" y="115"/>
                    </a:lnTo>
                    <a:lnTo>
                      <a:pt x="383" y="0"/>
                    </a:lnTo>
                    <a:lnTo>
                      <a:pt x="0" y="123"/>
                    </a:lnTo>
                    <a:lnTo>
                      <a:pt x="198" y="238"/>
                    </a:lnTo>
                    <a:close/>
                  </a:path>
                </a:pathLst>
              </a:cu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Rectangle 9">
                <a:extLst>
                  <a:ext uri="{FF2B5EF4-FFF2-40B4-BE49-F238E27FC236}">
                    <a16:creationId xmlns:a16="http://schemas.microsoft.com/office/drawing/2014/main" id="{BA1379C5-FA73-40AC-A757-E136BB43B5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2004"/>
                <a:ext cx="110" cy="33"/>
              </a:xfrm>
              <a:prstGeom prst="rect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Oval 10">
                <a:extLst>
                  <a:ext uri="{FF2B5EF4-FFF2-40B4-BE49-F238E27FC236}">
                    <a16:creationId xmlns:a16="http://schemas.microsoft.com/office/drawing/2014/main" id="{1808CCE2-DCBF-4DB5-81ED-A7585022DB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2013"/>
                <a:ext cx="110" cy="51"/>
              </a:xfrm>
              <a:prstGeom prst="ellipse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Oval 11">
                <a:extLst>
                  <a:ext uri="{FF2B5EF4-FFF2-40B4-BE49-F238E27FC236}">
                    <a16:creationId xmlns:a16="http://schemas.microsoft.com/office/drawing/2014/main" id="{16B0CD17-B3A6-4D0B-BF6E-4A8FE6D408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3" y="1980"/>
                <a:ext cx="110" cy="50"/>
              </a:xfrm>
              <a:prstGeom prst="ellipse">
                <a:avLst/>
              </a:pr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Rectangle 12">
                <a:extLst>
                  <a:ext uri="{FF2B5EF4-FFF2-40B4-BE49-F238E27FC236}">
                    <a16:creationId xmlns:a16="http://schemas.microsoft.com/office/drawing/2014/main" id="{0433D487-CBF8-4F6D-AE81-59F09C0051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41"/>
                <a:ext cx="113" cy="34"/>
              </a:xfrm>
              <a:prstGeom prst="rect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Oval 13">
                <a:extLst>
                  <a:ext uri="{FF2B5EF4-FFF2-40B4-BE49-F238E27FC236}">
                    <a16:creationId xmlns:a16="http://schemas.microsoft.com/office/drawing/2014/main" id="{767CC42C-7058-49F4-B049-0C8EC5CA87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51"/>
                <a:ext cx="113" cy="50"/>
              </a:xfrm>
              <a:prstGeom prst="ellipse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Oval 14">
                <a:extLst>
                  <a:ext uri="{FF2B5EF4-FFF2-40B4-BE49-F238E27FC236}">
                    <a16:creationId xmlns:a16="http://schemas.microsoft.com/office/drawing/2014/main" id="{C6474A5E-E3DD-4DEE-A183-1E013EB22F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917"/>
                <a:ext cx="113" cy="51"/>
              </a:xfrm>
              <a:prstGeom prst="ellipse">
                <a:avLst/>
              </a:pr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Rectangle 15">
                <a:extLst>
                  <a:ext uri="{FF2B5EF4-FFF2-40B4-BE49-F238E27FC236}">
                    <a16:creationId xmlns:a16="http://schemas.microsoft.com/office/drawing/2014/main" id="{734720ED-9BEA-4701-BFAC-5633965920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71"/>
                <a:ext cx="113" cy="34"/>
              </a:xfrm>
              <a:prstGeom prst="rect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Oval 16">
                <a:extLst>
                  <a:ext uri="{FF2B5EF4-FFF2-40B4-BE49-F238E27FC236}">
                    <a16:creationId xmlns:a16="http://schemas.microsoft.com/office/drawing/2014/main" id="{9B0A734C-B292-45A1-8418-3812B6FD40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81"/>
                <a:ext cx="113" cy="50"/>
              </a:xfrm>
              <a:prstGeom prst="ellipse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Oval 17">
                <a:extLst>
                  <a:ext uri="{FF2B5EF4-FFF2-40B4-BE49-F238E27FC236}">
                    <a16:creationId xmlns:a16="http://schemas.microsoft.com/office/drawing/2014/main" id="{4745B5C8-8FFC-4551-97E0-EF15274A78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2047"/>
                <a:ext cx="113" cy="50"/>
              </a:xfrm>
              <a:prstGeom prst="ellipse">
                <a:avLst/>
              </a:pr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Rectangle 18">
                <a:extLst>
                  <a:ext uri="{FF2B5EF4-FFF2-40B4-BE49-F238E27FC236}">
                    <a16:creationId xmlns:a16="http://schemas.microsoft.com/office/drawing/2014/main" id="{39134806-F847-4776-A04C-048E1C3E1C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2013"/>
                <a:ext cx="111" cy="34"/>
              </a:xfrm>
              <a:prstGeom prst="rect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Oval 19">
                <a:extLst>
                  <a:ext uri="{FF2B5EF4-FFF2-40B4-BE49-F238E27FC236}">
                    <a16:creationId xmlns:a16="http://schemas.microsoft.com/office/drawing/2014/main" id="{0889D2B1-6DFD-45F4-9D21-DA94B3EA3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2021"/>
                <a:ext cx="111" cy="50"/>
              </a:xfrm>
              <a:prstGeom prst="ellipse">
                <a:avLst/>
              </a:prstGeom>
              <a:solidFill>
                <a:srgbClr val="750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Oval 20">
                <a:extLst>
                  <a:ext uri="{FF2B5EF4-FFF2-40B4-BE49-F238E27FC236}">
                    <a16:creationId xmlns:a16="http://schemas.microsoft.com/office/drawing/2014/main" id="{ED624593-2E14-45BB-86E3-51E08B0ED9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2" y="1989"/>
                <a:ext cx="111" cy="48"/>
              </a:xfrm>
              <a:prstGeom prst="ellipse">
                <a:avLst/>
              </a:prstGeom>
              <a:solidFill>
                <a:srgbClr val="D01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31" name="Oval 230">
            <a:extLst>
              <a:ext uri="{FF2B5EF4-FFF2-40B4-BE49-F238E27FC236}">
                <a16:creationId xmlns:a16="http://schemas.microsoft.com/office/drawing/2014/main" id="{492AB2D6-43C3-4240-BC69-135068849A75}"/>
              </a:ext>
            </a:extLst>
          </p:cNvPr>
          <p:cNvSpPr/>
          <p:nvPr/>
        </p:nvSpPr>
        <p:spPr>
          <a:xfrm>
            <a:off x="736627" y="1837678"/>
            <a:ext cx="412017" cy="412017"/>
          </a:xfrm>
          <a:prstGeom prst="ellipse">
            <a:avLst/>
          </a:prstGeom>
          <a:solidFill>
            <a:srgbClr val="D01012"/>
          </a:solidFill>
          <a:ln>
            <a:noFill/>
          </a:ln>
          <a:effectLst>
            <a:outerShdw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Oval 231">
            <a:extLst>
              <a:ext uri="{FF2B5EF4-FFF2-40B4-BE49-F238E27FC236}">
                <a16:creationId xmlns:a16="http://schemas.microsoft.com/office/drawing/2014/main" id="{2696E278-8B37-492C-A3AA-01A971783F00}"/>
              </a:ext>
            </a:extLst>
          </p:cNvPr>
          <p:cNvSpPr/>
          <p:nvPr/>
        </p:nvSpPr>
        <p:spPr>
          <a:xfrm>
            <a:off x="736627" y="3147611"/>
            <a:ext cx="412017" cy="412017"/>
          </a:xfrm>
          <a:prstGeom prst="ellipse">
            <a:avLst/>
          </a:prstGeom>
          <a:solidFill>
            <a:srgbClr val="FFD100"/>
          </a:solidFill>
          <a:ln>
            <a:noFill/>
          </a:ln>
          <a:effectLst>
            <a:outerShdw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Oval 232">
            <a:extLst>
              <a:ext uri="{FF2B5EF4-FFF2-40B4-BE49-F238E27FC236}">
                <a16:creationId xmlns:a16="http://schemas.microsoft.com/office/drawing/2014/main" id="{5871374E-8C58-4049-945C-4EE88448486B}"/>
              </a:ext>
            </a:extLst>
          </p:cNvPr>
          <p:cNvSpPr/>
          <p:nvPr/>
        </p:nvSpPr>
        <p:spPr>
          <a:xfrm>
            <a:off x="724301" y="4348804"/>
            <a:ext cx="412017" cy="412017"/>
          </a:xfrm>
          <a:prstGeom prst="ellipse">
            <a:avLst/>
          </a:prstGeom>
          <a:solidFill>
            <a:srgbClr val="D01012"/>
          </a:solidFill>
          <a:ln>
            <a:noFill/>
          </a:ln>
          <a:effectLst>
            <a:outerShdw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Oval 233">
            <a:extLst>
              <a:ext uri="{FF2B5EF4-FFF2-40B4-BE49-F238E27FC236}">
                <a16:creationId xmlns:a16="http://schemas.microsoft.com/office/drawing/2014/main" id="{75DF0DF6-0945-4742-8963-2DA8BEA7A4BA}"/>
              </a:ext>
            </a:extLst>
          </p:cNvPr>
          <p:cNvSpPr/>
          <p:nvPr/>
        </p:nvSpPr>
        <p:spPr>
          <a:xfrm>
            <a:off x="696651" y="5561334"/>
            <a:ext cx="412017" cy="412017"/>
          </a:xfrm>
          <a:prstGeom prst="ellipse">
            <a:avLst/>
          </a:prstGeom>
          <a:solidFill>
            <a:srgbClr val="FFD100"/>
          </a:solidFill>
          <a:ln>
            <a:noFill/>
          </a:ln>
          <a:effectLst>
            <a:outerShdw dist="25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ABB4F5B6-D454-4B74-B7FB-05CE4762843B}"/>
              </a:ext>
            </a:extLst>
          </p:cNvPr>
          <p:cNvGrpSpPr/>
          <p:nvPr/>
        </p:nvGrpSpPr>
        <p:grpSpPr>
          <a:xfrm>
            <a:off x="842987" y="1938640"/>
            <a:ext cx="225619" cy="170025"/>
            <a:chOff x="6594475" y="2308226"/>
            <a:chExt cx="773113" cy="582613"/>
          </a:xfrm>
          <a:effectLst>
            <a:outerShdw dist="254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238" name="Oval 109">
              <a:extLst>
                <a:ext uri="{FF2B5EF4-FFF2-40B4-BE49-F238E27FC236}">
                  <a16:creationId xmlns:a16="http://schemas.microsoft.com/office/drawing/2014/main" id="{33988F28-222E-49D8-88B7-89D3EA906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4475" y="2308226"/>
              <a:ext cx="773113" cy="5826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9" name="Freeform 110">
              <a:extLst>
                <a:ext uri="{FF2B5EF4-FFF2-40B4-BE49-F238E27FC236}">
                  <a16:creationId xmlns:a16="http://schemas.microsoft.com/office/drawing/2014/main" id="{513B5F80-0569-4B82-8EB1-AAE958D7C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8150" y="2406651"/>
              <a:ext cx="385763" cy="385763"/>
            </a:xfrm>
            <a:custGeom>
              <a:avLst/>
              <a:gdLst>
                <a:gd name="T0" fmla="*/ 51 w 102"/>
                <a:gd name="T1" fmla="*/ 0 h 102"/>
                <a:gd name="T2" fmla="*/ 28 w 102"/>
                <a:gd name="T3" fmla="*/ 5 h 102"/>
                <a:gd name="T4" fmla="*/ 38 w 102"/>
                <a:gd name="T5" fmla="*/ 21 h 102"/>
                <a:gd name="T6" fmla="*/ 21 w 102"/>
                <a:gd name="T7" fmla="*/ 38 h 102"/>
                <a:gd name="T8" fmla="*/ 5 w 102"/>
                <a:gd name="T9" fmla="*/ 29 h 102"/>
                <a:gd name="T10" fmla="*/ 0 w 102"/>
                <a:gd name="T11" fmla="*/ 51 h 102"/>
                <a:gd name="T12" fmla="*/ 51 w 102"/>
                <a:gd name="T13" fmla="*/ 102 h 102"/>
                <a:gd name="T14" fmla="*/ 102 w 102"/>
                <a:gd name="T15" fmla="*/ 51 h 102"/>
                <a:gd name="T16" fmla="*/ 51 w 102"/>
                <a:gd name="T1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102">
                  <a:moveTo>
                    <a:pt x="51" y="0"/>
                  </a:moveTo>
                  <a:cubicBezTo>
                    <a:pt x="43" y="0"/>
                    <a:pt x="35" y="2"/>
                    <a:pt x="28" y="5"/>
                  </a:cubicBezTo>
                  <a:cubicBezTo>
                    <a:pt x="34" y="8"/>
                    <a:pt x="38" y="14"/>
                    <a:pt x="38" y="21"/>
                  </a:cubicBezTo>
                  <a:cubicBezTo>
                    <a:pt x="38" y="31"/>
                    <a:pt x="30" y="38"/>
                    <a:pt x="21" y="38"/>
                  </a:cubicBezTo>
                  <a:cubicBezTo>
                    <a:pt x="14" y="38"/>
                    <a:pt x="8" y="34"/>
                    <a:pt x="5" y="29"/>
                  </a:cubicBezTo>
                  <a:cubicBezTo>
                    <a:pt x="2" y="35"/>
                    <a:pt x="0" y="43"/>
                    <a:pt x="0" y="51"/>
                  </a:cubicBezTo>
                  <a:cubicBezTo>
                    <a:pt x="0" y="79"/>
                    <a:pt x="23" y="102"/>
                    <a:pt x="51" y="102"/>
                  </a:cubicBezTo>
                  <a:cubicBezTo>
                    <a:pt x="79" y="102"/>
                    <a:pt x="102" y="79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  <a:close/>
                </a:path>
              </a:pathLst>
            </a:custGeom>
            <a:solidFill>
              <a:srgbClr val="21B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0" name="Freeform 111">
              <a:extLst>
                <a:ext uri="{FF2B5EF4-FFF2-40B4-BE49-F238E27FC236}">
                  <a16:creationId xmlns:a16="http://schemas.microsoft.com/office/drawing/2014/main" id="{953EF2C6-3D63-4C77-A2A2-8AE373483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8150" y="2406651"/>
              <a:ext cx="295275" cy="295275"/>
            </a:xfrm>
            <a:custGeom>
              <a:avLst/>
              <a:gdLst>
                <a:gd name="T0" fmla="*/ 51 w 78"/>
                <a:gd name="T1" fmla="*/ 0 h 78"/>
                <a:gd name="T2" fmla="*/ 28 w 78"/>
                <a:gd name="T3" fmla="*/ 5 h 78"/>
                <a:gd name="T4" fmla="*/ 38 w 78"/>
                <a:gd name="T5" fmla="*/ 21 h 78"/>
                <a:gd name="T6" fmla="*/ 21 w 78"/>
                <a:gd name="T7" fmla="*/ 38 h 78"/>
                <a:gd name="T8" fmla="*/ 5 w 78"/>
                <a:gd name="T9" fmla="*/ 29 h 78"/>
                <a:gd name="T10" fmla="*/ 0 w 78"/>
                <a:gd name="T11" fmla="*/ 51 h 78"/>
                <a:gd name="T12" fmla="*/ 8 w 78"/>
                <a:gd name="T13" fmla="*/ 78 h 78"/>
                <a:gd name="T14" fmla="*/ 78 w 78"/>
                <a:gd name="T15" fmla="*/ 8 h 78"/>
                <a:gd name="T16" fmla="*/ 51 w 78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78">
                  <a:moveTo>
                    <a:pt x="51" y="0"/>
                  </a:moveTo>
                  <a:cubicBezTo>
                    <a:pt x="43" y="0"/>
                    <a:pt x="35" y="2"/>
                    <a:pt x="28" y="5"/>
                  </a:cubicBezTo>
                  <a:cubicBezTo>
                    <a:pt x="34" y="8"/>
                    <a:pt x="38" y="14"/>
                    <a:pt x="38" y="21"/>
                  </a:cubicBezTo>
                  <a:cubicBezTo>
                    <a:pt x="38" y="31"/>
                    <a:pt x="30" y="38"/>
                    <a:pt x="21" y="38"/>
                  </a:cubicBezTo>
                  <a:cubicBezTo>
                    <a:pt x="14" y="38"/>
                    <a:pt x="8" y="34"/>
                    <a:pt x="5" y="29"/>
                  </a:cubicBezTo>
                  <a:cubicBezTo>
                    <a:pt x="2" y="35"/>
                    <a:pt x="0" y="43"/>
                    <a:pt x="0" y="51"/>
                  </a:cubicBezTo>
                  <a:cubicBezTo>
                    <a:pt x="0" y="61"/>
                    <a:pt x="3" y="70"/>
                    <a:pt x="8" y="7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0" y="3"/>
                    <a:pt x="61" y="0"/>
                    <a:pt x="51" y="0"/>
                  </a:cubicBezTo>
                  <a:close/>
                </a:path>
              </a:pathLst>
            </a:custGeom>
            <a:solidFill>
              <a:srgbClr val="40C9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5B9EC1E3-50D7-4474-9B43-6CE7563DE9A2}"/>
              </a:ext>
            </a:extLst>
          </p:cNvPr>
          <p:cNvGrpSpPr/>
          <p:nvPr/>
        </p:nvGrpSpPr>
        <p:grpSpPr>
          <a:xfrm>
            <a:off x="843125" y="3264597"/>
            <a:ext cx="235913" cy="178149"/>
            <a:chOff x="10531475" y="5465763"/>
            <a:chExt cx="771525" cy="582613"/>
          </a:xfrm>
          <a:effectLst>
            <a:outerShdw dist="254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243" name="Freeform 265">
              <a:extLst>
                <a:ext uri="{FF2B5EF4-FFF2-40B4-BE49-F238E27FC236}">
                  <a16:creationId xmlns:a16="http://schemas.microsoft.com/office/drawing/2014/main" id="{D2717EDA-E92F-42BB-B59C-46B2F0F35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1475" y="5465763"/>
              <a:ext cx="771525" cy="582613"/>
            </a:xfrm>
            <a:custGeom>
              <a:avLst/>
              <a:gdLst>
                <a:gd name="T0" fmla="*/ 179 w 204"/>
                <a:gd name="T1" fmla="*/ 0 h 154"/>
                <a:gd name="T2" fmla="*/ 25 w 204"/>
                <a:gd name="T3" fmla="*/ 0 h 154"/>
                <a:gd name="T4" fmla="*/ 0 w 204"/>
                <a:gd name="T5" fmla="*/ 26 h 154"/>
                <a:gd name="T6" fmla="*/ 0 w 204"/>
                <a:gd name="T7" fmla="*/ 147 h 154"/>
                <a:gd name="T8" fmla="*/ 6 w 204"/>
                <a:gd name="T9" fmla="*/ 154 h 154"/>
                <a:gd name="T10" fmla="*/ 198 w 204"/>
                <a:gd name="T11" fmla="*/ 154 h 154"/>
                <a:gd name="T12" fmla="*/ 204 w 204"/>
                <a:gd name="T13" fmla="*/ 147 h 154"/>
                <a:gd name="T14" fmla="*/ 204 w 204"/>
                <a:gd name="T15" fmla="*/ 26 h 154"/>
                <a:gd name="T16" fmla="*/ 179 w 204"/>
                <a:gd name="T17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4" h="154">
                  <a:moveTo>
                    <a:pt x="179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2"/>
                    <a:pt x="0" y="2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1"/>
                    <a:pt x="2" y="154"/>
                    <a:pt x="6" y="154"/>
                  </a:cubicBezTo>
                  <a:cubicBezTo>
                    <a:pt x="198" y="154"/>
                    <a:pt x="198" y="154"/>
                    <a:pt x="198" y="154"/>
                  </a:cubicBezTo>
                  <a:cubicBezTo>
                    <a:pt x="202" y="154"/>
                    <a:pt x="204" y="151"/>
                    <a:pt x="204" y="147"/>
                  </a:cubicBezTo>
                  <a:cubicBezTo>
                    <a:pt x="204" y="26"/>
                    <a:pt x="204" y="26"/>
                    <a:pt x="204" y="26"/>
                  </a:cubicBezTo>
                  <a:cubicBezTo>
                    <a:pt x="204" y="12"/>
                    <a:pt x="193" y="0"/>
                    <a:pt x="179" y="0"/>
                  </a:cubicBezTo>
                  <a:close/>
                </a:path>
              </a:pathLst>
            </a:custGeom>
            <a:solidFill>
              <a:srgbClr val="059B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4" name="Freeform 266">
              <a:extLst>
                <a:ext uri="{FF2B5EF4-FFF2-40B4-BE49-F238E27FC236}">
                  <a16:creationId xmlns:a16="http://schemas.microsoft.com/office/drawing/2014/main" id="{0A4BE08B-33DD-4DCE-86B2-EC77C7ECE7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1475" y="5465763"/>
              <a:ext cx="525463" cy="530225"/>
            </a:xfrm>
            <a:custGeom>
              <a:avLst/>
              <a:gdLst>
                <a:gd name="T0" fmla="*/ 139 w 139"/>
                <a:gd name="T1" fmla="*/ 0 h 140"/>
                <a:gd name="T2" fmla="*/ 25 w 139"/>
                <a:gd name="T3" fmla="*/ 0 h 140"/>
                <a:gd name="T4" fmla="*/ 0 w 139"/>
                <a:gd name="T5" fmla="*/ 26 h 140"/>
                <a:gd name="T6" fmla="*/ 0 w 139"/>
                <a:gd name="T7" fmla="*/ 140 h 140"/>
                <a:gd name="T8" fmla="*/ 139 w 1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40">
                  <a:moveTo>
                    <a:pt x="139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2"/>
                    <a:pt x="0" y="26"/>
                  </a:cubicBezTo>
                  <a:cubicBezTo>
                    <a:pt x="0" y="140"/>
                    <a:pt x="0" y="140"/>
                    <a:pt x="0" y="140"/>
                  </a:cubicBezTo>
                  <a:lnTo>
                    <a:pt x="139" y="0"/>
                  </a:lnTo>
                  <a:close/>
                </a:path>
              </a:pathLst>
            </a:custGeom>
            <a:solidFill>
              <a:srgbClr val="21B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5" name="Freeform 267">
              <a:extLst>
                <a:ext uri="{FF2B5EF4-FFF2-40B4-BE49-F238E27FC236}">
                  <a16:creationId xmlns:a16="http://schemas.microsoft.com/office/drawing/2014/main" id="{3C221E0B-9274-4C11-BB35-1698DF7CE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31475" y="5465763"/>
              <a:ext cx="771525" cy="147638"/>
            </a:xfrm>
            <a:custGeom>
              <a:avLst/>
              <a:gdLst>
                <a:gd name="T0" fmla="*/ 179 w 204"/>
                <a:gd name="T1" fmla="*/ 0 h 39"/>
                <a:gd name="T2" fmla="*/ 25 w 204"/>
                <a:gd name="T3" fmla="*/ 0 h 39"/>
                <a:gd name="T4" fmla="*/ 0 w 204"/>
                <a:gd name="T5" fmla="*/ 26 h 39"/>
                <a:gd name="T6" fmla="*/ 0 w 204"/>
                <a:gd name="T7" fmla="*/ 39 h 39"/>
                <a:gd name="T8" fmla="*/ 204 w 204"/>
                <a:gd name="T9" fmla="*/ 39 h 39"/>
                <a:gd name="T10" fmla="*/ 204 w 204"/>
                <a:gd name="T11" fmla="*/ 26 h 39"/>
                <a:gd name="T12" fmla="*/ 179 w 204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4" h="39">
                  <a:moveTo>
                    <a:pt x="179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2"/>
                    <a:pt x="0" y="26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26"/>
                    <a:pt x="204" y="26"/>
                    <a:pt x="204" y="26"/>
                  </a:cubicBezTo>
                  <a:cubicBezTo>
                    <a:pt x="204" y="12"/>
                    <a:pt x="193" y="0"/>
                    <a:pt x="1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6" name="Oval 268">
              <a:extLst>
                <a:ext uri="{FF2B5EF4-FFF2-40B4-BE49-F238E27FC236}">
                  <a16:creationId xmlns:a16="http://schemas.microsoft.com/office/drawing/2014/main" id="{A69162C9-956B-4489-B425-1079CE433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15613" y="5514975"/>
              <a:ext cx="49213" cy="49213"/>
            </a:xfrm>
            <a:prstGeom prst="ellipse">
              <a:avLst/>
            </a:prstGeom>
            <a:solidFill>
              <a:srgbClr val="FA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7" name="Oval 269">
              <a:extLst>
                <a:ext uri="{FF2B5EF4-FFF2-40B4-BE49-F238E27FC236}">
                  <a16:creationId xmlns:a16="http://schemas.microsoft.com/office/drawing/2014/main" id="{D0F8E8E7-48F6-4F42-9C3A-5EEBB975C1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14038" y="5514975"/>
              <a:ext cx="44450" cy="49213"/>
            </a:xfrm>
            <a:prstGeom prst="ellipse">
              <a:avLst/>
            </a:prstGeom>
            <a:solidFill>
              <a:srgbClr val="F3B6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8" name="Oval 270">
              <a:extLst>
                <a:ext uri="{FF2B5EF4-FFF2-40B4-BE49-F238E27FC236}">
                  <a16:creationId xmlns:a16="http://schemas.microsoft.com/office/drawing/2014/main" id="{DB67D719-2F86-4DB1-9397-E91EDA9683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7700" y="5514975"/>
              <a:ext cx="49213" cy="49213"/>
            </a:xfrm>
            <a:prstGeom prst="ellipse">
              <a:avLst/>
            </a:prstGeom>
            <a:solidFill>
              <a:srgbClr val="4AC3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49" name="Freeform 271">
              <a:extLst>
                <a:ext uri="{FF2B5EF4-FFF2-40B4-BE49-F238E27FC236}">
                  <a16:creationId xmlns:a16="http://schemas.microsoft.com/office/drawing/2014/main" id="{D0A103E3-3933-4232-801E-3E0FD80CC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6725" y="5757863"/>
              <a:ext cx="582613" cy="290513"/>
            </a:xfrm>
            <a:custGeom>
              <a:avLst/>
              <a:gdLst>
                <a:gd name="T0" fmla="*/ 132 w 154"/>
                <a:gd name="T1" fmla="*/ 61 h 77"/>
                <a:gd name="T2" fmla="*/ 127 w 154"/>
                <a:gd name="T3" fmla="*/ 49 h 77"/>
                <a:gd name="T4" fmla="*/ 138 w 154"/>
                <a:gd name="T5" fmla="*/ 38 h 77"/>
                <a:gd name="T6" fmla="*/ 138 w 154"/>
                <a:gd name="T7" fmla="*/ 29 h 77"/>
                <a:gd name="T8" fmla="*/ 125 w 154"/>
                <a:gd name="T9" fmla="*/ 16 h 77"/>
                <a:gd name="T10" fmla="*/ 115 w 154"/>
                <a:gd name="T11" fmla="*/ 16 h 77"/>
                <a:gd name="T12" fmla="*/ 105 w 154"/>
                <a:gd name="T13" fmla="*/ 26 h 77"/>
                <a:gd name="T14" fmla="*/ 93 w 154"/>
                <a:gd name="T15" fmla="*/ 21 h 77"/>
                <a:gd name="T16" fmla="*/ 93 w 154"/>
                <a:gd name="T17" fmla="*/ 6 h 77"/>
                <a:gd name="T18" fmla="*/ 87 w 154"/>
                <a:gd name="T19" fmla="*/ 0 h 77"/>
                <a:gd name="T20" fmla="*/ 67 w 154"/>
                <a:gd name="T21" fmla="*/ 0 h 77"/>
                <a:gd name="T22" fmla="*/ 61 w 154"/>
                <a:gd name="T23" fmla="*/ 6 h 77"/>
                <a:gd name="T24" fmla="*/ 61 w 154"/>
                <a:gd name="T25" fmla="*/ 21 h 77"/>
                <a:gd name="T26" fmla="*/ 49 w 154"/>
                <a:gd name="T27" fmla="*/ 26 h 77"/>
                <a:gd name="T28" fmla="*/ 39 w 154"/>
                <a:gd name="T29" fmla="*/ 16 h 77"/>
                <a:gd name="T30" fmla="*/ 29 w 154"/>
                <a:gd name="T31" fmla="*/ 16 h 77"/>
                <a:gd name="T32" fmla="*/ 16 w 154"/>
                <a:gd name="T33" fmla="*/ 29 h 77"/>
                <a:gd name="T34" fmla="*/ 16 w 154"/>
                <a:gd name="T35" fmla="*/ 38 h 77"/>
                <a:gd name="T36" fmla="*/ 27 w 154"/>
                <a:gd name="T37" fmla="*/ 49 h 77"/>
                <a:gd name="T38" fmla="*/ 22 w 154"/>
                <a:gd name="T39" fmla="*/ 61 h 77"/>
                <a:gd name="T40" fmla="*/ 7 w 154"/>
                <a:gd name="T41" fmla="*/ 61 h 77"/>
                <a:gd name="T42" fmla="*/ 0 w 154"/>
                <a:gd name="T43" fmla="*/ 67 h 77"/>
                <a:gd name="T44" fmla="*/ 0 w 154"/>
                <a:gd name="T45" fmla="*/ 77 h 77"/>
                <a:gd name="T46" fmla="*/ 154 w 154"/>
                <a:gd name="T47" fmla="*/ 77 h 77"/>
                <a:gd name="T48" fmla="*/ 154 w 154"/>
                <a:gd name="T49" fmla="*/ 67 h 77"/>
                <a:gd name="T50" fmla="*/ 147 w 154"/>
                <a:gd name="T51" fmla="*/ 61 h 77"/>
                <a:gd name="T52" fmla="*/ 132 w 154"/>
                <a:gd name="T53" fmla="*/ 6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4" h="77">
                  <a:moveTo>
                    <a:pt x="132" y="61"/>
                  </a:moveTo>
                  <a:cubicBezTo>
                    <a:pt x="131" y="57"/>
                    <a:pt x="129" y="53"/>
                    <a:pt x="127" y="49"/>
                  </a:cubicBezTo>
                  <a:cubicBezTo>
                    <a:pt x="138" y="38"/>
                    <a:pt x="138" y="38"/>
                    <a:pt x="138" y="38"/>
                  </a:cubicBezTo>
                  <a:cubicBezTo>
                    <a:pt x="141" y="36"/>
                    <a:pt x="141" y="32"/>
                    <a:pt x="138" y="29"/>
                  </a:cubicBezTo>
                  <a:cubicBezTo>
                    <a:pt x="125" y="16"/>
                    <a:pt x="125" y="16"/>
                    <a:pt x="125" y="16"/>
                  </a:cubicBezTo>
                  <a:cubicBezTo>
                    <a:pt x="122" y="13"/>
                    <a:pt x="118" y="13"/>
                    <a:pt x="115" y="1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1" y="24"/>
                    <a:pt x="97" y="23"/>
                    <a:pt x="93" y="21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3" y="3"/>
                    <a:pt x="90" y="0"/>
                    <a:pt x="8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4" y="0"/>
                    <a:pt x="61" y="3"/>
                    <a:pt x="61" y="6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57" y="23"/>
                    <a:pt x="53" y="24"/>
                    <a:pt x="49" y="2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6" y="13"/>
                    <a:pt x="32" y="13"/>
                    <a:pt x="29" y="16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3" y="32"/>
                    <a:pt x="13" y="36"/>
                    <a:pt x="16" y="38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5" y="53"/>
                    <a:pt x="23" y="57"/>
                    <a:pt x="22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3" y="61"/>
                    <a:pt x="0" y="64"/>
                    <a:pt x="0" y="6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54" y="67"/>
                    <a:pt x="154" y="67"/>
                    <a:pt x="154" y="67"/>
                  </a:cubicBezTo>
                  <a:cubicBezTo>
                    <a:pt x="154" y="64"/>
                    <a:pt x="151" y="61"/>
                    <a:pt x="147" y="61"/>
                  </a:cubicBezTo>
                  <a:lnTo>
                    <a:pt x="132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0" name="Freeform 272">
              <a:extLst>
                <a:ext uri="{FF2B5EF4-FFF2-40B4-BE49-F238E27FC236}">
                  <a16:creationId xmlns:a16="http://schemas.microsoft.com/office/drawing/2014/main" id="{61C441F7-717F-4AF5-B59E-0D5BF3D29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4363" y="5900738"/>
              <a:ext cx="287338" cy="147638"/>
            </a:xfrm>
            <a:custGeom>
              <a:avLst/>
              <a:gdLst>
                <a:gd name="T0" fmla="*/ 76 w 76"/>
                <a:gd name="T1" fmla="*/ 39 h 39"/>
                <a:gd name="T2" fmla="*/ 0 w 76"/>
                <a:gd name="T3" fmla="*/ 39 h 39"/>
                <a:gd name="T4" fmla="*/ 38 w 76"/>
                <a:gd name="T5" fmla="*/ 0 h 39"/>
                <a:gd name="T6" fmla="*/ 76 w 76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39">
                  <a:moveTo>
                    <a:pt x="76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18"/>
                    <a:pt x="17" y="0"/>
                    <a:pt x="38" y="0"/>
                  </a:cubicBezTo>
                  <a:cubicBezTo>
                    <a:pt x="59" y="0"/>
                    <a:pt x="76" y="18"/>
                    <a:pt x="76" y="39"/>
                  </a:cubicBezTo>
                  <a:close/>
                </a:path>
              </a:pathLst>
            </a:custGeom>
            <a:solidFill>
              <a:srgbClr val="40C9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B4210440-C158-4327-9C4A-47E06E19A640}"/>
              </a:ext>
            </a:extLst>
          </p:cNvPr>
          <p:cNvGrpSpPr/>
          <p:nvPr/>
        </p:nvGrpSpPr>
        <p:grpSpPr>
          <a:xfrm>
            <a:off x="852488" y="4440324"/>
            <a:ext cx="211609" cy="212047"/>
            <a:chOff x="1217613" y="2216168"/>
            <a:chExt cx="771525" cy="773120"/>
          </a:xfrm>
          <a:effectLst>
            <a:outerShdw dist="254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253" name="Freeform 159">
              <a:extLst>
                <a:ext uri="{FF2B5EF4-FFF2-40B4-BE49-F238E27FC236}">
                  <a16:creationId xmlns:a16="http://schemas.microsoft.com/office/drawing/2014/main" id="{7820F0A8-1B97-41CC-AC2A-578E87B67E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7613" y="2216168"/>
              <a:ext cx="579438" cy="773119"/>
            </a:xfrm>
            <a:custGeom>
              <a:avLst/>
              <a:gdLst>
                <a:gd name="T0" fmla="*/ 0 w 153"/>
                <a:gd name="T1" fmla="*/ 12 h 204"/>
                <a:gd name="T2" fmla="*/ 12 w 153"/>
                <a:gd name="T3" fmla="*/ 0 h 204"/>
                <a:gd name="T4" fmla="*/ 102 w 153"/>
                <a:gd name="T5" fmla="*/ 0 h 204"/>
                <a:gd name="T6" fmla="*/ 153 w 153"/>
                <a:gd name="T7" fmla="*/ 43 h 204"/>
                <a:gd name="T8" fmla="*/ 153 w 153"/>
                <a:gd name="T9" fmla="*/ 192 h 204"/>
                <a:gd name="T10" fmla="*/ 141 w 153"/>
                <a:gd name="T11" fmla="*/ 204 h 204"/>
                <a:gd name="T12" fmla="*/ 12 w 153"/>
                <a:gd name="T13" fmla="*/ 204 h 204"/>
                <a:gd name="T14" fmla="*/ 0 w 153"/>
                <a:gd name="T15" fmla="*/ 192 h 204"/>
                <a:gd name="T16" fmla="*/ 0 w 153"/>
                <a:gd name="T17" fmla="*/ 1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3" h="204">
                  <a:moveTo>
                    <a:pt x="0" y="12"/>
                  </a:moveTo>
                  <a:cubicBezTo>
                    <a:pt x="0" y="5"/>
                    <a:pt x="5" y="0"/>
                    <a:pt x="1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53" y="43"/>
                    <a:pt x="153" y="43"/>
                    <a:pt x="153" y="43"/>
                  </a:cubicBezTo>
                  <a:cubicBezTo>
                    <a:pt x="153" y="192"/>
                    <a:pt x="153" y="192"/>
                    <a:pt x="153" y="192"/>
                  </a:cubicBezTo>
                  <a:cubicBezTo>
                    <a:pt x="153" y="199"/>
                    <a:pt x="148" y="204"/>
                    <a:pt x="141" y="204"/>
                  </a:cubicBezTo>
                  <a:cubicBezTo>
                    <a:pt x="12" y="204"/>
                    <a:pt x="12" y="204"/>
                    <a:pt x="12" y="204"/>
                  </a:cubicBezTo>
                  <a:cubicBezTo>
                    <a:pt x="5" y="204"/>
                    <a:pt x="0" y="199"/>
                    <a:pt x="0" y="192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4" name="Freeform 160">
              <a:extLst>
                <a:ext uri="{FF2B5EF4-FFF2-40B4-BE49-F238E27FC236}">
                  <a16:creationId xmlns:a16="http://schemas.microsoft.com/office/drawing/2014/main" id="{65417CE9-92CE-4B57-A1FA-3042B9C0E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3376" y="2216168"/>
              <a:ext cx="193675" cy="163514"/>
            </a:xfrm>
            <a:custGeom>
              <a:avLst/>
              <a:gdLst>
                <a:gd name="T0" fmla="*/ 0 w 51"/>
                <a:gd name="T1" fmla="*/ 0 h 43"/>
                <a:gd name="T2" fmla="*/ 0 w 51"/>
                <a:gd name="T3" fmla="*/ 30 h 43"/>
                <a:gd name="T4" fmla="*/ 12 w 51"/>
                <a:gd name="T5" fmla="*/ 43 h 43"/>
                <a:gd name="T6" fmla="*/ 51 w 51"/>
                <a:gd name="T7" fmla="*/ 43 h 43"/>
                <a:gd name="T8" fmla="*/ 0 w 51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3">
                  <a:moveTo>
                    <a:pt x="0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7"/>
                    <a:pt x="6" y="43"/>
                    <a:pt x="12" y="43"/>
                  </a:cubicBezTo>
                  <a:cubicBezTo>
                    <a:pt x="51" y="43"/>
                    <a:pt x="51" y="43"/>
                    <a:pt x="51" y="4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0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5" name="Freeform 161">
              <a:extLst>
                <a:ext uri="{FF2B5EF4-FFF2-40B4-BE49-F238E27FC236}">
                  <a16:creationId xmlns:a16="http://schemas.microsoft.com/office/drawing/2014/main" id="{97395B62-1540-4D4C-9B40-784A930C6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488" y="2311419"/>
              <a:ext cx="120650" cy="593730"/>
            </a:xfrm>
            <a:custGeom>
              <a:avLst/>
              <a:gdLst>
                <a:gd name="T0" fmla="*/ 0 w 76"/>
                <a:gd name="T1" fmla="*/ 81 h 374"/>
                <a:gd name="T2" fmla="*/ 38 w 76"/>
                <a:gd name="T3" fmla="*/ 0 h 374"/>
                <a:gd name="T4" fmla="*/ 76 w 76"/>
                <a:gd name="T5" fmla="*/ 81 h 374"/>
                <a:gd name="T6" fmla="*/ 76 w 76"/>
                <a:gd name="T7" fmla="*/ 374 h 374"/>
                <a:gd name="T8" fmla="*/ 0 w 76"/>
                <a:gd name="T9" fmla="*/ 374 h 374"/>
                <a:gd name="T10" fmla="*/ 0 w 76"/>
                <a:gd name="T11" fmla="*/ 81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374">
                  <a:moveTo>
                    <a:pt x="0" y="81"/>
                  </a:moveTo>
                  <a:lnTo>
                    <a:pt x="38" y="0"/>
                  </a:lnTo>
                  <a:lnTo>
                    <a:pt x="76" y="81"/>
                  </a:lnTo>
                  <a:lnTo>
                    <a:pt x="76" y="374"/>
                  </a:lnTo>
                  <a:lnTo>
                    <a:pt x="0" y="374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F4D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6" name="Freeform 162">
              <a:extLst>
                <a:ext uri="{FF2B5EF4-FFF2-40B4-BE49-F238E27FC236}">
                  <a16:creationId xmlns:a16="http://schemas.microsoft.com/office/drawing/2014/main" id="{5E83BCFD-0175-4154-A8B8-38224CE4B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8813" y="2311419"/>
              <a:ext cx="60325" cy="192089"/>
            </a:xfrm>
            <a:custGeom>
              <a:avLst/>
              <a:gdLst>
                <a:gd name="T0" fmla="*/ 38 w 38"/>
                <a:gd name="T1" fmla="*/ 121 h 121"/>
                <a:gd name="T2" fmla="*/ 38 w 38"/>
                <a:gd name="T3" fmla="*/ 81 h 121"/>
                <a:gd name="T4" fmla="*/ 0 w 38"/>
                <a:gd name="T5" fmla="*/ 0 h 121"/>
                <a:gd name="T6" fmla="*/ 0 w 38"/>
                <a:gd name="T7" fmla="*/ 121 h 121"/>
                <a:gd name="T8" fmla="*/ 38 w 38"/>
                <a:gd name="T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21">
                  <a:moveTo>
                    <a:pt x="38" y="121"/>
                  </a:moveTo>
                  <a:lnTo>
                    <a:pt x="38" y="81"/>
                  </a:lnTo>
                  <a:lnTo>
                    <a:pt x="0" y="0"/>
                  </a:lnTo>
                  <a:lnTo>
                    <a:pt x="0" y="121"/>
                  </a:lnTo>
                  <a:lnTo>
                    <a:pt x="38" y="121"/>
                  </a:lnTo>
                  <a:close/>
                </a:path>
              </a:pathLst>
            </a:custGeom>
            <a:solidFill>
              <a:srgbClr val="EDB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7" name="Freeform 163">
              <a:extLst>
                <a:ext uri="{FF2B5EF4-FFF2-40B4-BE49-F238E27FC236}">
                  <a16:creationId xmlns:a16="http://schemas.microsoft.com/office/drawing/2014/main" id="{1B4C46E8-DEB2-4304-BC89-E2E6DE995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488" y="2927375"/>
              <a:ext cx="120650" cy="61913"/>
            </a:xfrm>
            <a:custGeom>
              <a:avLst/>
              <a:gdLst>
                <a:gd name="T0" fmla="*/ 32 w 32"/>
                <a:gd name="T1" fmla="*/ 7 h 16"/>
                <a:gd name="T2" fmla="*/ 23 w 32"/>
                <a:gd name="T3" fmla="*/ 16 h 16"/>
                <a:gd name="T4" fmla="*/ 10 w 32"/>
                <a:gd name="T5" fmla="*/ 16 h 16"/>
                <a:gd name="T6" fmla="*/ 0 w 32"/>
                <a:gd name="T7" fmla="*/ 7 h 16"/>
                <a:gd name="T8" fmla="*/ 0 w 32"/>
                <a:gd name="T9" fmla="*/ 0 h 16"/>
                <a:gd name="T10" fmla="*/ 32 w 32"/>
                <a:gd name="T11" fmla="*/ 0 h 16"/>
                <a:gd name="T12" fmla="*/ 32 w 32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6">
                  <a:moveTo>
                    <a:pt x="32" y="7"/>
                  </a:moveTo>
                  <a:cubicBezTo>
                    <a:pt x="32" y="12"/>
                    <a:pt x="28" y="16"/>
                    <a:pt x="23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5" y="16"/>
                    <a:pt x="0" y="12"/>
                    <a:pt x="0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7"/>
                  </a:lnTo>
                  <a:close/>
                </a:path>
              </a:pathLst>
            </a:custGeom>
            <a:solidFill>
              <a:srgbClr val="F793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8" name="Freeform 164">
              <a:extLst>
                <a:ext uri="{FF2B5EF4-FFF2-40B4-BE49-F238E27FC236}">
                  <a16:creationId xmlns:a16="http://schemas.microsoft.com/office/drawing/2014/main" id="{C3845808-3848-446E-9CFB-879683685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726" y="2470171"/>
              <a:ext cx="204788" cy="22225"/>
            </a:xfrm>
            <a:custGeom>
              <a:avLst/>
              <a:gdLst>
                <a:gd name="T0" fmla="*/ 54 w 54"/>
                <a:gd name="T1" fmla="*/ 3 h 6"/>
                <a:gd name="T2" fmla="*/ 51 w 54"/>
                <a:gd name="T3" fmla="*/ 6 h 6"/>
                <a:gd name="T4" fmla="*/ 3 w 54"/>
                <a:gd name="T5" fmla="*/ 6 h 6"/>
                <a:gd name="T6" fmla="*/ 0 w 54"/>
                <a:gd name="T7" fmla="*/ 3 h 6"/>
                <a:gd name="T8" fmla="*/ 3 w 54"/>
                <a:gd name="T9" fmla="*/ 0 h 6"/>
                <a:gd name="T10" fmla="*/ 51 w 54"/>
                <a:gd name="T11" fmla="*/ 0 h 6"/>
                <a:gd name="T12" fmla="*/ 54 w 54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6">
                  <a:moveTo>
                    <a:pt x="54" y="3"/>
                  </a:moveTo>
                  <a:cubicBezTo>
                    <a:pt x="54" y="5"/>
                    <a:pt x="53" y="6"/>
                    <a:pt x="51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4" y="1"/>
                    <a:pt x="54" y="3"/>
                  </a:cubicBezTo>
                  <a:close/>
                </a:path>
              </a:pathLst>
            </a:custGeom>
            <a:solidFill>
              <a:srgbClr val="E2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59" name="Freeform 165">
              <a:extLst>
                <a:ext uri="{FF2B5EF4-FFF2-40B4-BE49-F238E27FC236}">
                  <a16:creationId xmlns:a16="http://schemas.microsoft.com/office/drawing/2014/main" id="{11B18504-553B-4D4E-94C7-861FF59AA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726" y="2530496"/>
              <a:ext cx="131763" cy="22225"/>
            </a:xfrm>
            <a:custGeom>
              <a:avLst/>
              <a:gdLst>
                <a:gd name="T0" fmla="*/ 35 w 35"/>
                <a:gd name="T1" fmla="*/ 3 h 6"/>
                <a:gd name="T2" fmla="*/ 32 w 35"/>
                <a:gd name="T3" fmla="*/ 6 h 6"/>
                <a:gd name="T4" fmla="*/ 3 w 35"/>
                <a:gd name="T5" fmla="*/ 6 h 6"/>
                <a:gd name="T6" fmla="*/ 0 w 35"/>
                <a:gd name="T7" fmla="*/ 3 h 6"/>
                <a:gd name="T8" fmla="*/ 3 w 35"/>
                <a:gd name="T9" fmla="*/ 0 h 6"/>
                <a:gd name="T10" fmla="*/ 32 w 35"/>
                <a:gd name="T11" fmla="*/ 0 h 6"/>
                <a:gd name="T12" fmla="*/ 35 w 35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6">
                  <a:moveTo>
                    <a:pt x="35" y="3"/>
                  </a:moveTo>
                  <a:cubicBezTo>
                    <a:pt x="35" y="5"/>
                    <a:pt x="34" y="6"/>
                    <a:pt x="3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5" y="1"/>
                    <a:pt x="35" y="3"/>
                  </a:cubicBezTo>
                  <a:close/>
                </a:path>
              </a:pathLst>
            </a:custGeom>
            <a:solidFill>
              <a:srgbClr val="E2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0" name="Freeform 166">
              <a:extLst>
                <a:ext uri="{FF2B5EF4-FFF2-40B4-BE49-F238E27FC236}">
                  <a16:creationId xmlns:a16="http://schemas.microsoft.com/office/drawing/2014/main" id="{45A066EE-9BA8-4E11-BAE4-AD3366871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726" y="2625747"/>
              <a:ext cx="204788" cy="25400"/>
            </a:xfrm>
            <a:custGeom>
              <a:avLst/>
              <a:gdLst>
                <a:gd name="T0" fmla="*/ 54 w 54"/>
                <a:gd name="T1" fmla="*/ 4 h 7"/>
                <a:gd name="T2" fmla="*/ 51 w 54"/>
                <a:gd name="T3" fmla="*/ 7 h 7"/>
                <a:gd name="T4" fmla="*/ 3 w 54"/>
                <a:gd name="T5" fmla="*/ 7 h 7"/>
                <a:gd name="T6" fmla="*/ 0 w 54"/>
                <a:gd name="T7" fmla="*/ 4 h 7"/>
                <a:gd name="T8" fmla="*/ 3 w 54"/>
                <a:gd name="T9" fmla="*/ 0 h 7"/>
                <a:gd name="T10" fmla="*/ 51 w 54"/>
                <a:gd name="T11" fmla="*/ 0 h 7"/>
                <a:gd name="T12" fmla="*/ 54 w 54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7">
                  <a:moveTo>
                    <a:pt x="54" y="4"/>
                  </a:moveTo>
                  <a:cubicBezTo>
                    <a:pt x="54" y="5"/>
                    <a:pt x="53" y="7"/>
                    <a:pt x="51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4" y="2"/>
                    <a:pt x="54" y="4"/>
                  </a:cubicBezTo>
                  <a:close/>
                </a:path>
              </a:pathLst>
            </a:custGeom>
            <a:solidFill>
              <a:srgbClr val="E2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1" name="Freeform 167">
              <a:extLst>
                <a:ext uri="{FF2B5EF4-FFF2-40B4-BE49-F238E27FC236}">
                  <a16:creationId xmlns:a16="http://schemas.microsoft.com/office/drawing/2014/main" id="{A6DA19D1-7AA3-4DFC-8CE8-9EF2911E8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726" y="2686072"/>
              <a:ext cx="131763" cy="26988"/>
            </a:xfrm>
            <a:custGeom>
              <a:avLst/>
              <a:gdLst>
                <a:gd name="T0" fmla="*/ 35 w 35"/>
                <a:gd name="T1" fmla="*/ 4 h 7"/>
                <a:gd name="T2" fmla="*/ 32 w 35"/>
                <a:gd name="T3" fmla="*/ 7 h 7"/>
                <a:gd name="T4" fmla="*/ 3 w 35"/>
                <a:gd name="T5" fmla="*/ 7 h 7"/>
                <a:gd name="T6" fmla="*/ 0 w 35"/>
                <a:gd name="T7" fmla="*/ 4 h 7"/>
                <a:gd name="T8" fmla="*/ 3 w 35"/>
                <a:gd name="T9" fmla="*/ 0 h 7"/>
                <a:gd name="T10" fmla="*/ 32 w 35"/>
                <a:gd name="T11" fmla="*/ 0 h 7"/>
                <a:gd name="T12" fmla="*/ 35 w 3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7">
                  <a:moveTo>
                    <a:pt x="35" y="4"/>
                  </a:moveTo>
                  <a:cubicBezTo>
                    <a:pt x="35" y="5"/>
                    <a:pt x="34" y="7"/>
                    <a:pt x="3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5" y="2"/>
                    <a:pt x="35" y="4"/>
                  </a:cubicBezTo>
                  <a:close/>
                </a:path>
              </a:pathLst>
            </a:custGeom>
            <a:solidFill>
              <a:srgbClr val="E2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2" name="Freeform 168">
              <a:extLst>
                <a:ext uri="{FF2B5EF4-FFF2-40B4-BE49-F238E27FC236}">
                  <a16:creationId xmlns:a16="http://schemas.microsoft.com/office/drawing/2014/main" id="{54540E36-48B6-431B-8900-A3C038223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726" y="2784498"/>
              <a:ext cx="204788" cy="22225"/>
            </a:xfrm>
            <a:custGeom>
              <a:avLst/>
              <a:gdLst>
                <a:gd name="T0" fmla="*/ 54 w 54"/>
                <a:gd name="T1" fmla="*/ 3 h 6"/>
                <a:gd name="T2" fmla="*/ 51 w 54"/>
                <a:gd name="T3" fmla="*/ 6 h 6"/>
                <a:gd name="T4" fmla="*/ 3 w 54"/>
                <a:gd name="T5" fmla="*/ 6 h 6"/>
                <a:gd name="T6" fmla="*/ 0 w 54"/>
                <a:gd name="T7" fmla="*/ 3 h 6"/>
                <a:gd name="T8" fmla="*/ 3 w 54"/>
                <a:gd name="T9" fmla="*/ 0 h 6"/>
                <a:gd name="T10" fmla="*/ 51 w 54"/>
                <a:gd name="T11" fmla="*/ 0 h 6"/>
                <a:gd name="T12" fmla="*/ 54 w 54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6">
                  <a:moveTo>
                    <a:pt x="54" y="3"/>
                  </a:moveTo>
                  <a:cubicBezTo>
                    <a:pt x="54" y="5"/>
                    <a:pt x="53" y="6"/>
                    <a:pt x="51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4" y="1"/>
                    <a:pt x="54" y="3"/>
                  </a:cubicBezTo>
                  <a:close/>
                </a:path>
              </a:pathLst>
            </a:custGeom>
            <a:solidFill>
              <a:srgbClr val="E2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3" name="Freeform 169">
              <a:extLst>
                <a:ext uri="{FF2B5EF4-FFF2-40B4-BE49-F238E27FC236}">
                  <a16:creationId xmlns:a16="http://schemas.microsoft.com/office/drawing/2014/main" id="{69135E18-23CE-4260-A48B-2863B60C0C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2726" y="2844824"/>
              <a:ext cx="131763" cy="22225"/>
            </a:xfrm>
            <a:custGeom>
              <a:avLst/>
              <a:gdLst>
                <a:gd name="T0" fmla="*/ 35 w 35"/>
                <a:gd name="T1" fmla="*/ 3 h 6"/>
                <a:gd name="T2" fmla="*/ 32 w 35"/>
                <a:gd name="T3" fmla="*/ 6 h 6"/>
                <a:gd name="T4" fmla="*/ 3 w 35"/>
                <a:gd name="T5" fmla="*/ 6 h 6"/>
                <a:gd name="T6" fmla="*/ 0 w 35"/>
                <a:gd name="T7" fmla="*/ 3 h 6"/>
                <a:gd name="T8" fmla="*/ 3 w 35"/>
                <a:gd name="T9" fmla="*/ 0 h 6"/>
                <a:gd name="T10" fmla="*/ 32 w 35"/>
                <a:gd name="T11" fmla="*/ 0 h 6"/>
                <a:gd name="T12" fmla="*/ 35 w 35"/>
                <a:gd name="T13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6">
                  <a:moveTo>
                    <a:pt x="35" y="3"/>
                  </a:moveTo>
                  <a:cubicBezTo>
                    <a:pt x="35" y="5"/>
                    <a:pt x="34" y="6"/>
                    <a:pt x="3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5" y="1"/>
                    <a:pt x="35" y="3"/>
                  </a:cubicBezTo>
                  <a:close/>
                </a:path>
              </a:pathLst>
            </a:custGeom>
            <a:solidFill>
              <a:srgbClr val="E2E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4" name="Freeform 170">
              <a:extLst>
                <a:ext uri="{FF2B5EF4-FFF2-40B4-BE49-F238E27FC236}">
                  <a16:creationId xmlns:a16="http://schemas.microsoft.com/office/drawing/2014/main" id="{E7CC8276-B426-4075-ACFF-9EDC157560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2863" y="2462233"/>
              <a:ext cx="123825" cy="101601"/>
            </a:xfrm>
            <a:custGeom>
              <a:avLst/>
              <a:gdLst>
                <a:gd name="T0" fmla="*/ 13 w 33"/>
                <a:gd name="T1" fmla="*/ 27 h 27"/>
                <a:gd name="T2" fmla="*/ 1 w 33"/>
                <a:gd name="T3" fmla="*/ 15 h 27"/>
                <a:gd name="T4" fmla="*/ 1 w 33"/>
                <a:gd name="T5" fmla="*/ 11 h 27"/>
                <a:gd name="T6" fmla="*/ 6 w 33"/>
                <a:gd name="T7" fmla="*/ 11 h 27"/>
                <a:gd name="T8" fmla="*/ 13 w 33"/>
                <a:gd name="T9" fmla="*/ 18 h 27"/>
                <a:gd name="T10" fmla="*/ 27 w 33"/>
                <a:gd name="T11" fmla="*/ 1 h 27"/>
                <a:gd name="T12" fmla="*/ 31 w 33"/>
                <a:gd name="T13" fmla="*/ 1 h 27"/>
                <a:gd name="T14" fmla="*/ 31 w 33"/>
                <a:gd name="T15" fmla="*/ 6 h 27"/>
                <a:gd name="T16" fmla="*/ 13 w 33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7">
                  <a:moveTo>
                    <a:pt x="13" y="27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2" y="10"/>
                    <a:pt x="4" y="10"/>
                    <a:pt x="6" y="11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8" y="0"/>
                    <a:pt x="30" y="0"/>
                    <a:pt x="31" y="1"/>
                  </a:cubicBezTo>
                  <a:cubicBezTo>
                    <a:pt x="32" y="2"/>
                    <a:pt x="33" y="4"/>
                    <a:pt x="31" y="6"/>
                  </a:cubicBezTo>
                  <a:lnTo>
                    <a:pt x="13" y="27"/>
                  </a:lnTo>
                  <a:close/>
                </a:path>
              </a:pathLst>
            </a:custGeom>
            <a:solidFill>
              <a:srgbClr val="17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5" name="Freeform 171">
              <a:extLst>
                <a:ext uri="{FF2B5EF4-FFF2-40B4-BE49-F238E27FC236}">
                  <a16:creationId xmlns:a16="http://schemas.microsoft.com/office/drawing/2014/main" id="{9A1488DE-BD47-480F-9552-C402A9DD8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2863" y="2617809"/>
              <a:ext cx="123825" cy="106363"/>
            </a:xfrm>
            <a:custGeom>
              <a:avLst/>
              <a:gdLst>
                <a:gd name="T0" fmla="*/ 13 w 33"/>
                <a:gd name="T1" fmla="*/ 28 h 28"/>
                <a:gd name="T2" fmla="*/ 1 w 33"/>
                <a:gd name="T3" fmla="*/ 16 h 28"/>
                <a:gd name="T4" fmla="*/ 1 w 33"/>
                <a:gd name="T5" fmla="*/ 11 h 28"/>
                <a:gd name="T6" fmla="*/ 6 w 33"/>
                <a:gd name="T7" fmla="*/ 11 h 28"/>
                <a:gd name="T8" fmla="*/ 13 w 33"/>
                <a:gd name="T9" fmla="*/ 19 h 28"/>
                <a:gd name="T10" fmla="*/ 27 w 33"/>
                <a:gd name="T11" fmla="*/ 2 h 28"/>
                <a:gd name="T12" fmla="*/ 31 w 33"/>
                <a:gd name="T13" fmla="*/ 2 h 28"/>
                <a:gd name="T14" fmla="*/ 31 w 33"/>
                <a:gd name="T15" fmla="*/ 6 h 28"/>
                <a:gd name="T16" fmla="*/ 13 w 33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8">
                  <a:moveTo>
                    <a:pt x="13" y="28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0" y="15"/>
                    <a:pt x="0" y="13"/>
                    <a:pt x="1" y="11"/>
                  </a:cubicBezTo>
                  <a:cubicBezTo>
                    <a:pt x="2" y="10"/>
                    <a:pt x="4" y="10"/>
                    <a:pt x="6" y="11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1"/>
                    <a:pt x="30" y="0"/>
                    <a:pt x="31" y="2"/>
                  </a:cubicBezTo>
                  <a:cubicBezTo>
                    <a:pt x="32" y="3"/>
                    <a:pt x="33" y="5"/>
                    <a:pt x="31" y="6"/>
                  </a:cubicBezTo>
                  <a:lnTo>
                    <a:pt x="13" y="28"/>
                  </a:lnTo>
                  <a:close/>
                </a:path>
              </a:pathLst>
            </a:custGeom>
            <a:solidFill>
              <a:srgbClr val="17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6" name="Freeform 172">
              <a:extLst>
                <a:ext uri="{FF2B5EF4-FFF2-40B4-BE49-F238E27FC236}">
                  <a16:creationId xmlns:a16="http://schemas.microsoft.com/office/drawing/2014/main" id="{EFEFC61E-E5AA-49E4-A745-87324A0BD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2863" y="2776561"/>
              <a:ext cx="123825" cy="106363"/>
            </a:xfrm>
            <a:custGeom>
              <a:avLst/>
              <a:gdLst>
                <a:gd name="T0" fmla="*/ 13 w 33"/>
                <a:gd name="T1" fmla="*/ 28 h 28"/>
                <a:gd name="T2" fmla="*/ 1 w 33"/>
                <a:gd name="T3" fmla="*/ 16 h 28"/>
                <a:gd name="T4" fmla="*/ 1 w 33"/>
                <a:gd name="T5" fmla="*/ 11 h 28"/>
                <a:gd name="T6" fmla="*/ 6 w 33"/>
                <a:gd name="T7" fmla="*/ 11 h 28"/>
                <a:gd name="T8" fmla="*/ 13 w 33"/>
                <a:gd name="T9" fmla="*/ 18 h 28"/>
                <a:gd name="T10" fmla="*/ 27 w 33"/>
                <a:gd name="T11" fmla="*/ 2 h 28"/>
                <a:gd name="T12" fmla="*/ 31 w 33"/>
                <a:gd name="T13" fmla="*/ 1 h 28"/>
                <a:gd name="T14" fmla="*/ 31 w 33"/>
                <a:gd name="T15" fmla="*/ 6 h 28"/>
                <a:gd name="T16" fmla="*/ 13 w 33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8">
                  <a:moveTo>
                    <a:pt x="13" y="28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2" y="10"/>
                    <a:pt x="4" y="10"/>
                    <a:pt x="6" y="11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0"/>
                    <a:pt x="30" y="0"/>
                    <a:pt x="31" y="1"/>
                  </a:cubicBezTo>
                  <a:cubicBezTo>
                    <a:pt x="32" y="2"/>
                    <a:pt x="33" y="4"/>
                    <a:pt x="31" y="6"/>
                  </a:cubicBezTo>
                  <a:lnTo>
                    <a:pt x="13" y="28"/>
                  </a:lnTo>
                  <a:close/>
                </a:path>
              </a:pathLst>
            </a:custGeom>
            <a:solidFill>
              <a:srgbClr val="17B1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7" name="Rectangle 173">
              <a:extLst>
                <a:ext uri="{FF2B5EF4-FFF2-40B4-BE49-F238E27FC236}">
                  <a16:creationId xmlns:a16="http://schemas.microsoft.com/office/drawing/2014/main" id="{180B82D1-E0B0-4454-B0A9-537EF31FF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8488" y="2894037"/>
              <a:ext cx="120650" cy="33338"/>
            </a:xfrm>
            <a:prstGeom prst="rect">
              <a:avLst/>
            </a:prstGeom>
            <a:solidFill>
              <a:srgbClr val="FACB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8" name="Rectangle 174">
              <a:extLst>
                <a:ext uri="{FF2B5EF4-FFF2-40B4-BE49-F238E27FC236}">
                  <a16:creationId xmlns:a16="http://schemas.microsoft.com/office/drawing/2014/main" id="{AFA227E2-1CBC-491B-A353-39401811E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8488" y="2905149"/>
              <a:ext cx="60325" cy="22225"/>
            </a:xfrm>
            <a:prstGeom prst="rect">
              <a:avLst/>
            </a:prstGeom>
            <a:solidFill>
              <a:srgbClr val="FBE1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9" name="Freeform 175">
              <a:extLst>
                <a:ext uri="{FF2B5EF4-FFF2-40B4-BE49-F238E27FC236}">
                  <a16:creationId xmlns:a16="http://schemas.microsoft.com/office/drawing/2014/main" id="{DAAC1873-CDC6-4E13-98F7-9EF2DA5EC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9763" y="2311419"/>
              <a:ext cx="41275" cy="60326"/>
            </a:xfrm>
            <a:custGeom>
              <a:avLst/>
              <a:gdLst>
                <a:gd name="T0" fmla="*/ 5 w 11"/>
                <a:gd name="T1" fmla="*/ 0 h 16"/>
                <a:gd name="T2" fmla="*/ 0 w 11"/>
                <a:gd name="T3" fmla="*/ 13 h 16"/>
                <a:gd name="T4" fmla="*/ 5 w 11"/>
                <a:gd name="T5" fmla="*/ 16 h 16"/>
                <a:gd name="T6" fmla="*/ 11 w 11"/>
                <a:gd name="T7" fmla="*/ 13 h 16"/>
                <a:gd name="T8" fmla="*/ 5 w 11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6">
                  <a:moveTo>
                    <a:pt x="5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1" y="15"/>
                    <a:pt x="3" y="16"/>
                    <a:pt x="5" y="16"/>
                  </a:cubicBezTo>
                  <a:cubicBezTo>
                    <a:pt x="8" y="16"/>
                    <a:pt x="10" y="15"/>
                    <a:pt x="11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3E3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0" name="Freeform 176">
              <a:extLst>
                <a:ext uri="{FF2B5EF4-FFF2-40B4-BE49-F238E27FC236}">
                  <a16:creationId xmlns:a16="http://schemas.microsoft.com/office/drawing/2014/main" id="{5A8FD9A3-FC4D-40CB-9312-F1150D36C1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488" y="2432070"/>
              <a:ext cx="120650" cy="473079"/>
            </a:xfrm>
            <a:custGeom>
              <a:avLst/>
              <a:gdLst>
                <a:gd name="T0" fmla="*/ 24 w 32"/>
                <a:gd name="T1" fmla="*/ 7 h 125"/>
                <a:gd name="T2" fmla="*/ 17 w 32"/>
                <a:gd name="T3" fmla="*/ 1 h 125"/>
                <a:gd name="T4" fmla="*/ 16 w 32"/>
                <a:gd name="T5" fmla="*/ 1 h 125"/>
                <a:gd name="T6" fmla="*/ 8 w 32"/>
                <a:gd name="T7" fmla="*/ 7 h 125"/>
                <a:gd name="T8" fmla="*/ 1 w 32"/>
                <a:gd name="T9" fmla="*/ 2 h 125"/>
                <a:gd name="T10" fmla="*/ 0 w 32"/>
                <a:gd name="T11" fmla="*/ 2 h 125"/>
                <a:gd name="T12" fmla="*/ 0 w 32"/>
                <a:gd name="T13" fmla="*/ 125 h 125"/>
                <a:gd name="T14" fmla="*/ 32 w 32"/>
                <a:gd name="T15" fmla="*/ 125 h 125"/>
                <a:gd name="T16" fmla="*/ 32 w 32"/>
                <a:gd name="T17" fmla="*/ 2 h 125"/>
                <a:gd name="T18" fmla="*/ 32 w 32"/>
                <a:gd name="T19" fmla="*/ 2 h 125"/>
                <a:gd name="T20" fmla="*/ 24 w 32"/>
                <a:gd name="T21" fmla="*/ 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125">
                  <a:moveTo>
                    <a:pt x="24" y="7"/>
                  </a:moveTo>
                  <a:cubicBezTo>
                    <a:pt x="21" y="7"/>
                    <a:pt x="18" y="4"/>
                    <a:pt x="17" y="1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15" y="4"/>
                    <a:pt x="12" y="7"/>
                    <a:pt x="8" y="7"/>
                  </a:cubicBezTo>
                  <a:cubicBezTo>
                    <a:pt x="5" y="7"/>
                    <a:pt x="2" y="5"/>
                    <a:pt x="1" y="2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32" y="125"/>
                    <a:pt x="32" y="125"/>
                    <a:pt x="32" y="125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1"/>
                    <a:pt x="32" y="1"/>
                    <a:pt x="32" y="2"/>
                  </a:cubicBezTo>
                  <a:cubicBezTo>
                    <a:pt x="31" y="5"/>
                    <a:pt x="28" y="7"/>
                    <a:pt x="24" y="7"/>
                  </a:cubicBezTo>
                  <a:close/>
                </a:path>
              </a:pathLst>
            </a:custGeom>
            <a:solidFill>
              <a:srgbClr val="048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1" name="Freeform 177">
              <a:extLst>
                <a:ext uri="{FF2B5EF4-FFF2-40B4-BE49-F238E27FC236}">
                  <a16:creationId xmlns:a16="http://schemas.microsoft.com/office/drawing/2014/main" id="{82C96552-4052-4B9A-9A4E-EB621031B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488" y="2432070"/>
              <a:ext cx="60325" cy="473079"/>
            </a:xfrm>
            <a:custGeom>
              <a:avLst/>
              <a:gdLst>
                <a:gd name="T0" fmla="*/ 0 w 16"/>
                <a:gd name="T1" fmla="*/ 125 h 125"/>
                <a:gd name="T2" fmla="*/ 0 w 16"/>
                <a:gd name="T3" fmla="*/ 2 h 125"/>
                <a:gd name="T4" fmla="*/ 1 w 16"/>
                <a:gd name="T5" fmla="*/ 2 h 125"/>
                <a:gd name="T6" fmla="*/ 8 w 16"/>
                <a:gd name="T7" fmla="*/ 7 h 125"/>
                <a:gd name="T8" fmla="*/ 16 w 16"/>
                <a:gd name="T9" fmla="*/ 1 h 125"/>
                <a:gd name="T10" fmla="*/ 16 w 16"/>
                <a:gd name="T11" fmla="*/ 1 h 125"/>
                <a:gd name="T12" fmla="*/ 16 w 16"/>
                <a:gd name="T13" fmla="*/ 125 h 125"/>
                <a:gd name="T14" fmla="*/ 0 w 16"/>
                <a:gd name="T15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25">
                  <a:moveTo>
                    <a:pt x="0" y="125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2" y="5"/>
                    <a:pt x="5" y="7"/>
                    <a:pt x="8" y="7"/>
                  </a:cubicBezTo>
                  <a:cubicBezTo>
                    <a:pt x="12" y="7"/>
                    <a:pt x="15" y="4"/>
                    <a:pt x="16" y="1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16" y="125"/>
                    <a:pt x="16" y="125"/>
                    <a:pt x="16" y="125"/>
                  </a:cubicBezTo>
                  <a:lnTo>
                    <a:pt x="0" y="125"/>
                  </a:lnTo>
                  <a:close/>
                </a:path>
              </a:pathLst>
            </a:custGeom>
            <a:solidFill>
              <a:srgbClr val="21B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2" name="Freeform 178">
              <a:extLst>
                <a:ext uri="{FF2B5EF4-FFF2-40B4-BE49-F238E27FC236}">
                  <a16:creationId xmlns:a16="http://schemas.microsoft.com/office/drawing/2014/main" id="{BBA92651-0B02-4034-B3B7-745337C19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488" y="2927375"/>
              <a:ext cx="60325" cy="61913"/>
            </a:xfrm>
            <a:custGeom>
              <a:avLst/>
              <a:gdLst>
                <a:gd name="T0" fmla="*/ 0 w 16"/>
                <a:gd name="T1" fmla="*/ 0 h 16"/>
                <a:gd name="T2" fmla="*/ 0 w 16"/>
                <a:gd name="T3" fmla="*/ 7 h 16"/>
                <a:gd name="T4" fmla="*/ 10 w 16"/>
                <a:gd name="T5" fmla="*/ 16 h 16"/>
                <a:gd name="T6" fmla="*/ 16 w 16"/>
                <a:gd name="T7" fmla="*/ 16 h 16"/>
                <a:gd name="T8" fmla="*/ 16 w 16"/>
                <a:gd name="T9" fmla="*/ 0 h 16"/>
                <a:gd name="T10" fmla="*/ 0 w 16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12"/>
                    <a:pt x="5" y="16"/>
                    <a:pt x="10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7B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3BADF658-377F-491E-BD73-1343D91B7B3E}"/>
              </a:ext>
            </a:extLst>
          </p:cNvPr>
          <p:cNvGrpSpPr/>
          <p:nvPr/>
        </p:nvGrpSpPr>
        <p:grpSpPr>
          <a:xfrm>
            <a:off x="800537" y="5665712"/>
            <a:ext cx="203261" cy="203261"/>
            <a:chOff x="6773863" y="639763"/>
            <a:chExt cx="771525" cy="771526"/>
          </a:xfrm>
          <a:effectLst>
            <a:outerShdw dist="254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275" name="Freeform 54">
              <a:extLst>
                <a:ext uri="{FF2B5EF4-FFF2-40B4-BE49-F238E27FC236}">
                  <a16:creationId xmlns:a16="http://schemas.microsoft.com/office/drawing/2014/main" id="{038C1C0F-0ED5-4F61-B03A-B63E8C87F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3863" y="684213"/>
              <a:ext cx="771525" cy="147638"/>
            </a:xfrm>
            <a:custGeom>
              <a:avLst/>
              <a:gdLst>
                <a:gd name="T0" fmla="*/ 204 w 204"/>
                <a:gd name="T1" fmla="*/ 39 h 39"/>
                <a:gd name="T2" fmla="*/ 0 w 204"/>
                <a:gd name="T3" fmla="*/ 39 h 39"/>
                <a:gd name="T4" fmla="*/ 0 w 204"/>
                <a:gd name="T5" fmla="*/ 20 h 39"/>
                <a:gd name="T6" fmla="*/ 19 w 204"/>
                <a:gd name="T7" fmla="*/ 0 h 39"/>
                <a:gd name="T8" fmla="*/ 185 w 204"/>
                <a:gd name="T9" fmla="*/ 0 h 39"/>
                <a:gd name="T10" fmla="*/ 204 w 204"/>
                <a:gd name="T11" fmla="*/ 20 h 39"/>
                <a:gd name="T12" fmla="*/ 204 w 204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4" h="39">
                  <a:moveTo>
                    <a:pt x="204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96" y="0"/>
                    <a:pt x="204" y="9"/>
                    <a:pt x="204" y="20"/>
                  </a:cubicBezTo>
                  <a:lnTo>
                    <a:pt x="204" y="39"/>
                  </a:lnTo>
                  <a:close/>
                </a:path>
              </a:pathLst>
            </a:custGeom>
            <a:solidFill>
              <a:srgbClr val="DF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6" name="Freeform 55">
              <a:extLst>
                <a:ext uri="{FF2B5EF4-FFF2-40B4-BE49-F238E27FC236}">
                  <a16:creationId xmlns:a16="http://schemas.microsoft.com/office/drawing/2014/main" id="{654BE3FC-2B5A-4E05-8478-761CACBEE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3863" y="684213"/>
              <a:ext cx="355600" cy="147638"/>
            </a:xfrm>
            <a:custGeom>
              <a:avLst/>
              <a:gdLst>
                <a:gd name="T0" fmla="*/ 94 w 94"/>
                <a:gd name="T1" fmla="*/ 0 h 39"/>
                <a:gd name="T2" fmla="*/ 19 w 94"/>
                <a:gd name="T3" fmla="*/ 0 h 39"/>
                <a:gd name="T4" fmla="*/ 0 w 94"/>
                <a:gd name="T5" fmla="*/ 20 h 39"/>
                <a:gd name="T6" fmla="*/ 0 w 94"/>
                <a:gd name="T7" fmla="*/ 39 h 39"/>
                <a:gd name="T8" fmla="*/ 55 w 94"/>
                <a:gd name="T9" fmla="*/ 39 h 39"/>
                <a:gd name="T10" fmla="*/ 94 w 94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39">
                  <a:moveTo>
                    <a:pt x="94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55" y="39"/>
                    <a:pt x="55" y="39"/>
                    <a:pt x="55" y="39"/>
                  </a:cubicBezTo>
                  <a:lnTo>
                    <a:pt x="94" y="0"/>
                  </a:lnTo>
                  <a:close/>
                </a:path>
              </a:pathLst>
            </a:custGeom>
            <a:solidFill>
              <a:srgbClr val="FA56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7" name="Freeform 56">
              <a:extLst>
                <a:ext uri="{FF2B5EF4-FFF2-40B4-BE49-F238E27FC236}">
                  <a16:creationId xmlns:a16="http://schemas.microsoft.com/office/drawing/2014/main" id="{4C066536-3C09-4AEA-95E0-3004E13088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3863" y="831851"/>
              <a:ext cx="771525" cy="579438"/>
            </a:xfrm>
            <a:custGeom>
              <a:avLst/>
              <a:gdLst>
                <a:gd name="T0" fmla="*/ 204 w 204"/>
                <a:gd name="T1" fmla="*/ 134 h 153"/>
                <a:gd name="T2" fmla="*/ 185 w 204"/>
                <a:gd name="T3" fmla="*/ 153 h 153"/>
                <a:gd name="T4" fmla="*/ 19 w 204"/>
                <a:gd name="T5" fmla="*/ 153 h 153"/>
                <a:gd name="T6" fmla="*/ 0 w 204"/>
                <a:gd name="T7" fmla="*/ 134 h 153"/>
                <a:gd name="T8" fmla="*/ 0 w 204"/>
                <a:gd name="T9" fmla="*/ 0 h 153"/>
                <a:gd name="T10" fmla="*/ 204 w 204"/>
                <a:gd name="T11" fmla="*/ 0 h 153"/>
                <a:gd name="T12" fmla="*/ 204 w 204"/>
                <a:gd name="T13" fmla="*/ 13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4" h="153">
                  <a:moveTo>
                    <a:pt x="204" y="134"/>
                  </a:moveTo>
                  <a:cubicBezTo>
                    <a:pt x="204" y="145"/>
                    <a:pt x="196" y="153"/>
                    <a:pt x="185" y="153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8" y="153"/>
                    <a:pt x="0" y="145"/>
                    <a:pt x="0" y="1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4" y="0"/>
                    <a:pt x="204" y="0"/>
                    <a:pt x="204" y="0"/>
                  </a:cubicBezTo>
                  <a:lnTo>
                    <a:pt x="204" y="1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8" name="Rectangle 57">
              <a:extLst>
                <a:ext uri="{FF2B5EF4-FFF2-40B4-BE49-F238E27FC236}">
                  <a16:creationId xmlns:a16="http://schemas.microsoft.com/office/drawing/2014/main" id="{E3357679-4F3C-48C4-9FF7-7325DFCA3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8976" y="927101"/>
              <a:ext cx="120650" cy="109538"/>
            </a:xfrm>
            <a:prstGeom prst="rect">
              <a:avLst/>
            </a:prstGeom>
            <a:solidFill>
              <a:srgbClr val="40C9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9" name="Rectangle 58">
              <a:extLst>
                <a:ext uri="{FF2B5EF4-FFF2-40B4-BE49-F238E27FC236}">
                  <a16:creationId xmlns:a16="http://schemas.microsoft.com/office/drawing/2014/main" id="{75D4E719-0851-47A6-9239-D22361BF9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7863" y="1063626"/>
              <a:ext cx="120650" cy="104775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0" name="Rectangle 59">
              <a:extLst>
                <a:ext uri="{FF2B5EF4-FFF2-40B4-BE49-F238E27FC236}">
                  <a16:creationId xmlns:a16="http://schemas.microsoft.com/office/drawing/2014/main" id="{AE2F1FD2-6953-48AF-B023-C87E71AC47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70738" y="1063626"/>
              <a:ext cx="122238" cy="104775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1" name="Rectangle 60">
              <a:extLst>
                <a:ext uri="{FF2B5EF4-FFF2-40B4-BE49-F238E27FC236}">
                  <a16:creationId xmlns:a16="http://schemas.microsoft.com/office/drawing/2014/main" id="{3376F0BB-9E69-473F-8BBE-FD6EC1FDD2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9113" y="927101"/>
              <a:ext cx="131763" cy="109538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2" name="Rectangle 61">
              <a:extLst>
                <a:ext uri="{FF2B5EF4-FFF2-40B4-BE49-F238E27FC236}">
                  <a16:creationId xmlns:a16="http://schemas.microsoft.com/office/drawing/2014/main" id="{9A55DF59-4A62-4A00-B125-EDEE9B321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70738" y="927101"/>
              <a:ext cx="122238" cy="109538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3" name="Rectangle 62">
              <a:extLst>
                <a:ext uri="{FF2B5EF4-FFF2-40B4-BE49-F238E27FC236}">
                  <a16:creationId xmlns:a16="http://schemas.microsoft.com/office/drawing/2014/main" id="{840F9768-DCA3-47DD-AC29-55A4A04E37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70738" y="1195388"/>
              <a:ext cx="122238" cy="120650"/>
            </a:xfrm>
            <a:prstGeom prst="rect">
              <a:avLst/>
            </a:prstGeom>
            <a:solidFill>
              <a:srgbClr val="40C9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4" name="Rectangle 63">
              <a:extLst>
                <a:ext uri="{FF2B5EF4-FFF2-40B4-BE49-F238E27FC236}">
                  <a16:creationId xmlns:a16="http://schemas.microsoft.com/office/drawing/2014/main" id="{98EAE2E2-7A18-4549-A189-A3B8F17FA6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8376" y="1063626"/>
              <a:ext cx="120650" cy="104775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5" name="Rectangle 64">
              <a:extLst>
                <a:ext uri="{FF2B5EF4-FFF2-40B4-BE49-F238E27FC236}">
                  <a16:creationId xmlns:a16="http://schemas.microsoft.com/office/drawing/2014/main" id="{93D6FAE0-AF8E-466C-A903-673BA52CB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8376" y="927101"/>
              <a:ext cx="120650" cy="109538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6" name="Rectangle 65">
              <a:extLst>
                <a:ext uri="{FF2B5EF4-FFF2-40B4-BE49-F238E27FC236}">
                  <a16:creationId xmlns:a16="http://schemas.microsoft.com/office/drawing/2014/main" id="{9470C3A1-CCC4-4758-888E-9BC856AFC2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8376" y="1195388"/>
              <a:ext cx="120650" cy="120650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7" name="Rectangle 66">
              <a:extLst>
                <a:ext uri="{FF2B5EF4-FFF2-40B4-BE49-F238E27FC236}">
                  <a16:creationId xmlns:a16="http://schemas.microsoft.com/office/drawing/2014/main" id="{130AE572-B070-4C27-8589-D55274A388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9113" y="1063626"/>
              <a:ext cx="131763" cy="104775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8" name="Rectangle 67">
              <a:extLst>
                <a:ext uri="{FF2B5EF4-FFF2-40B4-BE49-F238E27FC236}">
                  <a16:creationId xmlns:a16="http://schemas.microsoft.com/office/drawing/2014/main" id="{0C6407CA-3D33-4F2E-BEEE-3DA91DCF3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9113" y="1195388"/>
              <a:ext cx="131763" cy="120650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89" name="Rectangle 68">
              <a:extLst>
                <a:ext uri="{FF2B5EF4-FFF2-40B4-BE49-F238E27FC236}">
                  <a16:creationId xmlns:a16="http://schemas.microsoft.com/office/drawing/2014/main" id="{89B5A086-697C-48EB-83CA-F929CB9802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7863" y="1195388"/>
              <a:ext cx="120650" cy="120650"/>
            </a:xfrm>
            <a:prstGeom prst="rect">
              <a:avLst/>
            </a:prstGeom>
            <a:solidFill>
              <a:srgbClr val="C9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0" name="Freeform 69">
              <a:extLst>
                <a:ext uri="{FF2B5EF4-FFF2-40B4-BE49-F238E27FC236}">
                  <a16:creationId xmlns:a16="http://schemas.microsoft.com/office/drawing/2014/main" id="{5B2A67DD-C5C5-42F3-8CA3-10BF9FA8A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9113" y="639763"/>
              <a:ext cx="71438" cy="142875"/>
            </a:xfrm>
            <a:custGeom>
              <a:avLst/>
              <a:gdLst>
                <a:gd name="T0" fmla="*/ 19 w 19"/>
                <a:gd name="T1" fmla="*/ 28 h 38"/>
                <a:gd name="T2" fmla="*/ 10 w 19"/>
                <a:gd name="T3" fmla="*/ 38 h 38"/>
                <a:gd name="T4" fmla="*/ 0 w 19"/>
                <a:gd name="T5" fmla="*/ 28 h 38"/>
                <a:gd name="T6" fmla="*/ 0 w 19"/>
                <a:gd name="T7" fmla="*/ 9 h 38"/>
                <a:gd name="T8" fmla="*/ 10 w 19"/>
                <a:gd name="T9" fmla="*/ 0 h 38"/>
                <a:gd name="T10" fmla="*/ 19 w 19"/>
                <a:gd name="T11" fmla="*/ 9 h 38"/>
                <a:gd name="T12" fmla="*/ 19 w 19"/>
                <a:gd name="T13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8">
                  <a:moveTo>
                    <a:pt x="19" y="28"/>
                  </a:moveTo>
                  <a:cubicBezTo>
                    <a:pt x="19" y="34"/>
                    <a:pt x="15" y="38"/>
                    <a:pt x="10" y="38"/>
                  </a:cubicBezTo>
                  <a:cubicBezTo>
                    <a:pt x="5" y="38"/>
                    <a:pt x="0" y="34"/>
                    <a:pt x="0" y="2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5" y="0"/>
                    <a:pt x="19" y="4"/>
                    <a:pt x="19" y="9"/>
                  </a:cubicBezTo>
                  <a:lnTo>
                    <a:pt x="19" y="28"/>
                  </a:lnTo>
                  <a:close/>
                </a:path>
              </a:pathLst>
            </a:custGeom>
            <a:solidFill>
              <a:srgbClr val="3E3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1" name="Freeform 70">
              <a:extLst>
                <a:ext uri="{FF2B5EF4-FFF2-40B4-BE49-F238E27FC236}">
                  <a16:creationId xmlns:a16="http://schemas.microsoft.com/office/drawing/2014/main" id="{54DBF498-5E33-4069-B155-018BC0706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8701" y="639763"/>
              <a:ext cx="73025" cy="142875"/>
            </a:xfrm>
            <a:custGeom>
              <a:avLst/>
              <a:gdLst>
                <a:gd name="T0" fmla="*/ 19 w 19"/>
                <a:gd name="T1" fmla="*/ 28 h 38"/>
                <a:gd name="T2" fmla="*/ 9 w 19"/>
                <a:gd name="T3" fmla="*/ 38 h 38"/>
                <a:gd name="T4" fmla="*/ 0 w 19"/>
                <a:gd name="T5" fmla="*/ 28 h 38"/>
                <a:gd name="T6" fmla="*/ 0 w 19"/>
                <a:gd name="T7" fmla="*/ 9 h 38"/>
                <a:gd name="T8" fmla="*/ 9 w 19"/>
                <a:gd name="T9" fmla="*/ 0 h 38"/>
                <a:gd name="T10" fmla="*/ 19 w 19"/>
                <a:gd name="T11" fmla="*/ 9 h 38"/>
                <a:gd name="T12" fmla="*/ 19 w 19"/>
                <a:gd name="T13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8">
                  <a:moveTo>
                    <a:pt x="19" y="28"/>
                  </a:moveTo>
                  <a:cubicBezTo>
                    <a:pt x="19" y="34"/>
                    <a:pt x="14" y="38"/>
                    <a:pt x="9" y="38"/>
                  </a:cubicBezTo>
                  <a:cubicBezTo>
                    <a:pt x="4" y="38"/>
                    <a:pt x="0" y="34"/>
                    <a:pt x="0" y="2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9" y="4"/>
                    <a:pt x="19" y="9"/>
                  </a:cubicBezTo>
                  <a:lnTo>
                    <a:pt x="19" y="28"/>
                  </a:lnTo>
                  <a:close/>
                </a:path>
              </a:pathLst>
            </a:custGeom>
            <a:solidFill>
              <a:srgbClr val="3E3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92" name="Freeform 71">
              <a:extLst>
                <a:ext uri="{FF2B5EF4-FFF2-40B4-BE49-F238E27FC236}">
                  <a16:creationId xmlns:a16="http://schemas.microsoft.com/office/drawing/2014/main" id="{1DDB5308-1EFA-4E55-B91A-FE594F50B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1526" y="639763"/>
              <a:ext cx="76200" cy="142875"/>
            </a:xfrm>
            <a:custGeom>
              <a:avLst/>
              <a:gdLst>
                <a:gd name="T0" fmla="*/ 20 w 20"/>
                <a:gd name="T1" fmla="*/ 28 h 38"/>
                <a:gd name="T2" fmla="*/ 10 w 20"/>
                <a:gd name="T3" fmla="*/ 38 h 38"/>
                <a:gd name="T4" fmla="*/ 0 w 20"/>
                <a:gd name="T5" fmla="*/ 28 h 38"/>
                <a:gd name="T6" fmla="*/ 0 w 20"/>
                <a:gd name="T7" fmla="*/ 9 h 38"/>
                <a:gd name="T8" fmla="*/ 10 w 20"/>
                <a:gd name="T9" fmla="*/ 0 h 38"/>
                <a:gd name="T10" fmla="*/ 20 w 20"/>
                <a:gd name="T11" fmla="*/ 9 h 38"/>
                <a:gd name="T12" fmla="*/ 20 w 20"/>
                <a:gd name="T13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8">
                  <a:moveTo>
                    <a:pt x="20" y="28"/>
                  </a:moveTo>
                  <a:cubicBezTo>
                    <a:pt x="20" y="34"/>
                    <a:pt x="15" y="38"/>
                    <a:pt x="10" y="38"/>
                  </a:cubicBezTo>
                  <a:cubicBezTo>
                    <a:pt x="5" y="38"/>
                    <a:pt x="0" y="34"/>
                    <a:pt x="0" y="2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5" y="0"/>
                    <a:pt x="20" y="4"/>
                    <a:pt x="20" y="9"/>
                  </a:cubicBezTo>
                  <a:lnTo>
                    <a:pt x="20" y="28"/>
                  </a:lnTo>
                  <a:close/>
                </a:path>
              </a:pathLst>
            </a:custGeom>
            <a:solidFill>
              <a:srgbClr val="3E3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310" name="Title 1">
            <a:extLst>
              <a:ext uri="{FF2B5EF4-FFF2-40B4-BE49-F238E27FC236}">
                <a16:creationId xmlns:a16="http://schemas.microsoft.com/office/drawing/2014/main" id="{C6C0D6B9-2C45-468A-B893-17EB52A6ABBF}"/>
              </a:ext>
            </a:extLst>
          </p:cNvPr>
          <p:cNvSpPr txBox="1">
            <a:spLocks/>
          </p:cNvSpPr>
          <p:nvPr/>
        </p:nvSpPr>
        <p:spPr>
          <a:xfrm>
            <a:off x="1330943" y="1788039"/>
            <a:ext cx="1324257" cy="51129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stunning presentation </a:t>
            </a:r>
          </a:p>
        </p:txBody>
      </p:sp>
      <p:sp>
        <p:nvSpPr>
          <p:cNvPr id="311" name="Title 1">
            <a:extLst>
              <a:ext uri="{FF2B5EF4-FFF2-40B4-BE49-F238E27FC236}">
                <a16:creationId xmlns:a16="http://schemas.microsoft.com/office/drawing/2014/main" id="{9E4782CE-A7D3-4709-8417-0EDF894AA3C1}"/>
              </a:ext>
            </a:extLst>
          </p:cNvPr>
          <p:cNvSpPr txBox="1">
            <a:spLocks/>
          </p:cNvSpPr>
          <p:nvPr/>
        </p:nvSpPr>
        <p:spPr>
          <a:xfrm>
            <a:off x="1296378" y="3110166"/>
            <a:ext cx="1324257" cy="51129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complete dataset</a:t>
            </a:r>
          </a:p>
        </p:txBody>
      </p:sp>
      <p:sp>
        <p:nvSpPr>
          <p:cNvPr id="312" name="Title 1">
            <a:extLst>
              <a:ext uri="{FF2B5EF4-FFF2-40B4-BE49-F238E27FC236}">
                <a16:creationId xmlns:a16="http://schemas.microsoft.com/office/drawing/2014/main" id="{D686A22C-76CF-4DA0-8976-ACFC6C05BF7B}"/>
              </a:ext>
            </a:extLst>
          </p:cNvPr>
          <p:cNvSpPr txBox="1">
            <a:spLocks/>
          </p:cNvSpPr>
          <p:nvPr/>
        </p:nvSpPr>
        <p:spPr>
          <a:xfrm>
            <a:off x="1298293" y="3579751"/>
            <a:ext cx="1324257" cy="51129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5" name="Title 1">
            <a:extLst>
              <a:ext uri="{FF2B5EF4-FFF2-40B4-BE49-F238E27FC236}">
                <a16:creationId xmlns:a16="http://schemas.microsoft.com/office/drawing/2014/main" id="{15ECDB81-3D8D-46E4-BFF9-CC4314A5E9F5}"/>
              </a:ext>
            </a:extLst>
          </p:cNvPr>
          <p:cNvSpPr txBox="1">
            <a:spLocks/>
          </p:cNvSpPr>
          <p:nvPr/>
        </p:nvSpPr>
        <p:spPr>
          <a:xfrm>
            <a:off x="2841343" y="1679831"/>
            <a:ext cx="6408828" cy="51129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21" name="Straight Connector 320">
            <a:extLst>
              <a:ext uri="{FF2B5EF4-FFF2-40B4-BE49-F238E27FC236}">
                <a16:creationId xmlns:a16="http://schemas.microsoft.com/office/drawing/2014/main" id="{36CE5E30-81AB-46D3-BA97-4B2CD6412936}"/>
              </a:ext>
            </a:extLst>
          </p:cNvPr>
          <p:cNvCxnSpPr>
            <a:cxnSpLocks/>
          </p:cNvCxnSpPr>
          <p:nvPr/>
        </p:nvCxnSpPr>
        <p:spPr>
          <a:xfrm>
            <a:off x="2712720" y="1805436"/>
            <a:ext cx="0" cy="4419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Straight Connector 321">
            <a:extLst>
              <a:ext uri="{FF2B5EF4-FFF2-40B4-BE49-F238E27FC236}">
                <a16:creationId xmlns:a16="http://schemas.microsoft.com/office/drawing/2014/main" id="{E5A568FF-822B-44B0-9979-F291CC652D7D}"/>
              </a:ext>
            </a:extLst>
          </p:cNvPr>
          <p:cNvCxnSpPr>
            <a:cxnSpLocks/>
          </p:cNvCxnSpPr>
          <p:nvPr/>
        </p:nvCxnSpPr>
        <p:spPr>
          <a:xfrm>
            <a:off x="2712720" y="3132639"/>
            <a:ext cx="0" cy="4419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Straight Connector 322">
            <a:extLst>
              <a:ext uri="{FF2B5EF4-FFF2-40B4-BE49-F238E27FC236}">
                <a16:creationId xmlns:a16="http://schemas.microsoft.com/office/drawing/2014/main" id="{30512F34-6A5F-49CF-A4F6-52B33EF5D46F}"/>
              </a:ext>
            </a:extLst>
          </p:cNvPr>
          <p:cNvCxnSpPr>
            <a:cxnSpLocks/>
          </p:cNvCxnSpPr>
          <p:nvPr/>
        </p:nvCxnSpPr>
        <p:spPr>
          <a:xfrm>
            <a:off x="2712720" y="4295107"/>
            <a:ext cx="0" cy="4419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Connector 323">
            <a:extLst>
              <a:ext uri="{FF2B5EF4-FFF2-40B4-BE49-F238E27FC236}">
                <a16:creationId xmlns:a16="http://schemas.microsoft.com/office/drawing/2014/main" id="{D96F45C7-57B9-42E4-94A1-936D50DE99C3}"/>
              </a:ext>
            </a:extLst>
          </p:cNvPr>
          <p:cNvCxnSpPr>
            <a:cxnSpLocks/>
          </p:cNvCxnSpPr>
          <p:nvPr/>
        </p:nvCxnSpPr>
        <p:spPr>
          <a:xfrm>
            <a:off x="2712720" y="5485222"/>
            <a:ext cx="0" cy="4419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Slide Number Placeholder 325">
            <a:extLst>
              <a:ext uri="{FF2B5EF4-FFF2-40B4-BE49-F238E27FC236}">
                <a16:creationId xmlns:a16="http://schemas.microsoft.com/office/drawing/2014/main" id="{8189C30A-9634-40C1-B2B4-D68305306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5A9CD-9176-4D89-A414-3BEEE81BBC7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2B31CF-1BC7-91DE-7E62-6C66C1E21A57}"/>
              </a:ext>
            </a:extLst>
          </p:cNvPr>
          <p:cNvSpPr txBox="1"/>
          <p:nvPr/>
        </p:nvSpPr>
        <p:spPr>
          <a:xfrm>
            <a:off x="2837499" y="1734029"/>
            <a:ext cx="6766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24Slides. (n.d.). </a:t>
            </a:r>
            <a:r>
              <a:rPr lang="en-CA" sz="1600" i="1" dirty="0"/>
              <a:t>Lego blocks PowerPoint template</a:t>
            </a:r>
            <a:r>
              <a:rPr lang="en-CA" sz="1600" dirty="0"/>
              <a:t> [PowerPoint template]. </a:t>
            </a:r>
            <a:r>
              <a:rPr lang="en-CA" sz="1600" dirty="0">
                <a:hlinkClick r:id="rId7"/>
              </a:rPr>
              <a:t>https://24slides.com/templates/view/other/lego-blocks-powerpoint-template</a:t>
            </a:r>
            <a:endParaRPr lang="en-CA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021323-ED20-30F2-D55B-36A7F87A4DEF}"/>
              </a:ext>
            </a:extLst>
          </p:cNvPr>
          <p:cNvSpPr txBox="1"/>
          <p:nvPr/>
        </p:nvSpPr>
        <p:spPr>
          <a:xfrm>
            <a:off x="2867820" y="3037659"/>
            <a:ext cx="6039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err="1"/>
              <a:t>Rebrickable</a:t>
            </a:r>
            <a:r>
              <a:rPr lang="en-CA" sz="1600" dirty="0"/>
              <a:t>. (n.d.). </a:t>
            </a:r>
            <a:r>
              <a:rPr lang="en-CA" sz="1600" i="1" dirty="0"/>
              <a:t>LEGO parts/sets/colors and inventories</a:t>
            </a:r>
            <a:r>
              <a:rPr lang="en-CA" sz="1600" dirty="0"/>
              <a:t> [Data set]. </a:t>
            </a:r>
            <a:r>
              <a:rPr lang="en-CA" sz="1600" dirty="0">
                <a:hlinkClick r:id="rId8"/>
              </a:rPr>
              <a:t>https://rebrickable.com/downloads/</a:t>
            </a:r>
            <a:endParaRPr lang="en-CA" sz="16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A149C2-2F95-668B-7B67-C9EA0C5B0305}"/>
              </a:ext>
            </a:extLst>
          </p:cNvPr>
          <p:cNvSpPr txBox="1">
            <a:spLocks/>
          </p:cNvSpPr>
          <p:nvPr/>
        </p:nvSpPr>
        <p:spPr>
          <a:xfrm>
            <a:off x="1296377" y="4282518"/>
            <a:ext cx="1324257" cy="51129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insightful documentation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3ABAED-3E74-181B-1684-C079D25A6081}"/>
              </a:ext>
            </a:extLst>
          </p:cNvPr>
          <p:cNvSpPr txBox="1"/>
          <p:nvPr/>
        </p:nvSpPr>
        <p:spPr>
          <a:xfrm>
            <a:off x="2887073" y="4111037"/>
            <a:ext cx="6020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scikit-learn developers. (n.d.). </a:t>
            </a:r>
            <a:r>
              <a:rPr lang="en-CA" sz="1600" i="1" dirty="0" err="1"/>
              <a:t>KMeans</a:t>
            </a:r>
            <a:r>
              <a:rPr lang="en-CA" sz="1600" i="1" dirty="0"/>
              <a:t> — scikit-learn documentation</a:t>
            </a:r>
            <a:r>
              <a:rPr lang="en-CA" sz="1600" dirty="0"/>
              <a:t>. Retrieved July 19, 2026, from </a:t>
            </a:r>
            <a:r>
              <a:rPr lang="en-CA" sz="1600" dirty="0">
                <a:hlinkClick r:id="rId9"/>
              </a:rPr>
              <a:t>https://scikit-learn.org/stable/modules/generated/sklearn.cluster.KMeans.html</a:t>
            </a:r>
            <a:endParaRPr lang="en-CA" sz="16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A04567F-E2E6-A96F-BF05-89171B0D0925}"/>
              </a:ext>
            </a:extLst>
          </p:cNvPr>
          <p:cNvSpPr txBox="1">
            <a:spLocks/>
          </p:cNvSpPr>
          <p:nvPr/>
        </p:nvSpPr>
        <p:spPr>
          <a:xfrm>
            <a:off x="1286653" y="5511695"/>
            <a:ext cx="1324257" cy="51129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plotting library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D2F6A0-2916-89D9-A43A-2B075570298B}"/>
              </a:ext>
            </a:extLst>
          </p:cNvPr>
          <p:cNvSpPr txBox="1"/>
          <p:nvPr/>
        </p:nvSpPr>
        <p:spPr>
          <a:xfrm>
            <a:off x="2887073" y="5379469"/>
            <a:ext cx="6020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Hunter, J. D. (2007). Matplotlib: A 2D graphics environment. </a:t>
            </a:r>
            <a:r>
              <a:rPr lang="en-CA" sz="1600" i="1" dirty="0"/>
              <a:t>Computing in Science &amp; Engineering, 9</a:t>
            </a:r>
            <a:r>
              <a:rPr lang="en-CA" sz="1600" dirty="0"/>
              <a:t>(3), 90–95. </a:t>
            </a:r>
            <a:r>
              <a:rPr lang="en-CA" sz="1600" dirty="0">
                <a:hlinkClick r:id="rId10"/>
              </a:rPr>
              <a:t>https://doi.org/10.1109/MCSE.2007.55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873990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99E073D2-D02C-4602-90E7-2FBE431ADCA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55232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99E073D2-D02C-4602-90E7-2FBE431ADC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8060660A-6B0A-4BA5-A208-6ABE04653E2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2D550C5-104A-46CC-A78A-83AC850E6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9200" y="0"/>
              <a:ext cx="10972800" cy="6858000"/>
            </a:xfrm>
            <a:prstGeom prst="rect">
              <a:avLst/>
            </a:prstGeom>
          </p:spPr>
        </p:pic>
        <p:pic>
          <p:nvPicPr>
            <p:cNvPr id="12" name="Picture 11" descr="Background pattern&#10;&#10;Description automatically generated">
              <a:extLst>
                <a:ext uri="{FF2B5EF4-FFF2-40B4-BE49-F238E27FC236}">
                  <a16:creationId xmlns:a16="http://schemas.microsoft.com/office/drawing/2014/main" id="{C93B74CC-5054-45E4-9F4A-5DC124D97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0972800" cy="6858000"/>
            </a:xfrm>
            <a:prstGeom prst="rect">
              <a:avLst/>
            </a:prstGeom>
          </p:spPr>
        </p:pic>
      </p:grpSp>
      <p:sp>
        <p:nvSpPr>
          <p:cNvPr id="23" name="Rectángulo 6175">
            <a:extLst>
              <a:ext uri="{FF2B5EF4-FFF2-40B4-BE49-F238E27FC236}">
                <a16:creationId xmlns:a16="http://schemas.microsoft.com/office/drawing/2014/main" id="{8BB652F3-E70C-41B2-B1D6-C632507D4D77}"/>
              </a:ext>
            </a:extLst>
          </p:cNvPr>
          <p:cNvSpPr/>
          <p:nvPr/>
        </p:nvSpPr>
        <p:spPr>
          <a:xfrm>
            <a:off x="0" y="-17273"/>
            <a:ext cx="12214702" cy="3442643"/>
          </a:xfrm>
          <a:prstGeom prst="rect">
            <a:avLst/>
          </a:pr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任意多边形: 形状 16">
            <a:extLst>
              <a:ext uri="{FF2B5EF4-FFF2-40B4-BE49-F238E27FC236}">
                <a16:creationId xmlns:a16="http://schemas.microsoft.com/office/drawing/2014/main" id="{2C61F9E4-4D8D-4561-8C30-CC814E282287}"/>
              </a:ext>
            </a:extLst>
          </p:cNvPr>
          <p:cNvSpPr/>
          <p:nvPr/>
        </p:nvSpPr>
        <p:spPr>
          <a:xfrm flipV="1">
            <a:off x="0" y="3259234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: 形状 16">
            <a:extLst>
              <a:ext uri="{FF2B5EF4-FFF2-40B4-BE49-F238E27FC236}">
                <a16:creationId xmlns:a16="http://schemas.microsoft.com/office/drawing/2014/main" id="{3EC2C573-EB9C-4913-B6E0-744B0634EA26}"/>
              </a:ext>
            </a:extLst>
          </p:cNvPr>
          <p:cNvSpPr/>
          <p:nvPr/>
        </p:nvSpPr>
        <p:spPr>
          <a:xfrm flipV="1">
            <a:off x="9464634" y="3259234"/>
            <a:ext cx="2742954" cy="464457"/>
          </a:xfrm>
          <a:custGeom>
            <a:avLst/>
            <a:gdLst>
              <a:gd name="connsiteX0" fmla="*/ 75600 w 2136775"/>
              <a:gd name="connsiteY0" fmla="*/ 0 h 346075"/>
              <a:gd name="connsiteX1" fmla="*/ 279529 w 2136775"/>
              <a:gd name="connsiteY1" fmla="*/ 0 h 346075"/>
              <a:gd name="connsiteX2" fmla="*/ 279529 w 2136775"/>
              <a:gd name="connsiteY2" fmla="*/ 82894 h 346075"/>
              <a:gd name="connsiteX3" fmla="*/ 431929 w 2136775"/>
              <a:gd name="connsiteY3" fmla="*/ 82894 h 346075"/>
              <a:gd name="connsiteX4" fmla="*/ 431929 w 2136775"/>
              <a:gd name="connsiteY4" fmla="*/ 0 h 346075"/>
              <a:gd name="connsiteX5" fmla="*/ 635858 w 2136775"/>
              <a:gd name="connsiteY5" fmla="*/ 0 h 346075"/>
              <a:gd name="connsiteX6" fmla="*/ 635858 w 2136775"/>
              <a:gd name="connsiteY6" fmla="*/ 82894 h 346075"/>
              <a:gd name="connsiteX7" fmla="*/ 788258 w 2136775"/>
              <a:gd name="connsiteY7" fmla="*/ 82894 h 346075"/>
              <a:gd name="connsiteX8" fmla="*/ 788258 w 2136775"/>
              <a:gd name="connsiteY8" fmla="*/ 0 h 346075"/>
              <a:gd name="connsiteX9" fmla="*/ 992187 w 2136775"/>
              <a:gd name="connsiteY9" fmla="*/ 0 h 346075"/>
              <a:gd name="connsiteX10" fmla="*/ 992187 w 2136775"/>
              <a:gd name="connsiteY10" fmla="*/ 82894 h 346075"/>
              <a:gd name="connsiteX11" fmla="*/ 1144587 w 2136775"/>
              <a:gd name="connsiteY11" fmla="*/ 82894 h 346075"/>
              <a:gd name="connsiteX12" fmla="*/ 1144587 w 2136775"/>
              <a:gd name="connsiteY12" fmla="*/ 0 h 346075"/>
              <a:gd name="connsiteX13" fmla="*/ 1348516 w 2136775"/>
              <a:gd name="connsiteY13" fmla="*/ 0 h 346075"/>
              <a:gd name="connsiteX14" fmla="*/ 1348516 w 2136775"/>
              <a:gd name="connsiteY14" fmla="*/ 82894 h 346075"/>
              <a:gd name="connsiteX15" fmla="*/ 1500916 w 2136775"/>
              <a:gd name="connsiteY15" fmla="*/ 82894 h 346075"/>
              <a:gd name="connsiteX16" fmla="*/ 1500916 w 2136775"/>
              <a:gd name="connsiteY16" fmla="*/ 0 h 346075"/>
              <a:gd name="connsiteX17" fmla="*/ 1704845 w 2136775"/>
              <a:gd name="connsiteY17" fmla="*/ 0 h 346075"/>
              <a:gd name="connsiteX18" fmla="*/ 1704845 w 2136775"/>
              <a:gd name="connsiteY18" fmla="*/ 82894 h 346075"/>
              <a:gd name="connsiteX19" fmla="*/ 1857245 w 2136775"/>
              <a:gd name="connsiteY19" fmla="*/ 82894 h 346075"/>
              <a:gd name="connsiteX20" fmla="*/ 1857245 w 2136775"/>
              <a:gd name="connsiteY20" fmla="*/ 0 h 346075"/>
              <a:gd name="connsiteX21" fmla="*/ 2061175 w 2136775"/>
              <a:gd name="connsiteY21" fmla="*/ 0 h 346075"/>
              <a:gd name="connsiteX22" fmla="*/ 2061175 w 2136775"/>
              <a:gd name="connsiteY22" fmla="*/ 82894 h 346075"/>
              <a:gd name="connsiteX23" fmla="*/ 2136775 w 2136775"/>
              <a:gd name="connsiteY23" fmla="*/ 82894 h 346075"/>
              <a:gd name="connsiteX24" fmla="*/ 2136775 w 2136775"/>
              <a:gd name="connsiteY24" fmla="*/ 346075 h 346075"/>
              <a:gd name="connsiteX25" fmla="*/ 0 w 2136775"/>
              <a:gd name="connsiteY25" fmla="*/ 346075 h 346075"/>
              <a:gd name="connsiteX26" fmla="*/ 0 w 2136775"/>
              <a:gd name="connsiteY26" fmla="*/ 82894 h 346075"/>
              <a:gd name="connsiteX27" fmla="*/ 75600 w 2136775"/>
              <a:gd name="connsiteY27" fmla="*/ 82894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136775" h="346075">
                <a:moveTo>
                  <a:pt x="75600" y="0"/>
                </a:moveTo>
                <a:lnTo>
                  <a:pt x="279529" y="0"/>
                </a:lnTo>
                <a:lnTo>
                  <a:pt x="279529" y="82894"/>
                </a:lnTo>
                <a:lnTo>
                  <a:pt x="431929" y="82894"/>
                </a:lnTo>
                <a:lnTo>
                  <a:pt x="431929" y="0"/>
                </a:lnTo>
                <a:lnTo>
                  <a:pt x="635858" y="0"/>
                </a:lnTo>
                <a:lnTo>
                  <a:pt x="635858" y="82894"/>
                </a:lnTo>
                <a:lnTo>
                  <a:pt x="788258" y="82894"/>
                </a:lnTo>
                <a:lnTo>
                  <a:pt x="788258" y="0"/>
                </a:lnTo>
                <a:lnTo>
                  <a:pt x="992187" y="0"/>
                </a:lnTo>
                <a:lnTo>
                  <a:pt x="992187" y="82894"/>
                </a:lnTo>
                <a:lnTo>
                  <a:pt x="1144587" y="82894"/>
                </a:lnTo>
                <a:lnTo>
                  <a:pt x="1144587" y="0"/>
                </a:lnTo>
                <a:lnTo>
                  <a:pt x="1348516" y="0"/>
                </a:lnTo>
                <a:lnTo>
                  <a:pt x="1348516" y="82894"/>
                </a:lnTo>
                <a:lnTo>
                  <a:pt x="1500916" y="82894"/>
                </a:lnTo>
                <a:lnTo>
                  <a:pt x="1500916" y="0"/>
                </a:lnTo>
                <a:lnTo>
                  <a:pt x="1704845" y="0"/>
                </a:lnTo>
                <a:lnTo>
                  <a:pt x="1704845" y="82894"/>
                </a:lnTo>
                <a:lnTo>
                  <a:pt x="1857245" y="82894"/>
                </a:lnTo>
                <a:lnTo>
                  <a:pt x="1857245" y="0"/>
                </a:lnTo>
                <a:lnTo>
                  <a:pt x="2061175" y="0"/>
                </a:lnTo>
                <a:lnTo>
                  <a:pt x="2061175" y="82894"/>
                </a:lnTo>
                <a:lnTo>
                  <a:pt x="2136775" y="82894"/>
                </a:lnTo>
                <a:lnTo>
                  <a:pt x="2136775" y="346075"/>
                </a:lnTo>
                <a:lnTo>
                  <a:pt x="0" y="346075"/>
                </a:lnTo>
                <a:lnTo>
                  <a:pt x="0" y="82894"/>
                </a:lnTo>
                <a:lnTo>
                  <a:pt x="75600" y="82894"/>
                </a:lnTo>
                <a:close/>
              </a:path>
            </a:pathLst>
          </a:custGeom>
          <a:solidFill>
            <a:srgbClr val="D01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ángulo redondeado 14">
            <a:extLst>
              <a:ext uri="{FF2B5EF4-FFF2-40B4-BE49-F238E27FC236}">
                <a16:creationId xmlns:a16="http://schemas.microsoft.com/office/drawing/2014/main" id="{C7143A2C-3F85-47CD-9E2B-97A348E51562}"/>
              </a:ext>
            </a:extLst>
          </p:cNvPr>
          <p:cNvSpPr/>
          <p:nvPr/>
        </p:nvSpPr>
        <p:spPr>
          <a:xfrm>
            <a:off x="834056" y="1336378"/>
            <a:ext cx="10523889" cy="4168165"/>
          </a:xfrm>
          <a:prstGeom prst="roundRect">
            <a:avLst>
              <a:gd name="adj" fmla="val 2826"/>
            </a:avLst>
          </a:prstGeom>
          <a:solidFill>
            <a:schemeClr val="bg1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ángulo redondeado 14">
            <a:extLst>
              <a:ext uri="{FF2B5EF4-FFF2-40B4-BE49-F238E27FC236}">
                <a16:creationId xmlns:a16="http://schemas.microsoft.com/office/drawing/2014/main" id="{69FEE036-62FB-4E7F-8B1D-B1654A4735D8}"/>
              </a:ext>
            </a:extLst>
          </p:cNvPr>
          <p:cNvSpPr/>
          <p:nvPr/>
        </p:nvSpPr>
        <p:spPr>
          <a:xfrm>
            <a:off x="1158942" y="1662189"/>
            <a:ext cx="9874117" cy="3516543"/>
          </a:xfrm>
          <a:prstGeom prst="roundRect">
            <a:avLst>
              <a:gd name="adj" fmla="val 2826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56144E1-FF2D-4715-8657-21CDEE3ECD1E}"/>
              </a:ext>
            </a:extLst>
          </p:cNvPr>
          <p:cNvCxnSpPr>
            <a:cxnSpLocks/>
          </p:cNvCxnSpPr>
          <p:nvPr/>
        </p:nvCxnSpPr>
        <p:spPr>
          <a:xfrm>
            <a:off x="2565400" y="2824843"/>
            <a:ext cx="43434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picture containing toy, sitting, table, dark&#10;&#10;Description automatically generated">
            <a:extLst>
              <a:ext uri="{FF2B5EF4-FFF2-40B4-BE49-F238E27FC236}">
                <a16:creationId xmlns:a16="http://schemas.microsoft.com/office/drawing/2014/main" id="{E23C71D0-61EC-4434-A14B-9384812F3DD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887" y="724579"/>
            <a:ext cx="4630057" cy="5544160"/>
          </a:xfrm>
          <a:prstGeom prst="rect">
            <a:avLst/>
          </a:prstGeom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14" name="Rectángulo redondeado 14">
            <a:extLst>
              <a:ext uri="{FF2B5EF4-FFF2-40B4-BE49-F238E27FC236}">
                <a16:creationId xmlns:a16="http://schemas.microsoft.com/office/drawing/2014/main" id="{9565BB47-835A-4FD4-B946-9DD07A6DBC9E}"/>
              </a:ext>
            </a:extLst>
          </p:cNvPr>
          <p:cNvSpPr/>
          <p:nvPr/>
        </p:nvSpPr>
        <p:spPr>
          <a:xfrm>
            <a:off x="8598723" y="5036738"/>
            <a:ext cx="2117500" cy="935610"/>
          </a:xfrm>
          <a:prstGeom prst="roundRect">
            <a:avLst>
              <a:gd name="adj" fmla="val 50000"/>
            </a:avLst>
          </a:prstGeom>
          <a:solidFill>
            <a:srgbClr val="D0101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图片 2">
            <a:extLst>
              <a:ext uri="{FF2B5EF4-FFF2-40B4-BE49-F238E27FC236}">
                <a16:creationId xmlns:a16="http://schemas.microsoft.com/office/drawing/2014/main" id="{05B0CD34-BB20-4B50-BCBA-AC1C3B74F85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61171" y="5170953"/>
            <a:ext cx="1392605" cy="667180"/>
          </a:xfrm>
          <a:prstGeom prst="rect">
            <a:avLst/>
          </a:prstGeom>
        </p:spPr>
      </p:pic>
      <p:sp>
        <p:nvSpPr>
          <p:cNvPr id="16" name="Rectángulo 12">
            <a:extLst>
              <a:ext uri="{FF2B5EF4-FFF2-40B4-BE49-F238E27FC236}">
                <a16:creationId xmlns:a16="http://schemas.microsoft.com/office/drawing/2014/main" id="{77DA9832-58B0-4DB8-8B68-08B4705894D6}"/>
              </a:ext>
            </a:extLst>
          </p:cNvPr>
          <p:cNvSpPr/>
          <p:nvPr/>
        </p:nvSpPr>
        <p:spPr>
          <a:xfrm>
            <a:off x="2616200" y="2097022"/>
            <a:ext cx="8100023" cy="2554545"/>
          </a:xfrm>
          <a:prstGeom prst="rect">
            <a:avLst/>
          </a:prstGeom>
        </p:spPr>
        <p:txBody>
          <a:bodyPr wrap="square" lIns="0" rIns="0" anchor="b" anchorCtr="0">
            <a:spAutoFit/>
          </a:bodyPr>
          <a:lstStyle/>
          <a:p>
            <a:pPr algn="r"/>
            <a:r>
              <a:rPr lang="en-US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ource Sans Pro Semibold" panose="020B0603030403020204" pitchFamily="34" charset="0"/>
                <a:cs typeface="Segoe UI" panose="020B0502040204020203" pitchFamily="34" charset="0"/>
              </a:rPr>
              <a:t>THANK</a:t>
            </a:r>
            <a:br>
              <a:rPr lang="en-US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Source Sans Pro Semibold" panose="020B0603030403020204" pitchFamily="34" charset="0"/>
                <a:cs typeface="Segoe UI" panose="020B0502040204020203" pitchFamily="34" charset="0"/>
              </a:rPr>
            </a:br>
            <a:r>
              <a:rPr lang="en-US" sz="8000" b="1" dirty="0">
                <a:solidFill>
                  <a:srgbClr val="D01012"/>
                </a:solidFill>
                <a:latin typeface="Segoe UI" panose="020B0502040204020203" pitchFamily="34" charset="0"/>
                <a:ea typeface="Source Sans Pro Semibold" panose="020B0603030403020204" pitchFamily="34" charset="0"/>
                <a:cs typeface="Segoe UI" panose="020B0502040204020203" pitchFamily="34" charset="0"/>
              </a:rPr>
              <a:t>YOU</a:t>
            </a:r>
            <a:endParaRPr lang="en-US" sz="8000" b="1" dirty="0">
              <a:solidFill>
                <a:srgbClr val="D01012"/>
              </a:solidFill>
              <a:latin typeface="Segoe UI" panose="020B0502040204020203" pitchFamily="34" charset="0"/>
              <a:ea typeface="Source Sans Pro Black" panose="020B0803030403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6958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vgUDTVFP9DJhd2ENdLY6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LEgy2WGaKMRMxuq9KCAg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pUq_0bGD5mMVlqliRQcP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OjT.mStzAkxQnYwC94m9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VmS22Qb6ywRIH2ydJmS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405</Words>
  <Application>Microsoft Office PowerPoint</Application>
  <PresentationFormat>Widescreen</PresentationFormat>
  <Paragraphs>39</Paragraphs>
  <Slides>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Segoe UI</vt:lpstr>
      <vt:lpstr>Office Theme</vt:lpstr>
      <vt:lpstr>think-cell Slide</vt:lpstr>
      <vt:lpstr>PowerPoint Presentation</vt:lpstr>
      <vt:lpstr>Introduction</vt:lpstr>
      <vt:lpstr>Our Approach</vt:lpstr>
      <vt:lpstr>Key Finding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 24slides3</dc:creator>
  <cp:lastModifiedBy>Saunav kaushik</cp:lastModifiedBy>
  <cp:revision>62</cp:revision>
  <dcterms:created xsi:type="dcterms:W3CDTF">2020-10-26T06:25:39Z</dcterms:created>
  <dcterms:modified xsi:type="dcterms:W3CDTF">2026-07-19T14:01:25Z</dcterms:modified>
</cp:coreProperties>
</file>