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When the sequence itself is a generally useful unit of knowledge, you should represent it in SMem.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epmem</a:t>
            </a:r>
            <a:r>
              <a:rPr lang="en" sz="1400">
                <a:solidFill>
                  <a:schemeClr val="dk2"/>
                </a:solidFill>
              </a:rPr>
              <a:t>- It stores context-laden sequences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Merely ends up replicating parts of EpMem store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992766"/>
            <a:ext cx="8520600" cy="27369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66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5640766"/>
            <a:ext cx="5998800" cy="8067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4202966"/>
            <a:ext cx="8520600" cy="1734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992766"/>
            <a:ext cx="8520600" cy="27369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Episodic Memory Consolidation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(proposal. I didn’t do this yet.)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Research Goal: learn decontextualized sequences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When would an agent need declarative memory of a decontextualized sequence?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Route recognition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Learning song lyrics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Activity recognition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2" name="Shape 62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Goal: Learn general sequences</a:t>
            </a:r>
          </a:p>
        </p:txBody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Example: Jingle Bells (j b j b j a t w)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Try using Spreading with edge weights?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	</a:t>
            </a:r>
            <a:r>
              <a:rPr b="1" lang="en" sz="2400"/>
              <a:t>j-&gt;b ⅔</a:t>
            </a:r>
            <a:r>
              <a:rPr b="1" lang="en" sz="2400"/>
              <a:t> 	</a:t>
            </a:r>
            <a:r>
              <a:rPr b="1" lang="en" sz="2400"/>
              <a:t>	j-&gt;a ⅓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Unique-element sequences (abc) are a special case!</a:t>
            </a:r>
          </a:p>
          <a:p>
            <a:pPr indent="-381000" lvl="1" marL="914400" rtl="0">
              <a:spcBef>
                <a:spcPts val="0"/>
              </a:spcBef>
              <a:buSzPct val="100000"/>
            </a:pPr>
            <a:r>
              <a:rPr lang="en" sz="2400"/>
              <a:t>the current token uniquely identifies the next token.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Spreading Activation with Edge Weights is insufficient!</a:t>
            </a:r>
          </a:p>
        </p:txBody>
      </p:sp>
      <p:sp>
        <p:nvSpPr>
          <p:cNvPr id="69" name="Shape 69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can we do already?</a:t>
            </a:r>
          </a:p>
        </p:txBody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Functionality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Recall sequences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Learn unique-element sequences (abc...)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Learn general sequences (jbjbjatw)</a:t>
            </a:r>
          </a:p>
        </p:txBody>
      </p:sp>
      <p:sp>
        <p:nvSpPr>
          <p:cNvPr id="76" name="Shape 76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Mechanism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Spreading (or even just retrieval)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Edge Weights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???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How to represent/memorize general sequences?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Option 1 (doesn’t work):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Use existing representation. </a:t>
            </a:r>
          </a:p>
          <a:p>
            <a:pPr indent="-228600" lvl="1" marL="9144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Any two successive items have a next pointer with some weight.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How to represent/memorize general sequences?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Option 1 (doesn’t work):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Use existing representation.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Option 2 (boring):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Ignore the problem and trivially make the sequence unique. (“Uniqueify” it.)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Instead of jingle bells, have 1,2,3,4,5,6,7,8 where 1, 3, and 5 each have a “jingle” underneath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Or make a different token with some naming rule</a:t>
            </a:r>
          </a:p>
          <a:p>
            <a:pPr indent="-228600" lvl="2" marL="1371600" rtl="0">
              <a:spcBef>
                <a:spcPts val="0"/>
              </a:spcBef>
            </a:pPr>
            <a:r>
              <a:rPr lang="en"/>
              <a:t>Jingle_1, bells_1, Jingle_2, bells_2, ...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How to represent/memorize general sequences?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Option 1 (doesn’t work):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Use existing representation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Option 2 (boring):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Ignore the problem and trivially make the sequence unique. (“Uniqueify” it.)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Option 3 (cool!):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Note that repeated symbols allow compression (which in turn can show hierarchical structure)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What??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do I propose?</a:t>
            </a:r>
          </a:p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Functionality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Recall sequences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Learn unique-element sequences (abc...)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Learn general sequences (jbjbjatw)</a:t>
            </a:r>
          </a:p>
        </p:txBody>
      </p:sp>
      <p:sp>
        <p:nvSpPr>
          <p:cNvPr id="105" name="Shape 10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Mechanism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Spreading (or even just retrieval)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Edge Weights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???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do I propose?</a:t>
            </a:r>
          </a:p>
        </p:txBody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Functionality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Recall sequences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Learn unique-element sequences (abc...)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Learn general sequences (jbjbjatw)</a:t>
            </a:r>
          </a:p>
        </p:txBody>
      </p:sp>
      <p:sp>
        <p:nvSpPr>
          <p:cNvPr id="113" name="Shape 113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Mechanism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Spreading (or even just retrieval)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Edge Weights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Episodic Memory Consolidation</a:t>
            </a:r>
          </a:p>
        </p:txBody>
      </p:sp>
      <p:sp>
        <p:nvSpPr>
          <p:cNvPr id="114" name="Shape 114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Episodic Memory Consolidation</a:t>
            </a:r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Entire Agent lifetime is one large general sequence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Use compression to mine out hierarchical structure within the repetition</a:t>
            </a:r>
          </a:p>
          <a:p>
            <a:pPr indent="-228600" lvl="1" marL="9144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Jingle bells is a repeated hierarchical subsequence.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</a:pPr>
            <a:r>
              <a:rPr lang="en"/>
              <a:t>Put declarative representation of general sequence into SMem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Episodic Memory Consolidation</a:t>
            </a:r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Easy case: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Off-the-shelf string compression algorithm Sequitur (Nevill-Manning - ‎1996)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Input: “jbjbjatw”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Output: S-&gt;AAjatw, A-&gt;jb	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8" name="Shape 128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Episodic Memory Consolidation</a:t>
            </a:r>
          </a:p>
        </p:txBody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Easy case: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Off-the-shelf string compression algorithm Sequitur (Nevill-Manning - ‎1996)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Input: “jbjbjatwjbjbjatw”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Output: s-&gt;BB, B-&gt;AAjatw, A-&gt;jb	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Easy Case</a:t>
            </a:r>
          </a:p>
        </p:txBody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Option 3 (cool!)</a:t>
            </a:r>
          </a:p>
          <a:p>
            <a:pPr indent="-228600" lvl="0" marL="457200">
              <a:spcBef>
                <a:spcPts val="0"/>
              </a:spcBef>
            </a:pPr>
            <a:r>
              <a:t/>
            </a:r>
            <a:endParaRPr/>
          </a:p>
        </p:txBody>
      </p:sp>
      <p:sp>
        <p:nvSpPr>
          <p:cNvPr id="142" name="Shape 142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Option 2 (boring)</a:t>
            </a:r>
          </a:p>
          <a:p>
            <a:pPr indent="-228600" lvl="0" marL="457200">
              <a:spcBef>
                <a:spcPts val="0"/>
              </a:spcBef>
            </a:pPr>
            <a:r>
              <a:t/>
            </a:r>
            <a:endParaRPr/>
          </a:p>
        </p:txBody>
      </p:sp>
      <p:sp>
        <p:nvSpPr>
          <p:cNvPr id="143" name="Shape 143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Easy Case</a:t>
            </a:r>
          </a:p>
        </p:txBody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Option 3 (cool!)</a:t>
            </a:r>
          </a:p>
        </p:txBody>
      </p:sp>
      <p:sp>
        <p:nvSpPr>
          <p:cNvPr id="150" name="Shape 150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2400">
                <a:solidFill>
                  <a:srgbClr val="000000"/>
                </a:solidFill>
              </a:rPr>
              <a:t>Option 2 (boring)</a:t>
            </a:r>
          </a:p>
        </p:txBody>
      </p:sp>
      <p:pic>
        <p:nvPicPr>
          <p:cNvPr descr="boring.png" id="151" name="Shape 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2451412"/>
            <a:ext cx="8520600" cy="272563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Easy Case</a:t>
            </a:r>
          </a:p>
        </p:txBody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2400">
                <a:solidFill>
                  <a:srgbClr val="000000"/>
                </a:solidFill>
              </a:rPr>
              <a:t>Option 3 (cool!)</a:t>
            </a:r>
          </a:p>
        </p:txBody>
      </p:sp>
      <p:sp>
        <p:nvSpPr>
          <p:cNvPr id="159" name="Shape 159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Option 2 (boring)</a:t>
            </a:r>
          </a:p>
        </p:txBody>
      </p:sp>
      <p:pic>
        <p:nvPicPr>
          <p:cNvPr descr="cool2.png"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48" y="1407749"/>
            <a:ext cx="6271900" cy="458482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Shape 161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Hold on… What?</a:t>
            </a:r>
          </a:p>
        </p:txBody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What I’ve demonstrated: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Automatic storage of general sequences could be done at least with strings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Algorithm exists to isolate common *substrings*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about EpMem? Soar?</a:t>
            </a:r>
          </a:p>
        </p:txBody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Well… I only know the easy way.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Easy way: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At a particular “address” in EpMem’s WM graph, ...</a:t>
            </a:r>
          </a:p>
        </p:txBody>
      </p:sp>
      <p:sp>
        <p:nvSpPr>
          <p:cNvPr id="175" name="Shape 175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wmtree.png" id="182" name="Shape 1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90500"/>
            <a:ext cx="8534400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Shape 183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12</a:t>
            </a:r>
          </a:p>
        </p:txBody>
      </p:sp>
      <p:sp>
        <p:nvSpPr>
          <p:cNvPr id="184" name="Shape 184"/>
          <p:cNvSpPr txBox="1"/>
          <p:nvPr/>
        </p:nvSpPr>
        <p:spPr>
          <a:xfrm>
            <a:off x="1391475" y="111825"/>
            <a:ext cx="4025400" cy="683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Working Memory Graph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about EpMem? Soar?</a:t>
            </a:r>
          </a:p>
        </p:txBody>
      </p:sp>
      <p:sp>
        <p:nvSpPr>
          <p:cNvPr id="190" name="Shape 19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 given “address” in Working Memory Graph (within EpMem) is a sequence of constants and identifiers.</a:t>
            </a:r>
          </a:p>
        </p:txBody>
      </p:sp>
      <p:pic>
        <p:nvPicPr>
          <p:cNvPr descr="edge_connection.png"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6881" y="2302800"/>
            <a:ext cx="5440644" cy="455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Shape 192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How do you make this SMem structure?</a:t>
            </a:r>
          </a:p>
        </p:txBody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Well… I only know the easy way.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Easy way: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At a particular “address” in EpMem’s WM graph, treat the values as a symbol stream. (works easily if nothing but terminals occur at the address) Apply off-the-shelf hierarchical compression.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9" name="Shape 199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How do you make this SMem structure?</a:t>
            </a:r>
          </a:p>
        </p:txBody>
      </p:sp>
      <p:sp>
        <p:nvSpPr>
          <p:cNvPr id="205" name="Shape 205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Well… I only know the easy way.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Easy way: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At a particular “address” in EpMem’s WM graph, treat the values as a symbol stream. (works easily if nothing but terminals occur at the address) Apply off-the-shelf hierarchical compression.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Concerns: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 What if ids/structure come in? What about noisy/meaningless symbols? What about when the agent wants to change the resulting SMem structures? …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6" name="Shape 206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do you think?</a:t>
            </a:r>
          </a:p>
        </p:txBody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Unanswered Questions: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Is this even worth doing? The “boring” Option 2 would technically work.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Side-note: we </a:t>
            </a:r>
            <a:r>
              <a:rPr i="1" lang="en"/>
              <a:t>would</a:t>
            </a:r>
            <a:r>
              <a:rPr lang="en"/>
              <a:t> get some EpMem compression out of Option 3.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What </a:t>
            </a:r>
            <a:r>
              <a:rPr i="1" lang="en"/>
              <a:t>exactly</a:t>
            </a:r>
            <a:r>
              <a:rPr lang="en"/>
              <a:t> in Soar is the stream input to be mined/compressed?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I’ve only conceptually worked out the easy case.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How will an agent use this? (New SMem knowledge the rules don’t even know has been made.)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Free recall + spreading would spontaneously recite Jingle Bells if given the start node.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Should I try to approach this from the tensor/graph compression point of view?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Would be about compression of the whole WM tree, not value streams.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3" name="Shape 213"/>
          <p:cNvSpPr txBox="1"/>
          <p:nvPr/>
        </p:nvSpPr>
        <p:spPr>
          <a:xfrm>
            <a:off x="8832300" y="6436975"/>
            <a:ext cx="5604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