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570" r:id="rId2"/>
    <p:sldId id="575" r:id="rId3"/>
    <p:sldId id="50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5CC"/>
    <a:srgbClr val="8519E8"/>
    <a:srgbClr val="1D53FF"/>
    <a:srgbClr val="0541FF"/>
    <a:srgbClr val="0033CC"/>
    <a:srgbClr val="0066FF"/>
    <a:srgbClr val="3366FF"/>
    <a:srgbClr val="3333FF"/>
    <a:srgbClr val="0000FF"/>
    <a:srgbClr val="184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89203" autoAdjust="0"/>
  </p:normalViewPr>
  <p:slideViewPr>
    <p:cSldViewPr>
      <p:cViewPr varScale="1">
        <p:scale>
          <a:sx n="128" d="100"/>
          <a:sy n="128" d="100"/>
        </p:scale>
        <p:origin x="8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F9B93-CCD5-470F-8013-393A448D9F6F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FB65-7E26-48E8-87CA-39C1AC7F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64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6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96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2BE7-16D7-4EE9-AA4C-97E4487E3348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BCD1E-E2CF-462F-B611-1B84CB4ABBDD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7FC2-BFC5-4676-9F89-2185404AAB52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2099-C00C-4E26-8F7B-85537F040016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59B0-141D-4115-8FBC-8D30CC588138}" type="datetime1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2AA17-5521-4409-92EC-DD3B9F0B666D}" type="datetime1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ED81-468F-4026-A656-63729C39E214}" type="datetime1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A07F-882B-40C9-83D7-5B6BCE076570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E248-45A1-444C-9E0E-C4569F2D5BF0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9533-F5D7-490B-81D3-0BB1172780A6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7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5F83-1257-41ED-87F2-A8D9A84DCFD7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5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3830-7C6A-4622-A0DA-815FC56E3902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ch.edu/~jrkirk/data/test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ch.edu/~jrkirk/data/test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001000" cy="184785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Interactive Task Learning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Game Archive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76800"/>
            <a:ext cx="7010400" cy="14478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James Kirk</a:t>
            </a:r>
          </a:p>
          <a:p>
            <a:r>
              <a:rPr lang="en-US" sz="1800" dirty="0"/>
              <a:t>Soar Workshop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7200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hlinkClick r:id="rId3"/>
              </a:rPr>
              <a:t>www.umich.edu/~jrkirk/data/test.html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Still under construction!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I would appreciate any feedback!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jrkirk@umich.edu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7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Nuggets and Coals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3038"/>
            <a:ext cx="8382000" cy="5334000"/>
          </a:xfrm>
        </p:spPr>
        <p:txBody>
          <a:bodyPr>
            <a:normAutofit/>
          </a:bodyPr>
          <a:lstStyle/>
          <a:p>
            <a:r>
              <a:rPr lang="en-US" sz="2800" dirty="0"/>
              <a:t>Nuggets</a:t>
            </a:r>
          </a:p>
          <a:p>
            <a:pPr lvl="1"/>
            <a:r>
              <a:rPr lang="en-US" sz="2000" dirty="0"/>
              <a:t>Can autogenerate webpages, images, and text files by running agent</a:t>
            </a:r>
          </a:p>
          <a:p>
            <a:pPr lvl="1"/>
            <a:r>
              <a:rPr lang="en-US" sz="2000" dirty="0"/>
              <a:t>World visualizer works for many games</a:t>
            </a:r>
          </a:p>
          <a:p>
            <a:pPr lvl="1"/>
            <a:endParaRPr lang="en-US" sz="2000" dirty="0"/>
          </a:p>
          <a:p>
            <a:r>
              <a:rPr lang="en-US" sz="2800" dirty="0"/>
              <a:t>Coals</a:t>
            </a:r>
          </a:p>
          <a:p>
            <a:pPr lvl="1"/>
            <a:r>
              <a:rPr lang="en-US" sz="2000" dirty="0"/>
              <a:t>Unfinished (some issues with images)</a:t>
            </a:r>
          </a:p>
          <a:p>
            <a:pPr lvl="1"/>
            <a:r>
              <a:rPr lang="en-US" sz="2000" dirty="0"/>
              <a:t>Doesn’t show primitives used to teach each game (what other data?)</a:t>
            </a:r>
          </a:p>
          <a:p>
            <a:pPr lvl="1"/>
            <a:r>
              <a:rPr lang="en-US" sz="2000" dirty="0"/>
              <a:t>Some tasks don’t have images we can generate</a:t>
            </a:r>
          </a:p>
          <a:p>
            <a:pPr lvl="1"/>
            <a:r>
              <a:rPr lang="en-US" sz="2000" dirty="0"/>
              <a:t>More verbose examples? (with interference)</a:t>
            </a:r>
            <a:endParaRPr lang="en-US" sz="3200" dirty="0"/>
          </a:p>
          <a:p>
            <a:pPr marL="914400" lvl="2" indent="0">
              <a:buNone/>
            </a:pPr>
            <a:endParaRPr lang="en-US" sz="3200" dirty="0"/>
          </a:p>
          <a:p>
            <a:pPr marL="914400" lvl="2" indent="0">
              <a:buNone/>
            </a:pPr>
            <a:r>
              <a:rPr lang="en-US" sz="3200" dirty="0">
                <a:hlinkClick r:id="rId3"/>
              </a:rPr>
              <a:t>www.umich.edu/~jrkirk/data/test.html</a:t>
            </a:r>
            <a:endParaRPr lang="en-US" sz="3200" dirty="0"/>
          </a:p>
          <a:p>
            <a:pPr marL="914400" lvl="2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14597</TotalTime>
  <Words>115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Interactive Task Learning  Game Archive</vt:lpstr>
      <vt:lpstr>Website</vt:lpstr>
      <vt:lpstr>Nuggets and Coals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Kirk</cp:lastModifiedBy>
  <cp:revision>822</cp:revision>
  <dcterms:created xsi:type="dcterms:W3CDTF">2013-05-07T17:56:41Z</dcterms:created>
  <dcterms:modified xsi:type="dcterms:W3CDTF">2019-05-09T07:41:11Z</dcterms:modified>
</cp:coreProperties>
</file>