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4.xml"/>
  <Override ContentType="application/vnd.openxmlformats-officedocument.presentationml.slideLayout+xml" PartName="/ppt/slideLayouts/slideLayout5.xml"/>
  <Override ContentType="application/vnd.openxmlformats-officedocument.presentationml.slideLayout+xml" PartName="/ppt/slideLayouts/slideLayout2.xml"/>
  <Override ContentType="application/vnd.openxmlformats-officedocument.presentationml.slideLayout+xml" PartName="/ppt/slideLayouts/slideLayout11.xml"/>
  <Override ContentType="application/vnd.openxmlformats-officedocument.presentationml.slideLayout+xml" PartName="/ppt/slideLayouts/slideLayout12.xml"/>
  <Override ContentType="application/vnd.openxmlformats-officedocument.presentationml.slideLayout+xml" PartName="/ppt/slideLayouts/slideLayout1.xml"/>
  <Override ContentType="application/vnd.openxmlformats-officedocument.presentationml.slideLayout+xml" PartName="/ppt/slideLayouts/slideLayout10.xml"/>
  <Override ContentType="application/vnd.openxmlformats-officedocument.presentationml.slideLayout+xml" PartName="/ppt/slideLayouts/slideLayout7.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Layout+xml" PartName="/ppt/slideLayouts/slideLayout9.xml"/>
  <Override ContentType="application/vnd.openxmlformats-officedocument.presentationml.slideMaster+xml" PartName="/ppt/slideMasters/slideMaster1.xml"/>
  <Override ContentType="application/vnd.openxmlformats-officedocument.presentationml.slide+xml" PartName="/ppt/slides/slide43.xml"/>
  <Override ContentType="application/vnd.openxmlformats-officedocument.presentationml.slide+xml" PartName="/ppt/slides/slide78.xml"/>
  <Override ContentType="application/vnd.openxmlformats-officedocument.presentationml.slide+xml" PartName="/ppt/slides/slide86.xml"/>
  <Override ContentType="application/vnd.openxmlformats-officedocument.presentationml.slide+xml" PartName="/ppt/slides/slide35.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68.xml"/>
  <Override ContentType="application/vnd.openxmlformats-officedocument.presentationml.slide+xml" PartName="/ppt/slides/slide94.xml"/>
  <Override ContentType="application/vnd.openxmlformats-officedocument.presentationml.slide+xml" PartName="/ppt/slides/slide84.xml"/>
  <Override ContentType="application/vnd.openxmlformats-officedocument.presentationml.slide+xml" PartName="/ppt/slides/slide37.xml"/>
  <Override ContentType="application/vnd.openxmlformats-officedocument.presentationml.slide+xml" PartName="/ppt/slides/slide71.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66.xml"/>
  <Override ContentType="application/vnd.openxmlformats-officedocument.presentationml.slide+xml" PartName="/ppt/slides/slide23.xml"/>
  <Override ContentType="application/vnd.openxmlformats-officedocument.presentationml.slide+xml" PartName="/ppt/slides/slide10.xml"/>
  <Override ContentType="application/vnd.openxmlformats-officedocument.presentationml.slide+xml" PartName="/ppt/slides/slide53.xml"/>
  <Override ContentType="application/vnd.openxmlformats-officedocument.presentationml.slide+xml" PartName="/ppt/slides/slide96.xml"/>
  <Override ContentType="application/vnd.openxmlformats-officedocument.presentationml.slide+xml" PartName="/ppt/slides/slide48.xml"/>
  <Override ContentType="application/vnd.openxmlformats-officedocument.presentationml.slide+xml" PartName="/ppt/slides/slide22.xml"/>
  <Override ContentType="application/vnd.openxmlformats-officedocument.presentationml.slide+xml" PartName="/ppt/slides/slide82.xml"/>
  <Override ContentType="application/vnd.openxmlformats-officedocument.presentationml.slide+xml" PartName="/ppt/slides/slide65.xml"/>
  <Override ContentType="application/vnd.openxmlformats-officedocument.presentationml.slide+xml" PartName="/ppt/slides/slide9.xml"/>
  <Override ContentType="application/vnd.openxmlformats-officedocument.presentationml.slide+xml" PartName="/ppt/slides/slide12.xml"/>
  <Override ContentType="application/vnd.openxmlformats-officedocument.presentationml.slide+xml" PartName="/ppt/slides/slide98.xml"/>
  <Override ContentType="application/vnd.openxmlformats-officedocument.presentationml.slide+xml" PartName="/ppt/slides/slide72.xml"/>
  <Override ContentType="application/vnd.openxmlformats-officedocument.presentationml.slide+xml" PartName="/ppt/slides/slide20.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59.xml"/>
  <Override ContentType="application/vnd.openxmlformats-officedocument.presentationml.slide+xml" PartName="/ppt/slides/slide89.xml"/>
  <Override ContentType="application/vnd.openxmlformats-officedocument.presentationml.slide+xml" PartName="/ppt/slides/slide76.xml"/>
  <Override ContentType="application/vnd.openxmlformats-officedocument.presentationml.slide+xml" PartName="/ppt/slides/slide63.xml"/>
  <Override ContentType="application/vnd.openxmlformats-officedocument.presentationml.slide+xml" PartName="/ppt/slides/slide93.xml"/>
  <Override ContentType="application/vnd.openxmlformats-officedocument.presentationml.slide+xml" PartName="/ppt/slides/slide101.xml"/>
  <Override ContentType="application/vnd.openxmlformats-officedocument.presentationml.slide+xml" PartName="/ppt/slides/slide80.xml"/>
  <Override ContentType="application/vnd.openxmlformats-officedocument.presentationml.slide+xml" PartName="/ppt/slides/slide103.xml"/>
  <Override ContentType="application/vnd.openxmlformats-officedocument.presentationml.slide+xml" PartName="/ppt/slides/slide61.xml"/>
  <Override ContentType="application/vnd.openxmlformats-officedocument.presentationml.slide+xml" PartName="/ppt/slides/slide91.xml"/>
  <Override ContentType="application/vnd.openxmlformats-officedocument.presentationml.slide+xml" PartName="/ppt/slides/slide31.xml"/>
  <Override ContentType="application/vnd.openxmlformats-officedocument.presentationml.slide+xml" PartName="/ppt/slides/slide87.xml"/>
  <Override ContentType="application/vnd.openxmlformats-officedocument.presentationml.slide+xml" PartName="/ppt/slides/slide74.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60.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95.xml"/>
  <Override ContentType="application/vnd.openxmlformats-officedocument.presentationml.slide+xml" PartName="/ppt/slides/slide69.xml"/>
  <Override ContentType="application/vnd.openxmlformats-officedocument.presentationml.slide+xml" PartName="/ppt/slides/slide85.xml"/>
  <Override ContentType="application/vnd.openxmlformats-officedocument.presentationml.slide+xml" PartName="/ppt/slides/slide42.xml"/>
  <Override ContentType="application/vnd.openxmlformats-officedocument.presentationml.slide+xml" PartName="/ppt/slides/slide50.xml"/>
  <Override ContentType="application/vnd.openxmlformats-officedocument.presentationml.slide+xml" PartName="/ppt/slides/slide77.xml"/>
  <Override ContentType="application/vnd.openxmlformats-officedocument.presentationml.slide+xml" PartName="/ppt/slides/slide34.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97.xml"/>
  <Override ContentType="application/vnd.openxmlformats-officedocument.presentationml.slide+xml" PartName="/ppt/slides/slide11.xml"/>
  <Override ContentType="application/vnd.openxmlformats-officedocument.presentationml.slide+xml" PartName="/ppt/slides/slide6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79.xml"/>
  <Override ContentType="application/vnd.openxmlformats-officedocument.presentationml.slide+xml" PartName="/ppt/slides/slide49.xml"/>
  <Override ContentType="application/vnd.openxmlformats-officedocument.presentationml.slide+xml" PartName="/ppt/slides/slide83.xml"/>
  <Override ContentType="application/vnd.openxmlformats-officedocument.presentationml.slide+xml" PartName="/ppt/slides/slide70.xml"/>
  <Override ContentType="application/vnd.openxmlformats-officedocument.presentationml.slide+xml" PartName="/ppt/slides/slide6.xml"/>
  <Override ContentType="application/vnd.openxmlformats-officedocument.presentationml.slide+xml" PartName="/ppt/slides/slide40.xml"/>
  <Override ContentType="application/vnd.openxmlformats-officedocument.presentationml.slide+xml" PartName="/ppt/slides/slide73.xml"/>
  <Override ContentType="application/vnd.openxmlformats-officedocument.presentationml.slide+xml" PartName="/ppt/slides/slide30.xml"/>
  <Override ContentType="application/vnd.openxmlformats-officedocument.presentationml.slide+xml" PartName="/ppt/slides/slide99.xml"/>
  <Override ContentType="application/vnd.openxmlformats-officedocument.presentationml.slide+xml" PartName="/ppt/slides/slide3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47.xml"/>
  <Override ContentType="application/vnd.openxmlformats-officedocument.presentationml.slide+xml" PartName="/ppt/slides/slide21.xml"/>
  <Override ContentType="application/vnd.openxmlformats-officedocument.presentationml.slide+xml" PartName="/ppt/slides/slide100.xml"/>
  <Override ContentType="application/vnd.openxmlformats-officedocument.presentationml.slide+xml" PartName="/ppt/slides/slide64.xml"/>
  <Override ContentType="application/vnd.openxmlformats-officedocument.presentationml.slide+xml" PartName="/ppt/slides/slide81.xml"/>
  <Override ContentType="application/vnd.openxmlformats-officedocument.presentationml.slide+xml" PartName="/ppt/slides/slide90.xml"/>
  <Override ContentType="application/vnd.openxmlformats-officedocument.presentationml.slide+xml" PartName="/ppt/slides/slide8.xml"/>
  <Override ContentType="application/vnd.openxmlformats-officedocument.presentationml.slide+xml" PartName="/ppt/slides/slide32.xml"/>
  <Override ContentType="application/vnd.openxmlformats-officedocument.presentationml.slide+xml" PartName="/ppt/slides/slide62.xml"/>
  <Override ContentType="application/vnd.openxmlformats-officedocument.presentationml.slide+xml" PartName="/ppt/slides/slide75.xml"/>
  <Override ContentType="application/vnd.openxmlformats-officedocument.presentationml.slide+xml" PartName="/ppt/slides/slide1.xml"/>
  <Override ContentType="application/vnd.openxmlformats-officedocument.presentationml.slide+xml" PartName="/ppt/slides/slide58.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88.xml"/>
  <Override ContentType="application/vnd.openxmlformats-officedocument.presentationml.slide+xml" PartName="/ppt/slides/slide92.xml"/>
  <Override ContentType="application/vnd.openxmlformats-officedocument.presentationml.slide+xml" PartName="/ppt/slides/slide102.xml"/>
  <Override ContentType="application/vnd.openxmlformats-package.core-properties+xml" PartName="/docProps/core.xml"/>
  <Override ContentType="application/vnd.openxmlformats-officedocument.presentationml.presentation.main+xml" PartName="/ppt/presentation.xml"/>
  <Override ContentType="application/vnd.openxmlformats-officedocument.theme+xml" PartName="/ppt/theme/theme1.xml"/>
  <Override ContentType="application/vnd.openxmlformats-officedocument.theme+xml" PartName="/ppt/theme/theme2.xml"/>
  <Override ContentType="application/vnd.openxmlformats-officedocument.presentationml.notesSlide+xml" PartName="/ppt/notesSlides/notesSlide67.xml"/>
  <Override ContentType="application/vnd.openxmlformats-officedocument.presentationml.notesSlide+xml" PartName="/ppt/notesSlides/notesSlide5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1.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00.xml"/>
  <Override ContentType="application/vnd.openxmlformats-officedocument.presentationml.notesSlide+xml" PartName="/ppt/notesSlides/notesSlide42.xml"/>
  <Override ContentType="application/vnd.openxmlformats-officedocument.presentationml.notesSlide+xml" PartName="/ppt/notesSlides/notesSlide85.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77.xml"/>
  <Override ContentType="application/vnd.openxmlformats-officedocument.presentationml.notesSlide+xml" PartName="/ppt/notesSlides/notesSlide1.xml"/>
  <Override ContentType="application/vnd.openxmlformats-officedocument.presentationml.notesSlide+xml" PartName="/ppt/notesSlides/notesSlide73.xml"/>
  <Override ContentType="application/vnd.openxmlformats-officedocument.presentationml.notesSlide+xml" PartName="/ppt/notesSlides/notesSlide81.xml"/>
  <Override ContentType="application/vnd.openxmlformats-officedocument.presentationml.notesSlide+xml" PartName="/ppt/notesSlides/notesSlide30.xml"/>
  <Override ContentType="application/vnd.openxmlformats-officedocument.presentationml.notesSlide+xml" PartName="/ppt/notesSlides/notesSlide69.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93.xml"/>
  <Override ContentType="application/vnd.openxmlformats-officedocument.presentationml.notesSlide+xml" PartName="/ppt/notesSlides/notesSlide87.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14.xml"/>
  <Override ContentType="application/vnd.openxmlformats-officedocument.presentationml.notesSlide+xml" PartName="/ppt/notesSlides/notesSlide75.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103.xml"/>
  <Override ContentType="application/vnd.openxmlformats-officedocument.presentationml.notesSlide+xml" PartName="/ppt/notesSlides/notesSlide97.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89.xml"/>
  <Override ContentType="application/vnd.openxmlformats-officedocument.presentationml.notesSlide+xml" PartName="/ppt/notesSlides/notesSlide11.xml"/>
  <Override ContentType="application/vnd.openxmlformats-officedocument.presentationml.notesSlide+xml" PartName="/ppt/notesSlides/notesSlide63.xml"/>
  <Override ContentType="application/vnd.openxmlformats-officedocument.presentationml.notesSlide+xml" PartName="/ppt/notesSlides/notesSlide20.xml"/>
  <Override ContentType="application/vnd.openxmlformats-officedocument.presentationml.notesSlide+xml" PartName="/ppt/notesSlides/notesSlide60.xml"/>
  <Override ContentType="application/vnd.openxmlformats-officedocument.presentationml.notesSlide+xml" PartName="/ppt/notesSlides/notesSlide18.xml"/>
  <Override ContentType="application/vnd.openxmlformats-officedocument.presentationml.notesSlide+xml" PartName="/ppt/notesSlides/notesSlide48.xml"/>
  <Override ContentType="application/vnd.openxmlformats-officedocument.presentationml.notesSlide+xml" PartName="/ppt/notesSlides/notesSlide101.xml"/>
  <Override ContentType="application/vnd.openxmlformats-officedocument.presentationml.notesSlide+xml" PartName="/ppt/notesSlides/notesSlide95.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65.xml"/>
  <Override ContentType="application/vnd.openxmlformats-officedocument.presentationml.notesSlide+xml" PartName="/ppt/notesSlides/notesSlide78.xml"/>
  <Override ContentType="application/vnd.openxmlformats-officedocument.presentationml.notesSlide+xml" PartName="/ppt/notesSlides/notesSlide71.xml"/>
  <Override ContentType="application/vnd.openxmlformats-officedocument.presentationml.notesSlide+xml" PartName="/ppt/notesSlides/notesSlide92.xml"/>
  <Override ContentType="application/vnd.openxmlformats-officedocument.presentationml.notesSlide+xml" PartName="/ppt/notesSlides/notesSlide84.xml"/>
  <Override ContentType="application/vnd.openxmlformats-officedocument.presentationml.notesSlide+xml" PartName="/ppt/notesSlides/notesSlide76.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68.xml"/>
  <Override ContentType="application/vnd.openxmlformats-officedocument.presentationml.notesSlide+xml" PartName="/ppt/notesSlides/notesSlide17.xml"/>
  <Override ContentType="application/vnd.openxmlformats-officedocument.presentationml.notesSlide+xml" PartName="/ppt/notesSlides/notesSlide82.xml"/>
  <Override ContentType="application/vnd.openxmlformats-officedocument.presentationml.notesSlide+xml" PartName="/ppt/notesSlides/notesSlide94.xml"/>
  <Override ContentType="application/vnd.openxmlformats-officedocument.presentationml.notesSlide+xml" PartName="/ppt/notesSlides/notesSlide51.xml"/>
  <Override ContentType="application/vnd.openxmlformats-officedocument.presentationml.notesSlide+xml" PartName="/ppt/notesSlides/notesSlide90.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86.xml"/>
  <Override ContentType="application/vnd.openxmlformats-officedocument.presentationml.notesSlide+xml" PartName="/ppt/notesSlides/notesSlide99.xml"/>
  <Override ContentType="application/vnd.openxmlformats-officedocument.presentationml.notesSlide+xml" PartName="/ppt/notesSlides/notesSlide56.xml"/>
  <Override ContentType="application/vnd.openxmlformats-officedocument.presentationml.notesSlide+xml" PartName="/ppt/notesSlides/notesSlide31.xml"/>
  <Override ContentType="application/vnd.openxmlformats-officedocument.presentationml.notesSlide+xml" PartName="/ppt/notesSlides/notesSlide80.xml"/>
  <Override ContentType="application/vnd.openxmlformats-officedocument.presentationml.notesSlide+xml" PartName="/ppt/notesSlides/notesSlide61.xml"/>
  <Override ContentType="application/vnd.openxmlformats-officedocument.presentationml.notesSlide+xml" PartName="/ppt/notesSlides/notesSlide74.xml"/>
  <Override ContentType="application/vnd.openxmlformats-officedocument.presentationml.notesSlide+xml" PartName="/ppt/notesSlides/notesSlide58.xml"/>
  <Override ContentType="application/vnd.openxmlformats-officedocument.presentationml.notesSlide+xml" PartName="/ppt/notesSlides/notesSlide27.xml"/>
  <Override ContentType="application/vnd.openxmlformats-officedocument.presentationml.notesSlide+xml" PartName="/ppt/notesSlides/notesSlide88.xml"/>
  <Override ContentType="application/vnd.openxmlformats-officedocument.presentationml.notesSlide+xml" PartName="/ppt/notesSlides/notesSlide2.xml"/>
  <Override ContentType="application/vnd.openxmlformats-officedocument.presentationml.notesSlide+xml" PartName="/ppt/notesSlides/notesSlide62.xml"/>
  <Override ContentType="application/vnd.openxmlformats-officedocument.presentationml.notesSlide+xml" PartName="/ppt/notesSlides/notesSlide45.xml"/>
  <Override ContentType="application/vnd.openxmlformats-officedocument.presentationml.notesSlide+xml" PartName="/ppt/notesSlides/notesSlide70.xml"/>
  <Override ContentType="application/vnd.openxmlformats-officedocument.presentationml.notesSlide+xml" PartName="/ppt/notesSlides/notesSlide28.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47.xml"/>
  <Override ContentType="application/vnd.openxmlformats-officedocument.presentationml.notesSlide+xml" PartName="/ppt/notesSlides/notesSlide72.xml"/>
  <Override ContentType="application/vnd.openxmlformats-officedocument.presentationml.notesSlide+xml" PartName="/ppt/notesSlides/notesSlide98.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64.xml"/>
  <Override ContentType="application/vnd.openxmlformats-officedocument.presentationml.notesSlide+xml" PartName="/ppt/notesSlides/notesSlide6.xml"/>
  <Override ContentType="application/vnd.openxmlformats-officedocument.presentationml.notesSlide+xml" PartName="/ppt/notesSlides/notesSlide79.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96.xml"/>
  <Override ContentType="application/vnd.openxmlformats-officedocument.presentationml.notesSlide+xml" PartName="/ppt/notesSlides/notesSlide102.xml"/>
  <Override ContentType="application/vnd.openxmlformats-officedocument.presentationml.notesSlide+xml" PartName="/ppt/notesSlides/notesSlide19.xml"/>
  <Override ContentType="application/vnd.openxmlformats-officedocument.presentationml.notesSlide+xml" PartName="/ppt/notesSlides/notesSlide83.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66.xml"/>
  <Override ContentType="application/vnd.openxmlformats-officedocument.presentationml.notesSlide+xml" PartName="/ppt/notesSlides/notesSlide10.xml"/>
  <Override ContentType="application/vnd.openxmlformats-officedocument.custom-properties+xml" PartName="/docProps/custom.xml"/>
  <Override ContentType="application/binary" PartName="/ppt/metadata"/>
  <Override ContentType="application/vnd.openxmlformats-officedocument.presentationml.notesMaster+xml" PartName="/ppt/notesMasters/notesMaster1.xml"/>
  <Override ContentType="application/vnd.openxmlformats-officedocument.presentationml.presProps+xml" PartName="/ppt/presProps.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custom-properties" Target="docProps/custom.xml"/><Relationship Id="rId2" Type="http://schemas.openxmlformats.org/package/2006/relationships/metadata/core-properties" Target="docProps/core.xml"/><Relationship Id="rId3"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showSpecialPlsOnTitleSld="0">
  <p:sldMasterIdLst>
    <p:sldMasterId id="2147483648"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 id="311" r:id="rId62"/>
    <p:sldId id="312" r:id="rId63"/>
    <p:sldId id="313" r:id="rId64"/>
    <p:sldId id="314" r:id="rId65"/>
    <p:sldId id="315" r:id="rId66"/>
    <p:sldId id="316" r:id="rId67"/>
    <p:sldId id="317" r:id="rId68"/>
    <p:sldId id="318" r:id="rId69"/>
    <p:sldId id="319" r:id="rId70"/>
    <p:sldId id="320" r:id="rId71"/>
    <p:sldId id="321" r:id="rId72"/>
    <p:sldId id="322" r:id="rId73"/>
    <p:sldId id="323" r:id="rId74"/>
    <p:sldId id="324" r:id="rId75"/>
    <p:sldId id="325" r:id="rId76"/>
    <p:sldId id="326" r:id="rId77"/>
    <p:sldId id="327" r:id="rId78"/>
    <p:sldId id="328" r:id="rId79"/>
    <p:sldId id="329" r:id="rId80"/>
    <p:sldId id="330" r:id="rId81"/>
    <p:sldId id="331" r:id="rId82"/>
    <p:sldId id="332" r:id="rId83"/>
    <p:sldId id="333" r:id="rId84"/>
    <p:sldId id="334" r:id="rId85"/>
    <p:sldId id="335" r:id="rId86"/>
    <p:sldId id="336" r:id="rId87"/>
    <p:sldId id="337" r:id="rId88"/>
    <p:sldId id="338" r:id="rId89"/>
    <p:sldId id="339" r:id="rId90"/>
    <p:sldId id="340" r:id="rId91"/>
    <p:sldId id="341" r:id="rId92"/>
    <p:sldId id="342" r:id="rId93"/>
    <p:sldId id="343" r:id="rId94"/>
    <p:sldId id="344" r:id="rId95"/>
    <p:sldId id="345" r:id="rId96"/>
    <p:sldId id="346" r:id="rId97"/>
    <p:sldId id="347" r:id="rId98"/>
    <p:sldId id="348" r:id="rId99"/>
    <p:sldId id="349" r:id="rId100"/>
    <p:sldId id="350" r:id="rId101"/>
    <p:sldId id="351" r:id="rId102"/>
    <p:sldId id="352" r:id="rId103"/>
    <p:sldId id="353" r:id="rId104"/>
    <p:sldId id="354" r:id="rId105"/>
    <p:sldId id="355" r:id="rId106"/>
    <p:sldId id="356" r:id="rId107"/>
    <p:sldId id="357" r:id="rId108"/>
    <p:sldId id="358" r:id="rId109"/>
  </p:sldIdLst>
  <p:sldSz cy="6858000" cx="12192000"/>
  <p:notesSz cx="6858000" cy="9144000"/>
  <p:embeddedFontLst>
    <p:embeddedFont>
      <p:font typeface="Noto Sans Symbols"/>
      <p:regular r:id="rId110"/>
      <p:bold r:id="rId11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2160">
          <p15:clr>
            <a:srgbClr val="A4A3A4"/>
          </p15:clr>
        </p15:guide>
        <p15:guide id="2" pos="3840">
          <p15:clr>
            <a:srgbClr val="A4A3A4"/>
          </p15:clr>
        </p15:guide>
      </p15:sldGuideLst>
    </p:ext>
    <p:ext uri="GoogleSlidesCustomDataVersion2">
      <go:slidesCustomData xmlns:go="http://customooxmlschemas.google.com/" r:id="rId112" roundtripDataSignature="AMtx7mhXXy6TvHoQy6t9s/CkxYaPttUFCA=="/>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EB37F8CE-37C4-4494-AF59-629C51264676}">
  <a:tblStyle styleId="{EB37F8CE-37C4-4494-AF59-629C51264676}" styleName="Table_0">
    <a:wholeTbl>
      <a:tcTxStyle>
        <a:font>
          <a:latin typeface="Arial"/>
          <a:ea typeface="Arial"/>
          <a:cs typeface="Arial"/>
        </a:font>
        <a:srgbClr val="000000"/>
      </a:tcTx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 styleId="{D2EF1CCD-18D8-4F94-B5D3-AB10BDB3F2F8}" styleName="Table_1">
    <a:wholeTbl>
      <a:tcTxStyle b="off" i="off">
        <a:font>
          <a:latin typeface="Calibri"/>
          <a:ea typeface="Calibri"/>
          <a:cs typeface="Calibri"/>
        </a:font>
        <a:schemeClr val="dk1"/>
      </a:tcTxStyle>
      <a:tcStyle>
        <a:tcBdr>
          <a:left>
            <a:ln cap="flat" cmpd="sng" w="12700">
              <a:solidFill>
                <a:schemeClr val="lt1"/>
              </a:solidFill>
              <a:prstDash val="solid"/>
              <a:round/>
              <a:headEnd len="sm" w="sm" type="none"/>
              <a:tailEnd len="sm" w="sm" type="none"/>
            </a:ln>
          </a:left>
          <a:right>
            <a:ln cap="flat" cmpd="sng" w="12700">
              <a:solidFill>
                <a:schemeClr val="lt1"/>
              </a:solidFill>
              <a:prstDash val="solid"/>
              <a:round/>
              <a:headEnd len="sm" w="sm" type="none"/>
              <a:tailEnd len="sm" w="sm" type="none"/>
            </a:ln>
          </a:right>
          <a:top>
            <a:ln cap="flat" cmpd="sng" w="12700">
              <a:solidFill>
                <a:schemeClr val="lt1"/>
              </a:solidFill>
              <a:prstDash val="solid"/>
              <a:round/>
              <a:headEnd len="sm" w="sm" type="none"/>
              <a:tailEnd len="sm" w="sm" type="none"/>
            </a:ln>
          </a:top>
          <a:bottom>
            <a:ln cap="flat" cmpd="sng" w="12700">
              <a:solidFill>
                <a:schemeClr val="lt1"/>
              </a:solidFill>
              <a:prstDash val="solid"/>
              <a:round/>
              <a:headEnd len="sm" w="sm" type="none"/>
              <a:tailEnd len="sm" w="sm" type="none"/>
            </a:ln>
          </a:bottom>
          <a:insideH>
            <a:ln cap="flat" cmpd="sng" w="12700">
              <a:solidFill>
                <a:schemeClr val="lt1"/>
              </a:solidFill>
              <a:prstDash val="solid"/>
              <a:round/>
              <a:headEnd len="sm" w="sm" type="none"/>
              <a:tailEnd len="sm" w="sm" type="none"/>
            </a:ln>
          </a:insideH>
          <a:insideV>
            <a:ln cap="flat" cmpd="sng" w="12700">
              <a:solidFill>
                <a:schemeClr val="lt1"/>
              </a:solidFill>
              <a:prstDash val="solid"/>
              <a:round/>
              <a:headEnd len="sm" w="sm" type="none"/>
              <a:tailEnd len="sm" w="sm" type="none"/>
            </a:ln>
          </a:insideV>
        </a:tcBdr>
        <a:fill>
          <a:solidFill>
            <a:srgbClr val="E9EFF7"/>
          </a:solidFill>
        </a:fill>
      </a:tcStyle>
    </a:wholeTbl>
    <a:band1H>
      <a:tcTxStyle/>
      <a:tcStyle>
        <a:fill>
          <a:solidFill>
            <a:srgbClr val="D0DEEF"/>
          </a:solidFill>
        </a:fill>
      </a:tcStyle>
    </a:band1H>
    <a:band2H>
      <a:tcTxStyle/>
    </a:band2H>
    <a:band1V>
      <a:tcTxStyle/>
      <a:tcStyle>
        <a:fill>
          <a:solidFill>
            <a:srgbClr val="D0DEEF"/>
          </a:solidFill>
        </a:fill>
      </a:tcStyle>
    </a:band1V>
    <a:band2V>
      <a:tcTxStyle/>
    </a:band2V>
    <a:lastCol>
      <a:tcTxStyle b="on" i="off">
        <a:font>
          <a:latin typeface="Calibri"/>
          <a:ea typeface="Calibri"/>
          <a:cs typeface="Calibri"/>
        </a:font>
        <a:schemeClr val="lt1"/>
      </a:tcTxStyle>
      <a:tcStyle>
        <a:fill>
          <a:solidFill>
            <a:schemeClr val="accent1"/>
          </a:solidFill>
        </a:fill>
      </a:tcStyle>
    </a:lastCol>
    <a:firstCol>
      <a:tcTxStyle b="on" i="off">
        <a:font>
          <a:latin typeface="Calibri"/>
          <a:ea typeface="Calibri"/>
          <a:cs typeface="Calibri"/>
        </a:font>
        <a:schemeClr val="lt1"/>
      </a:tcTxStyle>
      <a:tcStyle>
        <a:fill>
          <a:solidFill>
            <a:schemeClr val="accent1"/>
          </a:solidFill>
        </a:fill>
      </a:tcStyle>
    </a:firstCol>
    <a:lastRow>
      <a:tcTxStyle b="on" i="off">
        <a:font>
          <a:latin typeface="Calibri"/>
          <a:ea typeface="Calibri"/>
          <a:cs typeface="Calibri"/>
        </a:font>
        <a:schemeClr val="lt1"/>
      </a:tcTxStyle>
      <a:tcStyle>
        <a:tcBdr>
          <a:top>
            <a:ln cap="flat" cmpd="sng" w="38100">
              <a:solidFill>
                <a:schemeClr val="lt1"/>
              </a:solidFill>
              <a:prstDash val="solid"/>
              <a:round/>
              <a:headEnd len="sm" w="sm" type="none"/>
              <a:tailEnd len="sm" w="sm" type="none"/>
            </a:ln>
          </a:top>
        </a:tcBdr>
        <a:fill>
          <a:solidFill>
            <a:schemeClr val="accent1"/>
          </a:solidFill>
        </a:fill>
      </a:tcStyle>
    </a:lastRow>
    <a:seCell>
      <a:tcTxStyle/>
    </a:seCell>
    <a:swCell>
      <a:tcTxStyle/>
    </a:swCell>
    <a:firstRow>
      <a:tcTxStyle b="on" i="off">
        <a:font>
          <a:latin typeface="Calibri"/>
          <a:ea typeface="Calibri"/>
          <a:cs typeface="Calibri"/>
        </a:font>
        <a:schemeClr val="lt1"/>
      </a:tcTxStyle>
      <a:tcStyle>
        <a:tcBdr>
          <a:bottom>
            <a:ln cap="flat" cmpd="sng" w="38100">
              <a:solidFill>
                <a:schemeClr val="lt1"/>
              </a:solidFill>
              <a:prstDash val="solid"/>
              <a:round/>
              <a:headEnd len="sm" w="sm" type="none"/>
              <a:tailEnd len="sm" w="sm" type="none"/>
            </a:ln>
          </a:bottom>
        </a:tcBdr>
        <a:fill>
          <a:solidFill>
            <a:schemeClr val="accent1"/>
          </a:solidFill>
        </a:fill>
      </a:tcStyle>
    </a:firstRow>
    <a:neCell>
      <a:tcTxStyle/>
    </a:neCell>
    <a:nwCell>
      <a:tcTxStyle/>
    </a:nwCell>
  </a:tblStyle>
  <a:tblStyle styleId="{36BA524D-8E0A-4DFE-B8D0-E9C327034083}" styleName="Table_2">
    <a:wholeTbl>
      <a:tcTxStyle b="off" i="off">
        <a:font>
          <a:latin typeface="Calibri"/>
          <a:ea typeface="Calibri"/>
          <a:cs typeface="Calibri"/>
        </a:font>
        <a:schemeClr val="dk1"/>
      </a:tcTxStyle>
      <a:tcStyle>
        <a:tcBdr>
          <a:left>
            <a:ln cap="flat" cmpd="sng" w="12700">
              <a:solidFill>
                <a:schemeClr val="accent4"/>
              </a:solidFill>
              <a:prstDash val="solid"/>
              <a:round/>
              <a:headEnd len="sm" w="sm" type="none"/>
              <a:tailEnd len="sm" w="sm" type="none"/>
            </a:ln>
          </a:left>
          <a:right>
            <a:ln cap="flat" cmpd="sng" w="12700">
              <a:solidFill>
                <a:schemeClr val="accent4"/>
              </a:solidFill>
              <a:prstDash val="solid"/>
              <a:round/>
              <a:headEnd len="sm" w="sm" type="none"/>
              <a:tailEnd len="sm" w="sm" type="none"/>
            </a:ln>
          </a:right>
          <a:top>
            <a:ln cap="flat" cmpd="sng" w="12700">
              <a:solidFill>
                <a:schemeClr val="accent4"/>
              </a:solidFill>
              <a:prstDash val="solid"/>
              <a:round/>
              <a:headEnd len="sm" w="sm" type="none"/>
              <a:tailEnd len="sm" w="sm" type="none"/>
            </a:ln>
          </a:top>
          <a:bottom>
            <a:ln cap="flat" cmpd="sng" w="12700">
              <a:solidFill>
                <a:schemeClr val="accent4"/>
              </a:solidFill>
              <a:prstDash val="solid"/>
              <a:round/>
              <a:headEnd len="sm" w="sm" type="none"/>
              <a:tailEnd len="sm" w="sm" type="none"/>
            </a:ln>
          </a:bottom>
          <a:insideH>
            <a:ln cap="flat" cmpd="sng" w="12700">
              <a:solidFill>
                <a:schemeClr val="accent4"/>
              </a:solidFill>
              <a:prstDash val="solid"/>
              <a:round/>
              <a:headEnd len="sm" w="sm" type="none"/>
              <a:tailEnd len="sm" w="sm" type="none"/>
            </a:ln>
          </a:insideH>
          <a:insideV>
            <a:ln cap="flat" cmpd="sng" w="12700">
              <a:solidFill>
                <a:schemeClr val="accent4"/>
              </a:solidFill>
              <a:prstDash val="solid"/>
              <a:round/>
              <a:headEnd len="sm" w="sm" type="none"/>
              <a:tailEnd len="sm" w="sm" type="none"/>
            </a:ln>
          </a:insideV>
        </a:tcBdr>
        <a:fill>
          <a:solidFill>
            <a:srgbClr val="FFFFFF">
              <a:alpha val="0"/>
            </a:srgbClr>
          </a:solidFill>
        </a:fill>
      </a:tcStyle>
    </a:wholeTbl>
    <a:band1H>
      <a:tcTxStyle/>
      <a:tcStyle>
        <a:fill>
          <a:solidFill>
            <a:schemeClr val="accent4">
              <a:alpha val="20000"/>
            </a:schemeClr>
          </a:solidFill>
        </a:fill>
      </a:tcStyle>
    </a:band1H>
    <a:band2H>
      <a:tcTxStyle/>
    </a:band2H>
    <a:band1V>
      <a:tcTxStyle/>
      <a:tcStyle>
        <a:fill>
          <a:solidFill>
            <a:schemeClr val="accent4">
              <a:alpha val="20000"/>
            </a:schemeClr>
          </a:solidFill>
        </a:fill>
      </a:tcStyle>
    </a:band1V>
    <a:band2V>
      <a:tcTxStyle/>
    </a:band2V>
    <a:lastCol>
      <a:tcTxStyle b="on" i="off"/>
    </a:lastCol>
    <a:firstCol>
      <a:tcTxStyle b="on" i="off"/>
    </a:firstCol>
    <a:lastRow>
      <a:tcTxStyle b="on" i="off"/>
      <a:tcStyle>
        <a:tcBdr>
          <a:top>
            <a:ln cap="flat" cmpd="sng" w="50800">
              <a:solidFill>
                <a:schemeClr val="accent4"/>
              </a:solidFill>
              <a:prstDash val="solid"/>
              <a:round/>
              <a:headEnd len="sm" w="sm" type="none"/>
              <a:tailEnd len="sm" w="sm" type="none"/>
            </a:ln>
          </a:top>
        </a:tcBdr>
        <a:fill>
          <a:solidFill>
            <a:srgbClr val="FFFFFF">
              <a:alpha val="0"/>
            </a:srgbClr>
          </a:solidFill>
        </a:fill>
      </a:tcStyle>
    </a:lastRow>
    <a:seCell>
      <a:tcTxStyle/>
    </a:seCell>
    <a:swCell>
      <a:tcTxStyle/>
    </a:swCell>
    <a:firstRow>
      <a:tcTxStyle b="on" i="off"/>
      <a:tcStyle>
        <a:tcBdr>
          <a:bottom>
            <a:ln cap="flat" cmpd="sng" w="25400">
              <a:solidFill>
                <a:schemeClr val="accent4"/>
              </a:solidFill>
              <a:prstDash val="solid"/>
              <a:round/>
              <a:headEnd len="sm" w="sm" type="none"/>
              <a:tailEnd len="sm" w="sm" type="none"/>
            </a:ln>
          </a:bottom>
        </a:tcBdr>
        <a:fill>
          <a:solidFill>
            <a:srgbClr val="FFFFFF">
              <a:alpha val="0"/>
            </a:srgbClr>
          </a:solidFill>
        </a:fill>
      </a:tc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2160" orient="horz"/>
        <p:guide pos="384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07" Type="http://schemas.openxmlformats.org/officeDocument/2006/relationships/slide" Target="slides/slide101.xml"/><Relationship Id="rId106" Type="http://schemas.openxmlformats.org/officeDocument/2006/relationships/slide" Target="slides/slide100.xml"/><Relationship Id="rId105" Type="http://schemas.openxmlformats.org/officeDocument/2006/relationships/slide" Target="slides/slide99.xml"/><Relationship Id="rId104" Type="http://schemas.openxmlformats.org/officeDocument/2006/relationships/slide" Target="slides/slide98.xml"/><Relationship Id="rId109" Type="http://schemas.openxmlformats.org/officeDocument/2006/relationships/slide" Target="slides/slide103.xml"/><Relationship Id="rId108" Type="http://schemas.openxmlformats.org/officeDocument/2006/relationships/slide" Target="slides/slide102.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103" Type="http://schemas.openxmlformats.org/officeDocument/2006/relationships/slide" Target="slides/slide97.xml"/><Relationship Id="rId102" Type="http://schemas.openxmlformats.org/officeDocument/2006/relationships/slide" Target="slides/slide96.xml"/><Relationship Id="rId101" Type="http://schemas.openxmlformats.org/officeDocument/2006/relationships/slide" Target="slides/slide95.xml"/><Relationship Id="rId100" Type="http://schemas.openxmlformats.org/officeDocument/2006/relationships/slide" Target="slides/slide94.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95" Type="http://schemas.openxmlformats.org/officeDocument/2006/relationships/slide" Target="slides/slide89.xml"/><Relationship Id="rId94" Type="http://schemas.openxmlformats.org/officeDocument/2006/relationships/slide" Target="slides/slide88.xml"/><Relationship Id="rId97" Type="http://schemas.openxmlformats.org/officeDocument/2006/relationships/slide" Target="slides/slide91.xml"/><Relationship Id="rId96" Type="http://schemas.openxmlformats.org/officeDocument/2006/relationships/slide" Target="slides/slide90.xml"/><Relationship Id="rId11" Type="http://schemas.openxmlformats.org/officeDocument/2006/relationships/slide" Target="slides/slide5.xml"/><Relationship Id="rId99" Type="http://schemas.openxmlformats.org/officeDocument/2006/relationships/slide" Target="slides/slide93.xml"/><Relationship Id="rId10" Type="http://schemas.openxmlformats.org/officeDocument/2006/relationships/slide" Target="slides/slide4.xml"/><Relationship Id="rId98" Type="http://schemas.openxmlformats.org/officeDocument/2006/relationships/slide" Target="slides/slide92.xml"/><Relationship Id="rId13" Type="http://schemas.openxmlformats.org/officeDocument/2006/relationships/slide" Target="slides/slide7.xml"/><Relationship Id="rId12" Type="http://schemas.openxmlformats.org/officeDocument/2006/relationships/slide" Target="slides/slide6.xml"/><Relationship Id="rId91" Type="http://schemas.openxmlformats.org/officeDocument/2006/relationships/slide" Target="slides/slide85.xml"/><Relationship Id="rId90" Type="http://schemas.openxmlformats.org/officeDocument/2006/relationships/slide" Target="slides/slide84.xml"/><Relationship Id="rId93" Type="http://schemas.openxmlformats.org/officeDocument/2006/relationships/slide" Target="slides/slide87.xml"/><Relationship Id="rId92" Type="http://schemas.openxmlformats.org/officeDocument/2006/relationships/slide" Target="slides/slide86.xml"/><Relationship Id="rId15" Type="http://schemas.openxmlformats.org/officeDocument/2006/relationships/slide" Target="slides/slide9.xml"/><Relationship Id="rId110" Type="http://schemas.openxmlformats.org/officeDocument/2006/relationships/font" Target="fonts/NotoSansSymbols-regular.fntdata"/><Relationship Id="rId14" Type="http://schemas.openxmlformats.org/officeDocument/2006/relationships/slide" Target="slides/slide8.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 Id="rId112" Type="http://customschemas.google.com/relationships/presentationmetadata" Target="metadata"/><Relationship Id="rId111" Type="http://schemas.openxmlformats.org/officeDocument/2006/relationships/font" Target="fonts/NotoSansSymbols-bold.fntdata"/><Relationship Id="rId84" Type="http://schemas.openxmlformats.org/officeDocument/2006/relationships/slide" Target="slides/slide78.xml"/><Relationship Id="rId83" Type="http://schemas.openxmlformats.org/officeDocument/2006/relationships/slide" Target="slides/slide77.xml"/><Relationship Id="rId86" Type="http://schemas.openxmlformats.org/officeDocument/2006/relationships/slide" Target="slides/slide80.xml"/><Relationship Id="rId85" Type="http://schemas.openxmlformats.org/officeDocument/2006/relationships/slide" Target="slides/slide79.xml"/><Relationship Id="rId88" Type="http://schemas.openxmlformats.org/officeDocument/2006/relationships/slide" Target="slides/slide82.xml"/><Relationship Id="rId87" Type="http://schemas.openxmlformats.org/officeDocument/2006/relationships/slide" Target="slides/slide81.xml"/><Relationship Id="rId89" Type="http://schemas.openxmlformats.org/officeDocument/2006/relationships/slide" Target="slides/slide83.xml"/><Relationship Id="rId80" Type="http://schemas.openxmlformats.org/officeDocument/2006/relationships/slide" Target="slides/slide74.xml"/><Relationship Id="rId82" Type="http://schemas.openxmlformats.org/officeDocument/2006/relationships/slide" Target="slides/slide76.xml"/><Relationship Id="rId81" Type="http://schemas.openxmlformats.org/officeDocument/2006/relationships/slide" Target="slides/slide75.xml"/><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3.xml"/><Relationship Id="rId5" Type="http://schemas.openxmlformats.org/officeDocument/2006/relationships/slideMaster" Target="slideMasters/slideMaster1.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slide" Target="slides/slide67.xml"/><Relationship Id="rId72" Type="http://schemas.openxmlformats.org/officeDocument/2006/relationships/slide" Target="slides/slide66.xml"/><Relationship Id="rId75" Type="http://schemas.openxmlformats.org/officeDocument/2006/relationships/slide" Target="slides/slide69.xml"/><Relationship Id="rId74" Type="http://schemas.openxmlformats.org/officeDocument/2006/relationships/slide" Target="slides/slide68.xml"/><Relationship Id="rId77" Type="http://schemas.openxmlformats.org/officeDocument/2006/relationships/slide" Target="slides/slide71.xml"/><Relationship Id="rId76" Type="http://schemas.openxmlformats.org/officeDocument/2006/relationships/slide" Target="slides/slide70.xml"/><Relationship Id="rId79" Type="http://schemas.openxmlformats.org/officeDocument/2006/relationships/slide" Target="slides/slide73.xml"/><Relationship Id="rId78" Type="http://schemas.openxmlformats.org/officeDocument/2006/relationships/slide" Target="slides/slide72.xml"/><Relationship Id="rId71" Type="http://schemas.openxmlformats.org/officeDocument/2006/relationships/slide" Target="slides/slide65.xml"/><Relationship Id="rId70" Type="http://schemas.openxmlformats.org/officeDocument/2006/relationships/slide" Target="slides/slide64.xml"/><Relationship Id="rId62" Type="http://schemas.openxmlformats.org/officeDocument/2006/relationships/slide" Target="slides/slide56.xml"/><Relationship Id="rId61" Type="http://schemas.openxmlformats.org/officeDocument/2006/relationships/slide" Target="slides/slide55.xml"/><Relationship Id="rId64" Type="http://schemas.openxmlformats.org/officeDocument/2006/relationships/slide" Target="slides/slide58.xml"/><Relationship Id="rId63" Type="http://schemas.openxmlformats.org/officeDocument/2006/relationships/slide" Target="slides/slide57.xml"/><Relationship Id="rId66" Type="http://schemas.openxmlformats.org/officeDocument/2006/relationships/slide" Target="slides/slide60.xml"/><Relationship Id="rId65" Type="http://schemas.openxmlformats.org/officeDocument/2006/relationships/slide" Target="slides/slide59.xml"/><Relationship Id="rId68" Type="http://schemas.openxmlformats.org/officeDocument/2006/relationships/slide" Target="slides/slide62.xml"/><Relationship Id="rId67" Type="http://schemas.openxmlformats.org/officeDocument/2006/relationships/slide" Target="slides/slide61.xml"/><Relationship Id="rId60" Type="http://schemas.openxmlformats.org/officeDocument/2006/relationships/slide" Target="slides/slide54.xml"/><Relationship Id="rId69" Type="http://schemas.openxmlformats.org/officeDocument/2006/relationships/slide" Target="slides/slide6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55" Type="http://schemas.openxmlformats.org/officeDocument/2006/relationships/slide" Target="slides/slide49.xml"/><Relationship Id="rId54" Type="http://schemas.openxmlformats.org/officeDocument/2006/relationships/slide" Target="slides/slide48.xml"/><Relationship Id="rId57" Type="http://schemas.openxmlformats.org/officeDocument/2006/relationships/slide" Target="slides/slide51.xml"/><Relationship Id="rId56" Type="http://schemas.openxmlformats.org/officeDocument/2006/relationships/slide" Target="slides/slide50.xml"/><Relationship Id="rId59" Type="http://schemas.openxmlformats.org/officeDocument/2006/relationships/slide" Target="slides/slide53.xml"/><Relationship Id="rId58" Type="http://schemas.openxmlformats.org/officeDocument/2006/relationships/slide" Target="slides/slide5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58788"/>
          </a:xfrm>
          <a:prstGeom prst="rect">
            <a:avLst/>
          </a:prstGeom>
          <a:noFill/>
          <a:ln>
            <a:noFill/>
          </a:ln>
        </p:spPr>
        <p:txBody>
          <a:bodyPr anchorCtr="0" anchor="t"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Calibri"/>
                <a:ea typeface="Calibri"/>
                <a:cs typeface="Calibri"/>
                <a:sym typeface="Calibri"/>
              </a:defRPr>
            </a:lvl1pPr>
            <a:lvl2pPr lvl="1"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2pPr>
            <a:lvl3pPr lvl="2"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3pPr>
            <a:lvl4pPr lvl="3"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4pPr>
            <a:lvl5pPr lvl="4"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5pPr>
            <a:lvl6pPr lvl="5"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6pPr>
            <a:lvl7pPr lvl="6"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7pPr>
            <a:lvl8pPr lvl="7"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8pPr>
            <a:lvl9pPr lvl="8"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9pPr>
          </a:lstStyle>
          <a:p/>
        </p:txBody>
      </p:sp>
      <p:sp>
        <p:nvSpPr>
          <p:cNvPr id="4" name="Google Shape;4;n"/>
          <p:cNvSpPr txBox="1"/>
          <p:nvPr>
            <p:ph idx="10" type="dt"/>
          </p:nvPr>
        </p:nvSpPr>
        <p:spPr>
          <a:xfrm>
            <a:off x="3884613" y="0"/>
            <a:ext cx="2971800" cy="458788"/>
          </a:xfrm>
          <a:prstGeom prst="rect">
            <a:avLst/>
          </a:prstGeom>
          <a:noFill/>
          <a:ln>
            <a:noFill/>
          </a:ln>
        </p:spPr>
        <p:txBody>
          <a:bodyPr anchorCtr="0" anchor="t" bIns="45700" lIns="91425" spcFirstLastPara="1" rIns="91425" wrap="square" tIns="45700">
            <a:noAutofit/>
          </a:bodyPr>
          <a:lstStyle>
            <a:lvl1pPr lvl="0" marR="0" rtl="0" algn="r">
              <a:spcBef>
                <a:spcPts val="0"/>
              </a:spcBef>
              <a:spcAft>
                <a:spcPts val="0"/>
              </a:spcAft>
              <a:buSzPts val="1400"/>
              <a:buNone/>
              <a:defRPr b="0" i="0" sz="1200" u="none" cap="none" strike="noStrike">
                <a:solidFill>
                  <a:schemeClr val="dk1"/>
                </a:solidFill>
                <a:latin typeface="Calibri"/>
                <a:ea typeface="Calibri"/>
                <a:cs typeface="Calibri"/>
                <a:sym typeface="Calibri"/>
              </a:defRPr>
            </a:lvl1pPr>
            <a:lvl2pPr lvl="1"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2pPr>
            <a:lvl3pPr lvl="2"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3pPr>
            <a:lvl4pPr lvl="3"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4pPr>
            <a:lvl5pPr lvl="4"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5pPr>
            <a:lvl6pPr lvl="5"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6pPr>
            <a:lvl7pPr lvl="6"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7pPr>
            <a:lvl8pPr lvl="7"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8pPr>
            <a:lvl9pPr lvl="8"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9pPr>
          </a:lstStyle>
          <a:p/>
        </p:txBody>
      </p:sp>
      <p:sp>
        <p:nvSpPr>
          <p:cNvPr id="5" name="Google Shape;5;n"/>
          <p:cNvSpPr/>
          <p:nvPr>
            <p:ph idx="3"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400550"/>
            <a:ext cx="5486400" cy="3600450"/>
          </a:xfrm>
          <a:prstGeom prst="rect">
            <a:avLst/>
          </a:prstGeom>
          <a:noFill/>
          <a:ln>
            <a:noFill/>
          </a:ln>
        </p:spPr>
        <p:txBody>
          <a:bodyPr anchorCtr="0" anchor="t" bIns="45700" lIns="91425" spcFirstLastPara="1" rIns="91425" wrap="square" tIns="45700">
            <a:noAutofit/>
          </a:bodyPr>
          <a:lstStyle>
            <a:lvl1pPr indent="-228600" lvl="0" marL="457200" marR="0" rtl="0" algn="l">
              <a:spcBef>
                <a:spcPts val="0"/>
              </a:spcBef>
              <a:spcAft>
                <a:spcPts val="0"/>
              </a:spcAft>
              <a:buSzPts val="1400"/>
              <a:buNone/>
              <a:defRPr b="0" i="0" sz="1200" u="none" cap="none" strike="noStrike">
                <a:solidFill>
                  <a:schemeClr val="dk1"/>
                </a:solidFill>
                <a:latin typeface="Calibri"/>
                <a:ea typeface="Calibri"/>
                <a:cs typeface="Calibri"/>
                <a:sym typeface="Calibri"/>
              </a:defRPr>
            </a:lvl1pPr>
            <a:lvl2pPr indent="-228600" lvl="1" marL="914400" marR="0" rtl="0" algn="l">
              <a:spcBef>
                <a:spcPts val="0"/>
              </a:spcBef>
              <a:spcAft>
                <a:spcPts val="0"/>
              </a:spcAft>
              <a:buSzPts val="1400"/>
              <a:buNone/>
              <a:defRPr b="0" i="0" sz="1200" u="none" cap="none" strike="noStrike">
                <a:solidFill>
                  <a:schemeClr val="dk1"/>
                </a:solidFill>
                <a:latin typeface="Calibri"/>
                <a:ea typeface="Calibri"/>
                <a:cs typeface="Calibri"/>
                <a:sym typeface="Calibri"/>
              </a:defRPr>
            </a:lvl2pPr>
            <a:lvl3pPr indent="-228600" lvl="2" marL="1371600" marR="0" rtl="0" algn="l">
              <a:spcBef>
                <a:spcPts val="0"/>
              </a:spcBef>
              <a:spcAft>
                <a:spcPts val="0"/>
              </a:spcAft>
              <a:buSzPts val="1400"/>
              <a:buNone/>
              <a:defRPr b="0" i="0" sz="1200" u="none" cap="none" strike="noStrike">
                <a:solidFill>
                  <a:schemeClr val="dk1"/>
                </a:solidFill>
                <a:latin typeface="Calibri"/>
                <a:ea typeface="Calibri"/>
                <a:cs typeface="Calibri"/>
                <a:sym typeface="Calibri"/>
              </a:defRPr>
            </a:lvl3pPr>
            <a:lvl4pPr indent="-228600" lvl="3" marL="1828800" marR="0" rtl="0" algn="l">
              <a:spcBef>
                <a:spcPts val="0"/>
              </a:spcBef>
              <a:spcAft>
                <a:spcPts val="0"/>
              </a:spcAft>
              <a:buSzPts val="1400"/>
              <a:buNone/>
              <a:defRPr b="0" i="0" sz="1200" u="none" cap="none" strike="noStrike">
                <a:solidFill>
                  <a:schemeClr val="dk1"/>
                </a:solidFill>
                <a:latin typeface="Calibri"/>
                <a:ea typeface="Calibri"/>
                <a:cs typeface="Calibri"/>
                <a:sym typeface="Calibri"/>
              </a:defRPr>
            </a:lvl4pPr>
            <a:lvl5pPr indent="-228600" lvl="4" marL="2286000" marR="0" rtl="0" algn="l">
              <a:spcBef>
                <a:spcPts val="0"/>
              </a:spcBef>
              <a:spcAft>
                <a:spcPts val="0"/>
              </a:spcAft>
              <a:buSzPts val="1400"/>
              <a:buNone/>
              <a:defRPr b="0" i="0" sz="1200" u="none" cap="none" strike="noStrike">
                <a:solidFill>
                  <a:schemeClr val="dk1"/>
                </a:solidFill>
                <a:latin typeface="Calibri"/>
                <a:ea typeface="Calibri"/>
                <a:cs typeface="Calibri"/>
                <a:sym typeface="Calibri"/>
              </a:defRPr>
            </a:lvl5pPr>
            <a:lvl6pPr indent="-228600" lvl="5" marL="2743200" marR="0" rtl="0" algn="l">
              <a:spcBef>
                <a:spcPts val="0"/>
              </a:spcBef>
              <a:spcAft>
                <a:spcPts val="0"/>
              </a:spcAft>
              <a:buSzPts val="1400"/>
              <a:buNone/>
              <a:defRPr b="0" i="0" sz="1200" u="none" cap="none" strike="noStrike">
                <a:solidFill>
                  <a:schemeClr val="dk1"/>
                </a:solidFill>
                <a:latin typeface="Calibri"/>
                <a:ea typeface="Calibri"/>
                <a:cs typeface="Calibri"/>
                <a:sym typeface="Calibri"/>
              </a:defRPr>
            </a:lvl6pPr>
            <a:lvl7pPr indent="-228600" lvl="6" marL="3200400" marR="0" rtl="0" algn="l">
              <a:spcBef>
                <a:spcPts val="0"/>
              </a:spcBef>
              <a:spcAft>
                <a:spcPts val="0"/>
              </a:spcAft>
              <a:buSzPts val="1400"/>
              <a:buNone/>
              <a:defRPr b="0" i="0" sz="1200" u="none" cap="none" strike="noStrike">
                <a:solidFill>
                  <a:schemeClr val="dk1"/>
                </a:solidFill>
                <a:latin typeface="Calibri"/>
                <a:ea typeface="Calibri"/>
                <a:cs typeface="Calibri"/>
                <a:sym typeface="Calibri"/>
              </a:defRPr>
            </a:lvl7pPr>
            <a:lvl8pPr indent="-228600" lvl="7" marL="3657600" marR="0" rtl="0" algn="l">
              <a:spcBef>
                <a:spcPts val="0"/>
              </a:spcBef>
              <a:spcAft>
                <a:spcPts val="0"/>
              </a:spcAft>
              <a:buSzPts val="1400"/>
              <a:buNone/>
              <a:defRPr b="0" i="0" sz="1200" u="none" cap="none" strike="noStrike">
                <a:solidFill>
                  <a:schemeClr val="dk1"/>
                </a:solidFill>
                <a:latin typeface="Calibri"/>
                <a:ea typeface="Calibri"/>
                <a:cs typeface="Calibri"/>
                <a:sym typeface="Calibri"/>
              </a:defRPr>
            </a:lvl8pPr>
            <a:lvl9pPr indent="-228600" lvl="8" marL="4114800" marR="0" rtl="0" algn="l">
              <a:spcBef>
                <a:spcPts val="0"/>
              </a:spcBef>
              <a:spcAft>
                <a:spcPts val="0"/>
              </a:spcAft>
              <a:buSzPts val="1400"/>
              <a:buNone/>
              <a:defRPr b="0" i="0" sz="1200" u="none" cap="none" strike="noStrike">
                <a:solidFill>
                  <a:schemeClr val="dk1"/>
                </a:solidFill>
                <a:latin typeface="Calibri"/>
                <a:ea typeface="Calibri"/>
                <a:cs typeface="Calibri"/>
                <a:sym typeface="Calibri"/>
              </a:defRPr>
            </a:lvl9pPr>
          </a:lstStyle>
          <a:p/>
        </p:txBody>
      </p:sp>
      <p:sp>
        <p:nvSpPr>
          <p:cNvPr id="7" name="Google Shape;7;n"/>
          <p:cNvSpPr txBox="1"/>
          <p:nvPr>
            <p:ph idx="11" type="ftr"/>
          </p:nvPr>
        </p:nvSpPr>
        <p:spPr>
          <a:xfrm>
            <a:off x="0" y="8685213"/>
            <a:ext cx="2971800" cy="458787"/>
          </a:xfrm>
          <a:prstGeom prst="rect">
            <a:avLst/>
          </a:prstGeom>
          <a:noFill/>
          <a:ln>
            <a:noFill/>
          </a:ln>
        </p:spPr>
        <p:txBody>
          <a:bodyPr anchorCtr="0" anchor="b"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Calibri"/>
                <a:ea typeface="Calibri"/>
                <a:cs typeface="Calibri"/>
                <a:sym typeface="Calibri"/>
              </a:defRPr>
            </a:lvl1pPr>
            <a:lvl2pPr lvl="1"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2pPr>
            <a:lvl3pPr lvl="2"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3pPr>
            <a:lvl4pPr lvl="3"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4pPr>
            <a:lvl5pPr lvl="4"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5pPr>
            <a:lvl6pPr lvl="5"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6pPr>
            <a:lvl7pPr lvl="6"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7pPr>
            <a:lvl8pPr lvl="7"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8pPr>
            <a:lvl9pPr lvl="8"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9pPr>
          </a:lstStyle>
          <a:p/>
        </p:txBody>
      </p:sp>
      <p:sp>
        <p:nvSpPr>
          <p:cNvPr id="8" name="Google Shape;8;n"/>
          <p:cNvSpPr txBox="1"/>
          <p:nvPr>
            <p:ph idx="12" type="sldNum"/>
          </p:nvPr>
        </p:nvSpPr>
        <p:spPr>
          <a:xfrm>
            <a:off x="3884613" y="8685213"/>
            <a:ext cx="2971800" cy="458787"/>
          </a:xfrm>
          <a:prstGeom prst="rect">
            <a:avLst/>
          </a:prstGeom>
          <a:noFill/>
          <a:ln>
            <a:noFill/>
          </a:ln>
        </p:spPr>
        <p:txBody>
          <a:bodyPr anchorCtr="0" anchor="b" bIns="45700" lIns="91425" spcFirstLastPara="1" rIns="91425" wrap="square" tIns="45700">
            <a:noAutofit/>
          </a:bodyPr>
          <a:lstStyle/>
          <a:p>
            <a:pPr indent="0" lvl="0" marL="0" marR="0" rtl="0" algn="r">
              <a:spcBef>
                <a:spcPts val="0"/>
              </a:spcBef>
              <a:spcAft>
                <a:spcPts val="0"/>
              </a:spcAft>
              <a:buNone/>
            </a:pPr>
            <a:fld id="{00000000-1234-1234-1234-123412341234}" type="slidenum">
              <a:rPr b="0" i="0" lang="en-US" sz="1200" u="none" cap="none" strike="noStrike">
                <a:solidFill>
                  <a:schemeClr val="dk1"/>
                </a:solidFill>
                <a:latin typeface="Calibri"/>
                <a:ea typeface="Calibri"/>
                <a:cs typeface="Calibri"/>
                <a:sym typeface="Calibri"/>
              </a:rPr>
              <a:t>‹#›</a:t>
            </a:fld>
            <a:endParaRPr b="0" i="0" sz="1200" u="none" cap="none" strike="noStrike">
              <a:solidFill>
                <a:schemeClr val="dk1"/>
              </a:solidFill>
              <a:latin typeface="Calibri"/>
              <a:ea typeface="Calibri"/>
              <a:cs typeface="Calibri"/>
              <a:sym typeface="Calibri"/>
            </a:endParaRPr>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 name="Shape 88"/>
        <p:cNvGrpSpPr/>
        <p:nvPr/>
      </p:nvGrpSpPr>
      <p:grpSpPr>
        <a:xfrm>
          <a:off x="0" y="0"/>
          <a:ext cx="0" cy="0"/>
          <a:chOff x="0" y="0"/>
          <a:chExt cx="0" cy="0"/>
        </a:xfrm>
      </p:grpSpPr>
      <p:sp>
        <p:nvSpPr>
          <p:cNvPr id="89" name="Google Shape;89;p1: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90" name="Google Shape;90;p1:notes"/>
          <p:cNvSpPr txBox="1"/>
          <p:nvPr>
            <p:ph idx="1" type="body"/>
          </p:nvPr>
        </p:nvSpPr>
        <p:spPr>
          <a:xfrm>
            <a:off x="685800" y="4400550"/>
            <a:ext cx="5486400" cy="3600450"/>
          </a:xfrm>
          <a:prstGeom prst="rect">
            <a:avLst/>
          </a:prstGeom>
          <a:noFill/>
          <a:ln>
            <a:noFill/>
          </a:ln>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91" name="Google Shape;91;p1:notes"/>
          <p:cNvSpPr txBox="1"/>
          <p:nvPr>
            <p:ph idx="12" type="sldNum"/>
          </p:nvPr>
        </p:nvSpPr>
        <p:spPr>
          <a:xfrm>
            <a:off x="3884613" y="8685213"/>
            <a:ext cx="2971800" cy="458787"/>
          </a:xfrm>
          <a:prstGeom prst="rect">
            <a:avLst/>
          </a:prstGeom>
          <a:noFill/>
          <a:ln>
            <a:noFill/>
          </a:ln>
        </p:spPr>
        <p:txBody>
          <a:bodyPr anchorCtr="0" anchor="b"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5" name="Shape 1165"/>
        <p:cNvGrpSpPr/>
        <p:nvPr/>
      </p:nvGrpSpPr>
      <p:grpSpPr>
        <a:xfrm>
          <a:off x="0" y="0"/>
          <a:ext cx="0" cy="0"/>
          <a:chOff x="0" y="0"/>
          <a:chExt cx="0" cy="0"/>
        </a:xfrm>
      </p:grpSpPr>
      <p:sp>
        <p:nvSpPr>
          <p:cNvPr id="1166" name="Google Shape;1166;p10: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167" name="Google Shape;1167;p10: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0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076" name="Shape 14076"/>
        <p:cNvGrpSpPr/>
        <p:nvPr/>
      </p:nvGrpSpPr>
      <p:grpSpPr>
        <a:xfrm>
          <a:off x="0" y="0"/>
          <a:ext cx="0" cy="0"/>
          <a:chOff x="0" y="0"/>
          <a:chExt cx="0" cy="0"/>
        </a:xfrm>
      </p:grpSpPr>
      <p:sp>
        <p:nvSpPr>
          <p:cNvPr id="14077" name="Google Shape;14077;p100: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4078" name="Google Shape;14078;p100: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0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214" name="Shape 14214"/>
        <p:cNvGrpSpPr/>
        <p:nvPr/>
      </p:nvGrpSpPr>
      <p:grpSpPr>
        <a:xfrm>
          <a:off x="0" y="0"/>
          <a:ext cx="0" cy="0"/>
          <a:chOff x="0" y="0"/>
          <a:chExt cx="0" cy="0"/>
        </a:xfrm>
      </p:grpSpPr>
      <p:sp>
        <p:nvSpPr>
          <p:cNvPr id="14215" name="Google Shape;14215;p101: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4216" name="Google Shape;14216;p101: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0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351" name="Shape 14351"/>
        <p:cNvGrpSpPr/>
        <p:nvPr/>
      </p:nvGrpSpPr>
      <p:grpSpPr>
        <a:xfrm>
          <a:off x="0" y="0"/>
          <a:ext cx="0" cy="0"/>
          <a:chOff x="0" y="0"/>
          <a:chExt cx="0" cy="0"/>
        </a:xfrm>
      </p:grpSpPr>
      <p:sp>
        <p:nvSpPr>
          <p:cNvPr id="14352" name="Google Shape;14352;p102: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4353" name="Google Shape;14353;p102: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0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88" name="Shape 14488"/>
        <p:cNvGrpSpPr/>
        <p:nvPr/>
      </p:nvGrpSpPr>
      <p:grpSpPr>
        <a:xfrm>
          <a:off x="0" y="0"/>
          <a:ext cx="0" cy="0"/>
          <a:chOff x="0" y="0"/>
          <a:chExt cx="0" cy="0"/>
        </a:xfrm>
      </p:grpSpPr>
      <p:sp>
        <p:nvSpPr>
          <p:cNvPr id="14489" name="Google Shape;14489;p103: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4490" name="Google Shape;14490;p103: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3" name="Shape 1303"/>
        <p:cNvGrpSpPr/>
        <p:nvPr/>
      </p:nvGrpSpPr>
      <p:grpSpPr>
        <a:xfrm>
          <a:off x="0" y="0"/>
          <a:ext cx="0" cy="0"/>
          <a:chOff x="0" y="0"/>
          <a:chExt cx="0" cy="0"/>
        </a:xfrm>
      </p:grpSpPr>
      <p:sp>
        <p:nvSpPr>
          <p:cNvPr id="1304" name="Google Shape;1304;p11: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305" name="Google Shape;1305;p11: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1" name="Shape 1441"/>
        <p:cNvGrpSpPr/>
        <p:nvPr/>
      </p:nvGrpSpPr>
      <p:grpSpPr>
        <a:xfrm>
          <a:off x="0" y="0"/>
          <a:ext cx="0" cy="0"/>
          <a:chOff x="0" y="0"/>
          <a:chExt cx="0" cy="0"/>
        </a:xfrm>
      </p:grpSpPr>
      <p:sp>
        <p:nvSpPr>
          <p:cNvPr id="1442" name="Google Shape;1442;p12: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443" name="Google Shape;1443;p12: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9" name="Shape 1579"/>
        <p:cNvGrpSpPr/>
        <p:nvPr/>
      </p:nvGrpSpPr>
      <p:grpSpPr>
        <a:xfrm>
          <a:off x="0" y="0"/>
          <a:ext cx="0" cy="0"/>
          <a:chOff x="0" y="0"/>
          <a:chExt cx="0" cy="0"/>
        </a:xfrm>
      </p:grpSpPr>
      <p:sp>
        <p:nvSpPr>
          <p:cNvPr id="1580" name="Google Shape;1580;p13: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581" name="Google Shape;1581;p13: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1" name="Shape 1741"/>
        <p:cNvGrpSpPr/>
        <p:nvPr/>
      </p:nvGrpSpPr>
      <p:grpSpPr>
        <a:xfrm>
          <a:off x="0" y="0"/>
          <a:ext cx="0" cy="0"/>
          <a:chOff x="0" y="0"/>
          <a:chExt cx="0" cy="0"/>
        </a:xfrm>
      </p:grpSpPr>
      <p:sp>
        <p:nvSpPr>
          <p:cNvPr id="1742" name="Google Shape;1742;p14: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743" name="Google Shape;1743;p14: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9" name="Shape 1879"/>
        <p:cNvGrpSpPr/>
        <p:nvPr/>
      </p:nvGrpSpPr>
      <p:grpSpPr>
        <a:xfrm>
          <a:off x="0" y="0"/>
          <a:ext cx="0" cy="0"/>
          <a:chOff x="0" y="0"/>
          <a:chExt cx="0" cy="0"/>
        </a:xfrm>
      </p:grpSpPr>
      <p:sp>
        <p:nvSpPr>
          <p:cNvPr id="1880" name="Google Shape;1880;p15: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881" name="Google Shape;1881;p15: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17" name="Shape 2017"/>
        <p:cNvGrpSpPr/>
        <p:nvPr/>
      </p:nvGrpSpPr>
      <p:grpSpPr>
        <a:xfrm>
          <a:off x="0" y="0"/>
          <a:ext cx="0" cy="0"/>
          <a:chOff x="0" y="0"/>
          <a:chExt cx="0" cy="0"/>
        </a:xfrm>
      </p:grpSpPr>
      <p:sp>
        <p:nvSpPr>
          <p:cNvPr id="2018" name="Google Shape;2018;p16: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2019" name="Google Shape;2019;p16: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6" name="Shape 2156"/>
        <p:cNvGrpSpPr/>
        <p:nvPr/>
      </p:nvGrpSpPr>
      <p:grpSpPr>
        <a:xfrm>
          <a:off x="0" y="0"/>
          <a:ext cx="0" cy="0"/>
          <a:chOff x="0" y="0"/>
          <a:chExt cx="0" cy="0"/>
        </a:xfrm>
      </p:grpSpPr>
      <p:sp>
        <p:nvSpPr>
          <p:cNvPr id="2157" name="Google Shape;2157;p17: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2158" name="Google Shape;2158;p17: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33" name="Shape 2333"/>
        <p:cNvGrpSpPr/>
        <p:nvPr/>
      </p:nvGrpSpPr>
      <p:grpSpPr>
        <a:xfrm>
          <a:off x="0" y="0"/>
          <a:ext cx="0" cy="0"/>
          <a:chOff x="0" y="0"/>
          <a:chExt cx="0" cy="0"/>
        </a:xfrm>
      </p:grpSpPr>
      <p:sp>
        <p:nvSpPr>
          <p:cNvPr id="2334" name="Google Shape;2334;p18: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2335" name="Google Shape;2335;p18: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70" name="Shape 2470"/>
        <p:cNvGrpSpPr/>
        <p:nvPr/>
      </p:nvGrpSpPr>
      <p:grpSpPr>
        <a:xfrm>
          <a:off x="0" y="0"/>
          <a:ext cx="0" cy="0"/>
          <a:chOff x="0" y="0"/>
          <a:chExt cx="0" cy="0"/>
        </a:xfrm>
      </p:grpSpPr>
      <p:sp>
        <p:nvSpPr>
          <p:cNvPr id="2471" name="Google Shape;2471;p19: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2472" name="Google Shape;2472;p19: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0" name="Shape 320"/>
        <p:cNvGrpSpPr/>
        <p:nvPr/>
      </p:nvGrpSpPr>
      <p:grpSpPr>
        <a:xfrm>
          <a:off x="0" y="0"/>
          <a:ext cx="0" cy="0"/>
          <a:chOff x="0" y="0"/>
          <a:chExt cx="0" cy="0"/>
        </a:xfrm>
      </p:grpSpPr>
      <p:sp>
        <p:nvSpPr>
          <p:cNvPr id="321" name="Google Shape;321;p2: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322" name="Google Shape;322;p2: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08" name="Shape 2608"/>
        <p:cNvGrpSpPr/>
        <p:nvPr/>
      </p:nvGrpSpPr>
      <p:grpSpPr>
        <a:xfrm>
          <a:off x="0" y="0"/>
          <a:ext cx="0" cy="0"/>
          <a:chOff x="0" y="0"/>
          <a:chExt cx="0" cy="0"/>
        </a:xfrm>
      </p:grpSpPr>
      <p:sp>
        <p:nvSpPr>
          <p:cNvPr id="2609" name="Google Shape;2609;p20: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2610" name="Google Shape;2610;p20: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46" name="Shape 2746"/>
        <p:cNvGrpSpPr/>
        <p:nvPr/>
      </p:nvGrpSpPr>
      <p:grpSpPr>
        <a:xfrm>
          <a:off x="0" y="0"/>
          <a:ext cx="0" cy="0"/>
          <a:chOff x="0" y="0"/>
          <a:chExt cx="0" cy="0"/>
        </a:xfrm>
      </p:grpSpPr>
      <p:sp>
        <p:nvSpPr>
          <p:cNvPr id="2747" name="Google Shape;2747;p21: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2748" name="Google Shape;2748;p21: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83" name="Shape 2883"/>
        <p:cNvGrpSpPr/>
        <p:nvPr/>
      </p:nvGrpSpPr>
      <p:grpSpPr>
        <a:xfrm>
          <a:off x="0" y="0"/>
          <a:ext cx="0" cy="0"/>
          <a:chOff x="0" y="0"/>
          <a:chExt cx="0" cy="0"/>
        </a:xfrm>
      </p:grpSpPr>
      <p:sp>
        <p:nvSpPr>
          <p:cNvPr id="2884" name="Google Shape;2884;p22: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2885" name="Google Shape;2885;p22: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21" name="Shape 3021"/>
        <p:cNvGrpSpPr/>
        <p:nvPr/>
      </p:nvGrpSpPr>
      <p:grpSpPr>
        <a:xfrm>
          <a:off x="0" y="0"/>
          <a:ext cx="0" cy="0"/>
          <a:chOff x="0" y="0"/>
          <a:chExt cx="0" cy="0"/>
        </a:xfrm>
      </p:grpSpPr>
      <p:sp>
        <p:nvSpPr>
          <p:cNvPr id="3022" name="Google Shape;3022;p23: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3023" name="Google Shape;3023;p23: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61" name="Shape 3161"/>
        <p:cNvGrpSpPr/>
        <p:nvPr/>
      </p:nvGrpSpPr>
      <p:grpSpPr>
        <a:xfrm>
          <a:off x="0" y="0"/>
          <a:ext cx="0" cy="0"/>
          <a:chOff x="0" y="0"/>
          <a:chExt cx="0" cy="0"/>
        </a:xfrm>
      </p:grpSpPr>
      <p:sp>
        <p:nvSpPr>
          <p:cNvPr id="3162" name="Google Shape;3162;p24: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3163" name="Google Shape;3163;p24: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9" name="Shape 3299"/>
        <p:cNvGrpSpPr/>
        <p:nvPr/>
      </p:nvGrpSpPr>
      <p:grpSpPr>
        <a:xfrm>
          <a:off x="0" y="0"/>
          <a:ext cx="0" cy="0"/>
          <a:chOff x="0" y="0"/>
          <a:chExt cx="0" cy="0"/>
        </a:xfrm>
      </p:grpSpPr>
      <p:sp>
        <p:nvSpPr>
          <p:cNvPr id="3300" name="Google Shape;3300;p25: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3301" name="Google Shape;3301;p25: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437" name="Shape 3437"/>
        <p:cNvGrpSpPr/>
        <p:nvPr/>
      </p:nvGrpSpPr>
      <p:grpSpPr>
        <a:xfrm>
          <a:off x="0" y="0"/>
          <a:ext cx="0" cy="0"/>
          <a:chOff x="0" y="0"/>
          <a:chExt cx="0" cy="0"/>
        </a:xfrm>
      </p:grpSpPr>
      <p:sp>
        <p:nvSpPr>
          <p:cNvPr id="3438" name="Google Shape;3438;p26: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3439" name="Google Shape;3439;p26: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574" name="Shape 3574"/>
        <p:cNvGrpSpPr/>
        <p:nvPr/>
      </p:nvGrpSpPr>
      <p:grpSpPr>
        <a:xfrm>
          <a:off x="0" y="0"/>
          <a:ext cx="0" cy="0"/>
          <a:chOff x="0" y="0"/>
          <a:chExt cx="0" cy="0"/>
        </a:xfrm>
      </p:grpSpPr>
      <p:sp>
        <p:nvSpPr>
          <p:cNvPr id="3575" name="Google Shape;3575;p27: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3576" name="Google Shape;3576;p27: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12" name="Shape 3712"/>
        <p:cNvGrpSpPr/>
        <p:nvPr/>
      </p:nvGrpSpPr>
      <p:grpSpPr>
        <a:xfrm>
          <a:off x="0" y="0"/>
          <a:ext cx="0" cy="0"/>
          <a:chOff x="0" y="0"/>
          <a:chExt cx="0" cy="0"/>
        </a:xfrm>
      </p:grpSpPr>
      <p:sp>
        <p:nvSpPr>
          <p:cNvPr id="3713" name="Google Shape;3713;p28: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3714" name="Google Shape;3714;p28: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50" name="Shape 3850"/>
        <p:cNvGrpSpPr/>
        <p:nvPr/>
      </p:nvGrpSpPr>
      <p:grpSpPr>
        <a:xfrm>
          <a:off x="0" y="0"/>
          <a:ext cx="0" cy="0"/>
          <a:chOff x="0" y="0"/>
          <a:chExt cx="0" cy="0"/>
        </a:xfrm>
      </p:grpSpPr>
      <p:sp>
        <p:nvSpPr>
          <p:cNvPr id="3851" name="Google Shape;3851;p29: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3852" name="Google Shape;3852;p29: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29" name="Shape 329"/>
        <p:cNvGrpSpPr/>
        <p:nvPr/>
      </p:nvGrpSpPr>
      <p:grpSpPr>
        <a:xfrm>
          <a:off x="0" y="0"/>
          <a:ext cx="0" cy="0"/>
          <a:chOff x="0" y="0"/>
          <a:chExt cx="0" cy="0"/>
        </a:xfrm>
      </p:grpSpPr>
      <p:sp>
        <p:nvSpPr>
          <p:cNvPr id="330" name="Google Shape;330;p3: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331" name="Google Shape;331;p3: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88" name="Shape 3988"/>
        <p:cNvGrpSpPr/>
        <p:nvPr/>
      </p:nvGrpSpPr>
      <p:grpSpPr>
        <a:xfrm>
          <a:off x="0" y="0"/>
          <a:ext cx="0" cy="0"/>
          <a:chOff x="0" y="0"/>
          <a:chExt cx="0" cy="0"/>
        </a:xfrm>
      </p:grpSpPr>
      <p:sp>
        <p:nvSpPr>
          <p:cNvPr id="3989" name="Google Shape;3989;p30: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3990" name="Google Shape;3990;p30: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26" name="Shape 4126"/>
        <p:cNvGrpSpPr/>
        <p:nvPr/>
      </p:nvGrpSpPr>
      <p:grpSpPr>
        <a:xfrm>
          <a:off x="0" y="0"/>
          <a:ext cx="0" cy="0"/>
          <a:chOff x="0" y="0"/>
          <a:chExt cx="0" cy="0"/>
        </a:xfrm>
      </p:grpSpPr>
      <p:sp>
        <p:nvSpPr>
          <p:cNvPr id="4127" name="Google Shape;4127;p31: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4128" name="Google Shape;4128;p31: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64" name="Shape 4264"/>
        <p:cNvGrpSpPr/>
        <p:nvPr/>
      </p:nvGrpSpPr>
      <p:grpSpPr>
        <a:xfrm>
          <a:off x="0" y="0"/>
          <a:ext cx="0" cy="0"/>
          <a:chOff x="0" y="0"/>
          <a:chExt cx="0" cy="0"/>
        </a:xfrm>
      </p:grpSpPr>
      <p:sp>
        <p:nvSpPr>
          <p:cNvPr id="4265" name="Google Shape;4265;p32: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4266" name="Google Shape;4266;p32: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02" name="Shape 4402"/>
        <p:cNvGrpSpPr/>
        <p:nvPr/>
      </p:nvGrpSpPr>
      <p:grpSpPr>
        <a:xfrm>
          <a:off x="0" y="0"/>
          <a:ext cx="0" cy="0"/>
          <a:chOff x="0" y="0"/>
          <a:chExt cx="0" cy="0"/>
        </a:xfrm>
      </p:grpSpPr>
      <p:sp>
        <p:nvSpPr>
          <p:cNvPr id="4403" name="Google Shape;4403;p33: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4404" name="Google Shape;4404;p33: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39" name="Shape 4539"/>
        <p:cNvGrpSpPr/>
        <p:nvPr/>
      </p:nvGrpSpPr>
      <p:grpSpPr>
        <a:xfrm>
          <a:off x="0" y="0"/>
          <a:ext cx="0" cy="0"/>
          <a:chOff x="0" y="0"/>
          <a:chExt cx="0" cy="0"/>
        </a:xfrm>
      </p:grpSpPr>
      <p:sp>
        <p:nvSpPr>
          <p:cNvPr id="4540" name="Google Shape;4540;p34: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4541" name="Google Shape;4541;p34: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76" name="Shape 4676"/>
        <p:cNvGrpSpPr/>
        <p:nvPr/>
      </p:nvGrpSpPr>
      <p:grpSpPr>
        <a:xfrm>
          <a:off x="0" y="0"/>
          <a:ext cx="0" cy="0"/>
          <a:chOff x="0" y="0"/>
          <a:chExt cx="0" cy="0"/>
        </a:xfrm>
      </p:grpSpPr>
      <p:sp>
        <p:nvSpPr>
          <p:cNvPr id="4677" name="Google Shape;4677;p35: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4678" name="Google Shape;4678;p35: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815" name="Shape 4815"/>
        <p:cNvGrpSpPr/>
        <p:nvPr/>
      </p:nvGrpSpPr>
      <p:grpSpPr>
        <a:xfrm>
          <a:off x="0" y="0"/>
          <a:ext cx="0" cy="0"/>
          <a:chOff x="0" y="0"/>
          <a:chExt cx="0" cy="0"/>
        </a:xfrm>
      </p:grpSpPr>
      <p:sp>
        <p:nvSpPr>
          <p:cNvPr id="4816" name="Google Shape;4816;p36: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4817" name="Google Shape;4817;p36: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193" name="Shape 5193"/>
        <p:cNvGrpSpPr/>
        <p:nvPr/>
      </p:nvGrpSpPr>
      <p:grpSpPr>
        <a:xfrm>
          <a:off x="0" y="0"/>
          <a:ext cx="0" cy="0"/>
          <a:chOff x="0" y="0"/>
          <a:chExt cx="0" cy="0"/>
        </a:xfrm>
      </p:grpSpPr>
      <p:sp>
        <p:nvSpPr>
          <p:cNvPr id="5194" name="Google Shape;5194;p37: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5195" name="Google Shape;5195;p37: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331" name="Shape 5331"/>
        <p:cNvGrpSpPr/>
        <p:nvPr/>
      </p:nvGrpSpPr>
      <p:grpSpPr>
        <a:xfrm>
          <a:off x="0" y="0"/>
          <a:ext cx="0" cy="0"/>
          <a:chOff x="0" y="0"/>
          <a:chExt cx="0" cy="0"/>
        </a:xfrm>
      </p:grpSpPr>
      <p:sp>
        <p:nvSpPr>
          <p:cNvPr id="5332" name="Google Shape;5332;p38: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5333" name="Google Shape;5333;p38: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481" name="Shape 5481"/>
        <p:cNvGrpSpPr/>
        <p:nvPr/>
      </p:nvGrpSpPr>
      <p:grpSpPr>
        <a:xfrm>
          <a:off x="0" y="0"/>
          <a:ext cx="0" cy="0"/>
          <a:chOff x="0" y="0"/>
          <a:chExt cx="0" cy="0"/>
        </a:xfrm>
      </p:grpSpPr>
      <p:sp>
        <p:nvSpPr>
          <p:cNvPr id="5482" name="Google Shape;5482;p39: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5483" name="Google Shape;5483;p39: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37" name="Shape 337"/>
        <p:cNvGrpSpPr/>
        <p:nvPr/>
      </p:nvGrpSpPr>
      <p:grpSpPr>
        <a:xfrm>
          <a:off x="0" y="0"/>
          <a:ext cx="0" cy="0"/>
          <a:chOff x="0" y="0"/>
          <a:chExt cx="0" cy="0"/>
        </a:xfrm>
      </p:grpSpPr>
      <p:sp>
        <p:nvSpPr>
          <p:cNvPr id="338" name="Google Shape;338;p4: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339" name="Google Shape;339;p4: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619" name="Shape 5619"/>
        <p:cNvGrpSpPr/>
        <p:nvPr/>
      </p:nvGrpSpPr>
      <p:grpSpPr>
        <a:xfrm>
          <a:off x="0" y="0"/>
          <a:ext cx="0" cy="0"/>
          <a:chOff x="0" y="0"/>
          <a:chExt cx="0" cy="0"/>
        </a:xfrm>
      </p:grpSpPr>
      <p:sp>
        <p:nvSpPr>
          <p:cNvPr id="5620" name="Google Shape;5620;p40: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5621" name="Google Shape;5621;p40: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757" name="Shape 5757"/>
        <p:cNvGrpSpPr/>
        <p:nvPr/>
      </p:nvGrpSpPr>
      <p:grpSpPr>
        <a:xfrm>
          <a:off x="0" y="0"/>
          <a:ext cx="0" cy="0"/>
          <a:chOff x="0" y="0"/>
          <a:chExt cx="0" cy="0"/>
        </a:xfrm>
      </p:grpSpPr>
      <p:sp>
        <p:nvSpPr>
          <p:cNvPr id="5758" name="Google Shape;5758;p41: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5759" name="Google Shape;5759;p41: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894" name="Shape 5894"/>
        <p:cNvGrpSpPr/>
        <p:nvPr/>
      </p:nvGrpSpPr>
      <p:grpSpPr>
        <a:xfrm>
          <a:off x="0" y="0"/>
          <a:ext cx="0" cy="0"/>
          <a:chOff x="0" y="0"/>
          <a:chExt cx="0" cy="0"/>
        </a:xfrm>
      </p:grpSpPr>
      <p:sp>
        <p:nvSpPr>
          <p:cNvPr id="5895" name="Google Shape;5895;p42: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5896" name="Google Shape;5896;p42: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31" name="Shape 6031"/>
        <p:cNvGrpSpPr/>
        <p:nvPr/>
      </p:nvGrpSpPr>
      <p:grpSpPr>
        <a:xfrm>
          <a:off x="0" y="0"/>
          <a:ext cx="0" cy="0"/>
          <a:chOff x="0" y="0"/>
          <a:chExt cx="0" cy="0"/>
        </a:xfrm>
      </p:grpSpPr>
      <p:sp>
        <p:nvSpPr>
          <p:cNvPr id="6032" name="Google Shape;6032;p43: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6033" name="Google Shape;6033;p43: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69" name="Shape 6169"/>
        <p:cNvGrpSpPr/>
        <p:nvPr/>
      </p:nvGrpSpPr>
      <p:grpSpPr>
        <a:xfrm>
          <a:off x="0" y="0"/>
          <a:ext cx="0" cy="0"/>
          <a:chOff x="0" y="0"/>
          <a:chExt cx="0" cy="0"/>
        </a:xfrm>
      </p:grpSpPr>
      <p:sp>
        <p:nvSpPr>
          <p:cNvPr id="6170" name="Google Shape;6170;p44: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6171" name="Google Shape;6171;p44: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20" name="Shape 6320"/>
        <p:cNvGrpSpPr/>
        <p:nvPr/>
      </p:nvGrpSpPr>
      <p:grpSpPr>
        <a:xfrm>
          <a:off x="0" y="0"/>
          <a:ext cx="0" cy="0"/>
          <a:chOff x="0" y="0"/>
          <a:chExt cx="0" cy="0"/>
        </a:xfrm>
      </p:grpSpPr>
      <p:sp>
        <p:nvSpPr>
          <p:cNvPr id="6321" name="Google Shape;6321;p45: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6322" name="Google Shape;6322;p45: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81" name="Shape 6481"/>
        <p:cNvGrpSpPr/>
        <p:nvPr/>
      </p:nvGrpSpPr>
      <p:grpSpPr>
        <a:xfrm>
          <a:off x="0" y="0"/>
          <a:ext cx="0" cy="0"/>
          <a:chOff x="0" y="0"/>
          <a:chExt cx="0" cy="0"/>
        </a:xfrm>
      </p:grpSpPr>
      <p:sp>
        <p:nvSpPr>
          <p:cNvPr id="6482" name="Google Shape;6482;p46: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6483" name="Google Shape;6483;p46: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45" name="Shape 6645"/>
        <p:cNvGrpSpPr/>
        <p:nvPr/>
      </p:nvGrpSpPr>
      <p:grpSpPr>
        <a:xfrm>
          <a:off x="0" y="0"/>
          <a:ext cx="0" cy="0"/>
          <a:chOff x="0" y="0"/>
          <a:chExt cx="0" cy="0"/>
        </a:xfrm>
      </p:grpSpPr>
      <p:sp>
        <p:nvSpPr>
          <p:cNvPr id="6646" name="Google Shape;6646;p47: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6647" name="Google Shape;6647;p47: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82" name="Shape 6782"/>
        <p:cNvGrpSpPr/>
        <p:nvPr/>
      </p:nvGrpSpPr>
      <p:grpSpPr>
        <a:xfrm>
          <a:off x="0" y="0"/>
          <a:ext cx="0" cy="0"/>
          <a:chOff x="0" y="0"/>
          <a:chExt cx="0" cy="0"/>
        </a:xfrm>
      </p:grpSpPr>
      <p:sp>
        <p:nvSpPr>
          <p:cNvPr id="6783" name="Google Shape;6783;p48: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6784" name="Google Shape;6784;p48: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0" name="Shape 6920"/>
        <p:cNvGrpSpPr/>
        <p:nvPr/>
      </p:nvGrpSpPr>
      <p:grpSpPr>
        <a:xfrm>
          <a:off x="0" y="0"/>
          <a:ext cx="0" cy="0"/>
          <a:chOff x="0" y="0"/>
          <a:chExt cx="0" cy="0"/>
        </a:xfrm>
      </p:grpSpPr>
      <p:sp>
        <p:nvSpPr>
          <p:cNvPr id="6921" name="Google Shape;6921;p49: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6922" name="Google Shape;6922;p49: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74" name="Shape 474"/>
        <p:cNvGrpSpPr/>
        <p:nvPr/>
      </p:nvGrpSpPr>
      <p:grpSpPr>
        <a:xfrm>
          <a:off x="0" y="0"/>
          <a:ext cx="0" cy="0"/>
          <a:chOff x="0" y="0"/>
          <a:chExt cx="0" cy="0"/>
        </a:xfrm>
      </p:grpSpPr>
      <p:sp>
        <p:nvSpPr>
          <p:cNvPr id="475" name="Google Shape;475;p5: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476" name="Google Shape;476;p5: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9" name="Shape 7059"/>
        <p:cNvGrpSpPr/>
        <p:nvPr/>
      </p:nvGrpSpPr>
      <p:grpSpPr>
        <a:xfrm>
          <a:off x="0" y="0"/>
          <a:ext cx="0" cy="0"/>
          <a:chOff x="0" y="0"/>
          <a:chExt cx="0" cy="0"/>
        </a:xfrm>
      </p:grpSpPr>
      <p:sp>
        <p:nvSpPr>
          <p:cNvPr id="7060" name="Google Shape;7060;p50: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7061" name="Google Shape;7061;p50: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7" name="Shape 7197"/>
        <p:cNvGrpSpPr/>
        <p:nvPr/>
      </p:nvGrpSpPr>
      <p:grpSpPr>
        <a:xfrm>
          <a:off x="0" y="0"/>
          <a:ext cx="0" cy="0"/>
          <a:chOff x="0" y="0"/>
          <a:chExt cx="0" cy="0"/>
        </a:xfrm>
      </p:grpSpPr>
      <p:sp>
        <p:nvSpPr>
          <p:cNvPr id="7198" name="Google Shape;7198;p51: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7199" name="Google Shape;7199;p51: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335" name="Shape 7335"/>
        <p:cNvGrpSpPr/>
        <p:nvPr/>
      </p:nvGrpSpPr>
      <p:grpSpPr>
        <a:xfrm>
          <a:off x="0" y="0"/>
          <a:ext cx="0" cy="0"/>
          <a:chOff x="0" y="0"/>
          <a:chExt cx="0" cy="0"/>
        </a:xfrm>
      </p:grpSpPr>
      <p:sp>
        <p:nvSpPr>
          <p:cNvPr id="7336" name="Google Shape;7336;p52: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7337" name="Google Shape;7337;p52: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84" name="Shape 7484"/>
        <p:cNvGrpSpPr/>
        <p:nvPr/>
      </p:nvGrpSpPr>
      <p:grpSpPr>
        <a:xfrm>
          <a:off x="0" y="0"/>
          <a:ext cx="0" cy="0"/>
          <a:chOff x="0" y="0"/>
          <a:chExt cx="0" cy="0"/>
        </a:xfrm>
      </p:grpSpPr>
      <p:sp>
        <p:nvSpPr>
          <p:cNvPr id="7485" name="Google Shape;7485;p53: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7486" name="Google Shape;7486;p53: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27" name="Shape 7627"/>
        <p:cNvGrpSpPr/>
        <p:nvPr/>
      </p:nvGrpSpPr>
      <p:grpSpPr>
        <a:xfrm>
          <a:off x="0" y="0"/>
          <a:ext cx="0" cy="0"/>
          <a:chOff x="0" y="0"/>
          <a:chExt cx="0" cy="0"/>
        </a:xfrm>
      </p:grpSpPr>
      <p:sp>
        <p:nvSpPr>
          <p:cNvPr id="7628" name="Google Shape;7628;p54: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7629" name="Google Shape;7629;p54: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67" name="Shape 7767"/>
        <p:cNvGrpSpPr/>
        <p:nvPr/>
      </p:nvGrpSpPr>
      <p:grpSpPr>
        <a:xfrm>
          <a:off x="0" y="0"/>
          <a:ext cx="0" cy="0"/>
          <a:chOff x="0" y="0"/>
          <a:chExt cx="0" cy="0"/>
        </a:xfrm>
      </p:grpSpPr>
      <p:sp>
        <p:nvSpPr>
          <p:cNvPr id="7768" name="Google Shape;7768;p55: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7769" name="Google Shape;7769;p55: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28" name="Shape 7928"/>
        <p:cNvGrpSpPr/>
        <p:nvPr/>
      </p:nvGrpSpPr>
      <p:grpSpPr>
        <a:xfrm>
          <a:off x="0" y="0"/>
          <a:ext cx="0" cy="0"/>
          <a:chOff x="0" y="0"/>
          <a:chExt cx="0" cy="0"/>
        </a:xfrm>
      </p:grpSpPr>
      <p:sp>
        <p:nvSpPr>
          <p:cNvPr id="7929" name="Google Shape;7929;p56: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7930" name="Google Shape;7930;p56: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67" name="Shape 8067"/>
        <p:cNvGrpSpPr/>
        <p:nvPr/>
      </p:nvGrpSpPr>
      <p:grpSpPr>
        <a:xfrm>
          <a:off x="0" y="0"/>
          <a:ext cx="0" cy="0"/>
          <a:chOff x="0" y="0"/>
          <a:chExt cx="0" cy="0"/>
        </a:xfrm>
      </p:grpSpPr>
      <p:sp>
        <p:nvSpPr>
          <p:cNvPr id="8068" name="Google Shape;8068;p57: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8069" name="Google Shape;8069;p57: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05" name="Shape 8205"/>
        <p:cNvGrpSpPr/>
        <p:nvPr/>
      </p:nvGrpSpPr>
      <p:grpSpPr>
        <a:xfrm>
          <a:off x="0" y="0"/>
          <a:ext cx="0" cy="0"/>
          <a:chOff x="0" y="0"/>
          <a:chExt cx="0" cy="0"/>
        </a:xfrm>
      </p:grpSpPr>
      <p:sp>
        <p:nvSpPr>
          <p:cNvPr id="8206" name="Google Shape;8206;p58: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8207" name="Google Shape;8207;p58: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3" name="Shape 8343"/>
        <p:cNvGrpSpPr/>
        <p:nvPr/>
      </p:nvGrpSpPr>
      <p:grpSpPr>
        <a:xfrm>
          <a:off x="0" y="0"/>
          <a:ext cx="0" cy="0"/>
          <a:chOff x="0" y="0"/>
          <a:chExt cx="0" cy="0"/>
        </a:xfrm>
      </p:grpSpPr>
      <p:sp>
        <p:nvSpPr>
          <p:cNvPr id="8344" name="Google Shape;8344;p59: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8345" name="Google Shape;8345;p59: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13" name="Shape 613"/>
        <p:cNvGrpSpPr/>
        <p:nvPr/>
      </p:nvGrpSpPr>
      <p:grpSpPr>
        <a:xfrm>
          <a:off x="0" y="0"/>
          <a:ext cx="0" cy="0"/>
          <a:chOff x="0" y="0"/>
          <a:chExt cx="0" cy="0"/>
        </a:xfrm>
      </p:grpSpPr>
      <p:sp>
        <p:nvSpPr>
          <p:cNvPr id="614" name="Google Shape;614;p6: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615" name="Google Shape;615;p6: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81" name="Shape 8481"/>
        <p:cNvGrpSpPr/>
        <p:nvPr/>
      </p:nvGrpSpPr>
      <p:grpSpPr>
        <a:xfrm>
          <a:off x="0" y="0"/>
          <a:ext cx="0" cy="0"/>
          <a:chOff x="0" y="0"/>
          <a:chExt cx="0" cy="0"/>
        </a:xfrm>
      </p:grpSpPr>
      <p:sp>
        <p:nvSpPr>
          <p:cNvPr id="8482" name="Google Shape;8482;p60: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8483" name="Google Shape;8483;p60: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619" name="Shape 8619"/>
        <p:cNvGrpSpPr/>
        <p:nvPr/>
      </p:nvGrpSpPr>
      <p:grpSpPr>
        <a:xfrm>
          <a:off x="0" y="0"/>
          <a:ext cx="0" cy="0"/>
          <a:chOff x="0" y="0"/>
          <a:chExt cx="0" cy="0"/>
        </a:xfrm>
      </p:grpSpPr>
      <p:sp>
        <p:nvSpPr>
          <p:cNvPr id="8620" name="Google Shape;8620;p61: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8621" name="Google Shape;8621;p61: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58" name="Shape 8758"/>
        <p:cNvGrpSpPr/>
        <p:nvPr/>
      </p:nvGrpSpPr>
      <p:grpSpPr>
        <a:xfrm>
          <a:off x="0" y="0"/>
          <a:ext cx="0" cy="0"/>
          <a:chOff x="0" y="0"/>
          <a:chExt cx="0" cy="0"/>
        </a:xfrm>
      </p:grpSpPr>
      <p:sp>
        <p:nvSpPr>
          <p:cNvPr id="8759" name="Google Shape;8759;p62: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8760" name="Google Shape;8760;p62: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97" name="Shape 8897"/>
        <p:cNvGrpSpPr/>
        <p:nvPr/>
      </p:nvGrpSpPr>
      <p:grpSpPr>
        <a:xfrm>
          <a:off x="0" y="0"/>
          <a:ext cx="0" cy="0"/>
          <a:chOff x="0" y="0"/>
          <a:chExt cx="0" cy="0"/>
        </a:xfrm>
      </p:grpSpPr>
      <p:sp>
        <p:nvSpPr>
          <p:cNvPr id="8898" name="Google Shape;8898;p63: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8899" name="Google Shape;8899;p63: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36" name="Shape 9036"/>
        <p:cNvGrpSpPr/>
        <p:nvPr/>
      </p:nvGrpSpPr>
      <p:grpSpPr>
        <a:xfrm>
          <a:off x="0" y="0"/>
          <a:ext cx="0" cy="0"/>
          <a:chOff x="0" y="0"/>
          <a:chExt cx="0" cy="0"/>
        </a:xfrm>
      </p:grpSpPr>
      <p:sp>
        <p:nvSpPr>
          <p:cNvPr id="9037" name="Google Shape;9037;p64: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9038" name="Google Shape;9038;p64: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75" name="Shape 9175"/>
        <p:cNvGrpSpPr/>
        <p:nvPr/>
      </p:nvGrpSpPr>
      <p:grpSpPr>
        <a:xfrm>
          <a:off x="0" y="0"/>
          <a:ext cx="0" cy="0"/>
          <a:chOff x="0" y="0"/>
          <a:chExt cx="0" cy="0"/>
        </a:xfrm>
      </p:grpSpPr>
      <p:sp>
        <p:nvSpPr>
          <p:cNvPr id="9176" name="Google Shape;9176;p65: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9177" name="Google Shape;9177;p65: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4" name="Shape 9314"/>
        <p:cNvGrpSpPr/>
        <p:nvPr/>
      </p:nvGrpSpPr>
      <p:grpSpPr>
        <a:xfrm>
          <a:off x="0" y="0"/>
          <a:ext cx="0" cy="0"/>
          <a:chOff x="0" y="0"/>
          <a:chExt cx="0" cy="0"/>
        </a:xfrm>
      </p:grpSpPr>
      <p:sp>
        <p:nvSpPr>
          <p:cNvPr id="9315" name="Google Shape;9315;p66: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9316" name="Google Shape;9316;p66: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51" name="Shape 9451"/>
        <p:cNvGrpSpPr/>
        <p:nvPr/>
      </p:nvGrpSpPr>
      <p:grpSpPr>
        <a:xfrm>
          <a:off x="0" y="0"/>
          <a:ext cx="0" cy="0"/>
          <a:chOff x="0" y="0"/>
          <a:chExt cx="0" cy="0"/>
        </a:xfrm>
      </p:grpSpPr>
      <p:sp>
        <p:nvSpPr>
          <p:cNvPr id="9452" name="Google Shape;9452;p67: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9453" name="Google Shape;9453;p67: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88" name="Shape 9588"/>
        <p:cNvGrpSpPr/>
        <p:nvPr/>
      </p:nvGrpSpPr>
      <p:grpSpPr>
        <a:xfrm>
          <a:off x="0" y="0"/>
          <a:ext cx="0" cy="0"/>
          <a:chOff x="0" y="0"/>
          <a:chExt cx="0" cy="0"/>
        </a:xfrm>
      </p:grpSpPr>
      <p:sp>
        <p:nvSpPr>
          <p:cNvPr id="9589" name="Google Shape;9589;p68: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9590" name="Google Shape;9590;p68: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42" name="Shape 9742"/>
        <p:cNvGrpSpPr/>
        <p:nvPr/>
      </p:nvGrpSpPr>
      <p:grpSpPr>
        <a:xfrm>
          <a:off x="0" y="0"/>
          <a:ext cx="0" cy="0"/>
          <a:chOff x="0" y="0"/>
          <a:chExt cx="0" cy="0"/>
        </a:xfrm>
      </p:grpSpPr>
      <p:sp>
        <p:nvSpPr>
          <p:cNvPr id="9743" name="Google Shape;9743;p69: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9744" name="Google Shape;9744;p69: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1" name="Shape 751"/>
        <p:cNvGrpSpPr/>
        <p:nvPr/>
      </p:nvGrpSpPr>
      <p:grpSpPr>
        <a:xfrm>
          <a:off x="0" y="0"/>
          <a:ext cx="0" cy="0"/>
          <a:chOff x="0" y="0"/>
          <a:chExt cx="0" cy="0"/>
        </a:xfrm>
      </p:grpSpPr>
      <p:sp>
        <p:nvSpPr>
          <p:cNvPr id="752" name="Google Shape;752;p7: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753" name="Google Shape;753;p7: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80" name="Shape 9880"/>
        <p:cNvGrpSpPr/>
        <p:nvPr/>
      </p:nvGrpSpPr>
      <p:grpSpPr>
        <a:xfrm>
          <a:off x="0" y="0"/>
          <a:ext cx="0" cy="0"/>
          <a:chOff x="0" y="0"/>
          <a:chExt cx="0" cy="0"/>
        </a:xfrm>
      </p:grpSpPr>
      <p:sp>
        <p:nvSpPr>
          <p:cNvPr id="9881" name="Google Shape;9881;p70: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9882" name="Google Shape;9882;p70: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19" name="Shape 10019"/>
        <p:cNvGrpSpPr/>
        <p:nvPr/>
      </p:nvGrpSpPr>
      <p:grpSpPr>
        <a:xfrm>
          <a:off x="0" y="0"/>
          <a:ext cx="0" cy="0"/>
          <a:chOff x="0" y="0"/>
          <a:chExt cx="0" cy="0"/>
        </a:xfrm>
      </p:grpSpPr>
      <p:sp>
        <p:nvSpPr>
          <p:cNvPr id="10020" name="Google Shape;10020;p71: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0021" name="Google Shape;10021;p71: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56" name="Shape 10156"/>
        <p:cNvGrpSpPr/>
        <p:nvPr/>
      </p:nvGrpSpPr>
      <p:grpSpPr>
        <a:xfrm>
          <a:off x="0" y="0"/>
          <a:ext cx="0" cy="0"/>
          <a:chOff x="0" y="0"/>
          <a:chExt cx="0" cy="0"/>
        </a:xfrm>
      </p:grpSpPr>
      <p:sp>
        <p:nvSpPr>
          <p:cNvPr id="10157" name="Google Shape;10157;p72: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0158" name="Google Shape;10158;p72: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07" name="Shape 10307"/>
        <p:cNvGrpSpPr/>
        <p:nvPr/>
      </p:nvGrpSpPr>
      <p:grpSpPr>
        <a:xfrm>
          <a:off x="0" y="0"/>
          <a:ext cx="0" cy="0"/>
          <a:chOff x="0" y="0"/>
          <a:chExt cx="0" cy="0"/>
        </a:xfrm>
      </p:grpSpPr>
      <p:sp>
        <p:nvSpPr>
          <p:cNvPr id="10308" name="Google Shape;10308;p73: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0309" name="Google Shape;10309;p73: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44" name="Shape 10444"/>
        <p:cNvGrpSpPr/>
        <p:nvPr/>
      </p:nvGrpSpPr>
      <p:grpSpPr>
        <a:xfrm>
          <a:off x="0" y="0"/>
          <a:ext cx="0" cy="0"/>
          <a:chOff x="0" y="0"/>
          <a:chExt cx="0" cy="0"/>
        </a:xfrm>
      </p:grpSpPr>
      <p:sp>
        <p:nvSpPr>
          <p:cNvPr id="10445" name="Google Shape;10445;p74: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0446" name="Google Shape;10446;p74: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81" name="Shape 10581"/>
        <p:cNvGrpSpPr/>
        <p:nvPr/>
      </p:nvGrpSpPr>
      <p:grpSpPr>
        <a:xfrm>
          <a:off x="0" y="0"/>
          <a:ext cx="0" cy="0"/>
          <a:chOff x="0" y="0"/>
          <a:chExt cx="0" cy="0"/>
        </a:xfrm>
      </p:grpSpPr>
      <p:sp>
        <p:nvSpPr>
          <p:cNvPr id="10582" name="Google Shape;10582;p75: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0583" name="Google Shape;10583;p75: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19" name="Shape 10719"/>
        <p:cNvGrpSpPr/>
        <p:nvPr/>
      </p:nvGrpSpPr>
      <p:grpSpPr>
        <a:xfrm>
          <a:off x="0" y="0"/>
          <a:ext cx="0" cy="0"/>
          <a:chOff x="0" y="0"/>
          <a:chExt cx="0" cy="0"/>
        </a:xfrm>
      </p:grpSpPr>
      <p:sp>
        <p:nvSpPr>
          <p:cNvPr id="10720" name="Google Shape;10720;p76: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0721" name="Google Shape;10721;p76: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856" name="Shape 10856"/>
        <p:cNvGrpSpPr/>
        <p:nvPr/>
      </p:nvGrpSpPr>
      <p:grpSpPr>
        <a:xfrm>
          <a:off x="0" y="0"/>
          <a:ext cx="0" cy="0"/>
          <a:chOff x="0" y="0"/>
          <a:chExt cx="0" cy="0"/>
        </a:xfrm>
      </p:grpSpPr>
      <p:sp>
        <p:nvSpPr>
          <p:cNvPr id="10857" name="Google Shape;10857;p77: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0858" name="Google Shape;10858;p77: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994" name="Shape 10994"/>
        <p:cNvGrpSpPr/>
        <p:nvPr/>
      </p:nvGrpSpPr>
      <p:grpSpPr>
        <a:xfrm>
          <a:off x="0" y="0"/>
          <a:ext cx="0" cy="0"/>
          <a:chOff x="0" y="0"/>
          <a:chExt cx="0" cy="0"/>
        </a:xfrm>
      </p:grpSpPr>
      <p:sp>
        <p:nvSpPr>
          <p:cNvPr id="10995" name="Google Shape;10995;p78: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0996" name="Google Shape;10996;p78: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32" name="Shape 11132"/>
        <p:cNvGrpSpPr/>
        <p:nvPr/>
      </p:nvGrpSpPr>
      <p:grpSpPr>
        <a:xfrm>
          <a:off x="0" y="0"/>
          <a:ext cx="0" cy="0"/>
          <a:chOff x="0" y="0"/>
          <a:chExt cx="0" cy="0"/>
        </a:xfrm>
      </p:grpSpPr>
      <p:sp>
        <p:nvSpPr>
          <p:cNvPr id="11133" name="Google Shape;11133;p79: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1134" name="Google Shape;11134;p79: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9" name="Shape 889"/>
        <p:cNvGrpSpPr/>
        <p:nvPr/>
      </p:nvGrpSpPr>
      <p:grpSpPr>
        <a:xfrm>
          <a:off x="0" y="0"/>
          <a:ext cx="0" cy="0"/>
          <a:chOff x="0" y="0"/>
          <a:chExt cx="0" cy="0"/>
        </a:xfrm>
      </p:grpSpPr>
      <p:sp>
        <p:nvSpPr>
          <p:cNvPr id="890" name="Google Shape;890;p8: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891" name="Google Shape;891;p8: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69" name="Shape 11269"/>
        <p:cNvGrpSpPr/>
        <p:nvPr/>
      </p:nvGrpSpPr>
      <p:grpSpPr>
        <a:xfrm>
          <a:off x="0" y="0"/>
          <a:ext cx="0" cy="0"/>
          <a:chOff x="0" y="0"/>
          <a:chExt cx="0" cy="0"/>
        </a:xfrm>
      </p:grpSpPr>
      <p:sp>
        <p:nvSpPr>
          <p:cNvPr id="11270" name="Google Shape;11270;p80: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1271" name="Google Shape;11271;p80: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06" name="Shape 11406"/>
        <p:cNvGrpSpPr/>
        <p:nvPr/>
      </p:nvGrpSpPr>
      <p:grpSpPr>
        <a:xfrm>
          <a:off x="0" y="0"/>
          <a:ext cx="0" cy="0"/>
          <a:chOff x="0" y="0"/>
          <a:chExt cx="0" cy="0"/>
        </a:xfrm>
      </p:grpSpPr>
      <p:sp>
        <p:nvSpPr>
          <p:cNvPr id="11407" name="Google Shape;11407;p81: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1408" name="Google Shape;11408;p81: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43" name="Shape 11543"/>
        <p:cNvGrpSpPr/>
        <p:nvPr/>
      </p:nvGrpSpPr>
      <p:grpSpPr>
        <a:xfrm>
          <a:off x="0" y="0"/>
          <a:ext cx="0" cy="0"/>
          <a:chOff x="0" y="0"/>
          <a:chExt cx="0" cy="0"/>
        </a:xfrm>
      </p:grpSpPr>
      <p:sp>
        <p:nvSpPr>
          <p:cNvPr id="11544" name="Google Shape;11544;p82: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1545" name="Google Shape;11545;p82: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80" name="Shape 11680"/>
        <p:cNvGrpSpPr/>
        <p:nvPr/>
      </p:nvGrpSpPr>
      <p:grpSpPr>
        <a:xfrm>
          <a:off x="0" y="0"/>
          <a:ext cx="0" cy="0"/>
          <a:chOff x="0" y="0"/>
          <a:chExt cx="0" cy="0"/>
        </a:xfrm>
      </p:grpSpPr>
      <p:sp>
        <p:nvSpPr>
          <p:cNvPr id="11681" name="Google Shape;11681;p83: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1682" name="Google Shape;11682;p83: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17" name="Shape 11817"/>
        <p:cNvGrpSpPr/>
        <p:nvPr/>
      </p:nvGrpSpPr>
      <p:grpSpPr>
        <a:xfrm>
          <a:off x="0" y="0"/>
          <a:ext cx="0" cy="0"/>
          <a:chOff x="0" y="0"/>
          <a:chExt cx="0" cy="0"/>
        </a:xfrm>
      </p:grpSpPr>
      <p:sp>
        <p:nvSpPr>
          <p:cNvPr id="11818" name="Google Shape;11818;p84: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1819" name="Google Shape;11819;p84: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4" name="Shape 11954"/>
        <p:cNvGrpSpPr/>
        <p:nvPr/>
      </p:nvGrpSpPr>
      <p:grpSpPr>
        <a:xfrm>
          <a:off x="0" y="0"/>
          <a:ext cx="0" cy="0"/>
          <a:chOff x="0" y="0"/>
          <a:chExt cx="0" cy="0"/>
        </a:xfrm>
      </p:grpSpPr>
      <p:sp>
        <p:nvSpPr>
          <p:cNvPr id="11955" name="Google Shape;11955;p85: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1956" name="Google Shape;11956;p85: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91" name="Shape 12091"/>
        <p:cNvGrpSpPr/>
        <p:nvPr/>
      </p:nvGrpSpPr>
      <p:grpSpPr>
        <a:xfrm>
          <a:off x="0" y="0"/>
          <a:ext cx="0" cy="0"/>
          <a:chOff x="0" y="0"/>
          <a:chExt cx="0" cy="0"/>
        </a:xfrm>
      </p:grpSpPr>
      <p:sp>
        <p:nvSpPr>
          <p:cNvPr id="12092" name="Google Shape;12092;p86: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2093" name="Google Shape;12093;p86: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228" name="Shape 12228"/>
        <p:cNvGrpSpPr/>
        <p:nvPr/>
      </p:nvGrpSpPr>
      <p:grpSpPr>
        <a:xfrm>
          <a:off x="0" y="0"/>
          <a:ext cx="0" cy="0"/>
          <a:chOff x="0" y="0"/>
          <a:chExt cx="0" cy="0"/>
        </a:xfrm>
      </p:grpSpPr>
      <p:sp>
        <p:nvSpPr>
          <p:cNvPr id="12229" name="Google Shape;12229;p87: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2230" name="Google Shape;12230;p87: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70" name="Shape 12370"/>
        <p:cNvGrpSpPr/>
        <p:nvPr/>
      </p:nvGrpSpPr>
      <p:grpSpPr>
        <a:xfrm>
          <a:off x="0" y="0"/>
          <a:ext cx="0" cy="0"/>
          <a:chOff x="0" y="0"/>
          <a:chExt cx="0" cy="0"/>
        </a:xfrm>
      </p:grpSpPr>
      <p:sp>
        <p:nvSpPr>
          <p:cNvPr id="12371" name="Google Shape;12371;p88: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2372" name="Google Shape;12372;p88: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40" name="Shape 12540"/>
        <p:cNvGrpSpPr/>
        <p:nvPr/>
      </p:nvGrpSpPr>
      <p:grpSpPr>
        <a:xfrm>
          <a:off x="0" y="0"/>
          <a:ext cx="0" cy="0"/>
          <a:chOff x="0" y="0"/>
          <a:chExt cx="0" cy="0"/>
        </a:xfrm>
      </p:grpSpPr>
      <p:sp>
        <p:nvSpPr>
          <p:cNvPr id="12541" name="Google Shape;12541;p89: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2542" name="Google Shape;12542;p89: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27" name="Shape 1027"/>
        <p:cNvGrpSpPr/>
        <p:nvPr/>
      </p:nvGrpSpPr>
      <p:grpSpPr>
        <a:xfrm>
          <a:off x="0" y="0"/>
          <a:ext cx="0" cy="0"/>
          <a:chOff x="0" y="0"/>
          <a:chExt cx="0" cy="0"/>
        </a:xfrm>
      </p:grpSpPr>
      <p:sp>
        <p:nvSpPr>
          <p:cNvPr id="1028" name="Google Shape;1028;p9: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029" name="Google Shape;1029;p9: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9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78" name="Shape 12678"/>
        <p:cNvGrpSpPr/>
        <p:nvPr/>
      </p:nvGrpSpPr>
      <p:grpSpPr>
        <a:xfrm>
          <a:off x="0" y="0"/>
          <a:ext cx="0" cy="0"/>
          <a:chOff x="0" y="0"/>
          <a:chExt cx="0" cy="0"/>
        </a:xfrm>
      </p:grpSpPr>
      <p:sp>
        <p:nvSpPr>
          <p:cNvPr id="12679" name="Google Shape;12679;p90: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2680" name="Google Shape;12680;p90: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9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15" name="Shape 12815"/>
        <p:cNvGrpSpPr/>
        <p:nvPr/>
      </p:nvGrpSpPr>
      <p:grpSpPr>
        <a:xfrm>
          <a:off x="0" y="0"/>
          <a:ext cx="0" cy="0"/>
          <a:chOff x="0" y="0"/>
          <a:chExt cx="0" cy="0"/>
        </a:xfrm>
      </p:grpSpPr>
      <p:sp>
        <p:nvSpPr>
          <p:cNvPr id="12816" name="Google Shape;12816;p91: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2817" name="Google Shape;12817;p91: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9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73" name="Shape 12973"/>
        <p:cNvGrpSpPr/>
        <p:nvPr/>
      </p:nvGrpSpPr>
      <p:grpSpPr>
        <a:xfrm>
          <a:off x="0" y="0"/>
          <a:ext cx="0" cy="0"/>
          <a:chOff x="0" y="0"/>
          <a:chExt cx="0" cy="0"/>
        </a:xfrm>
      </p:grpSpPr>
      <p:sp>
        <p:nvSpPr>
          <p:cNvPr id="12974" name="Google Shape;12974;p92: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2975" name="Google Shape;12975;p92: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9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110" name="Shape 13110"/>
        <p:cNvGrpSpPr/>
        <p:nvPr/>
      </p:nvGrpSpPr>
      <p:grpSpPr>
        <a:xfrm>
          <a:off x="0" y="0"/>
          <a:ext cx="0" cy="0"/>
          <a:chOff x="0" y="0"/>
          <a:chExt cx="0" cy="0"/>
        </a:xfrm>
      </p:grpSpPr>
      <p:sp>
        <p:nvSpPr>
          <p:cNvPr id="13111" name="Google Shape;13111;p93: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3112" name="Google Shape;13112;p93: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9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247" name="Shape 13247"/>
        <p:cNvGrpSpPr/>
        <p:nvPr/>
      </p:nvGrpSpPr>
      <p:grpSpPr>
        <a:xfrm>
          <a:off x="0" y="0"/>
          <a:ext cx="0" cy="0"/>
          <a:chOff x="0" y="0"/>
          <a:chExt cx="0" cy="0"/>
        </a:xfrm>
      </p:grpSpPr>
      <p:sp>
        <p:nvSpPr>
          <p:cNvPr id="13248" name="Google Shape;13248;p94: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3249" name="Google Shape;13249;p94: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9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385" name="Shape 13385"/>
        <p:cNvGrpSpPr/>
        <p:nvPr/>
      </p:nvGrpSpPr>
      <p:grpSpPr>
        <a:xfrm>
          <a:off x="0" y="0"/>
          <a:ext cx="0" cy="0"/>
          <a:chOff x="0" y="0"/>
          <a:chExt cx="0" cy="0"/>
        </a:xfrm>
      </p:grpSpPr>
      <p:sp>
        <p:nvSpPr>
          <p:cNvPr id="13386" name="Google Shape;13386;p95: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3387" name="Google Shape;13387;p95: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9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523" name="Shape 13523"/>
        <p:cNvGrpSpPr/>
        <p:nvPr/>
      </p:nvGrpSpPr>
      <p:grpSpPr>
        <a:xfrm>
          <a:off x="0" y="0"/>
          <a:ext cx="0" cy="0"/>
          <a:chOff x="0" y="0"/>
          <a:chExt cx="0" cy="0"/>
        </a:xfrm>
      </p:grpSpPr>
      <p:sp>
        <p:nvSpPr>
          <p:cNvPr id="13524" name="Google Shape;13524;p96: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3525" name="Google Shape;13525;p96: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9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60" name="Shape 13660"/>
        <p:cNvGrpSpPr/>
        <p:nvPr/>
      </p:nvGrpSpPr>
      <p:grpSpPr>
        <a:xfrm>
          <a:off x="0" y="0"/>
          <a:ext cx="0" cy="0"/>
          <a:chOff x="0" y="0"/>
          <a:chExt cx="0" cy="0"/>
        </a:xfrm>
      </p:grpSpPr>
      <p:sp>
        <p:nvSpPr>
          <p:cNvPr id="13661" name="Google Shape;13661;p97: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3662" name="Google Shape;13662;p97: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9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98" name="Shape 13798"/>
        <p:cNvGrpSpPr/>
        <p:nvPr/>
      </p:nvGrpSpPr>
      <p:grpSpPr>
        <a:xfrm>
          <a:off x="0" y="0"/>
          <a:ext cx="0" cy="0"/>
          <a:chOff x="0" y="0"/>
          <a:chExt cx="0" cy="0"/>
        </a:xfrm>
      </p:grpSpPr>
      <p:sp>
        <p:nvSpPr>
          <p:cNvPr id="13799" name="Google Shape;13799;p98: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3800" name="Google Shape;13800;p98: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9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38" name="Shape 13938"/>
        <p:cNvGrpSpPr/>
        <p:nvPr/>
      </p:nvGrpSpPr>
      <p:grpSpPr>
        <a:xfrm>
          <a:off x="0" y="0"/>
          <a:ext cx="0" cy="0"/>
          <a:chOff x="0" y="0"/>
          <a:chExt cx="0" cy="0"/>
        </a:xfrm>
      </p:grpSpPr>
      <p:sp>
        <p:nvSpPr>
          <p:cNvPr id="13939" name="Google Shape;13939;p99: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3940" name="Google Shape;13940;p99: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ver slide layout">
  <p:cSld name="Cover slide layout">
    <p:bg>
      <p:bgPr>
        <a:blipFill>
          <a:blip r:embed="rId2">
            <a:alphaModFix/>
          </a:blip>
          <a:stretch>
            <a:fillRect/>
          </a:stretch>
        </a:blipFill>
      </p:bgPr>
    </p:bg>
    <p:spTree>
      <p:nvGrpSpPr>
        <p:cNvPr id="16" name="Shape 16"/>
        <p:cNvGrpSpPr/>
        <p:nvPr/>
      </p:nvGrpSpPr>
      <p:grpSpPr>
        <a:xfrm>
          <a:off x="0" y="0"/>
          <a:ext cx="0" cy="0"/>
          <a:chOff x="0" y="0"/>
          <a:chExt cx="0" cy="0"/>
        </a:xfrm>
      </p:grpSpPr>
      <p:sp>
        <p:nvSpPr>
          <p:cNvPr id="17" name="Google Shape;17;p105"/>
          <p:cNvSpPr/>
          <p:nvPr/>
        </p:nvSpPr>
        <p:spPr>
          <a:xfrm>
            <a:off x="0" y="0"/>
            <a:ext cx="12192000" cy="6858000"/>
          </a:xfrm>
          <a:prstGeom prst="rect">
            <a:avLst/>
          </a:prstGeom>
          <a:solidFill>
            <a:schemeClr val="accent1">
              <a:alpha val="55686"/>
            </a:schemeClr>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lt1"/>
              </a:solidFill>
              <a:latin typeface="Calibri"/>
              <a:ea typeface="Calibri"/>
              <a:cs typeface="Calibri"/>
              <a:sym typeface="Calibri"/>
            </a:endParaRPr>
          </a:p>
        </p:txBody>
      </p:sp>
      <p:sp>
        <p:nvSpPr>
          <p:cNvPr id="18" name="Google Shape;18;p105"/>
          <p:cNvSpPr/>
          <p:nvPr/>
        </p:nvSpPr>
        <p:spPr>
          <a:xfrm>
            <a:off x="8301789" y="-866274"/>
            <a:ext cx="4066673" cy="4066673"/>
          </a:xfrm>
          <a:prstGeom prst="arc">
            <a:avLst>
              <a:gd fmla="val 1409913" name="adj1"/>
              <a:gd fmla="val 12880072" name="adj2"/>
            </a:avLst>
          </a:prstGeom>
          <a:noFill/>
          <a:ln cap="flat" cmpd="sng" w="19050">
            <a:solidFill>
              <a:schemeClr val="lt1">
                <a:alpha val="11764"/>
              </a:schemeClr>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chemeClr val="dk1"/>
              </a:solidFill>
              <a:latin typeface="Calibri"/>
              <a:ea typeface="Calibri"/>
              <a:cs typeface="Calibri"/>
              <a:sym typeface="Calibri"/>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Picture with Caption" type="picTx">
  <p:cSld name="PICTURE_WITH_CAPTION_TEXT">
    <p:spTree>
      <p:nvGrpSpPr>
        <p:cNvPr id="69" name="Shape 69"/>
        <p:cNvGrpSpPr/>
        <p:nvPr/>
      </p:nvGrpSpPr>
      <p:grpSpPr>
        <a:xfrm>
          <a:off x="0" y="0"/>
          <a:ext cx="0" cy="0"/>
          <a:chOff x="0" y="0"/>
          <a:chExt cx="0" cy="0"/>
        </a:xfrm>
      </p:grpSpPr>
      <p:sp>
        <p:nvSpPr>
          <p:cNvPr id="70" name="Google Shape;70;p114"/>
          <p:cNvSpPr txBox="1"/>
          <p:nvPr>
            <p:ph type="title"/>
          </p:nvPr>
        </p:nvSpPr>
        <p:spPr>
          <a:xfrm>
            <a:off x="839788" y="457200"/>
            <a:ext cx="3932237" cy="1600200"/>
          </a:xfrm>
          <a:prstGeom prst="rect">
            <a:avLst/>
          </a:prstGeom>
          <a:noFill/>
          <a:ln>
            <a:noFill/>
          </a:ln>
        </p:spPr>
        <p:txBody>
          <a:bodyPr anchorCtr="0" anchor="b" bIns="45700" lIns="91425" spcFirstLastPara="1" rIns="91425" wrap="square" tIns="45700">
            <a:normAutofit/>
          </a:bodyPr>
          <a:lstStyle>
            <a:lvl1pPr lvl="0" algn="l">
              <a:lnSpc>
                <a:spcPct val="90000"/>
              </a:lnSpc>
              <a:spcBef>
                <a:spcPts val="0"/>
              </a:spcBef>
              <a:spcAft>
                <a:spcPts val="0"/>
              </a:spcAft>
              <a:buClr>
                <a:schemeClr val="dk1"/>
              </a:buClr>
              <a:buSzPts val="3200"/>
              <a:buFont typeface="Calibri"/>
              <a:buNone/>
              <a:defRPr sz="32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1" name="Google Shape;71;p114"/>
          <p:cNvSpPr/>
          <p:nvPr>
            <p:ph idx="2" type="pic"/>
          </p:nvPr>
        </p:nvSpPr>
        <p:spPr>
          <a:xfrm>
            <a:off x="5183188" y="987425"/>
            <a:ext cx="6172200" cy="4873625"/>
          </a:xfrm>
          <a:prstGeom prst="rect">
            <a:avLst/>
          </a:prstGeom>
          <a:noFill/>
          <a:ln>
            <a:noFill/>
          </a:ln>
        </p:spPr>
      </p:sp>
      <p:sp>
        <p:nvSpPr>
          <p:cNvPr id="72" name="Google Shape;72;p114"/>
          <p:cNvSpPr txBox="1"/>
          <p:nvPr>
            <p:ph idx="1" type="body"/>
          </p:nvPr>
        </p:nvSpPr>
        <p:spPr>
          <a:xfrm>
            <a:off x="839788" y="2057400"/>
            <a:ext cx="3932237" cy="3811588"/>
          </a:xfrm>
          <a:prstGeom prst="rect">
            <a:avLst/>
          </a:prstGeom>
          <a:noFill/>
          <a:ln>
            <a:noFill/>
          </a:ln>
        </p:spPr>
        <p:txBody>
          <a:bodyPr anchorCtr="0" anchor="t" bIns="45700" lIns="91425" spcFirstLastPara="1" rIns="91425" wrap="square" tIns="45700">
            <a:normAutofit/>
          </a:bodyPr>
          <a:lstStyle>
            <a:lvl1pPr indent="-228600" lvl="0" marL="457200" algn="l">
              <a:lnSpc>
                <a:spcPct val="90000"/>
              </a:lnSpc>
              <a:spcBef>
                <a:spcPts val="1000"/>
              </a:spcBef>
              <a:spcAft>
                <a:spcPts val="0"/>
              </a:spcAft>
              <a:buClr>
                <a:schemeClr val="dk1"/>
              </a:buClr>
              <a:buSzPts val="1600"/>
              <a:buNone/>
              <a:defRPr sz="1600"/>
            </a:lvl1pPr>
            <a:lvl2pPr indent="-228600" lvl="1" marL="914400" algn="l">
              <a:lnSpc>
                <a:spcPct val="90000"/>
              </a:lnSpc>
              <a:spcBef>
                <a:spcPts val="500"/>
              </a:spcBef>
              <a:spcAft>
                <a:spcPts val="0"/>
              </a:spcAft>
              <a:buClr>
                <a:schemeClr val="dk1"/>
              </a:buClr>
              <a:buSzPts val="1400"/>
              <a:buNone/>
              <a:defRPr sz="1400"/>
            </a:lvl2pPr>
            <a:lvl3pPr indent="-228600" lvl="2" marL="1371600" algn="l">
              <a:lnSpc>
                <a:spcPct val="90000"/>
              </a:lnSpc>
              <a:spcBef>
                <a:spcPts val="500"/>
              </a:spcBef>
              <a:spcAft>
                <a:spcPts val="0"/>
              </a:spcAft>
              <a:buClr>
                <a:schemeClr val="dk1"/>
              </a:buClr>
              <a:buSzPts val="1200"/>
              <a:buNone/>
              <a:defRPr sz="1200"/>
            </a:lvl3pPr>
            <a:lvl4pPr indent="-228600" lvl="3" marL="1828800" algn="l">
              <a:lnSpc>
                <a:spcPct val="90000"/>
              </a:lnSpc>
              <a:spcBef>
                <a:spcPts val="500"/>
              </a:spcBef>
              <a:spcAft>
                <a:spcPts val="0"/>
              </a:spcAft>
              <a:buClr>
                <a:schemeClr val="dk1"/>
              </a:buClr>
              <a:buSzPts val="1000"/>
              <a:buNone/>
              <a:defRPr sz="1000"/>
            </a:lvl4pPr>
            <a:lvl5pPr indent="-228600" lvl="4" marL="2286000" algn="l">
              <a:lnSpc>
                <a:spcPct val="90000"/>
              </a:lnSpc>
              <a:spcBef>
                <a:spcPts val="500"/>
              </a:spcBef>
              <a:spcAft>
                <a:spcPts val="0"/>
              </a:spcAft>
              <a:buClr>
                <a:schemeClr val="dk1"/>
              </a:buClr>
              <a:buSzPts val="1000"/>
              <a:buNone/>
              <a:defRPr sz="1000"/>
            </a:lvl5pPr>
            <a:lvl6pPr indent="-228600" lvl="5" marL="2743200" algn="l">
              <a:lnSpc>
                <a:spcPct val="90000"/>
              </a:lnSpc>
              <a:spcBef>
                <a:spcPts val="500"/>
              </a:spcBef>
              <a:spcAft>
                <a:spcPts val="0"/>
              </a:spcAft>
              <a:buClr>
                <a:schemeClr val="dk1"/>
              </a:buClr>
              <a:buSzPts val="1000"/>
              <a:buNone/>
              <a:defRPr sz="1000"/>
            </a:lvl6pPr>
            <a:lvl7pPr indent="-228600" lvl="6" marL="3200400" algn="l">
              <a:lnSpc>
                <a:spcPct val="90000"/>
              </a:lnSpc>
              <a:spcBef>
                <a:spcPts val="500"/>
              </a:spcBef>
              <a:spcAft>
                <a:spcPts val="0"/>
              </a:spcAft>
              <a:buClr>
                <a:schemeClr val="dk1"/>
              </a:buClr>
              <a:buSzPts val="1000"/>
              <a:buNone/>
              <a:defRPr sz="1000"/>
            </a:lvl7pPr>
            <a:lvl8pPr indent="-228600" lvl="7" marL="3657600" algn="l">
              <a:lnSpc>
                <a:spcPct val="90000"/>
              </a:lnSpc>
              <a:spcBef>
                <a:spcPts val="500"/>
              </a:spcBef>
              <a:spcAft>
                <a:spcPts val="0"/>
              </a:spcAft>
              <a:buClr>
                <a:schemeClr val="dk1"/>
              </a:buClr>
              <a:buSzPts val="1000"/>
              <a:buNone/>
              <a:defRPr sz="1000"/>
            </a:lvl8pPr>
            <a:lvl9pPr indent="-228600" lvl="8" marL="4114800" algn="l">
              <a:lnSpc>
                <a:spcPct val="90000"/>
              </a:lnSpc>
              <a:spcBef>
                <a:spcPts val="500"/>
              </a:spcBef>
              <a:spcAft>
                <a:spcPts val="0"/>
              </a:spcAft>
              <a:buClr>
                <a:schemeClr val="dk1"/>
              </a:buClr>
              <a:buSzPts val="1000"/>
              <a:buNone/>
              <a:defRPr sz="1000"/>
            </a:lvl9pPr>
          </a:lstStyle>
          <a:p/>
        </p:txBody>
      </p:sp>
      <p:sp>
        <p:nvSpPr>
          <p:cNvPr id="73" name="Google Shape;73;p114"/>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74" name="Google Shape;74;p114"/>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75" name="Google Shape;75;p114"/>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algn="r">
              <a:spcBef>
                <a:spcPts val="0"/>
              </a:spcBef>
              <a:buNone/>
              <a:defRPr/>
            </a:lvl1pPr>
            <a:lvl2pPr indent="0" lvl="1" marL="0" algn="r">
              <a:spcBef>
                <a:spcPts val="0"/>
              </a:spcBef>
              <a:buNone/>
              <a:defRPr/>
            </a:lvl2pPr>
            <a:lvl3pPr indent="0" lvl="2" marL="0" algn="r">
              <a:spcBef>
                <a:spcPts val="0"/>
              </a:spcBef>
              <a:buNone/>
              <a:defRPr/>
            </a:lvl3pPr>
            <a:lvl4pPr indent="0" lvl="3" marL="0" algn="r">
              <a:spcBef>
                <a:spcPts val="0"/>
              </a:spcBef>
              <a:buNone/>
              <a:defRPr/>
            </a:lvl4pPr>
            <a:lvl5pPr indent="0" lvl="4" marL="0" algn="r">
              <a:spcBef>
                <a:spcPts val="0"/>
              </a:spcBef>
              <a:buNone/>
              <a:defRPr/>
            </a:lvl5pPr>
            <a:lvl6pPr indent="0" lvl="5" marL="0" algn="r">
              <a:spcBef>
                <a:spcPts val="0"/>
              </a:spcBef>
              <a:buNone/>
              <a:defRPr/>
            </a:lvl6pPr>
            <a:lvl7pPr indent="0" lvl="6" marL="0" algn="r">
              <a:spcBef>
                <a:spcPts val="0"/>
              </a:spcBef>
              <a:buNone/>
              <a:defRPr/>
            </a:lvl7pPr>
            <a:lvl8pPr indent="0" lvl="7" marL="0" algn="r">
              <a:spcBef>
                <a:spcPts val="0"/>
              </a:spcBef>
              <a:buNone/>
              <a:defRPr/>
            </a:lvl8pPr>
            <a:lvl9pPr indent="0" lvl="8" marL="0" algn="r">
              <a:spcBef>
                <a:spcPts val="0"/>
              </a:spcBef>
              <a:buNone/>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Vertical Text" type="vertTx">
  <p:cSld name="VERTICAL_TEXT">
    <p:spTree>
      <p:nvGrpSpPr>
        <p:cNvPr id="76" name="Shape 76"/>
        <p:cNvGrpSpPr/>
        <p:nvPr/>
      </p:nvGrpSpPr>
      <p:grpSpPr>
        <a:xfrm>
          <a:off x="0" y="0"/>
          <a:ext cx="0" cy="0"/>
          <a:chOff x="0" y="0"/>
          <a:chExt cx="0" cy="0"/>
        </a:xfrm>
      </p:grpSpPr>
      <p:sp>
        <p:nvSpPr>
          <p:cNvPr id="77" name="Google Shape;77;p115"/>
          <p:cNvSpPr txBox="1"/>
          <p:nvPr>
            <p:ph type="title"/>
          </p:nvPr>
        </p:nvSpPr>
        <p:spPr>
          <a:xfrm>
            <a:off x="838200" y="365125"/>
            <a:ext cx="10515600" cy="1325563"/>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78" name="Google Shape;78;p115"/>
          <p:cNvSpPr txBox="1"/>
          <p:nvPr>
            <p:ph idx="1" type="body"/>
          </p:nvPr>
        </p:nvSpPr>
        <p:spPr>
          <a:xfrm rot="5400000">
            <a:off x="3920331" y="-1256506"/>
            <a:ext cx="4351338" cy="10515600"/>
          </a:xfrm>
          <a:prstGeom prst="rect">
            <a:avLst/>
          </a:prstGeom>
          <a:noFill/>
          <a:ln>
            <a:noFill/>
          </a:ln>
        </p:spPr>
        <p:txBody>
          <a:bodyPr anchorCtr="0" anchor="t" bIns="45700" lIns="91425" spcFirstLastPara="1" rIns="91425" wrap="square" tIns="45700">
            <a:normAutofit/>
          </a:bodyPr>
          <a:lstStyle>
            <a:lvl1pPr indent="-342900" lvl="0" marL="457200" algn="l">
              <a:lnSpc>
                <a:spcPct val="90000"/>
              </a:lnSpc>
              <a:spcBef>
                <a:spcPts val="1000"/>
              </a:spcBef>
              <a:spcAft>
                <a:spcPts val="0"/>
              </a:spcAft>
              <a:buClr>
                <a:schemeClr val="dk1"/>
              </a:buClr>
              <a:buSzPts val="1800"/>
              <a:buChar char="•"/>
              <a:defRPr/>
            </a:lvl1pPr>
            <a:lvl2pPr indent="-342900" lvl="1" marL="914400" algn="l">
              <a:lnSpc>
                <a:spcPct val="90000"/>
              </a:lnSpc>
              <a:spcBef>
                <a:spcPts val="500"/>
              </a:spcBef>
              <a:spcAft>
                <a:spcPts val="0"/>
              </a:spcAft>
              <a:buClr>
                <a:schemeClr val="dk1"/>
              </a:buClr>
              <a:buSzPts val="1800"/>
              <a:buChar char="•"/>
              <a:defRPr/>
            </a:lvl2pPr>
            <a:lvl3pPr indent="-342900" lvl="2" marL="1371600" algn="l">
              <a:lnSpc>
                <a:spcPct val="90000"/>
              </a:lnSpc>
              <a:spcBef>
                <a:spcPts val="500"/>
              </a:spcBef>
              <a:spcAft>
                <a:spcPts val="0"/>
              </a:spcAft>
              <a:buClr>
                <a:schemeClr val="dk1"/>
              </a:buClr>
              <a:buSzPts val="1800"/>
              <a:buChar char="•"/>
              <a:defRPr/>
            </a:lvl3pPr>
            <a:lvl4pPr indent="-342900" lvl="3" marL="1828800" algn="l">
              <a:lnSpc>
                <a:spcPct val="90000"/>
              </a:lnSpc>
              <a:spcBef>
                <a:spcPts val="500"/>
              </a:spcBef>
              <a:spcAft>
                <a:spcPts val="0"/>
              </a:spcAft>
              <a:buClr>
                <a:schemeClr val="dk1"/>
              </a:buClr>
              <a:buSzPts val="1800"/>
              <a:buChar char="•"/>
              <a:defRPr/>
            </a:lvl4pPr>
            <a:lvl5pPr indent="-342900" lvl="4" marL="2286000" algn="l">
              <a:lnSpc>
                <a:spcPct val="90000"/>
              </a:lnSpc>
              <a:spcBef>
                <a:spcPts val="500"/>
              </a:spcBef>
              <a:spcAft>
                <a:spcPts val="0"/>
              </a:spcAft>
              <a:buClr>
                <a:schemeClr val="dk1"/>
              </a:buClr>
              <a:buSzPts val="1800"/>
              <a:buChar char="•"/>
              <a:defRPr/>
            </a:lvl5pPr>
            <a:lvl6pPr indent="-342900" lvl="5" marL="2743200" algn="l">
              <a:lnSpc>
                <a:spcPct val="90000"/>
              </a:lnSpc>
              <a:spcBef>
                <a:spcPts val="500"/>
              </a:spcBef>
              <a:spcAft>
                <a:spcPts val="0"/>
              </a:spcAft>
              <a:buClr>
                <a:schemeClr val="dk1"/>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79" name="Google Shape;79;p115"/>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80" name="Google Shape;80;p115"/>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81" name="Google Shape;81;p115"/>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algn="r">
              <a:spcBef>
                <a:spcPts val="0"/>
              </a:spcBef>
              <a:buNone/>
              <a:defRPr/>
            </a:lvl1pPr>
            <a:lvl2pPr indent="0" lvl="1" marL="0" algn="r">
              <a:spcBef>
                <a:spcPts val="0"/>
              </a:spcBef>
              <a:buNone/>
              <a:defRPr/>
            </a:lvl2pPr>
            <a:lvl3pPr indent="0" lvl="2" marL="0" algn="r">
              <a:spcBef>
                <a:spcPts val="0"/>
              </a:spcBef>
              <a:buNone/>
              <a:defRPr/>
            </a:lvl3pPr>
            <a:lvl4pPr indent="0" lvl="3" marL="0" algn="r">
              <a:spcBef>
                <a:spcPts val="0"/>
              </a:spcBef>
              <a:buNone/>
              <a:defRPr/>
            </a:lvl4pPr>
            <a:lvl5pPr indent="0" lvl="4" marL="0" algn="r">
              <a:spcBef>
                <a:spcPts val="0"/>
              </a:spcBef>
              <a:buNone/>
              <a:defRPr/>
            </a:lvl5pPr>
            <a:lvl6pPr indent="0" lvl="5" marL="0" algn="r">
              <a:spcBef>
                <a:spcPts val="0"/>
              </a:spcBef>
              <a:buNone/>
              <a:defRPr/>
            </a:lvl6pPr>
            <a:lvl7pPr indent="0" lvl="6" marL="0" algn="r">
              <a:spcBef>
                <a:spcPts val="0"/>
              </a:spcBef>
              <a:buNone/>
              <a:defRPr/>
            </a:lvl7pPr>
            <a:lvl8pPr indent="0" lvl="7" marL="0" algn="r">
              <a:spcBef>
                <a:spcPts val="0"/>
              </a:spcBef>
              <a:buNone/>
              <a:defRPr/>
            </a:lvl8pPr>
            <a:lvl9pPr indent="0" lvl="8" marL="0" algn="r">
              <a:spcBef>
                <a:spcPts val="0"/>
              </a:spcBef>
              <a:buNone/>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Vertical Title and Text" type="vertTitleAndTx">
  <p:cSld name="VERTICAL_TITLE_AND_VERTICAL_TEXT">
    <p:spTree>
      <p:nvGrpSpPr>
        <p:cNvPr id="82" name="Shape 82"/>
        <p:cNvGrpSpPr/>
        <p:nvPr/>
      </p:nvGrpSpPr>
      <p:grpSpPr>
        <a:xfrm>
          <a:off x="0" y="0"/>
          <a:ext cx="0" cy="0"/>
          <a:chOff x="0" y="0"/>
          <a:chExt cx="0" cy="0"/>
        </a:xfrm>
      </p:grpSpPr>
      <p:sp>
        <p:nvSpPr>
          <p:cNvPr id="83" name="Google Shape;83;p116"/>
          <p:cNvSpPr txBox="1"/>
          <p:nvPr>
            <p:ph type="title"/>
          </p:nvPr>
        </p:nvSpPr>
        <p:spPr>
          <a:xfrm rot="5400000">
            <a:off x="7133431" y="1956594"/>
            <a:ext cx="5811838" cy="2628900"/>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84" name="Google Shape;84;p116"/>
          <p:cNvSpPr txBox="1"/>
          <p:nvPr>
            <p:ph idx="1" type="body"/>
          </p:nvPr>
        </p:nvSpPr>
        <p:spPr>
          <a:xfrm rot="5400000">
            <a:off x="1799431" y="-596106"/>
            <a:ext cx="5811838" cy="7734300"/>
          </a:xfrm>
          <a:prstGeom prst="rect">
            <a:avLst/>
          </a:prstGeom>
          <a:noFill/>
          <a:ln>
            <a:noFill/>
          </a:ln>
        </p:spPr>
        <p:txBody>
          <a:bodyPr anchorCtr="0" anchor="t" bIns="45700" lIns="91425" spcFirstLastPara="1" rIns="91425" wrap="square" tIns="45700">
            <a:normAutofit/>
          </a:bodyPr>
          <a:lstStyle>
            <a:lvl1pPr indent="-342900" lvl="0" marL="457200" algn="l">
              <a:lnSpc>
                <a:spcPct val="90000"/>
              </a:lnSpc>
              <a:spcBef>
                <a:spcPts val="1000"/>
              </a:spcBef>
              <a:spcAft>
                <a:spcPts val="0"/>
              </a:spcAft>
              <a:buClr>
                <a:schemeClr val="dk1"/>
              </a:buClr>
              <a:buSzPts val="1800"/>
              <a:buChar char="•"/>
              <a:defRPr/>
            </a:lvl1pPr>
            <a:lvl2pPr indent="-342900" lvl="1" marL="914400" algn="l">
              <a:lnSpc>
                <a:spcPct val="90000"/>
              </a:lnSpc>
              <a:spcBef>
                <a:spcPts val="500"/>
              </a:spcBef>
              <a:spcAft>
                <a:spcPts val="0"/>
              </a:spcAft>
              <a:buClr>
                <a:schemeClr val="dk1"/>
              </a:buClr>
              <a:buSzPts val="1800"/>
              <a:buChar char="•"/>
              <a:defRPr/>
            </a:lvl2pPr>
            <a:lvl3pPr indent="-342900" lvl="2" marL="1371600" algn="l">
              <a:lnSpc>
                <a:spcPct val="90000"/>
              </a:lnSpc>
              <a:spcBef>
                <a:spcPts val="500"/>
              </a:spcBef>
              <a:spcAft>
                <a:spcPts val="0"/>
              </a:spcAft>
              <a:buClr>
                <a:schemeClr val="dk1"/>
              </a:buClr>
              <a:buSzPts val="1800"/>
              <a:buChar char="•"/>
              <a:defRPr/>
            </a:lvl3pPr>
            <a:lvl4pPr indent="-342900" lvl="3" marL="1828800" algn="l">
              <a:lnSpc>
                <a:spcPct val="90000"/>
              </a:lnSpc>
              <a:spcBef>
                <a:spcPts val="500"/>
              </a:spcBef>
              <a:spcAft>
                <a:spcPts val="0"/>
              </a:spcAft>
              <a:buClr>
                <a:schemeClr val="dk1"/>
              </a:buClr>
              <a:buSzPts val="1800"/>
              <a:buChar char="•"/>
              <a:defRPr/>
            </a:lvl4pPr>
            <a:lvl5pPr indent="-342900" lvl="4" marL="2286000" algn="l">
              <a:lnSpc>
                <a:spcPct val="90000"/>
              </a:lnSpc>
              <a:spcBef>
                <a:spcPts val="500"/>
              </a:spcBef>
              <a:spcAft>
                <a:spcPts val="0"/>
              </a:spcAft>
              <a:buClr>
                <a:schemeClr val="dk1"/>
              </a:buClr>
              <a:buSzPts val="1800"/>
              <a:buChar char="•"/>
              <a:defRPr/>
            </a:lvl5pPr>
            <a:lvl6pPr indent="-342900" lvl="5" marL="2743200" algn="l">
              <a:lnSpc>
                <a:spcPct val="90000"/>
              </a:lnSpc>
              <a:spcBef>
                <a:spcPts val="500"/>
              </a:spcBef>
              <a:spcAft>
                <a:spcPts val="0"/>
              </a:spcAft>
              <a:buClr>
                <a:schemeClr val="dk1"/>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85" name="Google Shape;85;p116"/>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86" name="Google Shape;86;p116"/>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87" name="Google Shape;87;p116"/>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algn="r">
              <a:spcBef>
                <a:spcPts val="0"/>
              </a:spcBef>
              <a:buNone/>
              <a:defRPr/>
            </a:lvl1pPr>
            <a:lvl2pPr indent="0" lvl="1" marL="0" algn="r">
              <a:spcBef>
                <a:spcPts val="0"/>
              </a:spcBef>
              <a:buNone/>
              <a:defRPr/>
            </a:lvl2pPr>
            <a:lvl3pPr indent="0" lvl="2" marL="0" algn="r">
              <a:spcBef>
                <a:spcPts val="0"/>
              </a:spcBef>
              <a:buNone/>
              <a:defRPr/>
            </a:lvl3pPr>
            <a:lvl4pPr indent="0" lvl="3" marL="0" algn="r">
              <a:spcBef>
                <a:spcPts val="0"/>
              </a:spcBef>
              <a:buNone/>
              <a:defRPr/>
            </a:lvl4pPr>
            <a:lvl5pPr indent="0" lvl="4" marL="0" algn="r">
              <a:spcBef>
                <a:spcPts val="0"/>
              </a:spcBef>
              <a:buNone/>
              <a:defRPr/>
            </a:lvl5pPr>
            <a:lvl6pPr indent="0" lvl="5" marL="0" algn="r">
              <a:spcBef>
                <a:spcPts val="0"/>
              </a:spcBef>
              <a:buNone/>
              <a:defRPr/>
            </a:lvl6pPr>
            <a:lvl7pPr indent="0" lvl="6" marL="0" algn="r">
              <a:spcBef>
                <a:spcPts val="0"/>
              </a:spcBef>
              <a:buNone/>
              <a:defRPr/>
            </a:lvl7pPr>
            <a:lvl8pPr indent="0" lvl="7" marL="0" algn="r">
              <a:spcBef>
                <a:spcPts val="0"/>
              </a:spcBef>
              <a:buNone/>
              <a:defRPr/>
            </a:lvl8pPr>
            <a:lvl9pPr indent="0" lvl="8" marL="0" algn="r">
              <a:spcBef>
                <a:spcPts val="0"/>
              </a:spcBef>
              <a:buNone/>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Content" type="obj">
  <p:cSld name="OBJECT">
    <p:spTree>
      <p:nvGrpSpPr>
        <p:cNvPr id="19" name="Shape 19"/>
        <p:cNvGrpSpPr/>
        <p:nvPr/>
      </p:nvGrpSpPr>
      <p:grpSpPr>
        <a:xfrm>
          <a:off x="0" y="0"/>
          <a:ext cx="0" cy="0"/>
          <a:chOff x="0" y="0"/>
          <a:chExt cx="0" cy="0"/>
        </a:xfrm>
      </p:grpSpPr>
      <p:sp>
        <p:nvSpPr>
          <p:cNvPr id="20" name="Google Shape;20;p106"/>
          <p:cNvSpPr txBox="1"/>
          <p:nvPr>
            <p:ph type="title"/>
          </p:nvPr>
        </p:nvSpPr>
        <p:spPr>
          <a:xfrm>
            <a:off x="838200" y="365125"/>
            <a:ext cx="10515600" cy="1325563"/>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21" name="Google Shape;21;p106"/>
          <p:cNvSpPr txBox="1"/>
          <p:nvPr>
            <p:ph idx="1" type="body"/>
          </p:nvPr>
        </p:nvSpPr>
        <p:spPr>
          <a:xfrm>
            <a:off x="838200" y="1825625"/>
            <a:ext cx="10515600" cy="4351338"/>
          </a:xfrm>
          <a:prstGeom prst="rect">
            <a:avLst/>
          </a:prstGeom>
          <a:noFill/>
          <a:ln>
            <a:noFill/>
          </a:ln>
        </p:spPr>
        <p:txBody>
          <a:bodyPr anchorCtr="0" anchor="t" bIns="45700" lIns="91425" spcFirstLastPara="1" rIns="91425" wrap="square" tIns="45700">
            <a:normAutofit/>
          </a:bodyPr>
          <a:lstStyle>
            <a:lvl1pPr indent="-342900" lvl="0" marL="457200" algn="l">
              <a:lnSpc>
                <a:spcPct val="90000"/>
              </a:lnSpc>
              <a:spcBef>
                <a:spcPts val="1000"/>
              </a:spcBef>
              <a:spcAft>
                <a:spcPts val="0"/>
              </a:spcAft>
              <a:buClr>
                <a:schemeClr val="dk1"/>
              </a:buClr>
              <a:buSzPts val="1800"/>
              <a:buChar char="•"/>
              <a:defRPr/>
            </a:lvl1pPr>
            <a:lvl2pPr indent="-342900" lvl="1" marL="914400" algn="l">
              <a:lnSpc>
                <a:spcPct val="90000"/>
              </a:lnSpc>
              <a:spcBef>
                <a:spcPts val="500"/>
              </a:spcBef>
              <a:spcAft>
                <a:spcPts val="0"/>
              </a:spcAft>
              <a:buClr>
                <a:schemeClr val="dk1"/>
              </a:buClr>
              <a:buSzPts val="1800"/>
              <a:buChar char="•"/>
              <a:defRPr/>
            </a:lvl2pPr>
            <a:lvl3pPr indent="-342900" lvl="2" marL="1371600" algn="l">
              <a:lnSpc>
                <a:spcPct val="90000"/>
              </a:lnSpc>
              <a:spcBef>
                <a:spcPts val="500"/>
              </a:spcBef>
              <a:spcAft>
                <a:spcPts val="0"/>
              </a:spcAft>
              <a:buClr>
                <a:schemeClr val="dk1"/>
              </a:buClr>
              <a:buSzPts val="1800"/>
              <a:buChar char="•"/>
              <a:defRPr/>
            </a:lvl3pPr>
            <a:lvl4pPr indent="-342900" lvl="3" marL="1828800" algn="l">
              <a:lnSpc>
                <a:spcPct val="90000"/>
              </a:lnSpc>
              <a:spcBef>
                <a:spcPts val="500"/>
              </a:spcBef>
              <a:spcAft>
                <a:spcPts val="0"/>
              </a:spcAft>
              <a:buClr>
                <a:schemeClr val="dk1"/>
              </a:buClr>
              <a:buSzPts val="1800"/>
              <a:buChar char="•"/>
              <a:defRPr/>
            </a:lvl4pPr>
            <a:lvl5pPr indent="-342900" lvl="4" marL="2286000" algn="l">
              <a:lnSpc>
                <a:spcPct val="90000"/>
              </a:lnSpc>
              <a:spcBef>
                <a:spcPts val="500"/>
              </a:spcBef>
              <a:spcAft>
                <a:spcPts val="0"/>
              </a:spcAft>
              <a:buClr>
                <a:schemeClr val="dk1"/>
              </a:buClr>
              <a:buSzPts val="1800"/>
              <a:buChar char="•"/>
              <a:defRPr/>
            </a:lvl5pPr>
            <a:lvl6pPr indent="-342900" lvl="5" marL="2743200" algn="l">
              <a:lnSpc>
                <a:spcPct val="90000"/>
              </a:lnSpc>
              <a:spcBef>
                <a:spcPts val="500"/>
              </a:spcBef>
              <a:spcAft>
                <a:spcPts val="0"/>
              </a:spcAft>
              <a:buClr>
                <a:schemeClr val="dk1"/>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22" name="Google Shape;22;p106"/>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23" name="Google Shape;23;p106"/>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24" name="Google Shape;24;p106"/>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algn="r">
              <a:spcBef>
                <a:spcPts val="0"/>
              </a:spcBef>
              <a:buNone/>
              <a:defRPr/>
            </a:lvl1pPr>
            <a:lvl2pPr indent="0" lvl="1" marL="0" algn="r">
              <a:spcBef>
                <a:spcPts val="0"/>
              </a:spcBef>
              <a:buNone/>
              <a:defRPr/>
            </a:lvl2pPr>
            <a:lvl3pPr indent="0" lvl="2" marL="0" algn="r">
              <a:spcBef>
                <a:spcPts val="0"/>
              </a:spcBef>
              <a:buNone/>
              <a:defRPr/>
            </a:lvl3pPr>
            <a:lvl4pPr indent="0" lvl="3" marL="0" algn="r">
              <a:spcBef>
                <a:spcPts val="0"/>
              </a:spcBef>
              <a:buNone/>
              <a:defRPr/>
            </a:lvl4pPr>
            <a:lvl5pPr indent="0" lvl="4" marL="0" algn="r">
              <a:spcBef>
                <a:spcPts val="0"/>
              </a:spcBef>
              <a:buNone/>
              <a:defRPr/>
            </a:lvl5pPr>
            <a:lvl6pPr indent="0" lvl="5" marL="0" algn="r">
              <a:spcBef>
                <a:spcPts val="0"/>
              </a:spcBef>
              <a:buNone/>
              <a:defRPr/>
            </a:lvl6pPr>
            <a:lvl7pPr indent="0" lvl="6" marL="0" algn="r">
              <a:spcBef>
                <a:spcPts val="0"/>
              </a:spcBef>
              <a:buNone/>
              <a:defRPr/>
            </a:lvl7pPr>
            <a:lvl8pPr indent="0" lvl="7" marL="0" algn="r">
              <a:spcBef>
                <a:spcPts val="0"/>
              </a:spcBef>
              <a:buNone/>
              <a:defRPr/>
            </a:lvl8pPr>
            <a:lvl9pPr indent="0" lvl="8" marL="0" algn="r">
              <a:spcBef>
                <a:spcPts val="0"/>
              </a:spcBef>
              <a:buNone/>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25" name="Shape 25"/>
        <p:cNvGrpSpPr/>
        <p:nvPr/>
      </p:nvGrpSpPr>
      <p:grpSpPr>
        <a:xfrm>
          <a:off x="0" y="0"/>
          <a:ext cx="0" cy="0"/>
          <a:chOff x="0" y="0"/>
          <a:chExt cx="0" cy="0"/>
        </a:xfrm>
      </p:grpSpPr>
      <p:sp>
        <p:nvSpPr>
          <p:cNvPr id="26" name="Google Shape;26;p107"/>
          <p:cNvSpPr txBox="1"/>
          <p:nvPr>
            <p:ph type="ctrTitle"/>
          </p:nvPr>
        </p:nvSpPr>
        <p:spPr>
          <a:xfrm>
            <a:off x="1524000" y="1122363"/>
            <a:ext cx="9144000" cy="2387600"/>
          </a:xfrm>
          <a:prstGeom prst="rect">
            <a:avLst/>
          </a:prstGeom>
          <a:noFill/>
          <a:ln>
            <a:noFill/>
          </a:ln>
        </p:spPr>
        <p:txBody>
          <a:bodyPr anchorCtr="0" anchor="b" bIns="45700" lIns="91425" spcFirstLastPara="1" rIns="91425" wrap="square" tIns="45700">
            <a:normAutofit/>
          </a:bodyPr>
          <a:lstStyle>
            <a:lvl1pPr lvl="0" algn="ctr">
              <a:lnSpc>
                <a:spcPct val="90000"/>
              </a:lnSpc>
              <a:spcBef>
                <a:spcPts val="0"/>
              </a:spcBef>
              <a:spcAft>
                <a:spcPts val="0"/>
              </a:spcAft>
              <a:buClr>
                <a:schemeClr val="dk1"/>
              </a:buClr>
              <a:buSzPts val="6000"/>
              <a:buFont typeface="Calibri"/>
              <a:buNone/>
              <a:defRPr sz="6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27" name="Google Shape;27;p107"/>
          <p:cNvSpPr txBox="1"/>
          <p:nvPr>
            <p:ph idx="1" type="subTitle"/>
          </p:nvPr>
        </p:nvSpPr>
        <p:spPr>
          <a:xfrm>
            <a:off x="1524000" y="3602038"/>
            <a:ext cx="9144000" cy="1655762"/>
          </a:xfrm>
          <a:prstGeom prst="rect">
            <a:avLst/>
          </a:prstGeom>
          <a:noFill/>
          <a:ln>
            <a:noFill/>
          </a:ln>
        </p:spPr>
        <p:txBody>
          <a:bodyPr anchorCtr="0" anchor="t" bIns="45700" lIns="91425" spcFirstLastPara="1" rIns="91425" wrap="square" tIns="45700">
            <a:normAutofit/>
          </a:bodyPr>
          <a:lstStyle>
            <a:lvl1pPr lvl="0" algn="ctr">
              <a:lnSpc>
                <a:spcPct val="90000"/>
              </a:lnSpc>
              <a:spcBef>
                <a:spcPts val="1000"/>
              </a:spcBef>
              <a:spcAft>
                <a:spcPts val="0"/>
              </a:spcAft>
              <a:buClr>
                <a:schemeClr val="dk1"/>
              </a:buClr>
              <a:buSzPts val="2400"/>
              <a:buNone/>
              <a:defRPr sz="2400"/>
            </a:lvl1pPr>
            <a:lvl2pPr lvl="1" algn="ctr">
              <a:lnSpc>
                <a:spcPct val="90000"/>
              </a:lnSpc>
              <a:spcBef>
                <a:spcPts val="500"/>
              </a:spcBef>
              <a:spcAft>
                <a:spcPts val="0"/>
              </a:spcAft>
              <a:buClr>
                <a:schemeClr val="dk1"/>
              </a:buClr>
              <a:buSzPts val="2000"/>
              <a:buNone/>
              <a:defRPr sz="2000"/>
            </a:lvl2pPr>
            <a:lvl3pPr lvl="2" algn="ctr">
              <a:lnSpc>
                <a:spcPct val="90000"/>
              </a:lnSpc>
              <a:spcBef>
                <a:spcPts val="500"/>
              </a:spcBef>
              <a:spcAft>
                <a:spcPts val="0"/>
              </a:spcAft>
              <a:buClr>
                <a:schemeClr val="dk1"/>
              </a:buClr>
              <a:buSzPts val="1800"/>
              <a:buNone/>
              <a:defRPr sz="1800"/>
            </a:lvl3pPr>
            <a:lvl4pPr lvl="3" algn="ctr">
              <a:lnSpc>
                <a:spcPct val="90000"/>
              </a:lnSpc>
              <a:spcBef>
                <a:spcPts val="500"/>
              </a:spcBef>
              <a:spcAft>
                <a:spcPts val="0"/>
              </a:spcAft>
              <a:buClr>
                <a:schemeClr val="dk1"/>
              </a:buClr>
              <a:buSzPts val="1600"/>
              <a:buNone/>
              <a:defRPr sz="1600"/>
            </a:lvl4pPr>
            <a:lvl5pPr lvl="4" algn="ctr">
              <a:lnSpc>
                <a:spcPct val="90000"/>
              </a:lnSpc>
              <a:spcBef>
                <a:spcPts val="500"/>
              </a:spcBef>
              <a:spcAft>
                <a:spcPts val="0"/>
              </a:spcAft>
              <a:buClr>
                <a:schemeClr val="dk1"/>
              </a:buClr>
              <a:buSzPts val="1600"/>
              <a:buNone/>
              <a:defRPr sz="1600"/>
            </a:lvl5pPr>
            <a:lvl6pPr lvl="5" algn="ctr">
              <a:lnSpc>
                <a:spcPct val="90000"/>
              </a:lnSpc>
              <a:spcBef>
                <a:spcPts val="5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p:txBody>
      </p:sp>
      <p:sp>
        <p:nvSpPr>
          <p:cNvPr id="28" name="Google Shape;28;p107"/>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29" name="Google Shape;29;p107"/>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30" name="Google Shape;30;p107"/>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algn="r">
              <a:spcBef>
                <a:spcPts val="0"/>
              </a:spcBef>
              <a:buNone/>
              <a:defRPr/>
            </a:lvl1pPr>
            <a:lvl2pPr indent="0" lvl="1" marL="0" algn="r">
              <a:spcBef>
                <a:spcPts val="0"/>
              </a:spcBef>
              <a:buNone/>
              <a:defRPr/>
            </a:lvl2pPr>
            <a:lvl3pPr indent="0" lvl="2" marL="0" algn="r">
              <a:spcBef>
                <a:spcPts val="0"/>
              </a:spcBef>
              <a:buNone/>
              <a:defRPr/>
            </a:lvl3pPr>
            <a:lvl4pPr indent="0" lvl="3" marL="0" algn="r">
              <a:spcBef>
                <a:spcPts val="0"/>
              </a:spcBef>
              <a:buNone/>
              <a:defRPr/>
            </a:lvl4pPr>
            <a:lvl5pPr indent="0" lvl="4" marL="0" algn="r">
              <a:spcBef>
                <a:spcPts val="0"/>
              </a:spcBef>
              <a:buNone/>
              <a:defRPr/>
            </a:lvl5pPr>
            <a:lvl6pPr indent="0" lvl="5" marL="0" algn="r">
              <a:spcBef>
                <a:spcPts val="0"/>
              </a:spcBef>
              <a:buNone/>
              <a:defRPr/>
            </a:lvl6pPr>
            <a:lvl7pPr indent="0" lvl="6" marL="0" algn="r">
              <a:spcBef>
                <a:spcPts val="0"/>
              </a:spcBef>
              <a:buNone/>
              <a:defRPr/>
            </a:lvl7pPr>
            <a:lvl8pPr indent="0" lvl="7" marL="0" algn="r">
              <a:spcBef>
                <a:spcPts val="0"/>
              </a:spcBef>
              <a:buNone/>
              <a:defRPr/>
            </a:lvl8pPr>
            <a:lvl9pPr indent="0" lvl="8" marL="0" algn="r">
              <a:spcBef>
                <a:spcPts val="0"/>
              </a:spcBef>
              <a:buNone/>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31" name="Shape 31"/>
        <p:cNvGrpSpPr/>
        <p:nvPr/>
      </p:nvGrpSpPr>
      <p:grpSpPr>
        <a:xfrm>
          <a:off x="0" y="0"/>
          <a:ext cx="0" cy="0"/>
          <a:chOff x="0" y="0"/>
          <a:chExt cx="0" cy="0"/>
        </a:xfrm>
      </p:grpSpPr>
      <p:sp>
        <p:nvSpPr>
          <p:cNvPr id="32" name="Google Shape;32;p108"/>
          <p:cNvSpPr txBox="1"/>
          <p:nvPr>
            <p:ph type="title"/>
          </p:nvPr>
        </p:nvSpPr>
        <p:spPr>
          <a:xfrm>
            <a:off x="831850" y="1709738"/>
            <a:ext cx="10515600" cy="2852737"/>
          </a:xfrm>
          <a:prstGeom prst="rect">
            <a:avLst/>
          </a:prstGeom>
          <a:noFill/>
          <a:ln>
            <a:noFill/>
          </a:ln>
        </p:spPr>
        <p:txBody>
          <a:bodyPr anchorCtr="0" anchor="b" bIns="45700" lIns="91425" spcFirstLastPara="1" rIns="91425" wrap="square" tIns="45700">
            <a:normAutofit/>
          </a:bodyPr>
          <a:lstStyle>
            <a:lvl1pPr lvl="0" algn="l">
              <a:lnSpc>
                <a:spcPct val="90000"/>
              </a:lnSpc>
              <a:spcBef>
                <a:spcPts val="0"/>
              </a:spcBef>
              <a:spcAft>
                <a:spcPts val="0"/>
              </a:spcAft>
              <a:buClr>
                <a:schemeClr val="dk1"/>
              </a:buClr>
              <a:buSzPts val="6000"/>
              <a:buFont typeface="Calibri"/>
              <a:buNone/>
              <a:defRPr sz="6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3" name="Google Shape;33;p108"/>
          <p:cNvSpPr txBox="1"/>
          <p:nvPr>
            <p:ph idx="1" type="body"/>
          </p:nvPr>
        </p:nvSpPr>
        <p:spPr>
          <a:xfrm>
            <a:off x="831850" y="4589463"/>
            <a:ext cx="10515600" cy="1500187"/>
          </a:xfrm>
          <a:prstGeom prst="rect">
            <a:avLst/>
          </a:prstGeom>
          <a:noFill/>
          <a:ln>
            <a:noFill/>
          </a:ln>
        </p:spPr>
        <p:txBody>
          <a:bodyPr anchorCtr="0" anchor="t" bIns="45700" lIns="91425" spcFirstLastPara="1" rIns="91425" wrap="square" tIns="45700">
            <a:normAutofit/>
          </a:bodyPr>
          <a:lstStyle>
            <a:lvl1pPr indent="-228600" lvl="0" marL="457200" algn="l">
              <a:lnSpc>
                <a:spcPct val="90000"/>
              </a:lnSpc>
              <a:spcBef>
                <a:spcPts val="1000"/>
              </a:spcBef>
              <a:spcAft>
                <a:spcPts val="0"/>
              </a:spcAft>
              <a:buClr>
                <a:srgbClr val="888888"/>
              </a:buClr>
              <a:buSzPts val="2400"/>
              <a:buNone/>
              <a:defRPr sz="2400">
                <a:solidFill>
                  <a:srgbClr val="888888"/>
                </a:solidFill>
              </a:defRPr>
            </a:lvl1pPr>
            <a:lvl2pPr indent="-228600" lvl="1" marL="914400" algn="l">
              <a:lnSpc>
                <a:spcPct val="90000"/>
              </a:lnSpc>
              <a:spcBef>
                <a:spcPts val="500"/>
              </a:spcBef>
              <a:spcAft>
                <a:spcPts val="0"/>
              </a:spcAft>
              <a:buClr>
                <a:srgbClr val="888888"/>
              </a:buClr>
              <a:buSzPts val="2000"/>
              <a:buNone/>
              <a:defRPr sz="2000">
                <a:solidFill>
                  <a:srgbClr val="888888"/>
                </a:solidFill>
              </a:defRPr>
            </a:lvl2pPr>
            <a:lvl3pPr indent="-228600" lvl="2" marL="1371600" algn="l">
              <a:lnSpc>
                <a:spcPct val="90000"/>
              </a:lnSpc>
              <a:spcBef>
                <a:spcPts val="500"/>
              </a:spcBef>
              <a:spcAft>
                <a:spcPts val="0"/>
              </a:spcAft>
              <a:buClr>
                <a:srgbClr val="888888"/>
              </a:buClr>
              <a:buSzPts val="1800"/>
              <a:buNone/>
              <a:defRPr sz="1800">
                <a:solidFill>
                  <a:srgbClr val="888888"/>
                </a:solidFill>
              </a:defRPr>
            </a:lvl3pPr>
            <a:lvl4pPr indent="-228600" lvl="3" marL="1828800" algn="l">
              <a:lnSpc>
                <a:spcPct val="90000"/>
              </a:lnSpc>
              <a:spcBef>
                <a:spcPts val="500"/>
              </a:spcBef>
              <a:spcAft>
                <a:spcPts val="0"/>
              </a:spcAft>
              <a:buClr>
                <a:srgbClr val="888888"/>
              </a:buClr>
              <a:buSzPts val="1600"/>
              <a:buNone/>
              <a:defRPr sz="1600">
                <a:solidFill>
                  <a:srgbClr val="888888"/>
                </a:solidFill>
              </a:defRPr>
            </a:lvl4pPr>
            <a:lvl5pPr indent="-228600" lvl="4" marL="2286000" algn="l">
              <a:lnSpc>
                <a:spcPct val="90000"/>
              </a:lnSpc>
              <a:spcBef>
                <a:spcPts val="500"/>
              </a:spcBef>
              <a:spcAft>
                <a:spcPts val="0"/>
              </a:spcAft>
              <a:buClr>
                <a:srgbClr val="888888"/>
              </a:buClr>
              <a:buSzPts val="1600"/>
              <a:buNone/>
              <a:defRPr sz="1600">
                <a:solidFill>
                  <a:srgbClr val="888888"/>
                </a:solidFill>
              </a:defRPr>
            </a:lvl5pPr>
            <a:lvl6pPr indent="-228600" lvl="5" marL="2743200" algn="l">
              <a:lnSpc>
                <a:spcPct val="90000"/>
              </a:lnSpc>
              <a:spcBef>
                <a:spcPts val="500"/>
              </a:spcBef>
              <a:spcAft>
                <a:spcPts val="0"/>
              </a:spcAft>
              <a:buClr>
                <a:srgbClr val="888888"/>
              </a:buClr>
              <a:buSzPts val="1600"/>
              <a:buNone/>
              <a:defRPr sz="1600">
                <a:solidFill>
                  <a:srgbClr val="888888"/>
                </a:solidFill>
              </a:defRPr>
            </a:lvl6pPr>
            <a:lvl7pPr indent="-228600" lvl="6" marL="3200400" algn="l">
              <a:lnSpc>
                <a:spcPct val="90000"/>
              </a:lnSpc>
              <a:spcBef>
                <a:spcPts val="500"/>
              </a:spcBef>
              <a:spcAft>
                <a:spcPts val="0"/>
              </a:spcAft>
              <a:buClr>
                <a:srgbClr val="888888"/>
              </a:buClr>
              <a:buSzPts val="1600"/>
              <a:buNone/>
              <a:defRPr sz="1600">
                <a:solidFill>
                  <a:srgbClr val="888888"/>
                </a:solidFill>
              </a:defRPr>
            </a:lvl7pPr>
            <a:lvl8pPr indent="-228600" lvl="7" marL="3657600" algn="l">
              <a:lnSpc>
                <a:spcPct val="90000"/>
              </a:lnSpc>
              <a:spcBef>
                <a:spcPts val="500"/>
              </a:spcBef>
              <a:spcAft>
                <a:spcPts val="0"/>
              </a:spcAft>
              <a:buClr>
                <a:srgbClr val="888888"/>
              </a:buClr>
              <a:buSzPts val="1600"/>
              <a:buNone/>
              <a:defRPr sz="1600">
                <a:solidFill>
                  <a:srgbClr val="888888"/>
                </a:solidFill>
              </a:defRPr>
            </a:lvl8pPr>
            <a:lvl9pPr indent="-228600" lvl="8" marL="4114800" algn="l">
              <a:lnSpc>
                <a:spcPct val="90000"/>
              </a:lnSpc>
              <a:spcBef>
                <a:spcPts val="500"/>
              </a:spcBef>
              <a:spcAft>
                <a:spcPts val="0"/>
              </a:spcAft>
              <a:buClr>
                <a:srgbClr val="888888"/>
              </a:buClr>
              <a:buSzPts val="1600"/>
              <a:buNone/>
              <a:defRPr sz="1600">
                <a:solidFill>
                  <a:srgbClr val="888888"/>
                </a:solidFill>
              </a:defRPr>
            </a:lvl9pPr>
          </a:lstStyle>
          <a:p/>
        </p:txBody>
      </p:sp>
      <p:sp>
        <p:nvSpPr>
          <p:cNvPr id="34" name="Google Shape;34;p108"/>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35" name="Google Shape;35;p108"/>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36" name="Google Shape;36;p108"/>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algn="r">
              <a:spcBef>
                <a:spcPts val="0"/>
              </a:spcBef>
              <a:buNone/>
              <a:defRPr/>
            </a:lvl1pPr>
            <a:lvl2pPr indent="0" lvl="1" marL="0" algn="r">
              <a:spcBef>
                <a:spcPts val="0"/>
              </a:spcBef>
              <a:buNone/>
              <a:defRPr/>
            </a:lvl2pPr>
            <a:lvl3pPr indent="0" lvl="2" marL="0" algn="r">
              <a:spcBef>
                <a:spcPts val="0"/>
              </a:spcBef>
              <a:buNone/>
              <a:defRPr/>
            </a:lvl3pPr>
            <a:lvl4pPr indent="0" lvl="3" marL="0" algn="r">
              <a:spcBef>
                <a:spcPts val="0"/>
              </a:spcBef>
              <a:buNone/>
              <a:defRPr/>
            </a:lvl4pPr>
            <a:lvl5pPr indent="0" lvl="4" marL="0" algn="r">
              <a:spcBef>
                <a:spcPts val="0"/>
              </a:spcBef>
              <a:buNone/>
              <a:defRPr/>
            </a:lvl5pPr>
            <a:lvl6pPr indent="0" lvl="5" marL="0" algn="r">
              <a:spcBef>
                <a:spcPts val="0"/>
              </a:spcBef>
              <a:buNone/>
              <a:defRPr/>
            </a:lvl6pPr>
            <a:lvl7pPr indent="0" lvl="6" marL="0" algn="r">
              <a:spcBef>
                <a:spcPts val="0"/>
              </a:spcBef>
              <a:buNone/>
              <a:defRPr/>
            </a:lvl7pPr>
            <a:lvl8pPr indent="0" lvl="7" marL="0" algn="r">
              <a:spcBef>
                <a:spcPts val="0"/>
              </a:spcBef>
              <a:buNone/>
              <a:defRPr/>
            </a:lvl8pPr>
            <a:lvl9pPr indent="0" lvl="8" marL="0" algn="r">
              <a:spcBef>
                <a:spcPts val="0"/>
              </a:spcBef>
              <a:buNone/>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ntent" type="twoObj">
  <p:cSld name="TWO_OBJECTS">
    <p:spTree>
      <p:nvGrpSpPr>
        <p:cNvPr id="37" name="Shape 37"/>
        <p:cNvGrpSpPr/>
        <p:nvPr/>
      </p:nvGrpSpPr>
      <p:grpSpPr>
        <a:xfrm>
          <a:off x="0" y="0"/>
          <a:ext cx="0" cy="0"/>
          <a:chOff x="0" y="0"/>
          <a:chExt cx="0" cy="0"/>
        </a:xfrm>
      </p:grpSpPr>
      <p:sp>
        <p:nvSpPr>
          <p:cNvPr id="38" name="Google Shape;38;p109"/>
          <p:cNvSpPr txBox="1"/>
          <p:nvPr>
            <p:ph type="title"/>
          </p:nvPr>
        </p:nvSpPr>
        <p:spPr>
          <a:xfrm>
            <a:off x="838200" y="365125"/>
            <a:ext cx="10515600" cy="1325563"/>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39" name="Google Shape;39;p109"/>
          <p:cNvSpPr txBox="1"/>
          <p:nvPr>
            <p:ph idx="1" type="body"/>
          </p:nvPr>
        </p:nvSpPr>
        <p:spPr>
          <a:xfrm>
            <a:off x="838200" y="1825625"/>
            <a:ext cx="5181600" cy="4351338"/>
          </a:xfrm>
          <a:prstGeom prst="rect">
            <a:avLst/>
          </a:prstGeom>
          <a:noFill/>
          <a:ln>
            <a:noFill/>
          </a:ln>
        </p:spPr>
        <p:txBody>
          <a:bodyPr anchorCtr="0" anchor="t" bIns="45700" lIns="91425" spcFirstLastPara="1" rIns="91425" wrap="square" tIns="45700">
            <a:normAutofit/>
          </a:bodyPr>
          <a:lstStyle>
            <a:lvl1pPr indent="-342900" lvl="0" marL="457200" algn="l">
              <a:lnSpc>
                <a:spcPct val="90000"/>
              </a:lnSpc>
              <a:spcBef>
                <a:spcPts val="1000"/>
              </a:spcBef>
              <a:spcAft>
                <a:spcPts val="0"/>
              </a:spcAft>
              <a:buClr>
                <a:schemeClr val="dk1"/>
              </a:buClr>
              <a:buSzPts val="1800"/>
              <a:buChar char="•"/>
              <a:defRPr/>
            </a:lvl1pPr>
            <a:lvl2pPr indent="-342900" lvl="1" marL="914400" algn="l">
              <a:lnSpc>
                <a:spcPct val="90000"/>
              </a:lnSpc>
              <a:spcBef>
                <a:spcPts val="500"/>
              </a:spcBef>
              <a:spcAft>
                <a:spcPts val="0"/>
              </a:spcAft>
              <a:buClr>
                <a:schemeClr val="dk1"/>
              </a:buClr>
              <a:buSzPts val="1800"/>
              <a:buChar char="•"/>
              <a:defRPr/>
            </a:lvl2pPr>
            <a:lvl3pPr indent="-342900" lvl="2" marL="1371600" algn="l">
              <a:lnSpc>
                <a:spcPct val="90000"/>
              </a:lnSpc>
              <a:spcBef>
                <a:spcPts val="500"/>
              </a:spcBef>
              <a:spcAft>
                <a:spcPts val="0"/>
              </a:spcAft>
              <a:buClr>
                <a:schemeClr val="dk1"/>
              </a:buClr>
              <a:buSzPts val="1800"/>
              <a:buChar char="•"/>
              <a:defRPr/>
            </a:lvl3pPr>
            <a:lvl4pPr indent="-342900" lvl="3" marL="1828800" algn="l">
              <a:lnSpc>
                <a:spcPct val="90000"/>
              </a:lnSpc>
              <a:spcBef>
                <a:spcPts val="500"/>
              </a:spcBef>
              <a:spcAft>
                <a:spcPts val="0"/>
              </a:spcAft>
              <a:buClr>
                <a:schemeClr val="dk1"/>
              </a:buClr>
              <a:buSzPts val="1800"/>
              <a:buChar char="•"/>
              <a:defRPr/>
            </a:lvl4pPr>
            <a:lvl5pPr indent="-342900" lvl="4" marL="2286000" algn="l">
              <a:lnSpc>
                <a:spcPct val="90000"/>
              </a:lnSpc>
              <a:spcBef>
                <a:spcPts val="500"/>
              </a:spcBef>
              <a:spcAft>
                <a:spcPts val="0"/>
              </a:spcAft>
              <a:buClr>
                <a:schemeClr val="dk1"/>
              </a:buClr>
              <a:buSzPts val="1800"/>
              <a:buChar char="•"/>
              <a:defRPr/>
            </a:lvl5pPr>
            <a:lvl6pPr indent="-342900" lvl="5" marL="2743200" algn="l">
              <a:lnSpc>
                <a:spcPct val="90000"/>
              </a:lnSpc>
              <a:spcBef>
                <a:spcPts val="500"/>
              </a:spcBef>
              <a:spcAft>
                <a:spcPts val="0"/>
              </a:spcAft>
              <a:buClr>
                <a:schemeClr val="dk1"/>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40" name="Google Shape;40;p109"/>
          <p:cNvSpPr txBox="1"/>
          <p:nvPr>
            <p:ph idx="2" type="body"/>
          </p:nvPr>
        </p:nvSpPr>
        <p:spPr>
          <a:xfrm>
            <a:off x="6172200" y="1825625"/>
            <a:ext cx="5181600" cy="4351338"/>
          </a:xfrm>
          <a:prstGeom prst="rect">
            <a:avLst/>
          </a:prstGeom>
          <a:noFill/>
          <a:ln>
            <a:noFill/>
          </a:ln>
        </p:spPr>
        <p:txBody>
          <a:bodyPr anchorCtr="0" anchor="t" bIns="45700" lIns="91425" spcFirstLastPara="1" rIns="91425" wrap="square" tIns="45700">
            <a:normAutofit/>
          </a:bodyPr>
          <a:lstStyle>
            <a:lvl1pPr indent="-342900" lvl="0" marL="457200" algn="l">
              <a:lnSpc>
                <a:spcPct val="90000"/>
              </a:lnSpc>
              <a:spcBef>
                <a:spcPts val="1000"/>
              </a:spcBef>
              <a:spcAft>
                <a:spcPts val="0"/>
              </a:spcAft>
              <a:buClr>
                <a:schemeClr val="dk1"/>
              </a:buClr>
              <a:buSzPts val="1800"/>
              <a:buChar char="•"/>
              <a:defRPr/>
            </a:lvl1pPr>
            <a:lvl2pPr indent="-342900" lvl="1" marL="914400" algn="l">
              <a:lnSpc>
                <a:spcPct val="90000"/>
              </a:lnSpc>
              <a:spcBef>
                <a:spcPts val="500"/>
              </a:spcBef>
              <a:spcAft>
                <a:spcPts val="0"/>
              </a:spcAft>
              <a:buClr>
                <a:schemeClr val="dk1"/>
              </a:buClr>
              <a:buSzPts val="1800"/>
              <a:buChar char="•"/>
              <a:defRPr/>
            </a:lvl2pPr>
            <a:lvl3pPr indent="-342900" lvl="2" marL="1371600" algn="l">
              <a:lnSpc>
                <a:spcPct val="90000"/>
              </a:lnSpc>
              <a:spcBef>
                <a:spcPts val="500"/>
              </a:spcBef>
              <a:spcAft>
                <a:spcPts val="0"/>
              </a:spcAft>
              <a:buClr>
                <a:schemeClr val="dk1"/>
              </a:buClr>
              <a:buSzPts val="1800"/>
              <a:buChar char="•"/>
              <a:defRPr/>
            </a:lvl3pPr>
            <a:lvl4pPr indent="-342900" lvl="3" marL="1828800" algn="l">
              <a:lnSpc>
                <a:spcPct val="90000"/>
              </a:lnSpc>
              <a:spcBef>
                <a:spcPts val="500"/>
              </a:spcBef>
              <a:spcAft>
                <a:spcPts val="0"/>
              </a:spcAft>
              <a:buClr>
                <a:schemeClr val="dk1"/>
              </a:buClr>
              <a:buSzPts val="1800"/>
              <a:buChar char="•"/>
              <a:defRPr/>
            </a:lvl4pPr>
            <a:lvl5pPr indent="-342900" lvl="4" marL="2286000" algn="l">
              <a:lnSpc>
                <a:spcPct val="90000"/>
              </a:lnSpc>
              <a:spcBef>
                <a:spcPts val="500"/>
              </a:spcBef>
              <a:spcAft>
                <a:spcPts val="0"/>
              </a:spcAft>
              <a:buClr>
                <a:schemeClr val="dk1"/>
              </a:buClr>
              <a:buSzPts val="1800"/>
              <a:buChar char="•"/>
              <a:defRPr/>
            </a:lvl5pPr>
            <a:lvl6pPr indent="-342900" lvl="5" marL="2743200" algn="l">
              <a:lnSpc>
                <a:spcPct val="90000"/>
              </a:lnSpc>
              <a:spcBef>
                <a:spcPts val="500"/>
              </a:spcBef>
              <a:spcAft>
                <a:spcPts val="0"/>
              </a:spcAft>
              <a:buClr>
                <a:schemeClr val="dk1"/>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41" name="Google Shape;41;p109"/>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42" name="Google Shape;42;p109"/>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43" name="Google Shape;43;p109"/>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algn="r">
              <a:spcBef>
                <a:spcPts val="0"/>
              </a:spcBef>
              <a:buNone/>
              <a:defRPr/>
            </a:lvl1pPr>
            <a:lvl2pPr indent="0" lvl="1" marL="0" algn="r">
              <a:spcBef>
                <a:spcPts val="0"/>
              </a:spcBef>
              <a:buNone/>
              <a:defRPr/>
            </a:lvl2pPr>
            <a:lvl3pPr indent="0" lvl="2" marL="0" algn="r">
              <a:spcBef>
                <a:spcPts val="0"/>
              </a:spcBef>
              <a:buNone/>
              <a:defRPr/>
            </a:lvl3pPr>
            <a:lvl4pPr indent="0" lvl="3" marL="0" algn="r">
              <a:spcBef>
                <a:spcPts val="0"/>
              </a:spcBef>
              <a:buNone/>
              <a:defRPr/>
            </a:lvl4pPr>
            <a:lvl5pPr indent="0" lvl="4" marL="0" algn="r">
              <a:spcBef>
                <a:spcPts val="0"/>
              </a:spcBef>
              <a:buNone/>
              <a:defRPr/>
            </a:lvl5pPr>
            <a:lvl6pPr indent="0" lvl="5" marL="0" algn="r">
              <a:spcBef>
                <a:spcPts val="0"/>
              </a:spcBef>
              <a:buNone/>
              <a:defRPr/>
            </a:lvl6pPr>
            <a:lvl7pPr indent="0" lvl="6" marL="0" algn="r">
              <a:spcBef>
                <a:spcPts val="0"/>
              </a:spcBef>
              <a:buNone/>
              <a:defRPr/>
            </a:lvl7pPr>
            <a:lvl8pPr indent="0" lvl="7" marL="0" algn="r">
              <a:spcBef>
                <a:spcPts val="0"/>
              </a:spcBef>
              <a:buNone/>
              <a:defRPr/>
            </a:lvl8pPr>
            <a:lvl9pPr indent="0" lvl="8" marL="0" algn="r">
              <a:spcBef>
                <a:spcPts val="0"/>
              </a:spcBef>
              <a:buNone/>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mparison" type="twoTxTwoObj">
  <p:cSld name="TWO_OBJECTS_WITH_TEXT">
    <p:spTree>
      <p:nvGrpSpPr>
        <p:cNvPr id="44" name="Shape 44"/>
        <p:cNvGrpSpPr/>
        <p:nvPr/>
      </p:nvGrpSpPr>
      <p:grpSpPr>
        <a:xfrm>
          <a:off x="0" y="0"/>
          <a:ext cx="0" cy="0"/>
          <a:chOff x="0" y="0"/>
          <a:chExt cx="0" cy="0"/>
        </a:xfrm>
      </p:grpSpPr>
      <p:sp>
        <p:nvSpPr>
          <p:cNvPr id="45" name="Google Shape;45;p110"/>
          <p:cNvSpPr txBox="1"/>
          <p:nvPr>
            <p:ph type="title"/>
          </p:nvPr>
        </p:nvSpPr>
        <p:spPr>
          <a:xfrm>
            <a:off x="839788" y="365125"/>
            <a:ext cx="10515600" cy="1325563"/>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46" name="Google Shape;46;p110"/>
          <p:cNvSpPr txBox="1"/>
          <p:nvPr>
            <p:ph idx="1" type="body"/>
          </p:nvPr>
        </p:nvSpPr>
        <p:spPr>
          <a:xfrm>
            <a:off x="839788" y="1681163"/>
            <a:ext cx="5157787" cy="823912"/>
          </a:xfrm>
          <a:prstGeom prst="rect">
            <a:avLst/>
          </a:prstGeom>
          <a:noFill/>
          <a:ln>
            <a:noFill/>
          </a:ln>
        </p:spPr>
        <p:txBody>
          <a:bodyPr anchorCtr="0" anchor="b" bIns="45700" lIns="91425" spcFirstLastPara="1" rIns="91425" wrap="square" tIns="45700">
            <a:normAutofit/>
          </a:bodyPr>
          <a:lstStyle>
            <a:lvl1pPr indent="-228600" lvl="0" marL="457200" algn="l">
              <a:lnSpc>
                <a:spcPct val="90000"/>
              </a:lnSpc>
              <a:spcBef>
                <a:spcPts val="1000"/>
              </a:spcBef>
              <a:spcAft>
                <a:spcPts val="0"/>
              </a:spcAft>
              <a:buClr>
                <a:schemeClr val="dk1"/>
              </a:buClr>
              <a:buSzPts val="2400"/>
              <a:buNone/>
              <a:defRPr b="1" sz="2400"/>
            </a:lvl1pPr>
            <a:lvl2pPr indent="-228600" lvl="1" marL="914400" algn="l">
              <a:lnSpc>
                <a:spcPct val="90000"/>
              </a:lnSpc>
              <a:spcBef>
                <a:spcPts val="500"/>
              </a:spcBef>
              <a:spcAft>
                <a:spcPts val="0"/>
              </a:spcAft>
              <a:buClr>
                <a:schemeClr val="dk1"/>
              </a:buClr>
              <a:buSzPts val="2000"/>
              <a:buNone/>
              <a:defRPr b="1" sz="2000"/>
            </a:lvl2pPr>
            <a:lvl3pPr indent="-228600" lvl="2" marL="1371600" algn="l">
              <a:lnSpc>
                <a:spcPct val="90000"/>
              </a:lnSpc>
              <a:spcBef>
                <a:spcPts val="500"/>
              </a:spcBef>
              <a:spcAft>
                <a:spcPts val="0"/>
              </a:spcAft>
              <a:buClr>
                <a:schemeClr val="dk1"/>
              </a:buClr>
              <a:buSzPts val="1800"/>
              <a:buNone/>
              <a:defRPr b="1" sz="1800"/>
            </a:lvl3pPr>
            <a:lvl4pPr indent="-228600" lvl="3" marL="1828800" algn="l">
              <a:lnSpc>
                <a:spcPct val="90000"/>
              </a:lnSpc>
              <a:spcBef>
                <a:spcPts val="500"/>
              </a:spcBef>
              <a:spcAft>
                <a:spcPts val="0"/>
              </a:spcAft>
              <a:buClr>
                <a:schemeClr val="dk1"/>
              </a:buClr>
              <a:buSzPts val="1600"/>
              <a:buNone/>
              <a:defRPr b="1" sz="1600"/>
            </a:lvl4pPr>
            <a:lvl5pPr indent="-228600" lvl="4" marL="2286000" algn="l">
              <a:lnSpc>
                <a:spcPct val="90000"/>
              </a:lnSpc>
              <a:spcBef>
                <a:spcPts val="500"/>
              </a:spcBef>
              <a:spcAft>
                <a:spcPts val="0"/>
              </a:spcAft>
              <a:buClr>
                <a:schemeClr val="dk1"/>
              </a:buClr>
              <a:buSzPts val="1600"/>
              <a:buNone/>
              <a:defRPr b="1" sz="1600"/>
            </a:lvl5pPr>
            <a:lvl6pPr indent="-228600" lvl="5" marL="2743200" algn="l">
              <a:lnSpc>
                <a:spcPct val="90000"/>
              </a:lnSpc>
              <a:spcBef>
                <a:spcPts val="500"/>
              </a:spcBef>
              <a:spcAft>
                <a:spcPts val="0"/>
              </a:spcAft>
              <a:buClr>
                <a:schemeClr val="dk1"/>
              </a:buClr>
              <a:buSzPts val="1600"/>
              <a:buNone/>
              <a:defRPr b="1" sz="1600"/>
            </a:lvl6pPr>
            <a:lvl7pPr indent="-228600" lvl="6" marL="3200400" algn="l">
              <a:lnSpc>
                <a:spcPct val="90000"/>
              </a:lnSpc>
              <a:spcBef>
                <a:spcPts val="500"/>
              </a:spcBef>
              <a:spcAft>
                <a:spcPts val="0"/>
              </a:spcAft>
              <a:buClr>
                <a:schemeClr val="dk1"/>
              </a:buClr>
              <a:buSzPts val="1600"/>
              <a:buNone/>
              <a:defRPr b="1" sz="1600"/>
            </a:lvl7pPr>
            <a:lvl8pPr indent="-228600" lvl="7" marL="3657600" algn="l">
              <a:lnSpc>
                <a:spcPct val="90000"/>
              </a:lnSpc>
              <a:spcBef>
                <a:spcPts val="500"/>
              </a:spcBef>
              <a:spcAft>
                <a:spcPts val="0"/>
              </a:spcAft>
              <a:buClr>
                <a:schemeClr val="dk1"/>
              </a:buClr>
              <a:buSzPts val="1600"/>
              <a:buNone/>
              <a:defRPr b="1" sz="1600"/>
            </a:lvl8pPr>
            <a:lvl9pPr indent="-228600" lvl="8" marL="4114800" algn="l">
              <a:lnSpc>
                <a:spcPct val="90000"/>
              </a:lnSpc>
              <a:spcBef>
                <a:spcPts val="500"/>
              </a:spcBef>
              <a:spcAft>
                <a:spcPts val="0"/>
              </a:spcAft>
              <a:buClr>
                <a:schemeClr val="dk1"/>
              </a:buClr>
              <a:buSzPts val="1600"/>
              <a:buNone/>
              <a:defRPr b="1" sz="1600"/>
            </a:lvl9pPr>
          </a:lstStyle>
          <a:p/>
        </p:txBody>
      </p:sp>
      <p:sp>
        <p:nvSpPr>
          <p:cNvPr id="47" name="Google Shape;47;p110"/>
          <p:cNvSpPr txBox="1"/>
          <p:nvPr>
            <p:ph idx="2" type="body"/>
          </p:nvPr>
        </p:nvSpPr>
        <p:spPr>
          <a:xfrm>
            <a:off x="839788" y="2505075"/>
            <a:ext cx="5157787" cy="3684588"/>
          </a:xfrm>
          <a:prstGeom prst="rect">
            <a:avLst/>
          </a:prstGeom>
          <a:noFill/>
          <a:ln>
            <a:noFill/>
          </a:ln>
        </p:spPr>
        <p:txBody>
          <a:bodyPr anchorCtr="0" anchor="t" bIns="45700" lIns="91425" spcFirstLastPara="1" rIns="91425" wrap="square" tIns="45700">
            <a:normAutofit/>
          </a:bodyPr>
          <a:lstStyle>
            <a:lvl1pPr indent="-342900" lvl="0" marL="457200" algn="l">
              <a:lnSpc>
                <a:spcPct val="90000"/>
              </a:lnSpc>
              <a:spcBef>
                <a:spcPts val="1000"/>
              </a:spcBef>
              <a:spcAft>
                <a:spcPts val="0"/>
              </a:spcAft>
              <a:buClr>
                <a:schemeClr val="dk1"/>
              </a:buClr>
              <a:buSzPts val="1800"/>
              <a:buChar char="•"/>
              <a:defRPr/>
            </a:lvl1pPr>
            <a:lvl2pPr indent="-342900" lvl="1" marL="914400" algn="l">
              <a:lnSpc>
                <a:spcPct val="90000"/>
              </a:lnSpc>
              <a:spcBef>
                <a:spcPts val="500"/>
              </a:spcBef>
              <a:spcAft>
                <a:spcPts val="0"/>
              </a:spcAft>
              <a:buClr>
                <a:schemeClr val="dk1"/>
              </a:buClr>
              <a:buSzPts val="1800"/>
              <a:buChar char="•"/>
              <a:defRPr/>
            </a:lvl2pPr>
            <a:lvl3pPr indent="-342900" lvl="2" marL="1371600" algn="l">
              <a:lnSpc>
                <a:spcPct val="90000"/>
              </a:lnSpc>
              <a:spcBef>
                <a:spcPts val="500"/>
              </a:spcBef>
              <a:spcAft>
                <a:spcPts val="0"/>
              </a:spcAft>
              <a:buClr>
                <a:schemeClr val="dk1"/>
              </a:buClr>
              <a:buSzPts val="1800"/>
              <a:buChar char="•"/>
              <a:defRPr/>
            </a:lvl3pPr>
            <a:lvl4pPr indent="-342900" lvl="3" marL="1828800" algn="l">
              <a:lnSpc>
                <a:spcPct val="90000"/>
              </a:lnSpc>
              <a:spcBef>
                <a:spcPts val="500"/>
              </a:spcBef>
              <a:spcAft>
                <a:spcPts val="0"/>
              </a:spcAft>
              <a:buClr>
                <a:schemeClr val="dk1"/>
              </a:buClr>
              <a:buSzPts val="1800"/>
              <a:buChar char="•"/>
              <a:defRPr/>
            </a:lvl4pPr>
            <a:lvl5pPr indent="-342900" lvl="4" marL="2286000" algn="l">
              <a:lnSpc>
                <a:spcPct val="90000"/>
              </a:lnSpc>
              <a:spcBef>
                <a:spcPts val="500"/>
              </a:spcBef>
              <a:spcAft>
                <a:spcPts val="0"/>
              </a:spcAft>
              <a:buClr>
                <a:schemeClr val="dk1"/>
              </a:buClr>
              <a:buSzPts val="1800"/>
              <a:buChar char="•"/>
              <a:defRPr/>
            </a:lvl5pPr>
            <a:lvl6pPr indent="-342900" lvl="5" marL="2743200" algn="l">
              <a:lnSpc>
                <a:spcPct val="90000"/>
              </a:lnSpc>
              <a:spcBef>
                <a:spcPts val="500"/>
              </a:spcBef>
              <a:spcAft>
                <a:spcPts val="0"/>
              </a:spcAft>
              <a:buClr>
                <a:schemeClr val="dk1"/>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48" name="Google Shape;48;p110"/>
          <p:cNvSpPr txBox="1"/>
          <p:nvPr>
            <p:ph idx="3" type="body"/>
          </p:nvPr>
        </p:nvSpPr>
        <p:spPr>
          <a:xfrm>
            <a:off x="6172200" y="1681163"/>
            <a:ext cx="5183188" cy="823912"/>
          </a:xfrm>
          <a:prstGeom prst="rect">
            <a:avLst/>
          </a:prstGeom>
          <a:noFill/>
          <a:ln>
            <a:noFill/>
          </a:ln>
        </p:spPr>
        <p:txBody>
          <a:bodyPr anchorCtr="0" anchor="b" bIns="45700" lIns="91425" spcFirstLastPara="1" rIns="91425" wrap="square" tIns="45700">
            <a:normAutofit/>
          </a:bodyPr>
          <a:lstStyle>
            <a:lvl1pPr indent="-228600" lvl="0" marL="457200" algn="l">
              <a:lnSpc>
                <a:spcPct val="90000"/>
              </a:lnSpc>
              <a:spcBef>
                <a:spcPts val="1000"/>
              </a:spcBef>
              <a:spcAft>
                <a:spcPts val="0"/>
              </a:spcAft>
              <a:buClr>
                <a:schemeClr val="dk1"/>
              </a:buClr>
              <a:buSzPts val="2400"/>
              <a:buNone/>
              <a:defRPr b="1" sz="2400"/>
            </a:lvl1pPr>
            <a:lvl2pPr indent="-228600" lvl="1" marL="914400" algn="l">
              <a:lnSpc>
                <a:spcPct val="90000"/>
              </a:lnSpc>
              <a:spcBef>
                <a:spcPts val="500"/>
              </a:spcBef>
              <a:spcAft>
                <a:spcPts val="0"/>
              </a:spcAft>
              <a:buClr>
                <a:schemeClr val="dk1"/>
              </a:buClr>
              <a:buSzPts val="2000"/>
              <a:buNone/>
              <a:defRPr b="1" sz="2000"/>
            </a:lvl2pPr>
            <a:lvl3pPr indent="-228600" lvl="2" marL="1371600" algn="l">
              <a:lnSpc>
                <a:spcPct val="90000"/>
              </a:lnSpc>
              <a:spcBef>
                <a:spcPts val="500"/>
              </a:spcBef>
              <a:spcAft>
                <a:spcPts val="0"/>
              </a:spcAft>
              <a:buClr>
                <a:schemeClr val="dk1"/>
              </a:buClr>
              <a:buSzPts val="1800"/>
              <a:buNone/>
              <a:defRPr b="1" sz="1800"/>
            </a:lvl3pPr>
            <a:lvl4pPr indent="-228600" lvl="3" marL="1828800" algn="l">
              <a:lnSpc>
                <a:spcPct val="90000"/>
              </a:lnSpc>
              <a:spcBef>
                <a:spcPts val="500"/>
              </a:spcBef>
              <a:spcAft>
                <a:spcPts val="0"/>
              </a:spcAft>
              <a:buClr>
                <a:schemeClr val="dk1"/>
              </a:buClr>
              <a:buSzPts val="1600"/>
              <a:buNone/>
              <a:defRPr b="1" sz="1600"/>
            </a:lvl4pPr>
            <a:lvl5pPr indent="-228600" lvl="4" marL="2286000" algn="l">
              <a:lnSpc>
                <a:spcPct val="90000"/>
              </a:lnSpc>
              <a:spcBef>
                <a:spcPts val="500"/>
              </a:spcBef>
              <a:spcAft>
                <a:spcPts val="0"/>
              </a:spcAft>
              <a:buClr>
                <a:schemeClr val="dk1"/>
              </a:buClr>
              <a:buSzPts val="1600"/>
              <a:buNone/>
              <a:defRPr b="1" sz="1600"/>
            </a:lvl5pPr>
            <a:lvl6pPr indent="-228600" lvl="5" marL="2743200" algn="l">
              <a:lnSpc>
                <a:spcPct val="90000"/>
              </a:lnSpc>
              <a:spcBef>
                <a:spcPts val="500"/>
              </a:spcBef>
              <a:spcAft>
                <a:spcPts val="0"/>
              </a:spcAft>
              <a:buClr>
                <a:schemeClr val="dk1"/>
              </a:buClr>
              <a:buSzPts val="1600"/>
              <a:buNone/>
              <a:defRPr b="1" sz="1600"/>
            </a:lvl6pPr>
            <a:lvl7pPr indent="-228600" lvl="6" marL="3200400" algn="l">
              <a:lnSpc>
                <a:spcPct val="90000"/>
              </a:lnSpc>
              <a:spcBef>
                <a:spcPts val="500"/>
              </a:spcBef>
              <a:spcAft>
                <a:spcPts val="0"/>
              </a:spcAft>
              <a:buClr>
                <a:schemeClr val="dk1"/>
              </a:buClr>
              <a:buSzPts val="1600"/>
              <a:buNone/>
              <a:defRPr b="1" sz="1600"/>
            </a:lvl7pPr>
            <a:lvl8pPr indent="-228600" lvl="7" marL="3657600" algn="l">
              <a:lnSpc>
                <a:spcPct val="90000"/>
              </a:lnSpc>
              <a:spcBef>
                <a:spcPts val="500"/>
              </a:spcBef>
              <a:spcAft>
                <a:spcPts val="0"/>
              </a:spcAft>
              <a:buClr>
                <a:schemeClr val="dk1"/>
              </a:buClr>
              <a:buSzPts val="1600"/>
              <a:buNone/>
              <a:defRPr b="1" sz="1600"/>
            </a:lvl8pPr>
            <a:lvl9pPr indent="-228600" lvl="8" marL="4114800" algn="l">
              <a:lnSpc>
                <a:spcPct val="90000"/>
              </a:lnSpc>
              <a:spcBef>
                <a:spcPts val="500"/>
              </a:spcBef>
              <a:spcAft>
                <a:spcPts val="0"/>
              </a:spcAft>
              <a:buClr>
                <a:schemeClr val="dk1"/>
              </a:buClr>
              <a:buSzPts val="1600"/>
              <a:buNone/>
              <a:defRPr b="1" sz="1600"/>
            </a:lvl9pPr>
          </a:lstStyle>
          <a:p/>
        </p:txBody>
      </p:sp>
      <p:sp>
        <p:nvSpPr>
          <p:cNvPr id="49" name="Google Shape;49;p110"/>
          <p:cNvSpPr txBox="1"/>
          <p:nvPr>
            <p:ph idx="4" type="body"/>
          </p:nvPr>
        </p:nvSpPr>
        <p:spPr>
          <a:xfrm>
            <a:off x="6172200" y="2505075"/>
            <a:ext cx="5183188" cy="3684588"/>
          </a:xfrm>
          <a:prstGeom prst="rect">
            <a:avLst/>
          </a:prstGeom>
          <a:noFill/>
          <a:ln>
            <a:noFill/>
          </a:ln>
        </p:spPr>
        <p:txBody>
          <a:bodyPr anchorCtr="0" anchor="t" bIns="45700" lIns="91425" spcFirstLastPara="1" rIns="91425" wrap="square" tIns="45700">
            <a:normAutofit/>
          </a:bodyPr>
          <a:lstStyle>
            <a:lvl1pPr indent="-342900" lvl="0" marL="457200" algn="l">
              <a:lnSpc>
                <a:spcPct val="90000"/>
              </a:lnSpc>
              <a:spcBef>
                <a:spcPts val="1000"/>
              </a:spcBef>
              <a:spcAft>
                <a:spcPts val="0"/>
              </a:spcAft>
              <a:buClr>
                <a:schemeClr val="dk1"/>
              </a:buClr>
              <a:buSzPts val="1800"/>
              <a:buChar char="•"/>
              <a:defRPr/>
            </a:lvl1pPr>
            <a:lvl2pPr indent="-342900" lvl="1" marL="914400" algn="l">
              <a:lnSpc>
                <a:spcPct val="90000"/>
              </a:lnSpc>
              <a:spcBef>
                <a:spcPts val="500"/>
              </a:spcBef>
              <a:spcAft>
                <a:spcPts val="0"/>
              </a:spcAft>
              <a:buClr>
                <a:schemeClr val="dk1"/>
              </a:buClr>
              <a:buSzPts val="1800"/>
              <a:buChar char="•"/>
              <a:defRPr/>
            </a:lvl2pPr>
            <a:lvl3pPr indent="-342900" lvl="2" marL="1371600" algn="l">
              <a:lnSpc>
                <a:spcPct val="90000"/>
              </a:lnSpc>
              <a:spcBef>
                <a:spcPts val="500"/>
              </a:spcBef>
              <a:spcAft>
                <a:spcPts val="0"/>
              </a:spcAft>
              <a:buClr>
                <a:schemeClr val="dk1"/>
              </a:buClr>
              <a:buSzPts val="1800"/>
              <a:buChar char="•"/>
              <a:defRPr/>
            </a:lvl3pPr>
            <a:lvl4pPr indent="-342900" lvl="3" marL="1828800" algn="l">
              <a:lnSpc>
                <a:spcPct val="90000"/>
              </a:lnSpc>
              <a:spcBef>
                <a:spcPts val="500"/>
              </a:spcBef>
              <a:spcAft>
                <a:spcPts val="0"/>
              </a:spcAft>
              <a:buClr>
                <a:schemeClr val="dk1"/>
              </a:buClr>
              <a:buSzPts val="1800"/>
              <a:buChar char="•"/>
              <a:defRPr/>
            </a:lvl4pPr>
            <a:lvl5pPr indent="-342900" lvl="4" marL="2286000" algn="l">
              <a:lnSpc>
                <a:spcPct val="90000"/>
              </a:lnSpc>
              <a:spcBef>
                <a:spcPts val="500"/>
              </a:spcBef>
              <a:spcAft>
                <a:spcPts val="0"/>
              </a:spcAft>
              <a:buClr>
                <a:schemeClr val="dk1"/>
              </a:buClr>
              <a:buSzPts val="1800"/>
              <a:buChar char="•"/>
              <a:defRPr/>
            </a:lvl5pPr>
            <a:lvl6pPr indent="-342900" lvl="5" marL="2743200" algn="l">
              <a:lnSpc>
                <a:spcPct val="90000"/>
              </a:lnSpc>
              <a:spcBef>
                <a:spcPts val="500"/>
              </a:spcBef>
              <a:spcAft>
                <a:spcPts val="0"/>
              </a:spcAft>
              <a:buClr>
                <a:schemeClr val="dk1"/>
              </a:buClr>
              <a:buSzPts val="1800"/>
              <a:buChar char="•"/>
              <a:defRPr/>
            </a:lvl6pPr>
            <a:lvl7pPr indent="-342900" lvl="6" marL="3200400" algn="l">
              <a:lnSpc>
                <a:spcPct val="90000"/>
              </a:lnSpc>
              <a:spcBef>
                <a:spcPts val="500"/>
              </a:spcBef>
              <a:spcAft>
                <a:spcPts val="0"/>
              </a:spcAft>
              <a:buClr>
                <a:schemeClr val="dk1"/>
              </a:buClr>
              <a:buSzPts val="1800"/>
              <a:buChar char="•"/>
              <a:defRPr/>
            </a:lvl7pPr>
            <a:lvl8pPr indent="-342900" lvl="7" marL="3657600" algn="l">
              <a:lnSpc>
                <a:spcPct val="90000"/>
              </a:lnSpc>
              <a:spcBef>
                <a:spcPts val="500"/>
              </a:spcBef>
              <a:spcAft>
                <a:spcPts val="0"/>
              </a:spcAft>
              <a:buClr>
                <a:schemeClr val="dk1"/>
              </a:buClr>
              <a:buSzPts val="1800"/>
              <a:buChar char="•"/>
              <a:defRPr/>
            </a:lvl8pPr>
            <a:lvl9pPr indent="-342900" lvl="8" marL="4114800" algn="l">
              <a:lnSpc>
                <a:spcPct val="90000"/>
              </a:lnSpc>
              <a:spcBef>
                <a:spcPts val="500"/>
              </a:spcBef>
              <a:spcAft>
                <a:spcPts val="0"/>
              </a:spcAft>
              <a:buClr>
                <a:schemeClr val="dk1"/>
              </a:buClr>
              <a:buSzPts val="1800"/>
              <a:buChar char="•"/>
              <a:defRPr/>
            </a:lvl9pPr>
          </a:lstStyle>
          <a:p/>
        </p:txBody>
      </p:sp>
      <p:sp>
        <p:nvSpPr>
          <p:cNvPr id="50" name="Google Shape;50;p110"/>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51" name="Google Shape;51;p110"/>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52" name="Google Shape;52;p110"/>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algn="r">
              <a:spcBef>
                <a:spcPts val="0"/>
              </a:spcBef>
              <a:buNone/>
              <a:defRPr/>
            </a:lvl1pPr>
            <a:lvl2pPr indent="0" lvl="1" marL="0" algn="r">
              <a:spcBef>
                <a:spcPts val="0"/>
              </a:spcBef>
              <a:buNone/>
              <a:defRPr/>
            </a:lvl2pPr>
            <a:lvl3pPr indent="0" lvl="2" marL="0" algn="r">
              <a:spcBef>
                <a:spcPts val="0"/>
              </a:spcBef>
              <a:buNone/>
              <a:defRPr/>
            </a:lvl3pPr>
            <a:lvl4pPr indent="0" lvl="3" marL="0" algn="r">
              <a:spcBef>
                <a:spcPts val="0"/>
              </a:spcBef>
              <a:buNone/>
              <a:defRPr/>
            </a:lvl4pPr>
            <a:lvl5pPr indent="0" lvl="4" marL="0" algn="r">
              <a:spcBef>
                <a:spcPts val="0"/>
              </a:spcBef>
              <a:buNone/>
              <a:defRPr/>
            </a:lvl5pPr>
            <a:lvl6pPr indent="0" lvl="5" marL="0" algn="r">
              <a:spcBef>
                <a:spcPts val="0"/>
              </a:spcBef>
              <a:buNone/>
              <a:defRPr/>
            </a:lvl6pPr>
            <a:lvl7pPr indent="0" lvl="6" marL="0" algn="r">
              <a:spcBef>
                <a:spcPts val="0"/>
              </a:spcBef>
              <a:buNone/>
              <a:defRPr/>
            </a:lvl7pPr>
            <a:lvl8pPr indent="0" lvl="7" marL="0" algn="r">
              <a:spcBef>
                <a:spcPts val="0"/>
              </a:spcBef>
              <a:buNone/>
              <a:defRPr/>
            </a:lvl8pPr>
            <a:lvl9pPr indent="0" lvl="8" marL="0" algn="r">
              <a:spcBef>
                <a:spcPts val="0"/>
              </a:spcBef>
              <a:buNone/>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53" name="Shape 53"/>
        <p:cNvGrpSpPr/>
        <p:nvPr/>
      </p:nvGrpSpPr>
      <p:grpSpPr>
        <a:xfrm>
          <a:off x="0" y="0"/>
          <a:ext cx="0" cy="0"/>
          <a:chOff x="0" y="0"/>
          <a:chExt cx="0" cy="0"/>
        </a:xfrm>
      </p:grpSpPr>
      <p:sp>
        <p:nvSpPr>
          <p:cNvPr id="54" name="Google Shape;54;p111"/>
          <p:cNvSpPr txBox="1"/>
          <p:nvPr>
            <p:ph type="title"/>
          </p:nvPr>
        </p:nvSpPr>
        <p:spPr>
          <a:xfrm>
            <a:off x="838200" y="365125"/>
            <a:ext cx="10515600" cy="1325563"/>
          </a:xfrm>
          <a:prstGeom prst="rect">
            <a:avLst/>
          </a:prstGeom>
          <a:noFill/>
          <a:ln>
            <a:noFill/>
          </a:ln>
        </p:spPr>
        <p:txBody>
          <a:bodyPr anchorCtr="0" anchor="ctr" bIns="45700" lIns="91425" spcFirstLastPara="1" rIns="91425" wrap="square" tIns="4570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55" name="Google Shape;55;p111"/>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56" name="Google Shape;56;p111"/>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57" name="Google Shape;57;p111"/>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algn="r">
              <a:spcBef>
                <a:spcPts val="0"/>
              </a:spcBef>
              <a:buNone/>
              <a:defRPr/>
            </a:lvl1pPr>
            <a:lvl2pPr indent="0" lvl="1" marL="0" algn="r">
              <a:spcBef>
                <a:spcPts val="0"/>
              </a:spcBef>
              <a:buNone/>
              <a:defRPr/>
            </a:lvl2pPr>
            <a:lvl3pPr indent="0" lvl="2" marL="0" algn="r">
              <a:spcBef>
                <a:spcPts val="0"/>
              </a:spcBef>
              <a:buNone/>
              <a:defRPr/>
            </a:lvl3pPr>
            <a:lvl4pPr indent="0" lvl="3" marL="0" algn="r">
              <a:spcBef>
                <a:spcPts val="0"/>
              </a:spcBef>
              <a:buNone/>
              <a:defRPr/>
            </a:lvl4pPr>
            <a:lvl5pPr indent="0" lvl="4" marL="0" algn="r">
              <a:spcBef>
                <a:spcPts val="0"/>
              </a:spcBef>
              <a:buNone/>
              <a:defRPr/>
            </a:lvl5pPr>
            <a:lvl6pPr indent="0" lvl="5" marL="0" algn="r">
              <a:spcBef>
                <a:spcPts val="0"/>
              </a:spcBef>
              <a:buNone/>
              <a:defRPr/>
            </a:lvl6pPr>
            <a:lvl7pPr indent="0" lvl="6" marL="0" algn="r">
              <a:spcBef>
                <a:spcPts val="0"/>
              </a:spcBef>
              <a:buNone/>
              <a:defRPr/>
            </a:lvl7pPr>
            <a:lvl8pPr indent="0" lvl="7" marL="0" algn="r">
              <a:spcBef>
                <a:spcPts val="0"/>
              </a:spcBef>
              <a:buNone/>
              <a:defRPr/>
            </a:lvl8pPr>
            <a:lvl9pPr indent="0" lvl="8" marL="0" algn="r">
              <a:spcBef>
                <a:spcPts val="0"/>
              </a:spcBef>
              <a:buNone/>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58" name="Shape 58"/>
        <p:cNvGrpSpPr/>
        <p:nvPr/>
      </p:nvGrpSpPr>
      <p:grpSpPr>
        <a:xfrm>
          <a:off x="0" y="0"/>
          <a:ext cx="0" cy="0"/>
          <a:chOff x="0" y="0"/>
          <a:chExt cx="0" cy="0"/>
        </a:xfrm>
      </p:grpSpPr>
      <p:sp>
        <p:nvSpPr>
          <p:cNvPr id="59" name="Google Shape;59;p112"/>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60" name="Google Shape;60;p112"/>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61" name="Google Shape;61;p112"/>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algn="r">
              <a:spcBef>
                <a:spcPts val="0"/>
              </a:spcBef>
              <a:buNone/>
              <a:defRPr/>
            </a:lvl1pPr>
            <a:lvl2pPr indent="0" lvl="1" marL="0" algn="r">
              <a:spcBef>
                <a:spcPts val="0"/>
              </a:spcBef>
              <a:buNone/>
              <a:defRPr/>
            </a:lvl2pPr>
            <a:lvl3pPr indent="0" lvl="2" marL="0" algn="r">
              <a:spcBef>
                <a:spcPts val="0"/>
              </a:spcBef>
              <a:buNone/>
              <a:defRPr/>
            </a:lvl3pPr>
            <a:lvl4pPr indent="0" lvl="3" marL="0" algn="r">
              <a:spcBef>
                <a:spcPts val="0"/>
              </a:spcBef>
              <a:buNone/>
              <a:defRPr/>
            </a:lvl4pPr>
            <a:lvl5pPr indent="0" lvl="4" marL="0" algn="r">
              <a:spcBef>
                <a:spcPts val="0"/>
              </a:spcBef>
              <a:buNone/>
              <a:defRPr/>
            </a:lvl5pPr>
            <a:lvl6pPr indent="0" lvl="5" marL="0" algn="r">
              <a:spcBef>
                <a:spcPts val="0"/>
              </a:spcBef>
              <a:buNone/>
              <a:defRPr/>
            </a:lvl6pPr>
            <a:lvl7pPr indent="0" lvl="6" marL="0" algn="r">
              <a:spcBef>
                <a:spcPts val="0"/>
              </a:spcBef>
              <a:buNone/>
              <a:defRPr/>
            </a:lvl7pPr>
            <a:lvl8pPr indent="0" lvl="7" marL="0" algn="r">
              <a:spcBef>
                <a:spcPts val="0"/>
              </a:spcBef>
              <a:buNone/>
              <a:defRPr/>
            </a:lvl8pPr>
            <a:lvl9pPr indent="0" lvl="8" marL="0" algn="r">
              <a:spcBef>
                <a:spcPts val="0"/>
              </a:spcBef>
              <a:buNone/>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ontent with Caption" type="objTx">
  <p:cSld name="OBJECT_WITH_CAPTION_TEXT">
    <p:spTree>
      <p:nvGrpSpPr>
        <p:cNvPr id="62" name="Shape 62"/>
        <p:cNvGrpSpPr/>
        <p:nvPr/>
      </p:nvGrpSpPr>
      <p:grpSpPr>
        <a:xfrm>
          <a:off x="0" y="0"/>
          <a:ext cx="0" cy="0"/>
          <a:chOff x="0" y="0"/>
          <a:chExt cx="0" cy="0"/>
        </a:xfrm>
      </p:grpSpPr>
      <p:sp>
        <p:nvSpPr>
          <p:cNvPr id="63" name="Google Shape;63;p113"/>
          <p:cNvSpPr txBox="1"/>
          <p:nvPr>
            <p:ph type="title"/>
          </p:nvPr>
        </p:nvSpPr>
        <p:spPr>
          <a:xfrm>
            <a:off x="839788" y="457200"/>
            <a:ext cx="3932237" cy="1600200"/>
          </a:xfrm>
          <a:prstGeom prst="rect">
            <a:avLst/>
          </a:prstGeom>
          <a:noFill/>
          <a:ln>
            <a:noFill/>
          </a:ln>
        </p:spPr>
        <p:txBody>
          <a:bodyPr anchorCtr="0" anchor="b" bIns="45700" lIns="91425" spcFirstLastPara="1" rIns="91425" wrap="square" tIns="45700">
            <a:normAutofit/>
          </a:bodyPr>
          <a:lstStyle>
            <a:lvl1pPr lvl="0" algn="l">
              <a:lnSpc>
                <a:spcPct val="90000"/>
              </a:lnSpc>
              <a:spcBef>
                <a:spcPts val="0"/>
              </a:spcBef>
              <a:spcAft>
                <a:spcPts val="0"/>
              </a:spcAft>
              <a:buClr>
                <a:schemeClr val="dk1"/>
              </a:buClr>
              <a:buSzPts val="3200"/>
              <a:buFont typeface="Calibri"/>
              <a:buNone/>
              <a:defRPr sz="32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
        <p:nvSpPr>
          <p:cNvPr id="64" name="Google Shape;64;p113"/>
          <p:cNvSpPr txBox="1"/>
          <p:nvPr>
            <p:ph idx="1" type="body"/>
          </p:nvPr>
        </p:nvSpPr>
        <p:spPr>
          <a:xfrm>
            <a:off x="5183188" y="987425"/>
            <a:ext cx="6172200" cy="4873625"/>
          </a:xfrm>
          <a:prstGeom prst="rect">
            <a:avLst/>
          </a:prstGeom>
          <a:noFill/>
          <a:ln>
            <a:noFill/>
          </a:ln>
        </p:spPr>
        <p:txBody>
          <a:bodyPr anchorCtr="0" anchor="t" bIns="45700" lIns="91425" spcFirstLastPara="1" rIns="91425" wrap="square" tIns="45700">
            <a:normAutofit/>
          </a:bodyPr>
          <a:lstStyle>
            <a:lvl1pPr indent="-431800" lvl="0" marL="457200" algn="l">
              <a:lnSpc>
                <a:spcPct val="90000"/>
              </a:lnSpc>
              <a:spcBef>
                <a:spcPts val="1000"/>
              </a:spcBef>
              <a:spcAft>
                <a:spcPts val="0"/>
              </a:spcAft>
              <a:buClr>
                <a:schemeClr val="dk1"/>
              </a:buClr>
              <a:buSzPts val="3200"/>
              <a:buChar char="•"/>
              <a:defRPr sz="3200"/>
            </a:lvl1pPr>
            <a:lvl2pPr indent="-406400" lvl="1" marL="914400" algn="l">
              <a:lnSpc>
                <a:spcPct val="90000"/>
              </a:lnSpc>
              <a:spcBef>
                <a:spcPts val="500"/>
              </a:spcBef>
              <a:spcAft>
                <a:spcPts val="0"/>
              </a:spcAft>
              <a:buClr>
                <a:schemeClr val="dk1"/>
              </a:buClr>
              <a:buSzPts val="2800"/>
              <a:buChar char="•"/>
              <a:defRPr sz="2800"/>
            </a:lvl2pPr>
            <a:lvl3pPr indent="-381000" lvl="2" marL="1371600" algn="l">
              <a:lnSpc>
                <a:spcPct val="90000"/>
              </a:lnSpc>
              <a:spcBef>
                <a:spcPts val="500"/>
              </a:spcBef>
              <a:spcAft>
                <a:spcPts val="0"/>
              </a:spcAft>
              <a:buClr>
                <a:schemeClr val="dk1"/>
              </a:buClr>
              <a:buSzPts val="2400"/>
              <a:buChar char="•"/>
              <a:defRPr sz="2400"/>
            </a:lvl3pPr>
            <a:lvl4pPr indent="-355600" lvl="3" marL="1828800" algn="l">
              <a:lnSpc>
                <a:spcPct val="90000"/>
              </a:lnSpc>
              <a:spcBef>
                <a:spcPts val="500"/>
              </a:spcBef>
              <a:spcAft>
                <a:spcPts val="0"/>
              </a:spcAft>
              <a:buClr>
                <a:schemeClr val="dk1"/>
              </a:buClr>
              <a:buSzPts val="2000"/>
              <a:buChar char="•"/>
              <a:defRPr sz="2000"/>
            </a:lvl4pPr>
            <a:lvl5pPr indent="-355600" lvl="4" marL="2286000" algn="l">
              <a:lnSpc>
                <a:spcPct val="90000"/>
              </a:lnSpc>
              <a:spcBef>
                <a:spcPts val="500"/>
              </a:spcBef>
              <a:spcAft>
                <a:spcPts val="0"/>
              </a:spcAft>
              <a:buClr>
                <a:schemeClr val="dk1"/>
              </a:buClr>
              <a:buSzPts val="2000"/>
              <a:buChar char="•"/>
              <a:defRPr sz="2000"/>
            </a:lvl5pPr>
            <a:lvl6pPr indent="-355600" lvl="5" marL="2743200" algn="l">
              <a:lnSpc>
                <a:spcPct val="90000"/>
              </a:lnSpc>
              <a:spcBef>
                <a:spcPts val="500"/>
              </a:spcBef>
              <a:spcAft>
                <a:spcPts val="0"/>
              </a:spcAft>
              <a:buClr>
                <a:schemeClr val="dk1"/>
              </a:buClr>
              <a:buSzPts val="2000"/>
              <a:buChar char="•"/>
              <a:defRPr sz="2000"/>
            </a:lvl6pPr>
            <a:lvl7pPr indent="-355600" lvl="6" marL="3200400" algn="l">
              <a:lnSpc>
                <a:spcPct val="90000"/>
              </a:lnSpc>
              <a:spcBef>
                <a:spcPts val="500"/>
              </a:spcBef>
              <a:spcAft>
                <a:spcPts val="0"/>
              </a:spcAft>
              <a:buClr>
                <a:schemeClr val="dk1"/>
              </a:buClr>
              <a:buSzPts val="2000"/>
              <a:buChar char="•"/>
              <a:defRPr sz="2000"/>
            </a:lvl7pPr>
            <a:lvl8pPr indent="-355600" lvl="7" marL="3657600" algn="l">
              <a:lnSpc>
                <a:spcPct val="90000"/>
              </a:lnSpc>
              <a:spcBef>
                <a:spcPts val="500"/>
              </a:spcBef>
              <a:spcAft>
                <a:spcPts val="0"/>
              </a:spcAft>
              <a:buClr>
                <a:schemeClr val="dk1"/>
              </a:buClr>
              <a:buSzPts val="2000"/>
              <a:buChar char="•"/>
              <a:defRPr sz="2000"/>
            </a:lvl8pPr>
            <a:lvl9pPr indent="-355600" lvl="8" marL="4114800" algn="l">
              <a:lnSpc>
                <a:spcPct val="90000"/>
              </a:lnSpc>
              <a:spcBef>
                <a:spcPts val="500"/>
              </a:spcBef>
              <a:spcAft>
                <a:spcPts val="0"/>
              </a:spcAft>
              <a:buClr>
                <a:schemeClr val="dk1"/>
              </a:buClr>
              <a:buSzPts val="2000"/>
              <a:buChar char="•"/>
              <a:defRPr sz="2000"/>
            </a:lvl9pPr>
          </a:lstStyle>
          <a:p/>
        </p:txBody>
      </p:sp>
      <p:sp>
        <p:nvSpPr>
          <p:cNvPr id="65" name="Google Shape;65;p113"/>
          <p:cNvSpPr txBox="1"/>
          <p:nvPr>
            <p:ph idx="2" type="body"/>
          </p:nvPr>
        </p:nvSpPr>
        <p:spPr>
          <a:xfrm>
            <a:off x="839788" y="2057400"/>
            <a:ext cx="3932237" cy="3811588"/>
          </a:xfrm>
          <a:prstGeom prst="rect">
            <a:avLst/>
          </a:prstGeom>
          <a:noFill/>
          <a:ln>
            <a:noFill/>
          </a:ln>
        </p:spPr>
        <p:txBody>
          <a:bodyPr anchorCtr="0" anchor="t" bIns="45700" lIns="91425" spcFirstLastPara="1" rIns="91425" wrap="square" tIns="45700">
            <a:normAutofit/>
          </a:bodyPr>
          <a:lstStyle>
            <a:lvl1pPr indent="-228600" lvl="0" marL="457200" algn="l">
              <a:lnSpc>
                <a:spcPct val="90000"/>
              </a:lnSpc>
              <a:spcBef>
                <a:spcPts val="1000"/>
              </a:spcBef>
              <a:spcAft>
                <a:spcPts val="0"/>
              </a:spcAft>
              <a:buClr>
                <a:schemeClr val="dk1"/>
              </a:buClr>
              <a:buSzPts val="1600"/>
              <a:buNone/>
              <a:defRPr sz="1600"/>
            </a:lvl1pPr>
            <a:lvl2pPr indent="-228600" lvl="1" marL="914400" algn="l">
              <a:lnSpc>
                <a:spcPct val="90000"/>
              </a:lnSpc>
              <a:spcBef>
                <a:spcPts val="500"/>
              </a:spcBef>
              <a:spcAft>
                <a:spcPts val="0"/>
              </a:spcAft>
              <a:buClr>
                <a:schemeClr val="dk1"/>
              </a:buClr>
              <a:buSzPts val="1400"/>
              <a:buNone/>
              <a:defRPr sz="1400"/>
            </a:lvl2pPr>
            <a:lvl3pPr indent="-228600" lvl="2" marL="1371600" algn="l">
              <a:lnSpc>
                <a:spcPct val="90000"/>
              </a:lnSpc>
              <a:spcBef>
                <a:spcPts val="500"/>
              </a:spcBef>
              <a:spcAft>
                <a:spcPts val="0"/>
              </a:spcAft>
              <a:buClr>
                <a:schemeClr val="dk1"/>
              </a:buClr>
              <a:buSzPts val="1200"/>
              <a:buNone/>
              <a:defRPr sz="1200"/>
            </a:lvl3pPr>
            <a:lvl4pPr indent="-228600" lvl="3" marL="1828800" algn="l">
              <a:lnSpc>
                <a:spcPct val="90000"/>
              </a:lnSpc>
              <a:spcBef>
                <a:spcPts val="500"/>
              </a:spcBef>
              <a:spcAft>
                <a:spcPts val="0"/>
              </a:spcAft>
              <a:buClr>
                <a:schemeClr val="dk1"/>
              </a:buClr>
              <a:buSzPts val="1000"/>
              <a:buNone/>
              <a:defRPr sz="1000"/>
            </a:lvl4pPr>
            <a:lvl5pPr indent="-228600" lvl="4" marL="2286000" algn="l">
              <a:lnSpc>
                <a:spcPct val="90000"/>
              </a:lnSpc>
              <a:spcBef>
                <a:spcPts val="500"/>
              </a:spcBef>
              <a:spcAft>
                <a:spcPts val="0"/>
              </a:spcAft>
              <a:buClr>
                <a:schemeClr val="dk1"/>
              </a:buClr>
              <a:buSzPts val="1000"/>
              <a:buNone/>
              <a:defRPr sz="1000"/>
            </a:lvl5pPr>
            <a:lvl6pPr indent="-228600" lvl="5" marL="2743200" algn="l">
              <a:lnSpc>
                <a:spcPct val="90000"/>
              </a:lnSpc>
              <a:spcBef>
                <a:spcPts val="500"/>
              </a:spcBef>
              <a:spcAft>
                <a:spcPts val="0"/>
              </a:spcAft>
              <a:buClr>
                <a:schemeClr val="dk1"/>
              </a:buClr>
              <a:buSzPts val="1000"/>
              <a:buNone/>
              <a:defRPr sz="1000"/>
            </a:lvl6pPr>
            <a:lvl7pPr indent="-228600" lvl="6" marL="3200400" algn="l">
              <a:lnSpc>
                <a:spcPct val="90000"/>
              </a:lnSpc>
              <a:spcBef>
                <a:spcPts val="500"/>
              </a:spcBef>
              <a:spcAft>
                <a:spcPts val="0"/>
              </a:spcAft>
              <a:buClr>
                <a:schemeClr val="dk1"/>
              </a:buClr>
              <a:buSzPts val="1000"/>
              <a:buNone/>
              <a:defRPr sz="1000"/>
            </a:lvl7pPr>
            <a:lvl8pPr indent="-228600" lvl="7" marL="3657600" algn="l">
              <a:lnSpc>
                <a:spcPct val="90000"/>
              </a:lnSpc>
              <a:spcBef>
                <a:spcPts val="500"/>
              </a:spcBef>
              <a:spcAft>
                <a:spcPts val="0"/>
              </a:spcAft>
              <a:buClr>
                <a:schemeClr val="dk1"/>
              </a:buClr>
              <a:buSzPts val="1000"/>
              <a:buNone/>
              <a:defRPr sz="1000"/>
            </a:lvl8pPr>
            <a:lvl9pPr indent="-228600" lvl="8" marL="4114800" algn="l">
              <a:lnSpc>
                <a:spcPct val="90000"/>
              </a:lnSpc>
              <a:spcBef>
                <a:spcPts val="500"/>
              </a:spcBef>
              <a:spcAft>
                <a:spcPts val="0"/>
              </a:spcAft>
              <a:buClr>
                <a:schemeClr val="dk1"/>
              </a:buClr>
              <a:buSzPts val="1000"/>
              <a:buNone/>
              <a:defRPr sz="1000"/>
            </a:lvl9pPr>
          </a:lstStyle>
          <a:p/>
        </p:txBody>
      </p:sp>
      <p:sp>
        <p:nvSpPr>
          <p:cNvPr id="66" name="Google Shape;66;p113"/>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67" name="Google Shape;67;p113"/>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p:txBody>
      </p:sp>
      <p:sp>
        <p:nvSpPr>
          <p:cNvPr id="68" name="Google Shape;68;p113"/>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algn="r">
              <a:spcBef>
                <a:spcPts val="0"/>
              </a:spcBef>
              <a:buNone/>
              <a:defRPr/>
            </a:lvl1pPr>
            <a:lvl2pPr indent="0" lvl="1" marL="0" algn="r">
              <a:spcBef>
                <a:spcPts val="0"/>
              </a:spcBef>
              <a:buNone/>
              <a:defRPr/>
            </a:lvl2pPr>
            <a:lvl3pPr indent="0" lvl="2" marL="0" algn="r">
              <a:spcBef>
                <a:spcPts val="0"/>
              </a:spcBef>
              <a:buNone/>
              <a:defRPr/>
            </a:lvl3pPr>
            <a:lvl4pPr indent="0" lvl="3" marL="0" algn="r">
              <a:spcBef>
                <a:spcPts val="0"/>
              </a:spcBef>
              <a:buNone/>
              <a:defRPr/>
            </a:lvl4pPr>
            <a:lvl5pPr indent="0" lvl="4" marL="0" algn="r">
              <a:spcBef>
                <a:spcPts val="0"/>
              </a:spcBef>
              <a:buNone/>
              <a:defRPr/>
            </a:lvl5pPr>
            <a:lvl6pPr indent="0" lvl="5" marL="0" algn="r">
              <a:spcBef>
                <a:spcPts val="0"/>
              </a:spcBef>
              <a:buNone/>
              <a:defRPr/>
            </a:lvl6pPr>
            <a:lvl7pPr indent="0" lvl="6" marL="0" algn="r">
              <a:spcBef>
                <a:spcPts val="0"/>
              </a:spcBef>
              <a:buNone/>
              <a:defRPr/>
            </a:lvl7pPr>
            <a:lvl8pPr indent="0" lvl="7" marL="0" algn="r">
              <a:spcBef>
                <a:spcPts val="0"/>
              </a:spcBef>
              <a:buNone/>
              <a:defRPr/>
            </a:lvl8pPr>
            <a:lvl9pPr indent="0" lvl="8" marL="0" algn="r">
              <a:spcBef>
                <a:spcPts val="0"/>
              </a:spcBef>
              <a:buNone/>
              <a:defRPr/>
            </a:lvl9p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theme" Target="../theme/theme1.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9" name="Shape 9"/>
        <p:cNvGrpSpPr/>
        <p:nvPr/>
      </p:nvGrpSpPr>
      <p:grpSpPr>
        <a:xfrm>
          <a:off x="0" y="0"/>
          <a:ext cx="0" cy="0"/>
          <a:chOff x="0" y="0"/>
          <a:chExt cx="0" cy="0"/>
        </a:xfrm>
      </p:grpSpPr>
      <p:sp>
        <p:nvSpPr>
          <p:cNvPr id="10" name="Google Shape;10;p104"/>
          <p:cNvSpPr txBox="1"/>
          <p:nvPr>
            <p:ph type="title"/>
          </p:nvPr>
        </p:nvSpPr>
        <p:spPr>
          <a:xfrm>
            <a:off x="838200" y="365125"/>
            <a:ext cx="10515600" cy="1325563"/>
          </a:xfrm>
          <a:prstGeom prst="rect">
            <a:avLst/>
          </a:prstGeom>
          <a:noFill/>
          <a:ln>
            <a:noFill/>
          </a:ln>
        </p:spPr>
        <p:txBody>
          <a:bodyPr anchorCtr="0" anchor="ctr" bIns="45700" lIns="91425" spcFirstLastPara="1" rIns="91425" wrap="square" tIns="45700">
            <a:normAutofit/>
          </a:bodyPr>
          <a:lstStyle>
            <a:lvl1pPr lvl="0" marR="0" rtl="0" algn="l">
              <a:lnSpc>
                <a:spcPct val="90000"/>
              </a:lnSpc>
              <a:spcBef>
                <a:spcPts val="0"/>
              </a:spcBef>
              <a:spcAft>
                <a:spcPts val="0"/>
              </a:spcAft>
              <a:buClr>
                <a:schemeClr val="dk1"/>
              </a:buClr>
              <a:buSzPts val="4400"/>
              <a:buFont typeface="Calibri"/>
              <a:buNone/>
              <a:defRPr b="0" i="0" sz="4400" u="none" cap="none" strike="noStrike">
                <a:solidFill>
                  <a:schemeClr val="dk1"/>
                </a:solidFill>
                <a:latin typeface="Calibri"/>
                <a:ea typeface="Calibri"/>
                <a:cs typeface="Calibri"/>
                <a:sym typeface="Calibri"/>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p:txBody>
      </p:sp>
      <p:sp>
        <p:nvSpPr>
          <p:cNvPr id="11" name="Google Shape;11;p104"/>
          <p:cNvSpPr txBox="1"/>
          <p:nvPr>
            <p:ph idx="1" type="body"/>
          </p:nvPr>
        </p:nvSpPr>
        <p:spPr>
          <a:xfrm>
            <a:off x="838200" y="1825625"/>
            <a:ext cx="10515600" cy="4351338"/>
          </a:xfrm>
          <a:prstGeom prst="rect">
            <a:avLst/>
          </a:prstGeom>
          <a:noFill/>
          <a:ln>
            <a:noFill/>
          </a:ln>
        </p:spPr>
        <p:txBody>
          <a:bodyPr anchorCtr="0" anchor="t" bIns="45700" lIns="91425" spcFirstLastPara="1" rIns="91425" wrap="square" tIns="45700">
            <a:normAutofit/>
          </a:bodyPr>
          <a:lstStyle>
            <a:lvl1pPr indent="-406400" lvl="0" marL="457200" marR="0" rtl="0" algn="l">
              <a:lnSpc>
                <a:spcPct val="90000"/>
              </a:lnSpc>
              <a:spcBef>
                <a:spcPts val="1000"/>
              </a:spcBef>
              <a:spcAft>
                <a:spcPts val="0"/>
              </a:spcAft>
              <a:buClr>
                <a:schemeClr val="dk1"/>
              </a:buClr>
              <a:buSzPts val="2800"/>
              <a:buFont typeface="Arial"/>
              <a:buChar char="•"/>
              <a:defRPr b="0" i="0" sz="2800" u="none" cap="none" strike="noStrike">
                <a:solidFill>
                  <a:schemeClr val="dk1"/>
                </a:solidFill>
                <a:latin typeface="Calibri"/>
                <a:ea typeface="Calibri"/>
                <a:cs typeface="Calibri"/>
                <a:sym typeface="Calibri"/>
              </a:defRPr>
            </a:lvl1pPr>
            <a:lvl2pPr indent="-381000" lvl="1" marL="914400" marR="0" rtl="0" algn="l">
              <a:lnSpc>
                <a:spcPct val="90000"/>
              </a:lnSpc>
              <a:spcBef>
                <a:spcPts val="500"/>
              </a:spcBef>
              <a:spcAft>
                <a:spcPts val="0"/>
              </a:spcAft>
              <a:buClr>
                <a:schemeClr val="dk1"/>
              </a:buClr>
              <a:buSzPts val="2400"/>
              <a:buFont typeface="Arial"/>
              <a:buChar char="•"/>
              <a:defRPr b="0" i="0" sz="2400" u="none" cap="none" strike="noStrike">
                <a:solidFill>
                  <a:schemeClr val="dk1"/>
                </a:solidFill>
                <a:latin typeface="Calibri"/>
                <a:ea typeface="Calibri"/>
                <a:cs typeface="Calibri"/>
                <a:sym typeface="Calibri"/>
              </a:defRPr>
            </a:lvl2pPr>
            <a:lvl3pPr indent="-355600" lvl="2" marL="1371600" marR="0" rtl="0" algn="l">
              <a:lnSpc>
                <a:spcPct val="90000"/>
              </a:lnSpc>
              <a:spcBef>
                <a:spcPts val="500"/>
              </a:spcBef>
              <a:spcAft>
                <a:spcPts val="0"/>
              </a:spcAft>
              <a:buClr>
                <a:schemeClr val="dk1"/>
              </a:buClr>
              <a:buSzPts val="2000"/>
              <a:buFont typeface="Arial"/>
              <a:buChar char="•"/>
              <a:defRPr b="0" i="0" sz="2000" u="none" cap="none" strike="noStrike">
                <a:solidFill>
                  <a:schemeClr val="dk1"/>
                </a:solidFill>
                <a:latin typeface="Calibri"/>
                <a:ea typeface="Calibri"/>
                <a:cs typeface="Calibri"/>
                <a:sym typeface="Calibri"/>
              </a:defRPr>
            </a:lvl3pPr>
            <a:lvl4pPr indent="-342900" lvl="3" marL="18288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Calibri"/>
                <a:ea typeface="Calibri"/>
                <a:cs typeface="Calibri"/>
                <a:sym typeface="Calibri"/>
              </a:defRPr>
            </a:lvl4pPr>
            <a:lvl5pPr indent="-342900" lvl="4" marL="22860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Calibri"/>
                <a:ea typeface="Calibri"/>
                <a:cs typeface="Calibri"/>
                <a:sym typeface="Calibri"/>
              </a:defRPr>
            </a:lvl5pPr>
            <a:lvl6pPr indent="-342900" lvl="5" marL="27432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Calibri"/>
                <a:ea typeface="Calibri"/>
                <a:cs typeface="Calibri"/>
                <a:sym typeface="Calibri"/>
              </a:defRPr>
            </a:lvl6pPr>
            <a:lvl7pPr indent="-342900" lvl="6" marL="32004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Calibri"/>
                <a:ea typeface="Calibri"/>
                <a:cs typeface="Calibri"/>
                <a:sym typeface="Calibri"/>
              </a:defRPr>
            </a:lvl7pPr>
            <a:lvl8pPr indent="-342900" lvl="7" marL="36576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Calibri"/>
                <a:ea typeface="Calibri"/>
                <a:cs typeface="Calibri"/>
                <a:sym typeface="Calibri"/>
              </a:defRPr>
            </a:lvl8pPr>
            <a:lvl9pPr indent="-342900" lvl="8" marL="4114800" marR="0" rtl="0" algn="l">
              <a:lnSpc>
                <a:spcPct val="90000"/>
              </a:lnSpc>
              <a:spcBef>
                <a:spcPts val="500"/>
              </a:spcBef>
              <a:spcAft>
                <a:spcPts val="0"/>
              </a:spcAft>
              <a:buClr>
                <a:schemeClr val="dk1"/>
              </a:buClr>
              <a:buSzPts val="1800"/>
              <a:buFont typeface="Arial"/>
              <a:buChar char="•"/>
              <a:defRPr b="0" i="0" sz="1800" u="none" cap="none" strike="noStrike">
                <a:solidFill>
                  <a:schemeClr val="dk1"/>
                </a:solidFill>
                <a:latin typeface="Calibri"/>
                <a:ea typeface="Calibri"/>
                <a:cs typeface="Calibri"/>
                <a:sym typeface="Calibri"/>
              </a:defRPr>
            </a:lvl9pPr>
          </a:lstStyle>
          <a:p/>
        </p:txBody>
      </p:sp>
      <p:sp>
        <p:nvSpPr>
          <p:cNvPr id="12" name="Google Shape;12;p104"/>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lvl1pPr lvl="0" marR="0" rtl="0" algn="l">
              <a:spcBef>
                <a:spcPts val="0"/>
              </a:spcBef>
              <a:spcAft>
                <a:spcPts val="0"/>
              </a:spcAft>
              <a:buSzPts val="1400"/>
              <a:buNone/>
              <a:defRPr b="0" i="0" sz="1200" u="none" cap="none" strike="noStrike">
                <a:solidFill>
                  <a:srgbClr val="888888"/>
                </a:solidFill>
                <a:latin typeface="Calibri"/>
                <a:ea typeface="Calibri"/>
                <a:cs typeface="Calibri"/>
                <a:sym typeface="Calibri"/>
              </a:defRPr>
            </a:lvl1pPr>
            <a:lvl2pPr lvl="1"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2pPr>
            <a:lvl3pPr lvl="2"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3pPr>
            <a:lvl4pPr lvl="3"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4pPr>
            <a:lvl5pPr lvl="4"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5pPr>
            <a:lvl6pPr lvl="5"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6pPr>
            <a:lvl7pPr lvl="6"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7pPr>
            <a:lvl8pPr lvl="7"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8pPr>
            <a:lvl9pPr lvl="8"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9pPr>
          </a:lstStyle>
          <a:p/>
        </p:txBody>
      </p:sp>
      <p:sp>
        <p:nvSpPr>
          <p:cNvPr id="13" name="Google Shape;13;p104"/>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lvl1pPr lvl="0" marR="0" rtl="0" algn="ctr">
              <a:spcBef>
                <a:spcPts val="0"/>
              </a:spcBef>
              <a:spcAft>
                <a:spcPts val="0"/>
              </a:spcAft>
              <a:buSzPts val="1400"/>
              <a:buNone/>
              <a:defRPr b="0" i="0" sz="1200" u="none" cap="none" strike="noStrike">
                <a:solidFill>
                  <a:srgbClr val="888888"/>
                </a:solidFill>
                <a:latin typeface="Calibri"/>
                <a:ea typeface="Calibri"/>
                <a:cs typeface="Calibri"/>
                <a:sym typeface="Calibri"/>
              </a:defRPr>
            </a:lvl1pPr>
            <a:lvl2pPr lvl="1"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2pPr>
            <a:lvl3pPr lvl="2"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3pPr>
            <a:lvl4pPr lvl="3"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4pPr>
            <a:lvl5pPr lvl="4"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5pPr>
            <a:lvl6pPr lvl="5"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6pPr>
            <a:lvl7pPr lvl="6"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7pPr>
            <a:lvl8pPr lvl="7"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8pPr>
            <a:lvl9pPr lvl="8"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9pPr>
          </a:lstStyle>
          <a:p/>
        </p:txBody>
      </p:sp>
      <p:sp>
        <p:nvSpPr>
          <p:cNvPr id="14" name="Google Shape;14;p104"/>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lvl1pPr indent="0" lvl="0" marL="0" marR="0" rtl="0" algn="r">
              <a:spcBef>
                <a:spcPts val="0"/>
              </a:spcBef>
              <a:buNone/>
              <a:defRPr b="0" i="0" sz="1200" u="none" cap="none" strike="noStrike">
                <a:solidFill>
                  <a:srgbClr val="888888"/>
                </a:solidFill>
                <a:latin typeface="Calibri"/>
                <a:ea typeface="Calibri"/>
                <a:cs typeface="Calibri"/>
                <a:sym typeface="Calibri"/>
              </a:defRPr>
            </a:lvl1pPr>
            <a:lvl2pPr indent="0" lvl="1" marL="0" marR="0" rtl="0" algn="r">
              <a:spcBef>
                <a:spcPts val="0"/>
              </a:spcBef>
              <a:buNone/>
              <a:defRPr b="0" i="0" sz="1200" u="none" cap="none" strike="noStrike">
                <a:solidFill>
                  <a:srgbClr val="888888"/>
                </a:solidFill>
                <a:latin typeface="Calibri"/>
                <a:ea typeface="Calibri"/>
                <a:cs typeface="Calibri"/>
                <a:sym typeface="Calibri"/>
              </a:defRPr>
            </a:lvl2pPr>
            <a:lvl3pPr indent="0" lvl="2" marL="0" marR="0" rtl="0" algn="r">
              <a:spcBef>
                <a:spcPts val="0"/>
              </a:spcBef>
              <a:buNone/>
              <a:defRPr b="0" i="0" sz="1200" u="none" cap="none" strike="noStrike">
                <a:solidFill>
                  <a:srgbClr val="888888"/>
                </a:solidFill>
                <a:latin typeface="Calibri"/>
                <a:ea typeface="Calibri"/>
                <a:cs typeface="Calibri"/>
                <a:sym typeface="Calibri"/>
              </a:defRPr>
            </a:lvl3pPr>
            <a:lvl4pPr indent="0" lvl="3" marL="0" marR="0" rtl="0" algn="r">
              <a:spcBef>
                <a:spcPts val="0"/>
              </a:spcBef>
              <a:buNone/>
              <a:defRPr b="0" i="0" sz="1200" u="none" cap="none" strike="noStrike">
                <a:solidFill>
                  <a:srgbClr val="888888"/>
                </a:solidFill>
                <a:latin typeface="Calibri"/>
                <a:ea typeface="Calibri"/>
                <a:cs typeface="Calibri"/>
                <a:sym typeface="Calibri"/>
              </a:defRPr>
            </a:lvl4pPr>
            <a:lvl5pPr indent="0" lvl="4" marL="0" marR="0" rtl="0" algn="r">
              <a:spcBef>
                <a:spcPts val="0"/>
              </a:spcBef>
              <a:buNone/>
              <a:defRPr b="0" i="0" sz="1200" u="none" cap="none" strike="noStrike">
                <a:solidFill>
                  <a:srgbClr val="888888"/>
                </a:solidFill>
                <a:latin typeface="Calibri"/>
                <a:ea typeface="Calibri"/>
                <a:cs typeface="Calibri"/>
                <a:sym typeface="Calibri"/>
              </a:defRPr>
            </a:lvl5pPr>
            <a:lvl6pPr indent="0" lvl="5" marL="0" marR="0" rtl="0" algn="r">
              <a:spcBef>
                <a:spcPts val="0"/>
              </a:spcBef>
              <a:buNone/>
              <a:defRPr b="0" i="0" sz="1200" u="none" cap="none" strike="noStrike">
                <a:solidFill>
                  <a:srgbClr val="888888"/>
                </a:solidFill>
                <a:latin typeface="Calibri"/>
                <a:ea typeface="Calibri"/>
                <a:cs typeface="Calibri"/>
                <a:sym typeface="Calibri"/>
              </a:defRPr>
            </a:lvl6pPr>
            <a:lvl7pPr indent="0" lvl="6" marL="0" marR="0" rtl="0" algn="r">
              <a:spcBef>
                <a:spcPts val="0"/>
              </a:spcBef>
              <a:buNone/>
              <a:defRPr b="0" i="0" sz="1200" u="none" cap="none" strike="noStrike">
                <a:solidFill>
                  <a:srgbClr val="888888"/>
                </a:solidFill>
                <a:latin typeface="Calibri"/>
                <a:ea typeface="Calibri"/>
                <a:cs typeface="Calibri"/>
                <a:sym typeface="Calibri"/>
              </a:defRPr>
            </a:lvl7pPr>
            <a:lvl8pPr indent="0" lvl="7" marL="0" marR="0" rtl="0" algn="r">
              <a:spcBef>
                <a:spcPts val="0"/>
              </a:spcBef>
              <a:buNone/>
              <a:defRPr b="0" i="0" sz="1200" u="none" cap="none" strike="noStrike">
                <a:solidFill>
                  <a:srgbClr val="888888"/>
                </a:solidFill>
                <a:latin typeface="Calibri"/>
                <a:ea typeface="Calibri"/>
                <a:cs typeface="Calibri"/>
                <a:sym typeface="Calibri"/>
              </a:defRPr>
            </a:lvl8pPr>
            <a:lvl9pPr indent="0" lvl="8" marL="0" marR="0" rtl="0" algn="r">
              <a:spcBef>
                <a:spcPts val="0"/>
              </a:spcBef>
              <a:buNone/>
              <a:defRPr b="0" i="0" sz="1200" u="none" cap="none" strike="noStrike">
                <a:solidFill>
                  <a:srgbClr val="888888"/>
                </a:solidFill>
                <a:latin typeface="Calibri"/>
                <a:ea typeface="Calibri"/>
                <a:cs typeface="Calibri"/>
                <a:sym typeface="Calibri"/>
              </a:defRPr>
            </a:lvl9pPr>
          </a:lstStyle>
          <a:p>
            <a:pPr indent="0" lvl="0" marL="0" rtl="0" algn="r">
              <a:spcBef>
                <a:spcPts val="0"/>
              </a:spcBef>
              <a:spcAft>
                <a:spcPts val="0"/>
              </a:spcAft>
              <a:buNone/>
            </a:pPr>
            <a:fld id="{00000000-1234-1234-1234-123412341234}" type="slidenum">
              <a:rPr lang="en-US"/>
              <a:t>‹#›</a:t>
            </a:fld>
            <a:endParaRPr/>
          </a:p>
        </p:txBody>
      </p:sp>
      <p:sp>
        <p:nvSpPr>
          <p:cNvPr id="15" name="Google Shape;15;p104"/>
          <p:cNvSpPr txBox="1"/>
          <p:nvPr/>
        </p:nvSpPr>
        <p:spPr>
          <a:xfrm>
            <a:off x="5658612" y="6766560"/>
            <a:ext cx="892175" cy="91440"/>
          </a:xfrm>
          <a:prstGeom prst="rect">
            <a:avLst/>
          </a:prstGeom>
          <a:noFill/>
          <a:ln>
            <a:noFill/>
          </a:ln>
        </p:spPr>
        <p:txBody>
          <a:bodyPr anchorCtr="0" anchor="t" bIns="0" lIns="0" spcFirstLastPara="1" rIns="0" wrap="square" tIns="0">
            <a:spAutoFit/>
          </a:bodyPr>
          <a:lstStyle/>
          <a:p>
            <a:pPr indent="0" lvl="0" marL="0" marR="0" rtl="0" algn="l">
              <a:spcBef>
                <a:spcPts val="0"/>
              </a:spcBef>
              <a:spcAft>
                <a:spcPts val="0"/>
              </a:spcAft>
              <a:buNone/>
            </a:pPr>
            <a:r>
              <a:rPr b="0" i="0" lang="en-US" sz="600" u="none" cap="none" strike="noStrike">
                <a:solidFill>
                  <a:srgbClr val="000000"/>
                </a:solidFill>
                <a:latin typeface="Calibri"/>
                <a:ea typeface="Calibri"/>
                <a:cs typeface="Calibri"/>
                <a:sym typeface="Calibri"/>
              </a:rPr>
              <a:t>Sensitivity: Confidential (C2)</a:t>
            </a:r>
            <a:endParaRPr/>
          </a:p>
        </p:txBody>
      </p:sp>
    </p:spTree>
  </p:cSld>
  <p:clrMap accent1="accent1" accent2="accent2" accent3="accent3" accent4="accent4" accent5="accent5" accent6="accent6" bg1="lt1" bg2="dk2" tx1="dk1" tx2="lt2" folHlink="folHlink" hlink="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jpg"/><Relationship Id="rId4" Type="http://schemas.openxmlformats.org/officeDocument/2006/relationships/image" Target="../media/image3.png"/><Relationship Id="rId5" Type="http://schemas.openxmlformats.org/officeDocument/2006/relationships/image" Target="../media/image5.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0.xml"/><Relationship Id="rId3" Type="http://schemas.openxmlformats.org/officeDocument/2006/relationships/image" Target="../media/image7.pn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1.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03.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5.xml"/><Relationship Id="rId3" Type="http://schemas.openxmlformats.org/officeDocument/2006/relationships/image" Target="../media/image7.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7.xml"/><Relationship Id="rId3" Type="http://schemas.openxmlformats.org/officeDocument/2006/relationships/image" Target="../media/image9.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8.xml"/><Relationship Id="rId3" Type="http://schemas.openxmlformats.org/officeDocument/2006/relationships/image" Target="../media/image8.pn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9.xml"/><Relationship Id="rId3" Type="http://schemas.openxmlformats.org/officeDocument/2006/relationships/image" Target="../media/image11.png"/></Relationships>
</file>

<file path=ppt/slides/_rels/slide3.xml.rels><?xml version="1.0" encoding="UTF-8" standalone="yes"?><Relationships xmlns="http://schemas.openxmlformats.org/package/2006/relationships"><Relationship Id="rId11" Type="http://schemas.openxmlformats.org/officeDocument/2006/relationships/hyperlink" Target="https://youtu.be/d4gGtcobq8M" TargetMode="External"/><Relationship Id="rId10" Type="http://schemas.openxmlformats.org/officeDocument/2006/relationships/hyperlink" Target="https://youtu.be/rln_kZbYaWc" TargetMode="External"/><Relationship Id="rId13" Type="http://schemas.openxmlformats.org/officeDocument/2006/relationships/hyperlink" Target="https://youtu.be/OOfXhz4In_w" TargetMode="External"/><Relationship Id="rId12" Type="http://schemas.openxmlformats.org/officeDocument/2006/relationships/hyperlink" Target="https://youtu.be/ukzFI9rgwfU" TargetMode="External"/><Relationship Id="rId1" Type="http://schemas.openxmlformats.org/officeDocument/2006/relationships/slideLayout" Target="../slideLayouts/slideLayout2.xml"/><Relationship Id="rId2" Type="http://schemas.openxmlformats.org/officeDocument/2006/relationships/notesSlide" Target="../notesSlides/notesSlide3.xml"/><Relationship Id="rId3" Type="http://schemas.openxmlformats.org/officeDocument/2006/relationships/hyperlink" Target="https://youtu.be/Pq6Rdf7Va4c(application" TargetMode="External"/><Relationship Id="rId4" Type="http://schemas.openxmlformats.org/officeDocument/2006/relationships/hyperlink" Target="https://youtu.be/Pq6Rdf7Va4c(application" TargetMode="External"/><Relationship Id="rId9" Type="http://schemas.openxmlformats.org/officeDocument/2006/relationships/hyperlink" Target="https://youtu.be/w-8MTXT_N6A" TargetMode="External"/><Relationship Id="rId15" Type="http://schemas.openxmlformats.org/officeDocument/2006/relationships/hyperlink" Target="https://youtu.be/YOEFogy9VSQ" TargetMode="External"/><Relationship Id="rId14" Type="http://schemas.openxmlformats.org/officeDocument/2006/relationships/hyperlink" Target="https://youtu.be/OcycT1Jwsns" TargetMode="External"/><Relationship Id="rId5" Type="http://schemas.openxmlformats.org/officeDocument/2006/relationships/hyperlink" Target="https://youtu.be/Ta_vWUsrjho" TargetMode="External"/><Relationship Id="rId6" Type="http://schemas.openxmlformats.org/officeDocument/2006/relationships/hyperlink" Target="https://youtu.be/bfmFfD2RIcg" TargetMode="External"/><Relationship Id="rId7" Type="http://schemas.openxmlformats.org/officeDocument/2006/relationships/hyperlink" Target="https://youtu.be/6M5VXKLf4D4" TargetMode="External"/><Relationship Id="rId8" Type="http://schemas.openxmlformats.org/officeDocument/2006/relationships/hyperlink" Target="https://youtu.be/WSbgixdC9g8"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0.xml"/><Relationship Id="rId3" Type="http://schemas.openxmlformats.org/officeDocument/2006/relationships/image" Target="../media/image12.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1.xml"/><Relationship Id="rId3" Type="http://schemas.openxmlformats.org/officeDocument/2006/relationships/image" Target="../media/image10.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2.xml"/><Relationship Id="rId3" Type="http://schemas.openxmlformats.org/officeDocument/2006/relationships/image" Target="../media/image13.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5.xml"/><Relationship Id="rId3" Type="http://schemas.openxmlformats.org/officeDocument/2006/relationships/image" Target="../media/image14.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7.xml"/><Relationship Id="rId3" Type="http://schemas.openxmlformats.org/officeDocument/2006/relationships/image" Target="../media/image28.png"/></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8.xml"/><Relationship Id="rId3" Type="http://schemas.openxmlformats.org/officeDocument/2006/relationships/image" Target="../media/image16.jpg"/></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39.xml"/><Relationship Id="rId3" Type="http://schemas.openxmlformats.org/officeDocument/2006/relationships/image" Target="../media/image15.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0.xml"/><Relationship Id="rId3" Type="http://schemas.openxmlformats.org/officeDocument/2006/relationships/image" Target="../media/image17.jp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1.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2.xml"/><Relationship Id="rId3" Type="http://schemas.openxmlformats.org/officeDocument/2006/relationships/image" Target="../media/image18.png"/></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3.xml"/><Relationship Id="rId3" Type="http://schemas.openxmlformats.org/officeDocument/2006/relationships/image" Target="../media/image19.png"/></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4.xml"/><Relationship Id="rId3" Type="http://schemas.openxmlformats.org/officeDocument/2006/relationships/image" Target="../media/image39.png"/><Relationship Id="rId4" Type="http://schemas.openxmlformats.org/officeDocument/2006/relationships/image" Target="../media/image20.png"/><Relationship Id="rId5" Type="http://schemas.openxmlformats.org/officeDocument/2006/relationships/image" Target="../media/image21.png"/><Relationship Id="rId6" Type="http://schemas.openxmlformats.org/officeDocument/2006/relationships/image" Target="../media/image31.png"/><Relationship Id="rId7" Type="http://schemas.openxmlformats.org/officeDocument/2006/relationships/image" Target="../media/image25.png"/></Relationships>
</file>

<file path=ppt/slides/_rels/slide45.xml.rels><?xml version="1.0" encoding="UTF-8" standalone="yes"?><Relationships xmlns="http://schemas.openxmlformats.org/package/2006/relationships"><Relationship Id="rId10" Type="http://schemas.openxmlformats.org/officeDocument/2006/relationships/image" Target="../media/image34.png"/><Relationship Id="rId1" Type="http://schemas.openxmlformats.org/officeDocument/2006/relationships/slideLayout" Target="../slideLayouts/slideLayout2.xml"/><Relationship Id="rId2" Type="http://schemas.openxmlformats.org/officeDocument/2006/relationships/notesSlide" Target="../notesSlides/notesSlide45.xml"/><Relationship Id="rId3" Type="http://schemas.openxmlformats.org/officeDocument/2006/relationships/image" Target="../media/image41.png"/><Relationship Id="rId4" Type="http://schemas.openxmlformats.org/officeDocument/2006/relationships/image" Target="../media/image23.png"/><Relationship Id="rId9" Type="http://schemas.openxmlformats.org/officeDocument/2006/relationships/image" Target="../media/image29.png"/><Relationship Id="rId5" Type="http://schemas.openxmlformats.org/officeDocument/2006/relationships/image" Target="../media/image36.png"/><Relationship Id="rId6" Type="http://schemas.openxmlformats.org/officeDocument/2006/relationships/image" Target="../media/image22.png"/><Relationship Id="rId7" Type="http://schemas.openxmlformats.org/officeDocument/2006/relationships/image" Target="../media/image32.png"/><Relationship Id="rId8" Type="http://schemas.openxmlformats.org/officeDocument/2006/relationships/image" Target="../media/image27.png"/></Relationships>
</file>

<file path=ppt/slides/_rels/slide46.xml.rels><?xml version="1.0" encoding="UTF-8" standalone="yes"?><Relationships xmlns="http://schemas.openxmlformats.org/package/2006/relationships"><Relationship Id="rId11" Type="http://schemas.openxmlformats.org/officeDocument/2006/relationships/image" Target="../media/image38.png"/><Relationship Id="rId10" Type="http://schemas.openxmlformats.org/officeDocument/2006/relationships/image" Target="../media/image48.png"/><Relationship Id="rId1" Type="http://schemas.openxmlformats.org/officeDocument/2006/relationships/slideLayout" Target="../slideLayouts/slideLayout2.xml"/><Relationship Id="rId2" Type="http://schemas.openxmlformats.org/officeDocument/2006/relationships/notesSlide" Target="../notesSlides/notesSlide46.xml"/><Relationship Id="rId3" Type="http://schemas.openxmlformats.org/officeDocument/2006/relationships/image" Target="../media/image41.png"/><Relationship Id="rId4" Type="http://schemas.openxmlformats.org/officeDocument/2006/relationships/image" Target="../media/image23.png"/><Relationship Id="rId9" Type="http://schemas.openxmlformats.org/officeDocument/2006/relationships/image" Target="../media/image35.png"/><Relationship Id="rId5" Type="http://schemas.openxmlformats.org/officeDocument/2006/relationships/image" Target="../media/image36.png"/><Relationship Id="rId6" Type="http://schemas.openxmlformats.org/officeDocument/2006/relationships/image" Target="../media/image32.png"/><Relationship Id="rId7" Type="http://schemas.openxmlformats.org/officeDocument/2006/relationships/image" Target="../media/image27.png"/><Relationship Id="rId8" Type="http://schemas.openxmlformats.org/officeDocument/2006/relationships/image" Target="../media/image29.png"/></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8.xml"/><Relationship Id="rId3" Type="http://schemas.openxmlformats.org/officeDocument/2006/relationships/image" Target="../media/image44.png"/></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49.xml"/><Relationship Id="rId3" Type="http://schemas.openxmlformats.org/officeDocument/2006/relationships/image" Target="../media/image40.jp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1.xml"/><Relationship Id="rId3" Type="http://schemas.openxmlformats.org/officeDocument/2006/relationships/image" Target="../media/image42.pn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3.xml"/><Relationship Id="rId3" Type="http://schemas.openxmlformats.org/officeDocument/2006/relationships/image" Target="../media/image46.png"/><Relationship Id="rId4" Type="http://schemas.openxmlformats.org/officeDocument/2006/relationships/image" Target="../media/image49.png"/><Relationship Id="rId5" Type="http://schemas.openxmlformats.org/officeDocument/2006/relationships/image" Target="../media/image45.png"/><Relationship Id="rId6" Type="http://schemas.openxmlformats.org/officeDocument/2006/relationships/image" Target="../media/image50.png"/><Relationship Id="rId7" Type="http://schemas.openxmlformats.org/officeDocument/2006/relationships/image" Target="../media/image47.pn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4.xml"/><Relationship Id="rId3" Type="http://schemas.openxmlformats.org/officeDocument/2006/relationships/image" Target="../media/image51.png"/><Relationship Id="rId4" Type="http://schemas.openxmlformats.org/officeDocument/2006/relationships/image" Target="../media/image53.png"/></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6.xml"/><Relationship Id="rId3" Type="http://schemas.openxmlformats.org/officeDocument/2006/relationships/image" Target="../media/image52.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7.xml"/><Relationship Id="rId3" Type="http://schemas.openxmlformats.org/officeDocument/2006/relationships/image" Target="../media/image54.png"/></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8.xml"/><Relationship Id="rId3" Type="http://schemas.openxmlformats.org/officeDocument/2006/relationships/image" Target="../media/image56.pn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9.xml"/><Relationship Id="rId3" Type="http://schemas.openxmlformats.org/officeDocument/2006/relationships/image" Target="../media/image55.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0.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1.xml"/><Relationship Id="rId3" Type="http://schemas.openxmlformats.org/officeDocument/2006/relationships/image" Target="../media/image57.pn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2.xml"/><Relationship Id="rId3" Type="http://schemas.openxmlformats.org/officeDocument/2006/relationships/image" Target="../media/image58.pn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3.xml"/><Relationship Id="rId3" Type="http://schemas.openxmlformats.org/officeDocument/2006/relationships/image" Target="../media/image59.png"/></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4.xml"/><Relationship Id="rId3" Type="http://schemas.openxmlformats.org/officeDocument/2006/relationships/image" Target="../media/image61.pn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5.xml"/><Relationship Id="rId3" Type="http://schemas.openxmlformats.org/officeDocument/2006/relationships/image" Target="../media/image60.png"/></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9.xml"/><Relationship Id="rId3" Type="http://schemas.openxmlformats.org/officeDocument/2006/relationships/image" Target="../media/image62.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0.xml"/><Relationship Id="rId3" Type="http://schemas.openxmlformats.org/officeDocument/2006/relationships/image" Target="../media/image63.png"/><Relationship Id="rId4" Type="http://schemas.openxmlformats.org/officeDocument/2006/relationships/image" Target="../media/image64.png"/></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5.xml"/><Relationship Id="rId3" Type="http://schemas.openxmlformats.org/officeDocument/2006/relationships/image" Target="../media/image65.png"/></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6.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8.xml"/><Relationship Id="rId3" Type="http://schemas.openxmlformats.org/officeDocument/2006/relationships/image" Target="../media/image66.png"/></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79.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0.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4.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5.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8.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89.xml"/><Relationship Id="rId3" Type="http://schemas.openxmlformats.org/officeDocument/2006/relationships/image" Target="../media/image67.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0.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4.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5.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6.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7.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8.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9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mt="50000"/>
          </a:blip>
          <a:stretch>
            <a:fillRect/>
          </a:stretch>
        </a:blipFill>
      </p:bgPr>
    </p:bg>
    <p:spTree>
      <p:nvGrpSpPr>
        <p:cNvPr id="92" name="Shape 92"/>
        <p:cNvGrpSpPr/>
        <p:nvPr/>
      </p:nvGrpSpPr>
      <p:grpSpPr>
        <a:xfrm>
          <a:off x="0" y="0"/>
          <a:ext cx="0" cy="0"/>
          <a:chOff x="0" y="0"/>
          <a:chExt cx="0" cy="0"/>
        </a:xfrm>
      </p:grpSpPr>
      <p:sp>
        <p:nvSpPr>
          <p:cNvPr id="93" name="Google Shape;93;p1"/>
          <p:cNvSpPr txBox="1"/>
          <p:nvPr/>
        </p:nvSpPr>
        <p:spPr>
          <a:xfrm>
            <a:off x="6284707" y="2318353"/>
            <a:ext cx="5610577" cy="3416320"/>
          </a:xfrm>
          <a:prstGeom prst="rect">
            <a:avLst/>
          </a:prstGeom>
          <a:noFill/>
          <a:ln>
            <a:noFill/>
          </a:ln>
        </p:spPr>
        <p:txBody>
          <a:bodyPr anchorCtr="0" anchor="ctr" bIns="45700" lIns="91425" spcFirstLastPara="1" rIns="91425" wrap="square" tIns="45700">
            <a:spAutoFit/>
          </a:bodyPr>
          <a:lstStyle/>
          <a:p>
            <a:pPr indent="0" lvl="0" marL="0" marR="0" rtl="0" algn="l">
              <a:spcBef>
                <a:spcPts val="0"/>
              </a:spcBef>
              <a:spcAft>
                <a:spcPts val="0"/>
              </a:spcAft>
              <a:buNone/>
            </a:pPr>
            <a:r>
              <a:rPr b="1" i="0" lang="en-US" sz="5400" u="none" cap="none" strike="noStrike">
                <a:solidFill>
                  <a:schemeClr val="dk1"/>
                </a:solidFill>
                <a:latin typeface="Cambria"/>
                <a:ea typeface="Cambria"/>
                <a:cs typeface="Cambria"/>
                <a:sym typeface="Cambria"/>
              </a:rPr>
              <a:t>Unit 4 –</a:t>
            </a:r>
            <a:endParaRPr/>
          </a:p>
          <a:p>
            <a:pPr indent="0" lvl="0" marL="0" marR="0" rtl="0" algn="l">
              <a:spcBef>
                <a:spcPts val="0"/>
              </a:spcBef>
              <a:spcAft>
                <a:spcPts val="0"/>
              </a:spcAft>
              <a:buNone/>
            </a:pPr>
            <a:r>
              <a:rPr b="1" lang="en-US" sz="5400">
                <a:solidFill>
                  <a:schemeClr val="dk1"/>
                </a:solidFill>
                <a:latin typeface="Cambria"/>
                <a:ea typeface="Cambria"/>
                <a:cs typeface="Cambria"/>
                <a:sym typeface="Cambria"/>
              </a:rPr>
              <a:t>Advanced topics and Applications of AI</a:t>
            </a:r>
            <a:endParaRPr sz="5400">
              <a:solidFill>
                <a:schemeClr val="lt1"/>
              </a:solidFill>
              <a:latin typeface="Cambria"/>
              <a:ea typeface="Cambria"/>
              <a:cs typeface="Cambria"/>
              <a:sym typeface="Cambria"/>
            </a:endParaRPr>
          </a:p>
        </p:txBody>
      </p:sp>
      <p:grpSp>
        <p:nvGrpSpPr>
          <p:cNvPr id="94" name="Google Shape;94;p1"/>
          <p:cNvGrpSpPr/>
          <p:nvPr/>
        </p:nvGrpSpPr>
        <p:grpSpPr>
          <a:xfrm>
            <a:off x="361896" y="2174479"/>
            <a:ext cx="5407181" cy="3876769"/>
            <a:chOff x="2491486" y="2154095"/>
            <a:chExt cx="4802422" cy="3443177"/>
          </a:xfrm>
        </p:grpSpPr>
        <p:grpSp>
          <p:nvGrpSpPr>
            <p:cNvPr id="95" name="Google Shape;95;p1"/>
            <p:cNvGrpSpPr/>
            <p:nvPr/>
          </p:nvGrpSpPr>
          <p:grpSpPr>
            <a:xfrm rot="10800000">
              <a:off x="2736207" y="2565662"/>
              <a:ext cx="3591640" cy="768191"/>
              <a:chOff x="4298394" y="3045618"/>
              <a:chExt cx="3591640" cy="768191"/>
            </a:xfrm>
          </p:grpSpPr>
          <p:sp>
            <p:nvSpPr>
              <p:cNvPr id="96" name="Google Shape;96;p1"/>
              <p:cNvSpPr/>
              <p:nvPr/>
            </p:nvSpPr>
            <p:spPr>
              <a:xfrm>
                <a:off x="4401979" y="3311366"/>
                <a:ext cx="3476625" cy="200025"/>
              </a:xfrm>
              <a:custGeom>
                <a:rect b="b" l="l" r="r" t="t"/>
                <a:pathLst>
                  <a:path extrusionOk="0" h="200025" w="3476625">
                    <a:moveTo>
                      <a:pt x="1497806" y="7144"/>
                    </a:moveTo>
                    <a:lnTo>
                      <a:pt x="1822609" y="7144"/>
                    </a:lnTo>
                    <a:lnTo>
                      <a:pt x="1899761" y="84296"/>
                    </a:lnTo>
                    <a:lnTo>
                      <a:pt x="2174081" y="84296"/>
                    </a:lnTo>
                    <a:lnTo>
                      <a:pt x="2240756" y="17621"/>
                    </a:lnTo>
                    <a:lnTo>
                      <a:pt x="3470434" y="17621"/>
                    </a:lnTo>
                    <a:lnTo>
                      <a:pt x="3470434" y="24289"/>
                    </a:lnTo>
                    <a:lnTo>
                      <a:pt x="2243614" y="24289"/>
                    </a:lnTo>
                    <a:lnTo>
                      <a:pt x="2176939" y="90964"/>
                    </a:lnTo>
                    <a:lnTo>
                      <a:pt x="1896904" y="90964"/>
                    </a:lnTo>
                    <a:lnTo>
                      <a:pt x="1819751" y="13811"/>
                    </a:lnTo>
                    <a:lnTo>
                      <a:pt x="1500664" y="13811"/>
                    </a:lnTo>
                    <a:lnTo>
                      <a:pt x="1432084" y="120491"/>
                    </a:lnTo>
                    <a:lnTo>
                      <a:pt x="1057751" y="120491"/>
                    </a:lnTo>
                    <a:lnTo>
                      <a:pt x="971074" y="14764"/>
                    </a:lnTo>
                    <a:lnTo>
                      <a:pt x="379571" y="14764"/>
                    </a:lnTo>
                    <a:lnTo>
                      <a:pt x="11906" y="201454"/>
                    </a:lnTo>
                    <a:lnTo>
                      <a:pt x="7144" y="196691"/>
                    </a:lnTo>
                    <a:lnTo>
                      <a:pt x="376714" y="8096"/>
                    </a:lnTo>
                    <a:lnTo>
                      <a:pt x="973931" y="8096"/>
                    </a:lnTo>
                    <a:lnTo>
                      <a:pt x="1061561" y="113824"/>
                    </a:lnTo>
                    <a:lnTo>
                      <a:pt x="1429226" y="11382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 name="Google Shape;97;p1"/>
              <p:cNvSpPr/>
              <p:nvPr/>
            </p:nvSpPr>
            <p:spPr>
              <a:xfrm>
                <a:off x="7851934" y="3312318"/>
                <a:ext cx="38100" cy="38100"/>
              </a:xfrm>
              <a:custGeom>
                <a:rect b="b" l="l" r="r" t="t"/>
                <a:pathLst>
                  <a:path extrusionOk="0" h="38100" w="38100">
                    <a:moveTo>
                      <a:pt x="20479" y="7144"/>
                    </a:moveTo>
                    <a:cubicBezTo>
                      <a:pt x="28099" y="7144"/>
                      <a:pt x="33814" y="12859"/>
                      <a:pt x="33814" y="20479"/>
                    </a:cubicBezTo>
                    <a:cubicBezTo>
                      <a:pt x="33814" y="28099"/>
                      <a:pt x="28099" y="33814"/>
                      <a:pt x="20479" y="33814"/>
                    </a:cubicBezTo>
                    <a:cubicBezTo>
                      <a:pt x="12859" y="33814"/>
                      <a:pt x="7144" y="28099"/>
                      <a:pt x="7144" y="20479"/>
                    </a:cubicBezTo>
                    <a:cubicBezTo>
                      <a:pt x="7144" y="12859"/>
                      <a:pt x="12859" y="7144"/>
                      <a:pt x="20479"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 name="Google Shape;98;p1"/>
              <p:cNvSpPr/>
              <p:nvPr/>
            </p:nvSpPr>
            <p:spPr>
              <a:xfrm>
                <a:off x="4391739" y="3489721"/>
                <a:ext cx="38100" cy="38100"/>
              </a:xfrm>
              <a:custGeom>
                <a:rect b="b" l="l" r="r" t="t"/>
                <a:pathLst>
                  <a:path extrusionOk="0" h="38100" w="38100">
                    <a:moveTo>
                      <a:pt x="10716" y="10716"/>
                    </a:moveTo>
                    <a:cubicBezTo>
                      <a:pt x="5953" y="15478"/>
                      <a:pt x="5953" y="24051"/>
                      <a:pt x="10716" y="29766"/>
                    </a:cubicBezTo>
                    <a:cubicBezTo>
                      <a:pt x="15478" y="34528"/>
                      <a:pt x="24051" y="34528"/>
                      <a:pt x="29766" y="29766"/>
                    </a:cubicBezTo>
                    <a:cubicBezTo>
                      <a:pt x="34528" y="25003"/>
                      <a:pt x="34528" y="16431"/>
                      <a:pt x="29766" y="10716"/>
                    </a:cubicBezTo>
                    <a:cubicBezTo>
                      <a:pt x="24051" y="5953"/>
                      <a:pt x="15478" y="5953"/>
                      <a:pt x="10716" y="1071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 name="Google Shape;99;p1"/>
              <p:cNvSpPr/>
              <p:nvPr/>
            </p:nvSpPr>
            <p:spPr>
              <a:xfrm>
                <a:off x="4559141" y="3055143"/>
                <a:ext cx="2552700" cy="142875"/>
              </a:xfrm>
              <a:custGeom>
                <a:rect b="b" l="l" r="r" t="t"/>
                <a:pathLst>
                  <a:path extrusionOk="0" h="142875" w="2552700">
                    <a:moveTo>
                      <a:pt x="7144" y="7144"/>
                    </a:moveTo>
                    <a:lnTo>
                      <a:pt x="101441" y="7144"/>
                    </a:lnTo>
                    <a:lnTo>
                      <a:pt x="222409" y="128111"/>
                    </a:lnTo>
                    <a:lnTo>
                      <a:pt x="813911" y="128111"/>
                    </a:lnTo>
                    <a:lnTo>
                      <a:pt x="881539" y="21431"/>
                    </a:lnTo>
                    <a:lnTo>
                      <a:pt x="1284446" y="21431"/>
                    </a:lnTo>
                    <a:lnTo>
                      <a:pt x="1343501" y="129064"/>
                    </a:lnTo>
                    <a:lnTo>
                      <a:pt x="1662589" y="129064"/>
                    </a:lnTo>
                    <a:lnTo>
                      <a:pt x="1739741" y="51911"/>
                    </a:lnTo>
                    <a:lnTo>
                      <a:pt x="2019776" y="51911"/>
                    </a:lnTo>
                    <a:lnTo>
                      <a:pt x="2086451" y="117634"/>
                    </a:lnTo>
                    <a:lnTo>
                      <a:pt x="2551271" y="117634"/>
                    </a:lnTo>
                    <a:lnTo>
                      <a:pt x="2551271" y="125254"/>
                    </a:lnTo>
                    <a:lnTo>
                      <a:pt x="2083594" y="125254"/>
                    </a:lnTo>
                    <a:lnTo>
                      <a:pt x="2016919" y="58579"/>
                    </a:lnTo>
                    <a:lnTo>
                      <a:pt x="1742599" y="58579"/>
                    </a:lnTo>
                    <a:lnTo>
                      <a:pt x="1665446" y="135731"/>
                    </a:lnTo>
                    <a:lnTo>
                      <a:pt x="1340644" y="135731"/>
                    </a:lnTo>
                    <a:lnTo>
                      <a:pt x="1281589" y="29051"/>
                    </a:lnTo>
                    <a:lnTo>
                      <a:pt x="885349" y="29051"/>
                    </a:lnTo>
                    <a:lnTo>
                      <a:pt x="816769" y="134779"/>
                    </a:lnTo>
                    <a:lnTo>
                      <a:pt x="219551" y="134779"/>
                    </a:lnTo>
                    <a:lnTo>
                      <a:pt x="98584" y="14764"/>
                    </a:lnTo>
                    <a:lnTo>
                      <a:pt x="7144" y="1476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 name="Google Shape;100;p1"/>
              <p:cNvSpPr/>
              <p:nvPr/>
            </p:nvSpPr>
            <p:spPr>
              <a:xfrm>
                <a:off x="7089934" y="3156108"/>
                <a:ext cx="38100" cy="38100"/>
              </a:xfrm>
              <a:custGeom>
                <a:rect b="b" l="l" r="r" t="t"/>
                <a:pathLst>
                  <a:path extrusionOk="0" h="38100" w="38100">
                    <a:moveTo>
                      <a:pt x="20479" y="7144"/>
                    </a:moveTo>
                    <a:cubicBezTo>
                      <a:pt x="28099" y="7144"/>
                      <a:pt x="33814" y="12859"/>
                      <a:pt x="33814" y="20479"/>
                    </a:cubicBezTo>
                    <a:cubicBezTo>
                      <a:pt x="33814" y="28099"/>
                      <a:pt x="28099" y="33814"/>
                      <a:pt x="20479" y="33814"/>
                    </a:cubicBezTo>
                    <a:cubicBezTo>
                      <a:pt x="12859" y="33814"/>
                      <a:pt x="7144" y="28099"/>
                      <a:pt x="7144" y="20479"/>
                    </a:cubicBezTo>
                    <a:cubicBezTo>
                      <a:pt x="7144" y="13811"/>
                      <a:pt x="12859" y="7144"/>
                      <a:pt x="20479"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 name="Google Shape;101;p1"/>
              <p:cNvSpPr/>
              <p:nvPr/>
            </p:nvSpPr>
            <p:spPr>
              <a:xfrm>
                <a:off x="4546759" y="3045618"/>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3814" y="12859"/>
                      <a:pt x="28099" y="7144"/>
                      <a:pt x="20479"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 name="Google Shape;102;p1"/>
              <p:cNvSpPr/>
              <p:nvPr/>
            </p:nvSpPr>
            <p:spPr>
              <a:xfrm>
                <a:off x="6717506" y="3322796"/>
                <a:ext cx="676275" cy="104775"/>
              </a:xfrm>
              <a:custGeom>
                <a:rect b="b" l="l" r="r" t="t"/>
                <a:pathLst>
                  <a:path extrusionOk="0" h="104775" w="676275">
                    <a:moveTo>
                      <a:pt x="668179" y="7144"/>
                    </a:moveTo>
                    <a:lnTo>
                      <a:pt x="672941" y="11906"/>
                    </a:lnTo>
                    <a:lnTo>
                      <a:pt x="471964" y="98584"/>
                    </a:lnTo>
                    <a:lnTo>
                      <a:pt x="7144" y="98584"/>
                    </a:lnTo>
                    <a:lnTo>
                      <a:pt x="7144" y="91916"/>
                    </a:lnTo>
                    <a:lnTo>
                      <a:pt x="469106" y="9191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 name="Google Shape;103;p1"/>
              <p:cNvSpPr/>
              <p:nvPr/>
            </p:nvSpPr>
            <p:spPr>
              <a:xfrm>
                <a:off x="6705124" y="3398043"/>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3814" y="12859"/>
                      <a:pt x="27146" y="7144"/>
                      <a:pt x="20479"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 name="Google Shape;104;p1"/>
              <p:cNvSpPr/>
              <p:nvPr/>
            </p:nvSpPr>
            <p:spPr>
              <a:xfrm>
                <a:off x="5352574" y="3312318"/>
                <a:ext cx="742950" cy="485775"/>
              </a:xfrm>
              <a:custGeom>
                <a:rect b="b" l="l" r="r" t="t"/>
                <a:pathLst>
                  <a:path extrusionOk="0" h="485775" w="742950">
                    <a:moveTo>
                      <a:pt x="736759" y="7144"/>
                    </a:moveTo>
                    <a:lnTo>
                      <a:pt x="741521" y="11906"/>
                    </a:lnTo>
                    <a:lnTo>
                      <a:pt x="552926" y="200501"/>
                    </a:lnTo>
                    <a:lnTo>
                      <a:pt x="260509" y="200501"/>
                    </a:lnTo>
                    <a:lnTo>
                      <a:pt x="12859" y="486251"/>
                    </a:lnTo>
                    <a:lnTo>
                      <a:pt x="7144" y="481489"/>
                    </a:lnTo>
                    <a:lnTo>
                      <a:pt x="257651" y="192881"/>
                    </a:lnTo>
                    <a:lnTo>
                      <a:pt x="550069" y="19288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 name="Google Shape;105;p1"/>
              <p:cNvSpPr/>
              <p:nvPr/>
            </p:nvSpPr>
            <p:spPr>
              <a:xfrm>
                <a:off x="5343287" y="3775709"/>
                <a:ext cx="38100" cy="38100"/>
              </a:xfrm>
              <a:custGeom>
                <a:rect b="b" l="l" r="r" t="t"/>
                <a:pathLst>
                  <a:path extrusionOk="0" h="38100" w="38100">
                    <a:moveTo>
                      <a:pt x="10716" y="11430"/>
                    </a:moveTo>
                    <a:cubicBezTo>
                      <a:pt x="5953" y="16192"/>
                      <a:pt x="5953" y="24765"/>
                      <a:pt x="10716" y="30480"/>
                    </a:cubicBezTo>
                    <a:cubicBezTo>
                      <a:pt x="15478" y="35242"/>
                      <a:pt x="24051" y="35242"/>
                      <a:pt x="29766" y="30480"/>
                    </a:cubicBezTo>
                    <a:cubicBezTo>
                      <a:pt x="34528" y="25717"/>
                      <a:pt x="34528" y="17145"/>
                      <a:pt x="29766" y="11430"/>
                    </a:cubicBezTo>
                    <a:cubicBezTo>
                      <a:pt x="24051" y="5715"/>
                      <a:pt x="15478" y="5715"/>
                      <a:pt x="10716" y="1143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 name="Google Shape;106;p1"/>
              <p:cNvSpPr/>
              <p:nvPr/>
            </p:nvSpPr>
            <p:spPr>
              <a:xfrm>
                <a:off x="4308634" y="3313271"/>
                <a:ext cx="1009650" cy="428625"/>
              </a:xfrm>
              <a:custGeom>
                <a:rect b="b" l="l" r="r" t="t"/>
                <a:pathLst>
                  <a:path extrusionOk="0" h="428625" w="1009650">
                    <a:moveTo>
                      <a:pt x="998696" y="7144"/>
                    </a:moveTo>
                    <a:lnTo>
                      <a:pt x="1003459" y="11906"/>
                    </a:lnTo>
                    <a:lnTo>
                      <a:pt x="912019" y="103346"/>
                    </a:lnTo>
                    <a:lnTo>
                      <a:pt x="646271" y="103346"/>
                    </a:lnTo>
                    <a:lnTo>
                      <a:pt x="476726" y="272891"/>
                    </a:lnTo>
                    <a:lnTo>
                      <a:pt x="306229" y="272891"/>
                    </a:lnTo>
                    <a:lnTo>
                      <a:pt x="11906" y="424339"/>
                    </a:lnTo>
                    <a:lnTo>
                      <a:pt x="7144" y="419576"/>
                    </a:lnTo>
                    <a:lnTo>
                      <a:pt x="303371" y="266224"/>
                    </a:lnTo>
                    <a:lnTo>
                      <a:pt x="472916" y="266224"/>
                    </a:lnTo>
                    <a:lnTo>
                      <a:pt x="643414" y="95726"/>
                    </a:lnTo>
                    <a:lnTo>
                      <a:pt x="909161" y="9572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 name="Google Shape;107;p1"/>
              <p:cNvSpPr/>
              <p:nvPr/>
            </p:nvSpPr>
            <p:spPr>
              <a:xfrm>
                <a:off x="4298394" y="3714511"/>
                <a:ext cx="38100" cy="38100"/>
              </a:xfrm>
              <a:custGeom>
                <a:rect b="b" l="l" r="r" t="t"/>
                <a:pathLst>
                  <a:path extrusionOk="0" h="38100" w="38100">
                    <a:moveTo>
                      <a:pt x="10716" y="10716"/>
                    </a:moveTo>
                    <a:cubicBezTo>
                      <a:pt x="5953" y="15478"/>
                      <a:pt x="5953" y="24051"/>
                      <a:pt x="10716" y="29766"/>
                    </a:cubicBezTo>
                    <a:cubicBezTo>
                      <a:pt x="15478" y="34528"/>
                      <a:pt x="24051" y="34528"/>
                      <a:pt x="29766" y="29766"/>
                    </a:cubicBezTo>
                    <a:cubicBezTo>
                      <a:pt x="34528" y="25003"/>
                      <a:pt x="34528" y="16431"/>
                      <a:pt x="29766" y="10716"/>
                    </a:cubicBezTo>
                    <a:cubicBezTo>
                      <a:pt x="24051" y="5953"/>
                      <a:pt x="15478" y="5953"/>
                      <a:pt x="10716" y="1071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 name="Google Shape;108;p1"/>
              <p:cNvSpPr/>
              <p:nvPr/>
            </p:nvSpPr>
            <p:spPr>
              <a:xfrm>
                <a:off x="6470809" y="3194208"/>
                <a:ext cx="1076325" cy="142875"/>
              </a:xfrm>
              <a:custGeom>
                <a:rect b="b" l="l" r="r" t="t"/>
                <a:pathLst>
                  <a:path extrusionOk="0" h="142875" w="1076325">
                    <a:moveTo>
                      <a:pt x="11906" y="7144"/>
                    </a:moveTo>
                    <a:lnTo>
                      <a:pt x="50006" y="45244"/>
                    </a:lnTo>
                    <a:lnTo>
                      <a:pt x="869156" y="45244"/>
                    </a:lnTo>
                    <a:lnTo>
                      <a:pt x="1072991" y="134779"/>
                    </a:lnTo>
                    <a:lnTo>
                      <a:pt x="1068229" y="139541"/>
                    </a:lnTo>
                    <a:lnTo>
                      <a:pt x="866299" y="51911"/>
                    </a:lnTo>
                    <a:lnTo>
                      <a:pt x="47149" y="51911"/>
                    </a:lnTo>
                    <a:lnTo>
                      <a:pt x="7144" y="1285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 name="Google Shape;109;p1"/>
              <p:cNvSpPr/>
              <p:nvPr/>
            </p:nvSpPr>
            <p:spPr>
              <a:xfrm>
                <a:off x="6460569" y="3184921"/>
                <a:ext cx="38100" cy="38100"/>
              </a:xfrm>
              <a:custGeom>
                <a:rect b="b" l="l" r="r" t="t"/>
                <a:pathLst>
                  <a:path extrusionOk="0" h="38100" w="38100">
                    <a:moveTo>
                      <a:pt x="29766" y="10716"/>
                    </a:moveTo>
                    <a:cubicBezTo>
                      <a:pt x="25003" y="5953"/>
                      <a:pt x="16431" y="5953"/>
                      <a:pt x="10716" y="10716"/>
                    </a:cubicBezTo>
                    <a:cubicBezTo>
                      <a:pt x="5953" y="15478"/>
                      <a:pt x="5953" y="24051"/>
                      <a:pt x="10716" y="29766"/>
                    </a:cubicBezTo>
                    <a:cubicBezTo>
                      <a:pt x="15478" y="34528"/>
                      <a:pt x="24051" y="34528"/>
                      <a:pt x="29766" y="29766"/>
                    </a:cubicBezTo>
                    <a:cubicBezTo>
                      <a:pt x="34528" y="24051"/>
                      <a:pt x="34528" y="15478"/>
                      <a:pt x="29766" y="1071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 name="Google Shape;110;p1"/>
              <p:cNvSpPr/>
              <p:nvPr/>
            </p:nvSpPr>
            <p:spPr>
              <a:xfrm>
                <a:off x="5156359" y="3240881"/>
                <a:ext cx="590550" cy="190500"/>
              </a:xfrm>
              <a:custGeom>
                <a:rect b="b" l="l" r="r" t="t"/>
                <a:pathLst>
                  <a:path extrusionOk="0" h="190500" w="590550">
                    <a:moveTo>
                      <a:pt x="7144" y="7144"/>
                    </a:moveTo>
                    <a:lnTo>
                      <a:pt x="408146" y="7144"/>
                    </a:lnTo>
                    <a:lnTo>
                      <a:pt x="585311" y="184309"/>
                    </a:lnTo>
                    <a:lnTo>
                      <a:pt x="580549" y="189071"/>
                    </a:lnTo>
                    <a:lnTo>
                      <a:pt x="405289" y="13811"/>
                    </a:lnTo>
                    <a:lnTo>
                      <a:pt x="7144" y="1381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 name="Google Shape;111;p1"/>
              <p:cNvSpPr/>
              <p:nvPr/>
            </p:nvSpPr>
            <p:spPr>
              <a:xfrm>
                <a:off x="5134451" y="3231356"/>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3814" y="12859"/>
                      <a:pt x="28099" y="7144"/>
                      <a:pt x="20479"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 name="Google Shape;112;p1"/>
              <p:cNvSpPr/>
              <p:nvPr/>
            </p:nvSpPr>
            <p:spPr>
              <a:xfrm>
                <a:off x="5084921" y="3377088"/>
                <a:ext cx="361950" cy="95250"/>
              </a:xfrm>
              <a:custGeom>
                <a:rect b="b" l="l" r="r" t="t"/>
                <a:pathLst>
                  <a:path extrusionOk="0" h="95250" w="361950">
                    <a:moveTo>
                      <a:pt x="349091" y="7144"/>
                    </a:moveTo>
                    <a:lnTo>
                      <a:pt x="354806" y="12859"/>
                    </a:lnTo>
                    <a:lnTo>
                      <a:pt x="271939" y="94774"/>
                    </a:lnTo>
                    <a:lnTo>
                      <a:pt x="7144" y="94774"/>
                    </a:lnTo>
                    <a:lnTo>
                      <a:pt x="7144" y="88106"/>
                    </a:lnTo>
                    <a:lnTo>
                      <a:pt x="269081" y="8810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 name="Google Shape;113;p1"/>
              <p:cNvSpPr/>
              <p:nvPr/>
            </p:nvSpPr>
            <p:spPr>
              <a:xfrm>
                <a:off x="5072539" y="3448526"/>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2861" y="12859"/>
                      <a:pt x="27146" y="7144"/>
                      <a:pt x="20479"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 name="Google Shape;114;p1"/>
              <p:cNvSpPr/>
              <p:nvPr/>
            </p:nvSpPr>
            <p:spPr>
              <a:xfrm>
                <a:off x="5571649" y="3071336"/>
                <a:ext cx="809625" cy="200025"/>
              </a:xfrm>
              <a:custGeom>
                <a:rect b="b" l="l" r="r" t="t"/>
                <a:pathLst>
                  <a:path extrusionOk="0" h="200025" w="809625">
                    <a:moveTo>
                      <a:pt x="11906" y="7144"/>
                    </a:moveTo>
                    <a:lnTo>
                      <a:pt x="192881" y="188119"/>
                    </a:lnTo>
                    <a:lnTo>
                      <a:pt x="808196" y="188119"/>
                    </a:lnTo>
                    <a:lnTo>
                      <a:pt x="808196" y="195739"/>
                    </a:lnTo>
                    <a:lnTo>
                      <a:pt x="190024" y="194786"/>
                    </a:lnTo>
                    <a:lnTo>
                      <a:pt x="7144" y="1190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 name="Google Shape;115;p1"/>
              <p:cNvSpPr/>
              <p:nvPr/>
            </p:nvSpPr>
            <p:spPr>
              <a:xfrm>
                <a:off x="6358414" y="3242786"/>
                <a:ext cx="38100" cy="38100"/>
              </a:xfrm>
              <a:custGeom>
                <a:rect b="b" l="l" r="r" t="t"/>
                <a:pathLst>
                  <a:path extrusionOk="0" h="38100" w="38100">
                    <a:moveTo>
                      <a:pt x="20479" y="33814"/>
                    </a:moveTo>
                    <a:cubicBezTo>
                      <a:pt x="28099" y="33814"/>
                      <a:pt x="33814" y="28099"/>
                      <a:pt x="33814" y="20479"/>
                    </a:cubicBezTo>
                    <a:cubicBezTo>
                      <a:pt x="33814" y="12859"/>
                      <a:pt x="28099" y="7144"/>
                      <a:pt x="20479" y="7144"/>
                    </a:cubicBezTo>
                    <a:cubicBezTo>
                      <a:pt x="12859" y="7144"/>
                      <a:pt x="7144" y="12859"/>
                      <a:pt x="7144" y="20479"/>
                    </a:cubicBezTo>
                    <a:cubicBezTo>
                      <a:pt x="7144" y="28099"/>
                      <a:pt x="13811" y="33814"/>
                      <a:pt x="20479" y="3381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pic>
          <p:nvPicPr>
            <p:cNvPr id="116" name="Google Shape;116;p1"/>
            <p:cNvPicPr preferRelativeResize="0"/>
            <p:nvPr/>
          </p:nvPicPr>
          <p:blipFill rotWithShape="1">
            <a:blip r:embed="rId4">
              <a:alphaModFix/>
            </a:blip>
            <a:srcRect b="0" l="0" r="0" t="0"/>
            <a:stretch/>
          </p:blipFill>
          <p:spPr>
            <a:xfrm>
              <a:off x="2491486" y="3466203"/>
              <a:ext cx="3600450" cy="771525"/>
            </a:xfrm>
            <a:prstGeom prst="rect">
              <a:avLst/>
            </a:prstGeom>
            <a:noFill/>
            <a:ln>
              <a:noFill/>
            </a:ln>
          </p:spPr>
        </p:pic>
        <p:pic>
          <p:nvPicPr>
            <p:cNvPr id="117" name="Google Shape;117;p1"/>
            <p:cNvPicPr preferRelativeResize="0"/>
            <p:nvPr/>
          </p:nvPicPr>
          <p:blipFill rotWithShape="1">
            <a:blip r:embed="rId4">
              <a:alphaModFix/>
            </a:blip>
            <a:srcRect b="0" l="0" r="0" t="0"/>
            <a:stretch/>
          </p:blipFill>
          <p:spPr>
            <a:xfrm>
              <a:off x="3593436" y="3868249"/>
              <a:ext cx="3600450" cy="771525"/>
            </a:xfrm>
            <a:prstGeom prst="rect">
              <a:avLst/>
            </a:prstGeom>
            <a:noFill/>
            <a:ln>
              <a:noFill/>
            </a:ln>
          </p:spPr>
        </p:pic>
        <p:pic>
          <p:nvPicPr>
            <p:cNvPr id="118" name="Google Shape;118;p1"/>
            <p:cNvPicPr preferRelativeResize="0"/>
            <p:nvPr/>
          </p:nvPicPr>
          <p:blipFill rotWithShape="1">
            <a:blip r:embed="rId4">
              <a:alphaModFix/>
            </a:blip>
            <a:srcRect b="0" l="0" r="0" t="0"/>
            <a:stretch/>
          </p:blipFill>
          <p:spPr>
            <a:xfrm>
              <a:off x="3276578" y="4508639"/>
              <a:ext cx="3600450" cy="771525"/>
            </a:xfrm>
            <a:prstGeom prst="rect">
              <a:avLst/>
            </a:prstGeom>
            <a:noFill/>
            <a:ln>
              <a:noFill/>
            </a:ln>
          </p:spPr>
        </p:pic>
        <p:grpSp>
          <p:nvGrpSpPr>
            <p:cNvPr id="119" name="Google Shape;119;p1"/>
            <p:cNvGrpSpPr/>
            <p:nvPr/>
          </p:nvGrpSpPr>
          <p:grpSpPr>
            <a:xfrm rot="10800000">
              <a:off x="2851116" y="3792900"/>
              <a:ext cx="3591640" cy="768191"/>
              <a:chOff x="4298394" y="3045618"/>
              <a:chExt cx="3591640" cy="768191"/>
            </a:xfrm>
          </p:grpSpPr>
          <p:sp>
            <p:nvSpPr>
              <p:cNvPr id="120" name="Google Shape;120;p1"/>
              <p:cNvSpPr/>
              <p:nvPr/>
            </p:nvSpPr>
            <p:spPr>
              <a:xfrm>
                <a:off x="4401979" y="3311366"/>
                <a:ext cx="3476625" cy="200025"/>
              </a:xfrm>
              <a:custGeom>
                <a:rect b="b" l="l" r="r" t="t"/>
                <a:pathLst>
                  <a:path extrusionOk="0" h="200025" w="3476625">
                    <a:moveTo>
                      <a:pt x="1497806" y="7144"/>
                    </a:moveTo>
                    <a:lnTo>
                      <a:pt x="1822609" y="7144"/>
                    </a:lnTo>
                    <a:lnTo>
                      <a:pt x="1899761" y="84296"/>
                    </a:lnTo>
                    <a:lnTo>
                      <a:pt x="2174081" y="84296"/>
                    </a:lnTo>
                    <a:lnTo>
                      <a:pt x="2240756" y="17621"/>
                    </a:lnTo>
                    <a:lnTo>
                      <a:pt x="3470434" y="17621"/>
                    </a:lnTo>
                    <a:lnTo>
                      <a:pt x="3470434" y="24289"/>
                    </a:lnTo>
                    <a:lnTo>
                      <a:pt x="2243614" y="24289"/>
                    </a:lnTo>
                    <a:lnTo>
                      <a:pt x="2176939" y="90964"/>
                    </a:lnTo>
                    <a:lnTo>
                      <a:pt x="1896904" y="90964"/>
                    </a:lnTo>
                    <a:lnTo>
                      <a:pt x="1819751" y="13811"/>
                    </a:lnTo>
                    <a:lnTo>
                      <a:pt x="1500664" y="13811"/>
                    </a:lnTo>
                    <a:lnTo>
                      <a:pt x="1432084" y="120491"/>
                    </a:lnTo>
                    <a:lnTo>
                      <a:pt x="1057751" y="120491"/>
                    </a:lnTo>
                    <a:lnTo>
                      <a:pt x="971074" y="14764"/>
                    </a:lnTo>
                    <a:lnTo>
                      <a:pt x="379571" y="14764"/>
                    </a:lnTo>
                    <a:lnTo>
                      <a:pt x="11906" y="201454"/>
                    </a:lnTo>
                    <a:lnTo>
                      <a:pt x="7144" y="196691"/>
                    </a:lnTo>
                    <a:lnTo>
                      <a:pt x="376714" y="8096"/>
                    </a:lnTo>
                    <a:lnTo>
                      <a:pt x="973931" y="8096"/>
                    </a:lnTo>
                    <a:lnTo>
                      <a:pt x="1061561" y="113824"/>
                    </a:lnTo>
                    <a:lnTo>
                      <a:pt x="1429226" y="11382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 name="Google Shape;121;p1"/>
              <p:cNvSpPr/>
              <p:nvPr/>
            </p:nvSpPr>
            <p:spPr>
              <a:xfrm>
                <a:off x="7851934" y="3312318"/>
                <a:ext cx="38100" cy="38100"/>
              </a:xfrm>
              <a:custGeom>
                <a:rect b="b" l="l" r="r" t="t"/>
                <a:pathLst>
                  <a:path extrusionOk="0" h="38100" w="38100">
                    <a:moveTo>
                      <a:pt x="20479" y="7144"/>
                    </a:moveTo>
                    <a:cubicBezTo>
                      <a:pt x="28099" y="7144"/>
                      <a:pt x="33814" y="12859"/>
                      <a:pt x="33814" y="20479"/>
                    </a:cubicBezTo>
                    <a:cubicBezTo>
                      <a:pt x="33814" y="28099"/>
                      <a:pt x="28099" y="33814"/>
                      <a:pt x="20479" y="33814"/>
                    </a:cubicBezTo>
                    <a:cubicBezTo>
                      <a:pt x="12859" y="33814"/>
                      <a:pt x="7144" y="28099"/>
                      <a:pt x="7144" y="20479"/>
                    </a:cubicBezTo>
                    <a:cubicBezTo>
                      <a:pt x="7144" y="12859"/>
                      <a:pt x="12859" y="7144"/>
                      <a:pt x="20479"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 name="Google Shape;122;p1"/>
              <p:cNvSpPr/>
              <p:nvPr/>
            </p:nvSpPr>
            <p:spPr>
              <a:xfrm>
                <a:off x="4391739" y="3489721"/>
                <a:ext cx="38100" cy="38100"/>
              </a:xfrm>
              <a:custGeom>
                <a:rect b="b" l="l" r="r" t="t"/>
                <a:pathLst>
                  <a:path extrusionOk="0" h="38100" w="38100">
                    <a:moveTo>
                      <a:pt x="10716" y="10716"/>
                    </a:moveTo>
                    <a:cubicBezTo>
                      <a:pt x="5953" y="15478"/>
                      <a:pt x="5953" y="24051"/>
                      <a:pt x="10716" y="29766"/>
                    </a:cubicBezTo>
                    <a:cubicBezTo>
                      <a:pt x="15478" y="34528"/>
                      <a:pt x="24051" y="34528"/>
                      <a:pt x="29766" y="29766"/>
                    </a:cubicBezTo>
                    <a:cubicBezTo>
                      <a:pt x="34528" y="25003"/>
                      <a:pt x="34528" y="16431"/>
                      <a:pt x="29766" y="10716"/>
                    </a:cubicBezTo>
                    <a:cubicBezTo>
                      <a:pt x="24051" y="5953"/>
                      <a:pt x="15478" y="5953"/>
                      <a:pt x="10716" y="1071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 name="Google Shape;123;p1"/>
              <p:cNvSpPr/>
              <p:nvPr/>
            </p:nvSpPr>
            <p:spPr>
              <a:xfrm>
                <a:off x="4559141" y="3055143"/>
                <a:ext cx="2552700" cy="142875"/>
              </a:xfrm>
              <a:custGeom>
                <a:rect b="b" l="l" r="r" t="t"/>
                <a:pathLst>
                  <a:path extrusionOk="0" h="142875" w="2552700">
                    <a:moveTo>
                      <a:pt x="7144" y="7144"/>
                    </a:moveTo>
                    <a:lnTo>
                      <a:pt x="101441" y="7144"/>
                    </a:lnTo>
                    <a:lnTo>
                      <a:pt x="222409" y="128111"/>
                    </a:lnTo>
                    <a:lnTo>
                      <a:pt x="813911" y="128111"/>
                    </a:lnTo>
                    <a:lnTo>
                      <a:pt x="881539" y="21431"/>
                    </a:lnTo>
                    <a:lnTo>
                      <a:pt x="1284446" y="21431"/>
                    </a:lnTo>
                    <a:lnTo>
                      <a:pt x="1343501" y="129064"/>
                    </a:lnTo>
                    <a:lnTo>
                      <a:pt x="1662589" y="129064"/>
                    </a:lnTo>
                    <a:lnTo>
                      <a:pt x="1739741" y="51911"/>
                    </a:lnTo>
                    <a:lnTo>
                      <a:pt x="2019776" y="51911"/>
                    </a:lnTo>
                    <a:lnTo>
                      <a:pt x="2086451" y="117634"/>
                    </a:lnTo>
                    <a:lnTo>
                      <a:pt x="2551271" y="117634"/>
                    </a:lnTo>
                    <a:lnTo>
                      <a:pt x="2551271" y="125254"/>
                    </a:lnTo>
                    <a:lnTo>
                      <a:pt x="2083594" y="125254"/>
                    </a:lnTo>
                    <a:lnTo>
                      <a:pt x="2016919" y="58579"/>
                    </a:lnTo>
                    <a:lnTo>
                      <a:pt x="1742599" y="58579"/>
                    </a:lnTo>
                    <a:lnTo>
                      <a:pt x="1665446" y="135731"/>
                    </a:lnTo>
                    <a:lnTo>
                      <a:pt x="1340644" y="135731"/>
                    </a:lnTo>
                    <a:lnTo>
                      <a:pt x="1281589" y="29051"/>
                    </a:lnTo>
                    <a:lnTo>
                      <a:pt x="885349" y="29051"/>
                    </a:lnTo>
                    <a:lnTo>
                      <a:pt x="816769" y="134779"/>
                    </a:lnTo>
                    <a:lnTo>
                      <a:pt x="219551" y="134779"/>
                    </a:lnTo>
                    <a:lnTo>
                      <a:pt x="98584" y="14764"/>
                    </a:lnTo>
                    <a:lnTo>
                      <a:pt x="7144" y="1476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 name="Google Shape;124;p1"/>
              <p:cNvSpPr/>
              <p:nvPr/>
            </p:nvSpPr>
            <p:spPr>
              <a:xfrm>
                <a:off x="7089934" y="3156108"/>
                <a:ext cx="38100" cy="38100"/>
              </a:xfrm>
              <a:custGeom>
                <a:rect b="b" l="l" r="r" t="t"/>
                <a:pathLst>
                  <a:path extrusionOk="0" h="38100" w="38100">
                    <a:moveTo>
                      <a:pt x="20479" y="7144"/>
                    </a:moveTo>
                    <a:cubicBezTo>
                      <a:pt x="28099" y="7144"/>
                      <a:pt x="33814" y="12859"/>
                      <a:pt x="33814" y="20479"/>
                    </a:cubicBezTo>
                    <a:cubicBezTo>
                      <a:pt x="33814" y="28099"/>
                      <a:pt x="28099" y="33814"/>
                      <a:pt x="20479" y="33814"/>
                    </a:cubicBezTo>
                    <a:cubicBezTo>
                      <a:pt x="12859" y="33814"/>
                      <a:pt x="7144" y="28099"/>
                      <a:pt x="7144" y="20479"/>
                    </a:cubicBezTo>
                    <a:cubicBezTo>
                      <a:pt x="7144" y="13811"/>
                      <a:pt x="12859" y="7144"/>
                      <a:pt x="20479"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 name="Google Shape;125;p1"/>
              <p:cNvSpPr/>
              <p:nvPr/>
            </p:nvSpPr>
            <p:spPr>
              <a:xfrm>
                <a:off x="4546759" y="3045618"/>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3814" y="12859"/>
                      <a:pt x="28099" y="7144"/>
                      <a:pt x="20479"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 name="Google Shape;126;p1"/>
              <p:cNvSpPr/>
              <p:nvPr/>
            </p:nvSpPr>
            <p:spPr>
              <a:xfrm>
                <a:off x="6717506" y="3322796"/>
                <a:ext cx="676275" cy="104775"/>
              </a:xfrm>
              <a:custGeom>
                <a:rect b="b" l="l" r="r" t="t"/>
                <a:pathLst>
                  <a:path extrusionOk="0" h="104775" w="676275">
                    <a:moveTo>
                      <a:pt x="668179" y="7144"/>
                    </a:moveTo>
                    <a:lnTo>
                      <a:pt x="672941" y="11906"/>
                    </a:lnTo>
                    <a:lnTo>
                      <a:pt x="471964" y="98584"/>
                    </a:lnTo>
                    <a:lnTo>
                      <a:pt x="7144" y="98584"/>
                    </a:lnTo>
                    <a:lnTo>
                      <a:pt x="7144" y="91916"/>
                    </a:lnTo>
                    <a:lnTo>
                      <a:pt x="469106" y="9191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 name="Google Shape;127;p1"/>
              <p:cNvSpPr/>
              <p:nvPr/>
            </p:nvSpPr>
            <p:spPr>
              <a:xfrm>
                <a:off x="6705124" y="3398043"/>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3814" y="12859"/>
                      <a:pt x="27146" y="7144"/>
                      <a:pt x="20479"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 name="Google Shape;128;p1"/>
              <p:cNvSpPr/>
              <p:nvPr/>
            </p:nvSpPr>
            <p:spPr>
              <a:xfrm>
                <a:off x="5352574" y="3312318"/>
                <a:ext cx="742950" cy="485775"/>
              </a:xfrm>
              <a:custGeom>
                <a:rect b="b" l="l" r="r" t="t"/>
                <a:pathLst>
                  <a:path extrusionOk="0" h="485775" w="742950">
                    <a:moveTo>
                      <a:pt x="736759" y="7144"/>
                    </a:moveTo>
                    <a:lnTo>
                      <a:pt x="741521" y="11906"/>
                    </a:lnTo>
                    <a:lnTo>
                      <a:pt x="552926" y="200501"/>
                    </a:lnTo>
                    <a:lnTo>
                      <a:pt x="260509" y="200501"/>
                    </a:lnTo>
                    <a:lnTo>
                      <a:pt x="12859" y="486251"/>
                    </a:lnTo>
                    <a:lnTo>
                      <a:pt x="7144" y="481489"/>
                    </a:lnTo>
                    <a:lnTo>
                      <a:pt x="257651" y="192881"/>
                    </a:lnTo>
                    <a:lnTo>
                      <a:pt x="550069" y="19288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 name="Google Shape;129;p1"/>
              <p:cNvSpPr/>
              <p:nvPr/>
            </p:nvSpPr>
            <p:spPr>
              <a:xfrm>
                <a:off x="5343287" y="3775709"/>
                <a:ext cx="38100" cy="38100"/>
              </a:xfrm>
              <a:custGeom>
                <a:rect b="b" l="l" r="r" t="t"/>
                <a:pathLst>
                  <a:path extrusionOk="0" h="38100" w="38100">
                    <a:moveTo>
                      <a:pt x="10716" y="11430"/>
                    </a:moveTo>
                    <a:cubicBezTo>
                      <a:pt x="5953" y="16192"/>
                      <a:pt x="5953" y="24765"/>
                      <a:pt x="10716" y="30480"/>
                    </a:cubicBezTo>
                    <a:cubicBezTo>
                      <a:pt x="15478" y="35242"/>
                      <a:pt x="24051" y="35242"/>
                      <a:pt x="29766" y="30480"/>
                    </a:cubicBezTo>
                    <a:cubicBezTo>
                      <a:pt x="34528" y="25717"/>
                      <a:pt x="34528" y="17145"/>
                      <a:pt x="29766" y="11430"/>
                    </a:cubicBezTo>
                    <a:cubicBezTo>
                      <a:pt x="24051" y="5715"/>
                      <a:pt x="15478" y="5715"/>
                      <a:pt x="10716" y="1143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 name="Google Shape;130;p1"/>
              <p:cNvSpPr/>
              <p:nvPr/>
            </p:nvSpPr>
            <p:spPr>
              <a:xfrm>
                <a:off x="4308634" y="3313271"/>
                <a:ext cx="1009650" cy="428625"/>
              </a:xfrm>
              <a:custGeom>
                <a:rect b="b" l="l" r="r" t="t"/>
                <a:pathLst>
                  <a:path extrusionOk="0" h="428625" w="1009650">
                    <a:moveTo>
                      <a:pt x="998696" y="7144"/>
                    </a:moveTo>
                    <a:lnTo>
                      <a:pt x="1003459" y="11906"/>
                    </a:lnTo>
                    <a:lnTo>
                      <a:pt x="912019" y="103346"/>
                    </a:lnTo>
                    <a:lnTo>
                      <a:pt x="646271" y="103346"/>
                    </a:lnTo>
                    <a:lnTo>
                      <a:pt x="476726" y="272891"/>
                    </a:lnTo>
                    <a:lnTo>
                      <a:pt x="306229" y="272891"/>
                    </a:lnTo>
                    <a:lnTo>
                      <a:pt x="11906" y="424339"/>
                    </a:lnTo>
                    <a:lnTo>
                      <a:pt x="7144" y="419576"/>
                    </a:lnTo>
                    <a:lnTo>
                      <a:pt x="303371" y="266224"/>
                    </a:lnTo>
                    <a:lnTo>
                      <a:pt x="472916" y="266224"/>
                    </a:lnTo>
                    <a:lnTo>
                      <a:pt x="643414" y="95726"/>
                    </a:lnTo>
                    <a:lnTo>
                      <a:pt x="909161" y="9572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 name="Google Shape;131;p1"/>
              <p:cNvSpPr/>
              <p:nvPr/>
            </p:nvSpPr>
            <p:spPr>
              <a:xfrm>
                <a:off x="4298394" y="3714511"/>
                <a:ext cx="38100" cy="38100"/>
              </a:xfrm>
              <a:custGeom>
                <a:rect b="b" l="l" r="r" t="t"/>
                <a:pathLst>
                  <a:path extrusionOk="0" h="38100" w="38100">
                    <a:moveTo>
                      <a:pt x="10716" y="10716"/>
                    </a:moveTo>
                    <a:cubicBezTo>
                      <a:pt x="5953" y="15478"/>
                      <a:pt x="5953" y="24051"/>
                      <a:pt x="10716" y="29766"/>
                    </a:cubicBezTo>
                    <a:cubicBezTo>
                      <a:pt x="15478" y="34528"/>
                      <a:pt x="24051" y="34528"/>
                      <a:pt x="29766" y="29766"/>
                    </a:cubicBezTo>
                    <a:cubicBezTo>
                      <a:pt x="34528" y="25003"/>
                      <a:pt x="34528" y="16431"/>
                      <a:pt x="29766" y="10716"/>
                    </a:cubicBezTo>
                    <a:cubicBezTo>
                      <a:pt x="24051" y="5953"/>
                      <a:pt x="15478" y="5953"/>
                      <a:pt x="10716" y="1071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 name="Google Shape;132;p1"/>
              <p:cNvSpPr/>
              <p:nvPr/>
            </p:nvSpPr>
            <p:spPr>
              <a:xfrm>
                <a:off x="6470809" y="3194208"/>
                <a:ext cx="1076325" cy="142875"/>
              </a:xfrm>
              <a:custGeom>
                <a:rect b="b" l="l" r="r" t="t"/>
                <a:pathLst>
                  <a:path extrusionOk="0" h="142875" w="1076325">
                    <a:moveTo>
                      <a:pt x="11906" y="7144"/>
                    </a:moveTo>
                    <a:lnTo>
                      <a:pt x="50006" y="45244"/>
                    </a:lnTo>
                    <a:lnTo>
                      <a:pt x="869156" y="45244"/>
                    </a:lnTo>
                    <a:lnTo>
                      <a:pt x="1072991" y="134779"/>
                    </a:lnTo>
                    <a:lnTo>
                      <a:pt x="1068229" y="139541"/>
                    </a:lnTo>
                    <a:lnTo>
                      <a:pt x="866299" y="51911"/>
                    </a:lnTo>
                    <a:lnTo>
                      <a:pt x="47149" y="51911"/>
                    </a:lnTo>
                    <a:lnTo>
                      <a:pt x="7144" y="1285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 name="Google Shape;133;p1"/>
              <p:cNvSpPr/>
              <p:nvPr/>
            </p:nvSpPr>
            <p:spPr>
              <a:xfrm>
                <a:off x="6460569" y="3184921"/>
                <a:ext cx="38100" cy="38100"/>
              </a:xfrm>
              <a:custGeom>
                <a:rect b="b" l="l" r="r" t="t"/>
                <a:pathLst>
                  <a:path extrusionOk="0" h="38100" w="38100">
                    <a:moveTo>
                      <a:pt x="29766" y="10716"/>
                    </a:moveTo>
                    <a:cubicBezTo>
                      <a:pt x="25003" y="5953"/>
                      <a:pt x="16431" y="5953"/>
                      <a:pt x="10716" y="10716"/>
                    </a:cubicBezTo>
                    <a:cubicBezTo>
                      <a:pt x="5953" y="15478"/>
                      <a:pt x="5953" y="24051"/>
                      <a:pt x="10716" y="29766"/>
                    </a:cubicBezTo>
                    <a:cubicBezTo>
                      <a:pt x="15478" y="34528"/>
                      <a:pt x="24051" y="34528"/>
                      <a:pt x="29766" y="29766"/>
                    </a:cubicBezTo>
                    <a:cubicBezTo>
                      <a:pt x="34528" y="24051"/>
                      <a:pt x="34528" y="15478"/>
                      <a:pt x="29766" y="1071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 name="Google Shape;134;p1"/>
              <p:cNvSpPr/>
              <p:nvPr/>
            </p:nvSpPr>
            <p:spPr>
              <a:xfrm>
                <a:off x="5156359" y="3240881"/>
                <a:ext cx="590550" cy="190500"/>
              </a:xfrm>
              <a:custGeom>
                <a:rect b="b" l="l" r="r" t="t"/>
                <a:pathLst>
                  <a:path extrusionOk="0" h="190500" w="590550">
                    <a:moveTo>
                      <a:pt x="7144" y="7144"/>
                    </a:moveTo>
                    <a:lnTo>
                      <a:pt x="408146" y="7144"/>
                    </a:lnTo>
                    <a:lnTo>
                      <a:pt x="585311" y="184309"/>
                    </a:lnTo>
                    <a:lnTo>
                      <a:pt x="580549" y="189071"/>
                    </a:lnTo>
                    <a:lnTo>
                      <a:pt x="405289" y="13811"/>
                    </a:lnTo>
                    <a:lnTo>
                      <a:pt x="7144" y="1381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 name="Google Shape;135;p1"/>
              <p:cNvSpPr/>
              <p:nvPr/>
            </p:nvSpPr>
            <p:spPr>
              <a:xfrm>
                <a:off x="5134451" y="3231356"/>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3814" y="12859"/>
                      <a:pt x="28099" y="7144"/>
                      <a:pt x="20479"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 name="Google Shape;136;p1"/>
              <p:cNvSpPr/>
              <p:nvPr/>
            </p:nvSpPr>
            <p:spPr>
              <a:xfrm>
                <a:off x="5084921" y="3377088"/>
                <a:ext cx="361950" cy="95250"/>
              </a:xfrm>
              <a:custGeom>
                <a:rect b="b" l="l" r="r" t="t"/>
                <a:pathLst>
                  <a:path extrusionOk="0" h="95250" w="361950">
                    <a:moveTo>
                      <a:pt x="349091" y="7144"/>
                    </a:moveTo>
                    <a:lnTo>
                      <a:pt x="354806" y="12859"/>
                    </a:lnTo>
                    <a:lnTo>
                      <a:pt x="271939" y="94774"/>
                    </a:lnTo>
                    <a:lnTo>
                      <a:pt x="7144" y="94774"/>
                    </a:lnTo>
                    <a:lnTo>
                      <a:pt x="7144" y="88106"/>
                    </a:lnTo>
                    <a:lnTo>
                      <a:pt x="269081" y="8810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 name="Google Shape;137;p1"/>
              <p:cNvSpPr/>
              <p:nvPr/>
            </p:nvSpPr>
            <p:spPr>
              <a:xfrm>
                <a:off x="5072539" y="3448526"/>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2861" y="12859"/>
                      <a:pt x="27146" y="7144"/>
                      <a:pt x="20479"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 name="Google Shape;138;p1"/>
              <p:cNvSpPr/>
              <p:nvPr/>
            </p:nvSpPr>
            <p:spPr>
              <a:xfrm>
                <a:off x="5571649" y="3071336"/>
                <a:ext cx="809625" cy="200025"/>
              </a:xfrm>
              <a:custGeom>
                <a:rect b="b" l="l" r="r" t="t"/>
                <a:pathLst>
                  <a:path extrusionOk="0" h="200025" w="809625">
                    <a:moveTo>
                      <a:pt x="11906" y="7144"/>
                    </a:moveTo>
                    <a:lnTo>
                      <a:pt x="192881" y="188119"/>
                    </a:lnTo>
                    <a:lnTo>
                      <a:pt x="808196" y="188119"/>
                    </a:lnTo>
                    <a:lnTo>
                      <a:pt x="808196" y="195739"/>
                    </a:lnTo>
                    <a:lnTo>
                      <a:pt x="190024" y="194786"/>
                    </a:lnTo>
                    <a:lnTo>
                      <a:pt x="7144" y="1190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 name="Google Shape;139;p1"/>
              <p:cNvSpPr/>
              <p:nvPr/>
            </p:nvSpPr>
            <p:spPr>
              <a:xfrm>
                <a:off x="6358414" y="3242786"/>
                <a:ext cx="38100" cy="38100"/>
              </a:xfrm>
              <a:custGeom>
                <a:rect b="b" l="l" r="r" t="t"/>
                <a:pathLst>
                  <a:path extrusionOk="0" h="38100" w="38100">
                    <a:moveTo>
                      <a:pt x="20479" y="33814"/>
                    </a:moveTo>
                    <a:cubicBezTo>
                      <a:pt x="28099" y="33814"/>
                      <a:pt x="33814" y="28099"/>
                      <a:pt x="33814" y="20479"/>
                    </a:cubicBezTo>
                    <a:cubicBezTo>
                      <a:pt x="33814" y="12859"/>
                      <a:pt x="28099" y="7144"/>
                      <a:pt x="20479" y="7144"/>
                    </a:cubicBezTo>
                    <a:cubicBezTo>
                      <a:pt x="12859" y="7144"/>
                      <a:pt x="7144" y="12859"/>
                      <a:pt x="7144" y="20479"/>
                    </a:cubicBezTo>
                    <a:cubicBezTo>
                      <a:pt x="7144" y="28099"/>
                      <a:pt x="13811" y="33814"/>
                      <a:pt x="20479" y="3381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140" name="Google Shape;140;p1"/>
            <p:cNvGrpSpPr/>
            <p:nvPr/>
          </p:nvGrpSpPr>
          <p:grpSpPr>
            <a:xfrm>
              <a:off x="3818399" y="2183373"/>
              <a:ext cx="2675401" cy="572223"/>
              <a:chOff x="4298394" y="3045618"/>
              <a:chExt cx="3591640" cy="768191"/>
            </a:xfrm>
          </p:grpSpPr>
          <p:sp>
            <p:nvSpPr>
              <p:cNvPr id="141" name="Google Shape;141;p1"/>
              <p:cNvSpPr/>
              <p:nvPr/>
            </p:nvSpPr>
            <p:spPr>
              <a:xfrm>
                <a:off x="4401979" y="3311366"/>
                <a:ext cx="3476625" cy="200025"/>
              </a:xfrm>
              <a:custGeom>
                <a:rect b="b" l="l" r="r" t="t"/>
                <a:pathLst>
                  <a:path extrusionOk="0" h="200025" w="3476625">
                    <a:moveTo>
                      <a:pt x="1497806" y="7144"/>
                    </a:moveTo>
                    <a:lnTo>
                      <a:pt x="1822609" y="7144"/>
                    </a:lnTo>
                    <a:lnTo>
                      <a:pt x="1899761" y="84296"/>
                    </a:lnTo>
                    <a:lnTo>
                      <a:pt x="2174081" y="84296"/>
                    </a:lnTo>
                    <a:lnTo>
                      <a:pt x="2240756" y="17621"/>
                    </a:lnTo>
                    <a:lnTo>
                      <a:pt x="3470434" y="17621"/>
                    </a:lnTo>
                    <a:lnTo>
                      <a:pt x="3470434" y="24289"/>
                    </a:lnTo>
                    <a:lnTo>
                      <a:pt x="2243614" y="24289"/>
                    </a:lnTo>
                    <a:lnTo>
                      <a:pt x="2176939" y="90964"/>
                    </a:lnTo>
                    <a:lnTo>
                      <a:pt x="1896904" y="90964"/>
                    </a:lnTo>
                    <a:lnTo>
                      <a:pt x="1819751" y="13811"/>
                    </a:lnTo>
                    <a:lnTo>
                      <a:pt x="1500664" y="13811"/>
                    </a:lnTo>
                    <a:lnTo>
                      <a:pt x="1432084" y="120491"/>
                    </a:lnTo>
                    <a:lnTo>
                      <a:pt x="1057751" y="120491"/>
                    </a:lnTo>
                    <a:lnTo>
                      <a:pt x="971074" y="14764"/>
                    </a:lnTo>
                    <a:lnTo>
                      <a:pt x="379571" y="14764"/>
                    </a:lnTo>
                    <a:lnTo>
                      <a:pt x="11906" y="201454"/>
                    </a:lnTo>
                    <a:lnTo>
                      <a:pt x="7144" y="196691"/>
                    </a:lnTo>
                    <a:lnTo>
                      <a:pt x="376714" y="8096"/>
                    </a:lnTo>
                    <a:lnTo>
                      <a:pt x="973931" y="8096"/>
                    </a:lnTo>
                    <a:lnTo>
                      <a:pt x="1061561" y="113824"/>
                    </a:lnTo>
                    <a:lnTo>
                      <a:pt x="1429226" y="11382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 name="Google Shape;142;p1"/>
              <p:cNvSpPr/>
              <p:nvPr/>
            </p:nvSpPr>
            <p:spPr>
              <a:xfrm>
                <a:off x="7851934" y="3312318"/>
                <a:ext cx="38100" cy="38100"/>
              </a:xfrm>
              <a:custGeom>
                <a:rect b="b" l="l" r="r" t="t"/>
                <a:pathLst>
                  <a:path extrusionOk="0" h="38100" w="38100">
                    <a:moveTo>
                      <a:pt x="20479" y="7144"/>
                    </a:moveTo>
                    <a:cubicBezTo>
                      <a:pt x="28099" y="7144"/>
                      <a:pt x="33814" y="12859"/>
                      <a:pt x="33814" y="20479"/>
                    </a:cubicBezTo>
                    <a:cubicBezTo>
                      <a:pt x="33814" y="28099"/>
                      <a:pt x="28099" y="33814"/>
                      <a:pt x="20479" y="33814"/>
                    </a:cubicBezTo>
                    <a:cubicBezTo>
                      <a:pt x="12859" y="33814"/>
                      <a:pt x="7144" y="28099"/>
                      <a:pt x="7144" y="20479"/>
                    </a:cubicBezTo>
                    <a:cubicBezTo>
                      <a:pt x="7144" y="12859"/>
                      <a:pt x="12859" y="7144"/>
                      <a:pt x="20479"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 name="Google Shape;143;p1"/>
              <p:cNvSpPr/>
              <p:nvPr/>
            </p:nvSpPr>
            <p:spPr>
              <a:xfrm>
                <a:off x="4391739" y="3489721"/>
                <a:ext cx="38100" cy="38100"/>
              </a:xfrm>
              <a:custGeom>
                <a:rect b="b" l="l" r="r" t="t"/>
                <a:pathLst>
                  <a:path extrusionOk="0" h="38100" w="38100">
                    <a:moveTo>
                      <a:pt x="10716" y="10716"/>
                    </a:moveTo>
                    <a:cubicBezTo>
                      <a:pt x="5953" y="15478"/>
                      <a:pt x="5953" y="24051"/>
                      <a:pt x="10716" y="29766"/>
                    </a:cubicBezTo>
                    <a:cubicBezTo>
                      <a:pt x="15478" y="34528"/>
                      <a:pt x="24051" y="34528"/>
                      <a:pt x="29766" y="29766"/>
                    </a:cubicBezTo>
                    <a:cubicBezTo>
                      <a:pt x="34528" y="25003"/>
                      <a:pt x="34528" y="16431"/>
                      <a:pt x="29766" y="10716"/>
                    </a:cubicBezTo>
                    <a:cubicBezTo>
                      <a:pt x="24051" y="5953"/>
                      <a:pt x="15478" y="5953"/>
                      <a:pt x="10716" y="1071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 name="Google Shape;144;p1"/>
              <p:cNvSpPr/>
              <p:nvPr/>
            </p:nvSpPr>
            <p:spPr>
              <a:xfrm>
                <a:off x="4559141" y="3055143"/>
                <a:ext cx="2552700" cy="142875"/>
              </a:xfrm>
              <a:custGeom>
                <a:rect b="b" l="l" r="r" t="t"/>
                <a:pathLst>
                  <a:path extrusionOk="0" h="142875" w="2552700">
                    <a:moveTo>
                      <a:pt x="7144" y="7144"/>
                    </a:moveTo>
                    <a:lnTo>
                      <a:pt x="101441" y="7144"/>
                    </a:lnTo>
                    <a:lnTo>
                      <a:pt x="222409" y="128111"/>
                    </a:lnTo>
                    <a:lnTo>
                      <a:pt x="813911" y="128111"/>
                    </a:lnTo>
                    <a:lnTo>
                      <a:pt x="881539" y="21431"/>
                    </a:lnTo>
                    <a:lnTo>
                      <a:pt x="1284446" y="21431"/>
                    </a:lnTo>
                    <a:lnTo>
                      <a:pt x="1343501" y="129064"/>
                    </a:lnTo>
                    <a:lnTo>
                      <a:pt x="1662589" y="129064"/>
                    </a:lnTo>
                    <a:lnTo>
                      <a:pt x="1739741" y="51911"/>
                    </a:lnTo>
                    <a:lnTo>
                      <a:pt x="2019776" y="51911"/>
                    </a:lnTo>
                    <a:lnTo>
                      <a:pt x="2086451" y="117634"/>
                    </a:lnTo>
                    <a:lnTo>
                      <a:pt x="2551271" y="117634"/>
                    </a:lnTo>
                    <a:lnTo>
                      <a:pt x="2551271" y="125254"/>
                    </a:lnTo>
                    <a:lnTo>
                      <a:pt x="2083594" y="125254"/>
                    </a:lnTo>
                    <a:lnTo>
                      <a:pt x="2016919" y="58579"/>
                    </a:lnTo>
                    <a:lnTo>
                      <a:pt x="1742599" y="58579"/>
                    </a:lnTo>
                    <a:lnTo>
                      <a:pt x="1665446" y="135731"/>
                    </a:lnTo>
                    <a:lnTo>
                      <a:pt x="1340644" y="135731"/>
                    </a:lnTo>
                    <a:lnTo>
                      <a:pt x="1281589" y="29051"/>
                    </a:lnTo>
                    <a:lnTo>
                      <a:pt x="885349" y="29051"/>
                    </a:lnTo>
                    <a:lnTo>
                      <a:pt x="816769" y="134779"/>
                    </a:lnTo>
                    <a:lnTo>
                      <a:pt x="219551" y="134779"/>
                    </a:lnTo>
                    <a:lnTo>
                      <a:pt x="98584" y="14764"/>
                    </a:lnTo>
                    <a:lnTo>
                      <a:pt x="7144" y="1476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 name="Google Shape;145;p1"/>
              <p:cNvSpPr/>
              <p:nvPr/>
            </p:nvSpPr>
            <p:spPr>
              <a:xfrm>
                <a:off x="7089934" y="3156108"/>
                <a:ext cx="38100" cy="38100"/>
              </a:xfrm>
              <a:custGeom>
                <a:rect b="b" l="l" r="r" t="t"/>
                <a:pathLst>
                  <a:path extrusionOk="0" h="38100" w="38100">
                    <a:moveTo>
                      <a:pt x="20479" y="7144"/>
                    </a:moveTo>
                    <a:cubicBezTo>
                      <a:pt x="28099" y="7144"/>
                      <a:pt x="33814" y="12859"/>
                      <a:pt x="33814" y="20479"/>
                    </a:cubicBezTo>
                    <a:cubicBezTo>
                      <a:pt x="33814" y="28099"/>
                      <a:pt x="28099" y="33814"/>
                      <a:pt x="20479" y="33814"/>
                    </a:cubicBezTo>
                    <a:cubicBezTo>
                      <a:pt x="12859" y="33814"/>
                      <a:pt x="7144" y="28099"/>
                      <a:pt x="7144" y="20479"/>
                    </a:cubicBezTo>
                    <a:cubicBezTo>
                      <a:pt x="7144" y="13811"/>
                      <a:pt x="12859" y="7144"/>
                      <a:pt x="20479"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 name="Google Shape;146;p1"/>
              <p:cNvSpPr/>
              <p:nvPr/>
            </p:nvSpPr>
            <p:spPr>
              <a:xfrm>
                <a:off x="4546759" y="3045618"/>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3814" y="12859"/>
                      <a:pt x="28099" y="7144"/>
                      <a:pt x="20479"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7" name="Google Shape;147;p1"/>
              <p:cNvSpPr/>
              <p:nvPr/>
            </p:nvSpPr>
            <p:spPr>
              <a:xfrm>
                <a:off x="6717506" y="3322796"/>
                <a:ext cx="676275" cy="104775"/>
              </a:xfrm>
              <a:custGeom>
                <a:rect b="b" l="l" r="r" t="t"/>
                <a:pathLst>
                  <a:path extrusionOk="0" h="104775" w="676275">
                    <a:moveTo>
                      <a:pt x="668179" y="7144"/>
                    </a:moveTo>
                    <a:lnTo>
                      <a:pt x="672941" y="11906"/>
                    </a:lnTo>
                    <a:lnTo>
                      <a:pt x="471964" y="98584"/>
                    </a:lnTo>
                    <a:lnTo>
                      <a:pt x="7144" y="98584"/>
                    </a:lnTo>
                    <a:lnTo>
                      <a:pt x="7144" y="91916"/>
                    </a:lnTo>
                    <a:lnTo>
                      <a:pt x="469106" y="9191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8" name="Google Shape;148;p1"/>
              <p:cNvSpPr/>
              <p:nvPr/>
            </p:nvSpPr>
            <p:spPr>
              <a:xfrm>
                <a:off x="6705124" y="3398043"/>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3814" y="12859"/>
                      <a:pt x="27146" y="7144"/>
                      <a:pt x="20479"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9" name="Google Shape;149;p1"/>
              <p:cNvSpPr/>
              <p:nvPr/>
            </p:nvSpPr>
            <p:spPr>
              <a:xfrm>
                <a:off x="5352574" y="3312318"/>
                <a:ext cx="742950" cy="485775"/>
              </a:xfrm>
              <a:custGeom>
                <a:rect b="b" l="l" r="r" t="t"/>
                <a:pathLst>
                  <a:path extrusionOk="0" h="485775" w="742950">
                    <a:moveTo>
                      <a:pt x="736759" y="7144"/>
                    </a:moveTo>
                    <a:lnTo>
                      <a:pt x="741521" y="11906"/>
                    </a:lnTo>
                    <a:lnTo>
                      <a:pt x="552926" y="200501"/>
                    </a:lnTo>
                    <a:lnTo>
                      <a:pt x="260509" y="200501"/>
                    </a:lnTo>
                    <a:lnTo>
                      <a:pt x="12859" y="486251"/>
                    </a:lnTo>
                    <a:lnTo>
                      <a:pt x="7144" y="481489"/>
                    </a:lnTo>
                    <a:lnTo>
                      <a:pt x="257651" y="192881"/>
                    </a:lnTo>
                    <a:lnTo>
                      <a:pt x="550069" y="19288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0" name="Google Shape;150;p1"/>
              <p:cNvSpPr/>
              <p:nvPr/>
            </p:nvSpPr>
            <p:spPr>
              <a:xfrm>
                <a:off x="5343287" y="3775709"/>
                <a:ext cx="38100" cy="38100"/>
              </a:xfrm>
              <a:custGeom>
                <a:rect b="b" l="l" r="r" t="t"/>
                <a:pathLst>
                  <a:path extrusionOk="0" h="38100" w="38100">
                    <a:moveTo>
                      <a:pt x="10716" y="11430"/>
                    </a:moveTo>
                    <a:cubicBezTo>
                      <a:pt x="5953" y="16192"/>
                      <a:pt x="5953" y="24765"/>
                      <a:pt x="10716" y="30480"/>
                    </a:cubicBezTo>
                    <a:cubicBezTo>
                      <a:pt x="15478" y="35242"/>
                      <a:pt x="24051" y="35242"/>
                      <a:pt x="29766" y="30480"/>
                    </a:cubicBezTo>
                    <a:cubicBezTo>
                      <a:pt x="34528" y="25717"/>
                      <a:pt x="34528" y="17145"/>
                      <a:pt x="29766" y="11430"/>
                    </a:cubicBezTo>
                    <a:cubicBezTo>
                      <a:pt x="24051" y="5715"/>
                      <a:pt x="15478" y="5715"/>
                      <a:pt x="10716" y="1143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1" name="Google Shape;151;p1"/>
              <p:cNvSpPr/>
              <p:nvPr/>
            </p:nvSpPr>
            <p:spPr>
              <a:xfrm>
                <a:off x="4308634" y="3313271"/>
                <a:ext cx="1009650" cy="428625"/>
              </a:xfrm>
              <a:custGeom>
                <a:rect b="b" l="l" r="r" t="t"/>
                <a:pathLst>
                  <a:path extrusionOk="0" h="428625" w="1009650">
                    <a:moveTo>
                      <a:pt x="998696" y="7144"/>
                    </a:moveTo>
                    <a:lnTo>
                      <a:pt x="1003459" y="11906"/>
                    </a:lnTo>
                    <a:lnTo>
                      <a:pt x="912019" y="103346"/>
                    </a:lnTo>
                    <a:lnTo>
                      <a:pt x="646271" y="103346"/>
                    </a:lnTo>
                    <a:lnTo>
                      <a:pt x="476726" y="272891"/>
                    </a:lnTo>
                    <a:lnTo>
                      <a:pt x="306229" y="272891"/>
                    </a:lnTo>
                    <a:lnTo>
                      <a:pt x="11906" y="424339"/>
                    </a:lnTo>
                    <a:lnTo>
                      <a:pt x="7144" y="419576"/>
                    </a:lnTo>
                    <a:lnTo>
                      <a:pt x="303371" y="266224"/>
                    </a:lnTo>
                    <a:lnTo>
                      <a:pt x="472916" y="266224"/>
                    </a:lnTo>
                    <a:lnTo>
                      <a:pt x="643414" y="95726"/>
                    </a:lnTo>
                    <a:lnTo>
                      <a:pt x="909161" y="9572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2" name="Google Shape;152;p1"/>
              <p:cNvSpPr/>
              <p:nvPr/>
            </p:nvSpPr>
            <p:spPr>
              <a:xfrm>
                <a:off x="4298394" y="3714511"/>
                <a:ext cx="38100" cy="38100"/>
              </a:xfrm>
              <a:custGeom>
                <a:rect b="b" l="l" r="r" t="t"/>
                <a:pathLst>
                  <a:path extrusionOk="0" h="38100" w="38100">
                    <a:moveTo>
                      <a:pt x="10716" y="10716"/>
                    </a:moveTo>
                    <a:cubicBezTo>
                      <a:pt x="5953" y="15478"/>
                      <a:pt x="5953" y="24051"/>
                      <a:pt x="10716" y="29766"/>
                    </a:cubicBezTo>
                    <a:cubicBezTo>
                      <a:pt x="15478" y="34528"/>
                      <a:pt x="24051" y="34528"/>
                      <a:pt x="29766" y="29766"/>
                    </a:cubicBezTo>
                    <a:cubicBezTo>
                      <a:pt x="34528" y="25003"/>
                      <a:pt x="34528" y="16431"/>
                      <a:pt x="29766" y="10716"/>
                    </a:cubicBezTo>
                    <a:cubicBezTo>
                      <a:pt x="24051" y="5953"/>
                      <a:pt x="15478" y="5953"/>
                      <a:pt x="10716" y="1071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3" name="Google Shape;153;p1"/>
              <p:cNvSpPr/>
              <p:nvPr/>
            </p:nvSpPr>
            <p:spPr>
              <a:xfrm>
                <a:off x="6470809" y="3194208"/>
                <a:ext cx="1076325" cy="142875"/>
              </a:xfrm>
              <a:custGeom>
                <a:rect b="b" l="l" r="r" t="t"/>
                <a:pathLst>
                  <a:path extrusionOk="0" h="142875" w="1076325">
                    <a:moveTo>
                      <a:pt x="11906" y="7144"/>
                    </a:moveTo>
                    <a:lnTo>
                      <a:pt x="50006" y="45244"/>
                    </a:lnTo>
                    <a:lnTo>
                      <a:pt x="869156" y="45244"/>
                    </a:lnTo>
                    <a:lnTo>
                      <a:pt x="1072991" y="134779"/>
                    </a:lnTo>
                    <a:lnTo>
                      <a:pt x="1068229" y="139541"/>
                    </a:lnTo>
                    <a:lnTo>
                      <a:pt x="866299" y="51911"/>
                    </a:lnTo>
                    <a:lnTo>
                      <a:pt x="47149" y="51911"/>
                    </a:lnTo>
                    <a:lnTo>
                      <a:pt x="7144" y="1285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4" name="Google Shape;154;p1"/>
              <p:cNvSpPr/>
              <p:nvPr/>
            </p:nvSpPr>
            <p:spPr>
              <a:xfrm>
                <a:off x="6460569" y="3184921"/>
                <a:ext cx="38100" cy="38100"/>
              </a:xfrm>
              <a:custGeom>
                <a:rect b="b" l="l" r="r" t="t"/>
                <a:pathLst>
                  <a:path extrusionOk="0" h="38100" w="38100">
                    <a:moveTo>
                      <a:pt x="29766" y="10716"/>
                    </a:moveTo>
                    <a:cubicBezTo>
                      <a:pt x="25003" y="5953"/>
                      <a:pt x="16431" y="5953"/>
                      <a:pt x="10716" y="10716"/>
                    </a:cubicBezTo>
                    <a:cubicBezTo>
                      <a:pt x="5953" y="15478"/>
                      <a:pt x="5953" y="24051"/>
                      <a:pt x="10716" y="29766"/>
                    </a:cubicBezTo>
                    <a:cubicBezTo>
                      <a:pt x="15478" y="34528"/>
                      <a:pt x="24051" y="34528"/>
                      <a:pt x="29766" y="29766"/>
                    </a:cubicBezTo>
                    <a:cubicBezTo>
                      <a:pt x="34528" y="24051"/>
                      <a:pt x="34528" y="15478"/>
                      <a:pt x="29766" y="1071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5" name="Google Shape;155;p1"/>
              <p:cNvSpPr/>
              <p:nvPr/>
            </p:nvSpPr>
            <p:spPr>
              <a:xfrm>
                <a:off x="5156359" y="3240881"/>
                <a:ext cx="590550" cy="190500"/>
              </a:xfrm>
              <a:custGeom>
                <a:rect b="b" l="l" r="r" t="t"/>
                <a:pathLst>
                  <a:path extrusionOk="0" h="190500" w="590550">
                    <a:moveTo>
                      <a:pt x="7144" y="7144"/>
                    </a:moveTo>
                    <a:lnTo>
                      <a:pt x="408146" y="7144"/>
                    </a:lnTo>
                    <a:lnTo>
                      <a:pt x="585311" y="184309"/>
                    </a:lnTo>
                    <a:lnTo>
                      <a:pt x="580549" y="189071"/>
                    </a:lnTo>
                    <a:lnTo>
                      <a:pt x="405289" y="13811"/>
                    </a:lnTo>
                    <a:lnTo>
                      <a:pt x="7144" y="1381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6" name="Google Shape;156;p1"/>
              <p:cNvSpPr/>
              <p:nvPr/>
            </p:nvSpPr>
            <p:spPr>
              <a:xfrm>
                <a:off x="5134451" y="3231356"/>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3814" y="12859"/>
                      <a:pt x="28099" y="7144"/>
                      <a:pt x="20479"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7" name="Google Shape;157;p1"/>
              <p:cNvSpPr/>
              <p:nvPr/>
            </p:nvSpPr>
            <p:spPr>
              <a:xfrm>
                <a:off x="5084921" y="3377088"/>
                <a:ext cx="361950" cy="95250"/>
              </a:xfrm>
              <a:custGeom>
                <a:rect b="b" l="l" r="r" t="t"/>
                <a:pathLst>
                  <a:path extrusionOk="0" h="95250" w="361950">
                    <a:moveTo>
                      <a:pt x="349091" y="7144"/>
                    </a:moveTo>
                    <a:lnTo>
                      <a:pt x="354806" y="12859"/>
                    </a:lnTo>
                    <a:lnTo>
                      <a:pt x="271939" y="94774"/>
                    </a:lnTo>
                    <a:lnTo>
                      <a:pt x="7144" y="94774"/>
                    </a:lnTo>
                    <a:lnTo>
                      <a:pt x="7144" y="88106"/>
                    </a:lnTo>
                    <a:lnTo>
                      <a:pt x="269081" y="8810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8" name="Google Shape;158;p1"/>
              <p:cNvSpPr/>
              <p:nvPr/>
            </p:nvSpPr>
            <p:spPr>
              <a:xfrm>
                <a:off x="5072539" y="3448526"/>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2861" y="12859"/>
                      <a:pt x="27146" y="7144"/>
                      <a:pt x="20479"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9" name="Google Shape;159;p1"/>
              <p:cNvSpPr/>
              <p:nvPr/>
            </p:nvSpPr>
            <p:spPr>
              <a:xfrm>
                <a:off x="5571649" y="3071336"/>
                <a:ext cx="809625" cy="200025"/>
              </a:xfrm>
              <a:custGeom>
                <a:rect b="b" l="l" r="r" t="t"/>
                <a:pathLst>
                  <a:path extrusionOk="0" h="200025" w="809625">
                    <a:moveTo>
                      <a:pt x="11906" y="7144"/>
                    </a:moveTo>
                    <a:lnTo>
                      <a:pt x="192881" y="188119"/>
                    </a:lnTo>
                    <a:lnTo>
                      <a:pt x="808196" y="188119"/>
                    </a:lnTo>
                    <a:lnTo>
                      <a:pt x="808196" y="195739"/>
                    </a:lnTo>
                    <a:lnTo>
                      <a:pt x="190024" y="194786"/>
                    </a:lnTo>
                    <a:lnTo>
                      <a:pt x="7144" y="1190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0" name="Google Shape;160;p1"/>
              <p:cNvSpPr/>
              <p:nvPr/>
            </p:nvSpPr>
            <p:spPr>
              <a:xfrm>
                <a:off x="6358414" y="3242786"/>
                <a:ext cx="38100" cy="38100"/>
              </a:xfrm>
              <a:custGeom>
                <a:rect b="b" l="l" r="r" t="t"/>
                <a:pathLst>
                  <a:path extrusionOk="0" h="38100" w="38100">
                    <a:moveTo>
                      <a:pt x="20479" y="33814"/>
                    </a:moveTo>
                    <a:cubicBezTo>
                      <a:pt x="28099" y="33814"/>
                      <a:pt x="33814" y="28099"/>
                      <a:pt x="33814" y="20479"/>
                    </a:cubicBezTo>
                    <a:cubicBezTo>
                      <a:pt x="33814" y="12859"/>
                      <a:pt x="28099" y="7144"/>
                      <a:pt x="20479" y="7144"/>
                    </a:cubicBezTo>
                    <a:cubicBezTo>
                      <a:pt x="12859" y="7144"/>
                      <a:pt x="7144" y="12859"/>
                      <a:pt x="7144" y="20479"/>
                    </a:cubicBezTo>
                    <a:cubicBezTo>
                      <a:pt x="7144" y="28099"/>
                      <a:pt x="13811" y="33814"/>
                      <a:pt x="20479" y="3381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161" name="Google Shape;161;p1"/>
            <p:cNvGrpSpPr/>
            <p:nvPr/>
          </p:nvGrpSpPr>
          <p:grpSpPr>
            <a:xfrm>
              <a:off x="3267976" y="2332275"/>
              <a:ext cx="3501920" cy="1194157"/>
              <a:chOff x="7533182" y="1351307"/>
              <a:chExt cx="4265295" cy="1454468"/>
            </a:xfrm>
          </p:grpSpPr>
          <p:sp>
            <p:nvSpPr>
              <p:cNvPr id="162" name="Google Shape;162;p1"/>
              <p:cNvSpPr/>
              <p:nvPr/>
            </p:nvSpPr>
            <p:spPr>
              <a:xfrm>
                <a:off x="8179930" y="1579907"/>
                <a:ext cx="3581400" cy="762000"/>
              </a:xfrm>
              <a:custGeom>
                <a:rect b="b" l="l" r="r" t="t"/>
                <a:pathLst>
                  <a:path extrusionOk="0" h="762000" w="3581400">
                    <a:moveTo>
                      <a:pt x="37624" y="761524"/>
                    </a:moveTo>
                    <a:cubicBezTo>
                      <a:pt x="20479" y="761524"/>
                      <a:pt x="7144" y="748189"/>
                      <a:pt x="7144" y="731044"/>
                    </a:cubicBezTo>
                    <a:cubicBezTo>
                      <a:pt x="7144" y="713899"/>
                      <a:pt x="20479" y="700564"/>
                      <a:pt x="37624" y="700564"/>
                    </a:cubicBezTo>
                    <a:cubicBezTo>
                      <a:pt x="49054" y="700564"/>
                      <a:pt x="58579" y="706279"/>
                      <a:pt x="64294" y="715804"/>
                    </a:cubicBezTo>
                    <a:lnTo>
                      <a:pt x="1177766" y="715804"/>
                    </a:lnTo>
                    <a:lnTo>
                      <a:pt x="1060609" y="597694"/>
                    </a:lnTo>
                    <a:lnTo>
                      <a:pt x="376714" y="597694"/>
                    </a:lnTo>
                    <a:cubicBezTo>
                      <a:pt x="370999" y="607219"/>
                      <a:pt x="361474" y="612934"/>
                      <a:pt x="350044" y="612934"/>
                    </a:cubicBezTo>
                    <a:cubicBezTo>
                      <a:pt x="332899" y="612934"/>
                      <a:pt x="319564" y="599599"/>
                      <a:pt x="319564" y="582454"/>
                    </a:cubicBezTo>
                    <a:cubicBezTo>
                      <a:pt x="319564" y="565309"/>
                      <a:pt x="332899" y="551974"/>
                      <a:pt x="350044" y="551974"/>
                    </a:cubicBezTo>
                    <a:cubicBezTo>
                      <a:pt x="361474" y="551974"/>
                      <a:pt x="370999" y="557689"/>
                      <a:pt x="376714" y="567214"/>
                    </a:cubicBezTo>
                    <a:lnTo>
                      <a:pt x="804386" y="567214"/>
                    </a:lnTo>
                    <a:lnTo>
                      <a:pt x="755809" y="518636"/>
                    </a:lnTo>
                    <a:lnTo>
                      <a:pt x="469106" y="518636"/>
                    </a:lnTo>
                    <a:cubicBezTo>
                      <a:pt x="463391" y="528161"/>
                      <a:pt x="453866" y="533876"/>
                      <a:pt x="442436" y="533876"/>
                    </a:cubicBezTo>
                    <a:cubicBezTo>
                      <a:pt x="425291" y="533876"/>
                      <a:pt x="411956" y="520541"/>
                      <a:pt x="411956" y="503396"/>
                    </a:cubicBezTo>
                    <a:cubicBezTo>
                      <a:pt x="411956" y="486251"/>
                      <a:pt x="425291" y="472916"/>
                      <a:pt x="442436" y="472916"/>
                    </a:cubicBezTo>
                    <a:cubicBezTo>
                      <a:pt x="453866" y="472916"/>
                      <a:pt x="463391" y="478631"/>
                      <a:pt x="469106" y="488156"/>
                    </a:cubicBezTo>
                    <a:lnTo>
                      <a:pt x="768191" y="488156"/>
                    </a:lnTo>
                    <a:lnTo>
                      <a:pt x="846296" y="566261"/>
                    </a:lnTo>
                    <a:lnTo>
                      <a:pt x="1072039" y="566261"/>
                    </a:lnTo>
                    <a:lnTo>
                      <a:pt x="1219676" y="713899"/>
                    </a:lnTo>
                    <a:lnTo>
                      <a:pt x="1376839" y="713899"/>
                    </a:lnTo>
                    <a:lnTo>
                      <a:pt x="1540669" y="550069"/>
                    </a:lnTo>
                    <a:lnTo>
                      <a:pt x="2015014" y="550069"/>
                    </a:lnTo>
                    <a:lnTo>
                      <a:pt x="2253139" y="311944"/>
                    </a:lnTo>
                    <a:lnTo>
                      <a:pt x="2012156" y="311944"/>
                    </a:lnTo>
                    <a:lnTo>
                      <a:pt x="1900714" y="426244"/>
                    </a:lnTo>
                    <a:lnTo>
                      <a:pt x="1742599" y="426244"/>
                    </a:lnTo>
                    <a:cubicBezTo>
                      <a:pt x="1736884" y="435769"/>
                      <a:pt x="1727359" y="441484"/>
                      <a:pt x="1715929" y="441484"/>
                    </a:cubicBezTo>
                    <a:cubicBezTo>
                      <a:pt x="1698784" y="441484"/>
                      <a:pt x="1685449" y="428149"/>
                      <a:pt x="1685449" y="411004"/>
                    </a:cubicBezTo>
                    <a:cubicBezTo>
                      <a:pt x="1685449" y="393859"/>
                      <a:pt x="1698784" y="380524"/>
                      <a:pt x="1715929" y="380524"/>
                    </a:cubicBezTo>
                    <a:cubicBezTo>
                      <a:pt x="1727359" y="380524"/>
                      <a:pt x="1736884" y="386239"/>
                      <a:pt x="1742599" y="395764"/>
                    </a:cubicBezTo>
                    <a:lnTo>
                      <a:pt x="1888331" y="395764"/>
                    </a:lnTo>
                    <a:lnTo>
                      <a:pt x="1970246" y="313849"/>
                    </a:lnTo>
                    <a:lnTo>
                      <a:pt x="1623536" y="313849"/>
                    </a:lnTo>
                    <a:lnTo>
                      <a:pt x="1400651" y="536734"/>
                    </a:lnTo>
                    <a:cubicBezTo>
                      <a:pt x="1403509" y="547211"/>
                      <a:pt x="1400651" y="558641"/>
                      <a:pt x="1393031" y="566261"/>
                    </a:cubicBezTo>
                    <a:cubicBezTo>
                      <a:pt x="1387316" y="571976"/>
                      <a:pt x="1379696" y="574834"/>
                      <a:pt x="1371124" y="574834"/>
                    </a:cubicBezTo>
                    <a:cubicBezTo>
                      <a:pt x="1362551" y="574834"/>
                      <a:pt x="1354931" y="571976"/>
                      <a:pt x="1349216" y="566261"/>
                    </a:cubicBezTo>
                    <a:cubicBezTo>
                      <a:pt x="1343501" y="560546"/>
                      <a:pt x="1340644" y="552926"/>
                      <a:pt x="1340644" y="544354"/>
                    </a:cubicBezTo>
                    <a:cubicBezTo>
                      <a:pt x="1340644" y="535781"/>
                      <a:pt x="1343501" y="528161"/>
                      <a:pt x="1349216" y="522446"/>
                    </a:cubicBezTo>
                    <a:cubicBezTo>
                      <a:pt x="1354931" y="516731"/>
                      <a:pt x="1362551" y="513874"/>
                      <a:pt x="1371124" y="513874"/>
                    </a:cubicBezTo>
                    <a:cubicBezTo>
                      <a:pt x="1373981" y="513874"/>
                      <a:pt x="1376839" y="513874"/>
                      <a:pt x="1379696" y="514826"/>
                    </a:cubicBezTo>
                    <a:lnTo>
                      <a:pt x="1439704" y="454819"/>
                    </a:lnTo>
                    <a:lnTo>
                      <a:pt x="1025366" y="454819"/>
                    </a:lnTo>
                    <a:lnTo>
                      <a:pt x="988219" y="417671"/>
                    </a:lnTo>
                    <a:cubicBezTo>
                      <a:pt x="985361" y="418624"/>
                      <a:pt x="982504" y="418624"/>
                      <a:pt x="979646" y="418624"/>
                    </a:cubicBezTo>
                    <a:cubicBezTo>
                      <a:pt x="971074" y="418624"/>
                      <a:pt x="963454" y="415766"/>
                      <a:pt x="957739" y="410051"/>
                    </a:cubicBezTo>
                    <a:cubicBezTo>
                      <a:pt x="952024" y="404336"/>
                      <a:pt x="949166" y="396716"/>
                      <a:pt x="949166" y="388144"/>
                    </a:cubicBezTo>
                    <a:cubicBezTo>
                      <a:pt x="949166" y="379571"/>
                      <a:pt x="952024" y="371951"/>
                      <a:pt x="957739" y="366236"/>
                    </a:cubicBezTo>
                    <a:cubicBezTo>
                      <a:pt x="963454" y="360521"/>
                      <a:pt x="971074" y="357664"/>
                      <a:pt x="979646" y="357664"/>
                    </a:cubicBezTo>
                    <a:cubicBezTo>
                      <a:pt x="988219" y="357664"/>
                      <a:pt x="995839" y="360521"/>
                      <a:pt x="1001554" y="366236"/>
                    </a:cubicBezTo>
                    <a:cubicBezTo>
                      <a:pt x="1009174" y="373856"/>
                      <a:pt x="1012031" y="385286"/>
                      <a:pt x="1009174" y="395764"/>
                    </a:cubicBezTo>
                    <a:lnTo>
                      <a:pt x="1037749" y="424339"/>
                    </a:lnTo>
                    <a:lnTo>
                      <a:pt x="1470184" y="424339"/>
                    </a:lnTo>
                    <a:lnTo>
                      <a:pt x="1611154" y="283369"/>
                    </a:lnTo>
                    <a:lnTo>
                      <a:pt x="2285524" y="283369"/>
                    </a:lnTo>
                    <a:lnTo>
                      <a:pt x="2289334" y="279559"/>
                    </a:lnTo>
                    <a:lnTo>
                      <a:pt x="2294096" y="283369"/>
                    </a:lnTo>
                    <a:lnTo>
                      <a:pt x="2574131" y="283369"/>
                    </a:lnTo>
                    <a:lnTo>
                      <a:pt x="2774156" y="83344"/>
                    </a:lnTo>
                    <a:lnTo>
                      <a:pt x="2961799" y="83344"/>
                    </a:lnTo>
                    <a:lnTo>
                      <a:pt x="3022759" y="22384"/>
                    </a:lnTo>
                    <a:lnTo>
                      <a:pt x="3525679" y="22384"/>
                    </a:lnTo>
                    <a:cubicBezTo>
                      <a:pt x="3531394" y="12859"/>
                      <a:pt x="3540919" y="7144"/>
                      <a:pt x="3552349" y="7144"/>
                    </a:cubicBezTo>
                    <a:cubicBezTo>
                      <a:pt x="3569494" y="7144"/>
                      <a:pt x="3582829" y="20479"/>
                      <a:pt x="3582829" y="37624"/>
                    </a:cubicBezTo>
                    <a:cubicBezTo>
                      <a:pt x="3582829" y="54769"/>
                      <a:pt x="3569494" y="68104"/>
                      <a:pt x="3552349" y="68104"/>
                    </a:cubicBezTo>
                    <a:cubicBezTo>
                      <a:pt x="3540919" y="68104"/>
                      <a:pt x="3531394" y="62389"/>
                      <a:pt x="3525679" y="52864"/>
                    </a:cubicBezTo>
                    <a:lnTo>
                      <a:pt x="3036094" y="52864"/>
                    </a:lnTo>
                    <a:lnTo>
                      <a:pt x="2975134" y="113824"/>
                    </a:lnTo>
                    <a:lnTo>
                      <a:pt x="2787491" y="113824"/>
                    </a:lnTo>
                    <a:lnTo>
                      <a:pt x="2588419" y="312896"/>
                    </a:lnTo>
                    <a:lnTo>
                      <a:pt x="2299811" y="312896"/>
                    </a:lnTo>
                    <a:lnTo>
                      <a:pt x="2206466" y="406241"/>
                    </a:lnTo>
                    <a:lnTo>
                      <a:pt x="2329339" y="406241"/>
                    </a:lnTo>
                    <a:lnTo>
                      <a:pt x="2387441" y="464344"/>
                    </a:lnTo>
                    <a:cubicBezTo>
                      <a:pt x="2390299" y="463391"/>
                      <a:pt x="2393156" y="463391"/>
                      <a:pt x="2396014" y="463391"/>
                    </a:cubicBezTo>
                    <a:cubicBezTo>
                      <a:pt x="2404586" y="463391"/>
                      <a:pt x="2412206" y="466249"/>
                      <a:pt x="2417921" y="471964"/>
                    </a:cubicBezTo>
                    <a:cubicBezTo>
                      <a:pt x="2423636" y="477679"/>
                      <a:pt x="2426494" y="485299"/>
                      <a:pt x="2426494" y="493871"/>
                    </a:cubicBezTo>
                    <a:cubicBezTo>
                      <a:pt x="2426494" y="502444"/>
                      <a:pt x="2423636" y="510064"/>
                      <a:pt x="2417921" y="515779"/>
                    </a:cubicBezTo>
                    <a:cubicBezTo>
                      <a:pt x="2412206" y="521494"/>
                      <a:pt x="2404586" y="524351"/>
                      <a:pt x="2396014" y="524351"/>
                    </a:cubicBezTo>
                    <a:cubicBezTo>
                      <a:pt x="2387441" y="524351"/>
                      <a:pt x="2379821" y="521494"/>
                      <a:pt x="2374106" y="515779"/>
                    </a:cubicBezTo>
                    <a:cubicBezTo>
                      <a:pt x="2366486" y="508159"/>
                      <a:pt x="2363629" y="496729"/>
                      <a:pt x="2366486" y="486251"/>
                    </a:cubicBezTo>
                    <a:lnTo>
                      <a:pt x="2317909" y="437674"/>
                    </a:lnTo>
                    <a:lnTo>
                      <a:pt x="2176939" y="437674"/>
                    </a:lnTo>
                    <a:lnTo>
                      <a:pt x="2032159" y="582454"/>
                    </a:lnTo>
                    <a:lnTo>
                      <a:pt x="1557814" y="582454"/>
                    </a:lnTo>
                    <a:lnTo>
                      <a:pt x="1393984" y="746284"/>
                    </a:lnTo>
                    <a:lnTo>
                      <a:pt x="64294" y="746284"/>
                    </a:lnTo>
                    <a:cubicBezTo>
                      <a:pt x="59531" y="754856"/>
                      <a:pt x="49054" y="761524"/>
                      <a:pt x="37624" y="7615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3" name="Google Shape;163;p1"/>
              <p:cNvSpPr/>
              <p:nvPr/>
            </p:nvSpPr>
            <p:spPr>
              <a:xfrm>
                <a:off x="8190407" y="1590385"/>
                <a:ext cx="3562350" cy="742950"/>
              </a:xfrm>
              <a:custGeom>
                <a:rect b="b" l="l" r="r" t="t"/>
                <a:pathLst>
                  <a:path extrusionOk="0" h="742950" w="3562350">
                    <a:moveTo>
                      <a:pt x="2567464" y="282416"/>
                    </a:moveTo>
                    <a:lnTo>
                      <a:pt x="2279809" y="282416"/>
                    </a:lnTo>
                    <a:lnTo>
                      <a:pt x="2278856" y="281464"/>
                    </a:lnTo>
                    <a:lnTo>
                      <a:pt x="2277904" y="282416"/>
                    </a:lnTo>
                    <a:lnTo>
                      <a:pt x="1603534" y="282416"/>
                    </a:lnTo>
                    <a:lnTo>
                      <a:pt x="1461611" y="424339"/>
                    </a:lnTo>
                    <a:lnTo>
                      <a:pt x="1021556" y="424339"/>
                    </a:lnTo>
                    <a:lnTo>
                      <a:pt x="986314" y="389096"/>
                    </a:lnTo>
                    <a:cubicBezTo>
                      <a:pt x="991076" y="381476"/>
                      <a:pt x="990124" y="370999"/>
                      <a:pt x="982504" y="363379"/>
                    </a:cubicBezTo>
                    <a:cubicBezTo>
                      <a:pt x="973931" y="354806"/>
                      <a:pt x="960596" y="354806"/>
                      <a:pt x="952024" y="363379"/>
                    </a:cubicBezTo>
                    <a:cubicBezTo>
                      <a:pt x="943451" y="371951"/>
                      <a:pt x="943451" y="385286"/>
                      <a:pt x="952024" y="392906"/>
                    </a:cubicBezTo>
                    <a:cubicBezTo>
                      <a:pt x="958691" y="399574"/>
                      <a:pt x="969169" y="400526"/>
                      <a:pt x="977741" y="396716"/>
                    </a:cubicBezTo>
                    <a:lnTo>
                      <a:pt x="1016794" y="435769"/>
                    </a:lnTo>
                    <a:lnTo>
                      <a:pt x="1450181" y="435769"/>
                    </a:lnTo>
                    <a:lnTo>
                      <a:pt x="1370171" y="515779"/>
                    </a:lnTo>
                    <a:cubicBezTo>
                      <a:pt x="1362551" y="511016"/>
                      <a:pt x="1352074" y="511969"/>
                      <a:pt x="1344454" y="519589"/>
                    </a:cubicBezTo>
                    <a:cubicBezTo>
                      <a:pt x="1335881" y="528161"/>
                      <a:pt x="1335881" y="541496"/>
                      <a:pt x="1344454" y="549116"/>
                    </a:cubicBezTo>
                    <a:cubicBezTo>
                      <a:pt x="1353026" y="557689"/>
                      <a:pt x="1366361" y="557689"/>
                      <a:pt x="1373981" y="549116"/>
                    </a:cubicBezTo>
                    <a:cubicBezTo>
                      <a:pt x="1380649" y="542449"/>
                      <a:pt x="1381601" y="531971"/>
                      <a:pt x="1377791" y="523399"/>
                    </a:cubicBezTo>
                    <a:lnTo>
                      <a:pt x="1608296" y="292894"/>
                    </a:lnTo>
                    <a:lnTo>
                      <a:pt x="1982629" y="292894"/>
                    </a:lnTo>
                    <a:lnTo>
                      <a:pt x="1881664" y="393859"/>
                    </a:lnTo>
                    <a:lnTo>
                      <a:pt x="1726406" y="393859"/>
                    </a:lnTo>
                    <a:cubicBezTo>
                      <a:pt x="1723549" y="385286"/>
                      <a:pt x="1715929" y="378619"/>
                      <a:pt x="1706404" y="378619"/>
                    </a:cubicBezTo>
                    <a:cubicBezTo>
                      <a:pt x="1694974" y="378619"/>
                      <a:pt x="1685449" y="388144"/>
                      <a:pt x="1685449" y="399574"/>
                    </a:cubicBezTo>
                    <a:cubicBezTo>
                      <a:pt x="1685449" y="411004"/>
                      <a:pt x="1694974" y="420529"/>
                      <a:pt x="1706404" y="420529"/>
                    </a:cubicBezTo>
                    <a:cubicBezTo>
                      <a:pt x="1715929" y="420529"/>
                      <a:pt x="1724501" y="413861"/>
                      <a:pt x="1726406" y="405289"/>
                    </a:cubicBezTo>
                    <a:lnTo>
                      <a:pt x="1886426" y="405289"/>
                    </a:lnTo>
                    <a:lnTo>
                      <a:pt x="1998821" y="292894"/>
                    </a:lnTo>
                    <a:lnTo>
                      <a:pt x="2267426" y="292894"/>
                    </a:lnTo>
                    <a:lnTo>
                      <a:pt x="2010251" y="550069"/>
                    </a:lnTo>
                    <a:lnTo>
                      <a:pt x="1535906" y="550069"/>
                    </a:lnTo>
                    <a:lnTo>
                      <a:pt x="1372076" y="713899"/>
                    </a:lnTo>
                    <a:lnTo>
                      <a:pt x="1207294" y="713899"/>
                    </a:lnTo>
                    <a:lnTo>
                      <a:pt x="1059656" y="566261"/>
                    </a:lnTo>
                    <a:lnTo>
                      <a:pt x="833914" y="566261"/>
                    </a:lnTo>
                    <a:lnTo>
                      <a:pt x="833914" y="566261"/>
                    </a:lnTo>
                    <a:lnTo>
                      <a:pt x="755809" y="488156"/>
                    </a:lnTo>
                    <a:lnTo>
                      <a:pt x="453866" y="488156"/>
                    </a:lnTo>
                    <a:cubicBezTo>
                      <a:pt x="451009" y="479584"/>
                      <a:pt x="443389" y="472916"/>
                      <a:pt x="433864" y="472916"/>
                    </a:cubicBezTo>
                    <a:cubicBezTo>
                      <a:pt x="422434" y="472916"/>
                      <a:pt x="412909" y="482441"/>
                      <a:pt x="412909" y="493871"/>
                    </a:cubicBezTo>
                    <a:cubicBezTo>
                      <a:pt x="412909" y="505301"/>
                      <a:pt x="422434" y="514826"/>
                      <a:pt x="433864" y="514826"/>
                    </a:cubicBezTo>
                    <a:cubicBezTo>
                      <a:pt x="443389" y="514826"/>
                      <a:pt x="451961" y="508159"/>
                      <a:pt x="453866" y="499586"/>
                    </a:cubicBezTo>
                    <a:lnTo>
                      <a:pt x="750094" y="499586"/>
                    </a:lnTo>
                    <a:lnTo>
                      <a:pt x="817721" y="567214"/>
                    </a:lnTo>
                    <a:lnTo>
                      <a:pt x="360521" y="567214"/>
                    </a:lnTo>
                    <a:cubicBezTo>
                      <a:pt x="357664" y="558641"/>
                      <a:pt x="350044" y="551974"/>
                      <a:pt x="340519" y="551974"/>
                    </a:cubicBezTo>
                    <a:cubicBezTo>
                      <a:pt x="329089" y="551974"/>
                      <a:pt x="319564" y="561499"/>
                      <a:pt x="319564" y="572929"/>
                    </a:cubicBezTo>
                    <a:cubicBezTo>
                      <a:pt x="319564" y="584359"/>
                      <a:pt x="329089" y="593884"/>
                      <a:pt x="340519" y="593884"/>
                    </a:cubicBezTo>
                    <a:cubicBezTo>
                      <a:pt x="350044" y="593884"/>
                      <a:pt x="358616" y="587216"/>
                      <a:pt x="360521" y="578644"/>
                    </a:cubicBezTo>
                    <a:lnTo>
                      <a:pt x="1054894" y="578644"/>
                    </a:lnTo>
                    <a:lnTo>
                      <a:pt x="1191101" y="714851"/>
                    </a:lnTo>
                    <a:lnTo>
                      <a:pt x="48101" y="714851"/>
                    </a:lnTo>
                    <a:cubicBezTo>
                      <a:pt x="45244" y="706279"/>
                      <a:pt x="37624" y="699611"/>
                      <a:pt x="28099" y="699611"/>
                    </a:cubicBezTo>
                    <a:cubicBezTo>
                      <a:pt x="16669" y="699611"/>
                      <a:pt x="7144" y="709136"/>
                      <a:pt x="7144" y="720566"/>
                    </a:cubicBezTo>
                    <a:cubicBezTo>
                      <a:pt x="7144" y="731996"/>
                      <a:pt x="16669" y="741521"/>
                      <a:pt x="28099" y="741521"/>
                    </a:cubicBezTo>
                    <a:cubicBezTo>
                      <a:pt x="37624" y="741521"/>
                      <a:pt x="46196" y="734854"/>
                      <a:pt x="48101" y="726281"/>
                    </a:cubicBezTo>
                    <a:lnTo>
                      <a:pt x="1376839" y="726281"/>
                    </a:lnTo>
                    <a:lnTo>
                      <a:pt x="1540669" y="561499"/>
                    </a:lnTo>
                    <a:lnTo>
                      <a:pt x="2015014" y="561499"/>
                    </a:lnTo>
                    <a:lnTo>
                      <a:pt x="2159794" y="417671"/>
                    </a:lnTo>
                    <a:lnTo>
                      <a:pt x="2308384" y="417671"/>
                    </a:lnTo>
                    <a:lnTo>
                      <a:pt x="2364581" y="473869"/>
                    </a:lnTo>
                    <a:cubicBezTo>
                      <a:pt x="2359819" y="481489"/>
                      <a:pt x="2360771" y="491966"/>
                      <a:pt x="2368391" y="499586"/>
                    </a:cubicBezTo>
                    <a:cubicBezTo>
                      <a:pt x="2376964" y="508159"/>
                      <a:pt x="2390299" y="508159"/>
                      <a:pt x="2397919" y="499586"/>
                    </a:cubicBezTo>
                    <a:cubicBezTo>
                      <a:pt x="2406491" y="491014"/>
                      <a:pt x="2406491" y="477679"/>
                      <a:pt x="2397919" y="470059"/>
                    </a:cubicBezTo>
                    <a:cubicBezTo>
                      <a:pt x="2391251" y="463391"/>
                      <a:pt x="2380774" y="462439"/>
                      <a:pt x="2372201" y="466249"/>
                    </a:cubicBezTo>
                    <a:lnTo>
                      <a:pt x="2313146" y="407194"/>
                    </a:lnTo>
                    <a:lnTo>
                      <a:pt x="2170271" y="407194"/>
                    </a:lnTo>
                    <a:lnTo>
                      <a:pt x="2283619" y="293846"/>
                    </a:lnTo>
                    <a:lnTo>
                      <a:pt x="2572226" y="293846"/>
                    </a:lnTo>
                    <a:lnTo>
                      <a:pt x="2771299" y="94774"/>
                    </a:lnTo>
                    <a:lnTo>
                      <a:pt x="2959894" y="94774"/>
                    </a:lnTo>
                    <a:lnTo>
                      <a:pt x="3020854" y="33814"/>
                    </a:lnTo>
                    <a:lnTo>
                      <a:pt x="3520916" y="33814"/>
                    </a:lnTo>
                    <a:cubicBezTo>
                      <a:pt x="3523774" y="42386"/>
                      <a:pt x="3531394" y="49054"/>
                      <a:pt x="3540919" y="49054"/>
                    </a:cubicBezTo>
                    <a:cubicBezTo>
                      <a:pt x="3552349" y="49054"/>
                      <a:pt x="3561874" y="39529"/>
                      <a:pt x="3561874" y="28099"/>
                    </a:cubicBezTo>
                    <a:cubicBezTo>
                      <a:pt x="3561874" y="16669"/>
                      <a:pt x="3552349" y="7144"/>
                      <a:pt x="3540919" y="7144"/>
                    </a:cubicBezTo>
                    <a:cubicBezTo>
                      <a:pt x="3531394" y="7144"/>
                      <a:pt x="3522821" y="13811"/>
                      <a:pt x="3520916" y="22384"/>
                    </a:cubicBezTo>
                    <a:lnTo>
                      <a:pt x="3016091" y="22384"/>
                    </a:lnTo>
                    <a:lnTo>
                      <a:pt x="2955131" y="83344"/>
                    </a:lnTo>
                    <a:lnTo>
                      <a:pt x="2767489" y="83344"/>
                    </a:lnTo>
                    <a:lnTo>
                      <a:pt x="2567464" y="28241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4" name="Google Shape;164;p1"/>
              <p:cNvSpPr/>
              <p:nvPr/>
            </p:nvSpPr>
            <p:spPr>
              <a:xfrm>
                <a:off x="7533182" y="1351307"/>
                <a:ext cx="3552825" cy="771525"/>
              </a:xfrm>
              <a:custGeom>
                <a:rect b="b" l="l" r="r" t="t"/>
                <a:pathLst>
                  <a:path extrusionOk="0" h="771525" w="3552825">
                    <a:moveTo>
                      <a:pt x="271939" y="772954"/>
                    </a:moveTo>
                    <a:cubicBezTo>
                      <a:pt x="254794" y="772954"/>
                      <a:pt x="241459" y="759619"/>
                      <a:pt x="241459" y="742474"/>
                    </a:cubicBezTo>
                    <a:cubicBezTo>
                      <a:pt x="241459" y="725329"/>
                      <a:pt x="254794" y="711994"/>
                      <a:pt x="271939" y="711994"/>
                    </a:cubicBezTo>
                    <a:cubicBezTo>
                      <a:pt x="283369" y="711994"/>
                      <a:pt x="292894" y="717709"/>
                      <a:pt x="298609" y="727234"/>
                    </a:cubicBezTo>
                    <a:lnTo>
                      <a:pt x="817721" y="727234"/>
                    </a:lnTo>
                    <a:lnTo>
                      <a:pt x="890111" y="653891"/>
                    </a:lnTo>
                    <a:lnTo>
                      <a:pt x="64294" y="653891"/>
                    </a:lnTo>
                    <a:cubicBezTo>
                      <a:pt x="58579" y="663416"/>
                      <a:pt x="49054" y="669131"/>
                      <a:pt x="37624" y="669131"/>
                    </a:cubicBezTo>
                    <a:cubicBezTo>
                      <a:pt x="20479" y="669131"/>
                      <a:pt x="7144" y="655796"/>
                      <a:pt x="7144" y="638651"/>
                    </a:cubicBezTo>
                    <a:cubicBezTo>
                      <a:pt x="7144" y="621506"/>
                      <a:pt x="20479" y="608171"/>
                      <a:pt x="37624" y="608171"/>
                    </a:cubicBezTo>
                    <a:cubicBezTo>
                      <a:pt x="49054" y="608171"/>
                      <a:pt x="58579" y="613886"/>
                      <a:pt x="64294" y="623411"/>
                    </a:cubicBezTo>
                    <a:lnTo>
                      <a:pt x="1397794" y="623411"/>
                    </a:lnTo>
                    <a:lnTo>
                      <a:pt x="1762601" y="258604"/>
                    </a:lnTo>
                    <a:lnTo>
                      <a:pt x="2255044" y="258604"/>
                    </a:lnTo>
                    <a:lnTo>
                      <a:pt x="2179796" y="183356"/>
                    </a:lnTo>
                    <a:lnTo>
                      <a:pt x="1637824" y="183356"/>
                    </a:lnTo>
                    <a:lnTo>
                      <a:pt x="1289209" y="531971"/>
                    </a:lnTo>
                    <a:lnTo>
                      <a:pt x="803434" y="531971"/>
                    </a:lnTo>
                    <a:cubicBezTo>
                      <a:pt x="797719" y="541496"/>
                      <a:pt x="788194" y="547211"/>
                      <a:pt x="776764" y="547211"/>
                    </a:cubicBezTo>
                    <a:cubicBezTo>
                      <a:pt x="759619" y="547211"/>
                      <a:pt x="746284" y="533876"/>
                      <a:pt x="746284" y="516731"/>
                    </a:cubicBezTo>
                    <a:cubicBezTo>
                      <a:pt x="746284" y="499586"/>
                      <a:pt x="759619" y="486251"/>
                      <a:pt x="776764" y="486251"/>
                    </a:cubicBezTo>
                    <a:cubicBezTo>
                      <a:pt x="788194" y="486251"/>
                      <a:pt x="797719" y="491966"/>
                      <a:pt x="803434" y="501491"/>
                    </a:cubicBezTo>
                    <a:lnTo>
                      <a:pt x="1117759" y="501491"/>
                    </a:lnTo>
                    <a:lnTo>
                      <a:pt x="1021556" y="405289"/>
                    </a:lnTo>
                    <a:lnTo>
                      <a:pt x="211931" y="405289"/>
                    </a:lnTo>
                    <a:lnTo>
                      <a:pt x="100489" y="294799"/>
                    </a:lnTo>
                    <a:cubicBezTo>
                      <a:pt x="97631" y="295751"/>
                      <a:pt x="94774" y="295751"/>
                      <a:pt x="91916" y="295751"/>
                    </a:cubicBezTo>
                    <a:cubicBezTo>
                      <a:pt x="83344" y="295751"/>
                      <a:pt x="75724" y="292894"/>
                      <a:pt x="70009" y="287179"/>
                    </a:cubicBezTo>
                    <a:cubicBezTo>
                      <a:pt x="57626" y="274796"/>
                      <a:pt x="57626" y="255746"/>
                      <a:pt x="70009" y="243364"/>
                    </a:cubicBezTo>
                    <a:cubicBezTo>
                      <a:pt x="75724" y="237649"/>
                      <a:pt x="83344" y="234791"/>
                      <a:pt x="91916" y="234791"/>
                    </a:cubicBezTo>
                    <a:cubicBezTo>
                      <a:pt x="100489" y="234791"/>
                      <a:pt x="108109" y="237649"/>
                      <a:pt x="113824" y="243364"/>
                    </a:cubicBezTo>
                    <a:cubicBezTo>
                      <a:pt x="121444" y="250984"/>
                      <a:pt x="124301" y="262414"/>
                      <a:pt x="121444" y="272891"/>
                    </a:cubicBezTo>
                    <a:lnTo>
                      <a:pt x="224314" y="375761"/>
                    </a:lnTo>
                    <a:lnTo>
                      <a:pt x="1033939" y="375761"/>
                    </a:lnTo>
                    <a:lnTo>
                      <a:pt x="1160621" y="502444"/>
                    </a:lnTo>
                    <a:lnTo>
                      <a:pt x="1276826" y="502444"/>
                    </a:lnTo>
                    <a:lnTo>
                      <a:pt x="1625441" y="153829"/>
                    </a:lnTo>
                    <a:lnTo>
                      <a:pt x="2193131" y="153829"/>
                    </a:lnTo>
                    <a:lnTo>
                      <a:pt x="2298859" y="259556"/>
                    </a:lnTo>
                    <a:lnTo>
                      <a:pt x="2721769" y="259556"/>
                    </a:lnTo>
                    <a:lnTo>
                      <a:pt x="2973229" y="7144"/>
                    </a:lnTo>
                    <a:lnTo>
                      <a:pt x="3548539" y="7144"/>
                    </a:lnTo>
                    <a:lnTo>
                      <a:pt x="3548539" y="37624"/>
                    </a:lnTo>
                    <a:lnTo>
                      <a:pt x="2985611" y="37624"/>
                    </a:lnTo>
                    <a:lnTo>
                      <a:pt x="2733199" y="290036"/>
                    </a:lnTo>
                    <a:lnTo>
                      <a:pt x="1774984" y="290036"/>
                    </a:lnTo>
                    <a:lnTo>
                      <a:pt x="1635919" y="429101"/>
                    </a:lnTo>
                    <a:lnTo>
                      <a:pt x="1871186" y="429101"/>
                    </a:lnTo>
                    <a:lnTo>
                      <a:pt x="1968341" y="526256"/>
                    </a:lnTo>
                    <a:cubicBezTo>
                      <a:pt x="1971199" y="525304"/>
                      <a:pt x="1974056" y="525304"/>
                      <a:pt x="1976914" y="525304"/>
                    </a:cubicBezTo>
                    <a:cubicBezTo>
                      <a:pt x="1985486" y="525304"/>
                      <a:pt x="1993106" y="528161"/>
                      <a:pt x="1998821" y="533876"/>
                    </a:cubicBezTo>
                    <a:cubicBezTo>
                      <a:pt x="2004536" y="539591"/>
                      <a:pt x="2007394" y="547211"/>
                      <a:pt x="2007394" y="555784"/>
                    </a:cubicBezTo>
                    <a:cubicBezTo>
                      <a:pt x="2007394" y="564356"/>
                      <a:pt x="2004536" y="571976"/>
                      <a:pt x="1998821" y="577691"/>
                    </a:cubicBezTo>
                    <a:cubicBezTo>
                      <a:pt x="1993106" y="583406"/>
                      <a:pt x="1985486" y="586264"/>
                      <a:pt x="1976914" y="586264"/>
                    </a:cubicBezTo>
                    <a:cubicBezTo>
                      <a:pt x="1968341" y="586264"/>
                      <a:pt x="1960721" y="583406"/>
                      <a:pt x="1955006" y="577691"/>
                    </a:cubicBezTo>
                    <a:cubicBezTo>
                      <a:pt x="1947386" y="570071"/>
                      <a:pt x="1944529" y="558641"/>
                      <a:pt x="1947386" y="548164"/>
                    </a:cubicBezTo>
                    <a:lnTo>
                      <a:pt x="1859756" y="460534"/>
                    </a:lnTo>
                    <a:lnTo>
                      <a:pt x="1606391" y="460534"/>
                    </a:lnTo>
                    <a:lnTo>
                      <a:pt x="1410176" y="654844"/>
                    </a:lnTo>
                    <a:lnTo>
                      <a:pt x="932974" y="654844"/>
                    </a:lnTo>
                    <a:lnTo>
                      <a:pt x="830104" y="757714"/>
                    </a:lnTo>
                    <a:lnTo>
                      <a:pt x="298609" y="757714"/>
                    </a:lnTo>
                    <a:cubicBezTo>
                      <a:pt x="292894" y="767239"/>
                      <a:pt x="283369" y="772954"/>
                      <a:pt x="271939" y="77295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5" name="Google Shape;165;p1"/>
              <p:cNvSpPr/>
              <p:nvPr/>
            </p:nvSpPr>
            <p:spPr>
              <a:xfrm>
                <a:off x="7543660" y="1360832"/>
                <a:ext cx="3533775" cy="752475"/>
              </a:xfrm>
              <a:custGeom>
                <a:rect b="b" l="l" r="r" t="t"/>
                <a:pathLst>
                  <a:path extrusionOk="0" h="752475" w="3533775">
                    <a:moveTo>
                      <a:pt x="903446" y="634841"/>
                    </a:moveTo>
                    <a:lnTo>
                      <a:pt x="812006" y="727234"/>
                    </a:lnTo>
                    <a:lnTo>
                      <a:pt x="281464" y="727234"/>
                    </a:lnTo>
                    <a:cubicBezTo>
                      <a:pt x="278606" y="718661"/>
                      <a:pt x="270986" y="711994"/>
                      <a:pt x="261461" y="711994"/>
                    </a:cubicBezTo>
                    <a:cubicBezTo>
                      <a:pt x="250031" y="711994"/>
                      <a:pt x="240506" y="721519"/>
                      <a:pt x="240506" y="732949"/>
                    </a:cubicBezTo>
                    <a:cubicBezTo>
                      <a:pt x="240506" y="744379"/>
                      <a:pt x="250031" y="753904"/>
                      <a:pt x="261461" y="753904"/>
                    </a:cubicBezTo>
                    <a:cubicBezTo>
                      <a:pt x="270986" y="753904"/>
                      <a:pt x="279559" y="747236"/>
                      <a:pt x="281464" y="738664"/>
                    </a:cubicBezTo>
                    <a:lnTo>
                      <a:pt x="815816" y="738664"/>
                    </a:lnTo>
                    <a:lnTo>
                      <a:pt x="918686" y="635794"/>
                    </a:lnTo>
                    <a:lnTo>
                      <a:pt x="917734" y="634841"/>
                    </a:lnTo>
                    <a:lnTo>
                      <a:pt x="1395889" y="634841"/>
                    </a:lnTo>
                    <a:lnTo>
                      <a:pt x="1591151" y="439579"/>
                    </a:lnTo>
                    <a:lnTo>
                      <a:pt x="1852136" y="439579"/>
                    </a:lnTo>
                    <a:lnTo>
                      <a:pt x="1947386" y="534829"/>
                    </a:lnTo>
                    <a:cubicBezTo>
                      <a:pt x="1942624" y="542449"/>
                      <a:pt x="1943576" y="552926"/>
                      <a:pt x="1951196" y="560546"/>
                    </a:cubicBezTo>
                    <a:cubicBezTo>
                      <a:pt x="1959769" y="569119"/>
                      <a:pt x="1973104" y="569119"/>
                      <a:pt x="1980724" y="560546"/>
                    </a:cubicBezTo>
                    <a:cubicBezTo>
                      <a:pt x="1989296" y="551974"/>
                      <a:pt x="1989296" y="538639"/>
                      <a:pt x="1980724" y="531019"/>
                    </a:cubicBezTo>
                    <a:cubicBezTo>
                      <a:pt x="1974056" y="524351"/>
                      <a:pt x="1963579" y="523399"/>
                      <a:pt x="1955006" y="527209"/>
                    </a:cubicBezTo>
                    <a:lnTo>
                      <a:pt x="1856899" y="429101"/>
                    </a:lnTo>
                    <a:lnTo>
                      <a:pt x="1602581" y="429101"/>
                    </a:lnTo>
                    <a:lnTo>
                      <a:pt x="1760696" y="270986"/>
                    </a:lnTo>
                    <a:lnTo>
                      <a:pt x="2718911" y="270986"/>
                    </a:lnTo>
                    <a:lnTo>
                      <a:pt x="2971324" y="18574"/>
                    </a:lnTo>
                    <a:lnTo>
                      <a:pt x="3528536" y="18574"/>
                    </a:lnTo>
                    <a:lnTo>
                      <a:pt x="3528536" y="7144"/>
                    </a:lnTo>
                    <a:lnTo>
                      <a:pt x="2966561" y="7144"/>
                    </a:lnTo>
                    <a:lnTo>
                      <a:pt x="2714149" y="259556"/>
                    </a:lnTo>
                    <a:lnTo>
                      <a:pt x="2282666" y="259556"/>
                    </a:lnTo>
                    <a:lnTo>
                      <a:pt x="2282666" y="259556"/>
                    </a:lnTo>
                    <a:lnTo>
                      <a:pt x="2177891" y="153829"/>
                    </a:lnTo>
                    <a:lnTo>
                      <a:pt x="1617821" y="153829"/>
                    </a:lnTo>
                    <a:lnTo>
                      <a:pt x="1270159" y="502444"/>
                    </a:lnTo>
                    <a:lnTo>
                      <a:pt x="1146334" y="502444"/>
                    </a:lnTo>
                    <a:lnTo>
                      <a:pt x="1020604" y="376714"/>
                    </a:lnTo>
                    <a:lnTo>
                      <a:pt x="210979" y="376714"/>
                    </a:lnTo>
                    <a:lnTo>
                      <a:pt x="100489" y="266224"/>
                    </a:lnTo>
                    <a:cubicBezTo>
                      <a:pt x="105251" y="258604"/>
                      <a:pt x="104299" y="248126"/>
                      <a:pt x="96679" y="240506"/>
                    </a:cubicBezTo>
                    <a:cubicBezTo>
                      <a:pt x="88106" y="231934"/>
                      <a:pt x="74771" y="231934"/>
                      <a:pt x="67151" y="240506"/>
                    </a:cubicBezTo>
                    <a:cubicBezTo>
                      <a:pt x="58579" y="249079"/>
                      <a:pt x="58579" y="262414"/>
                      <a:pt x="67151" y="270034"/>
                    </a:cubicBezTo>
                    <a:cubicBezTo>
                      <a:pt x="73819" y="276701"/>
                      <a:pt x="84296" y="277654"/>
                      <a:pt x="92869" y="273844"/>
                    </a:cubicBezTo>
                    <a:lnTo>
                      <a:pt x="206216" y="387191"/>
                    </a:lnTo>
                    <a:lnTo>
                      <a:pt x="1015841" y="387191"/>
                    </a:lnTo>
                    <a:lnTo>
                      <a:pt x="1130141" y="502444"/>
                    </a:lnTo>
                    <a:lnTo>
                      <a:pt x="786289" y="502444"/>
                    </a:lnTo>
                    <a:cubicBezTo>
                      <a:pt x="783431" y="493871"/>
                      <a:pt x="775811" y="487204"/>
                      <a:pt x="766286" y="487204"/>
                    </a:cubicBezTo>
                    <a:cubicBezTo>
                      <a:pt x="754856" y="487204"/>
                      <a:pt x="745331" y="496729"/>
                      <a:pt x="745331" y="508159"/>
                    </a:cubicBezTo>
                    <a:cubicBezTo>
                      <a:pt x="745331" y="519589"/>
                      <a:pt x="754856" y="529114"/>
                      <a:pt x="766286" y="529114"/>
                    </a:cubicBezTo>
                    <a:cubicBezTo>
                      <a:pt x="775811" y="529114"/>
                      <a:pt x="784384" y="522446"/>
                      <a:pt x="786289" y="513874"/>
                    </a:cubicBezTo>
                    <a:lnTo>
                      <a:pt x="1274921" y="513874"/>
                    </a:lnTo>
                    <a:lnTo>
                      <a:pt x="1623536" y="165259"/>
                    </a:lnTo>
                    <a:lnTo>
                      <a:pt x="2174081" y="165259"/>
                    </a:lnTo>
                    <a:lnTo>
                      <a:pt x="2268379" y="259556"/>
                    </a:lnTo>
                    <a:lnTo>
                      <a:pt x="1756886" y="259556"/>
                    </a:lnTo>
                    <a:lnTo>
                      <a:pt x="1392079" y="624364"/>
                    </a:lnTo>
                    <a:lnTo>
                      <a:pt x="48101" y="624364"/>
                    </a:lnTo>
                    <a:cubicBezTo>
                      <a:pt x="45244" y="615791"/>
                      <a:pt x="37624" y="609124"/>
                      <a:pt x="28099" y="609124"/>
                    </a:cubicBezTo>
                    <a:cubicBezTo>
                      <a:pt x="16669" y="609124"/>
                      <a:pt x="7144" y="618649"/>
                      <a:pt x="7144" y="630079"/>
                    </a:cubicBezTo>
                    <a:cubicBezTo>
                      <a:pt x="7144" y="641509"/>
                      <a:pt x="16669" y="651034"/>
                      <a:pt x="28099" y="651034"/>
                    </a:cubicBezTo>
                    <a:cubicBezTo>
                      <a:pt x="37624" y="651034"/>
                      <a:pt x="46196" y="644366"/>
                      <a:pt x="48101" y="635794"/>
                    </a:cubicBezTo>
                    <a:lnTo>
                      <a:pt x="903446" y="63579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6" name="Google Shape;166;p1"/>
              <p:cNvSpPr/>
              <p:nvPr/>
            </p:nvSpPr>
            <p:spPr>
              <a:xfrm>
                <a:off x="7588427" y="1653250"/>
                <a:ext cx="4210050" cy="1152525"/>
              </a:xfrm>
              <a:custGeom>
                <a:rect b="b" l="l" r="r" t="t"/>
                <a:pathLst>
                  <a:path extrusionOk="0" h="1152525" w="4210050">
                    <a:moveTo>
                      <a:pt x="37624" y="1153954"/>
                    </a:moveTo>
                    <a:cubicBezTo>
                      <a:pt x="29051" y="1153954"/>
                      <a:pt x="21431" y="1151096"/>
                      <a:pt x="15716" y="1145381"/>
                    </a:cubicBezTo>
                    <a:cubicBezTo>
                      <a:pt x="10001" y="1139666"/>
                      <a:pt x="7144" y="1132046"/>
                      <a:pt x="7144" y="1123474"/>
                    </a:cubicBezTo>
                    <a:cubicBezTo>
                      <a:pt x="7144" y="1114901"/>
                      <a:pt x="10001" y="1107281"/>
                      <a:pt x="16669" y="1101566"/>
                    </a:cubicBezTo>
                    <a:cubicBezTo>
                      <a:pt x="22384" y="1095851"/>
                      <a:pt x="30004" y="1092994"/>
                      <a:pt x="38576" y="1092994"/>
                    </a:cubicBezTo>
                    <a:cubicBezTo>
                      <a:pt x="41434" y="1092994"/>
                      <a:pt x="44291" y="1092994"/>
                      <a:pt x="47149" y="1093946"/>
                    </a:cubicBezTo>
                    <a:lnTo>
                      <a:pt x="185261" y="955834"/>
                    </a:lnTo>
                    <a:lnTo>
                      <a:pt x="1015841" y="955834"/>
                    </a:lnTo>
                    <a:lnTo>
                      <a:pt x="1182529" y="789146"/>
                    </a:lnTo>
                    <a:lnTo>
                      <a:pt x="524351" y="789146"/>
                    </a:lnTo>
                    <a:lnTo>
                      <a:pt x="455771" y="720566"/>
                    </a:lnTo>
                    <a:cubicBezTo>
                      <a:pt x="452914" y="721519"/>
                      <a:pt x="450056" y="721519"/>
                      <a:pt x="447199" y="721519"/>
                    </a:cubicBezTo>
                    <a:cubicBezTo>
                      <a:pt x="438626" y="721519"/>
                      <a:pt x="431006" y="718661"/>
                      <a:pt x="425291" y="712946"/>
                    </a:cubicBezTo>
                    <a:cubicBezTo>
                      <a:pt x="419576" y="707231"/>
                      <a:pt x="416719" y="699611"/>
                      <a:pt x="416719" y="691039"/>
                    </a:cubicBezTo>
                    <a:cubicBezTo>
                      <a:pt x="416719" y="682466"/>
                      <a:pt x="419576" y="674846"/>
                      <a:pt x="425291" y="669131"/>
                    </a:cubicBezTo>
                    <a:cubicBezTo>
                      <a:pt x="431006" y="663416"/>
                      <a:pt x="438626" y="660559"/>
                      <a:pt x="447199" y="660559"/>
                    </a:cubicBezTo>
                    <a:cubicBezTo>
                      <a:pt x="455771" y="660559"/>
                      <a:pt x="463391" y="663416"/>
                      <a:pt x="469106" y="669131"/>
                    </a:cubicBezTo>
                    <a:cubicBezTo>
                      <a:pt x="476726" y="676751"/>
                      <a:pt x="479584" y="688181"/>
                      <a:pt x="476726" y="698659"/>
                    </a:cubicBezTo>
                    <a:lnTo>
                      <a:pt x="536734" y="758666"/>
                    </a:lnTo>
                    <a:lnTo>
                      <a:pt x="1423511" y="758666"/>
                    </a:lnTo>
                    <a:lnTo>
                      <a:pt x="1546384" y="881539"/>
                    </a:lnTo>
                    <a:lnTo>
                      <a:pt x="1890236" y="881539"/>
                    </a:lnTo>
                    <a:lnTo>
                      <a:pt x="1800701" y="792004"/>
                    </a:lnTo>
                    <a:lnTo>
                      <a:pt x="1578769" y="792004"/>
                    </a:lnTo>
                    <a:cubicBezTo>
                      <a:pt x="1573054" y="801529"/>
                      <a:pt x="1563529" y="807244"/>
                      <a:pt x="1552099" y="807244"/>
                    </a:cubicBezTo>
                    <a:cubicBezTo>
                      <a:pt x="1534954" y="807244"/>
                      <a:pt x="1521619" y="793909"/>
                      <a:pt x="1521619" y="776764"/>
                    </a:cubicBezTo>
                    <a:cubicBezTo>
                      <a:pt x="1521619" y="759619"/>
                      <a:pt x="1534954" y="746284"/>
                      <a:pt x="1552099" y="746284"/>
                    </a:cubicBezTo>
                    <a:cubicBezTo>
                      <a:pt x="1563529" y="746284"/>
                      <a:pt x="1573054" y="751999"/>
                      <a:pt x="1578769" y="761524"/>
                    </a:cubicBezTo>
                    <a:lnTo>
                      <a:pt x="1813084" y="761524"/>
                    </a:lnTo>
                    <a:lnTo>
                      <a:pt x="1932146" y="880586"/>
                    </a:lnTo>
                    <a:lnTo>
                      <a:pt x="2062639" y="880586"/>
                    </a:lnTo>
                    <a:lnTo>
                      <a:pt x="2237899" y="705326"/>
                    </a:lnTo>
                    <a:lnTo>
                      <a:pt x="2118836" y="705326"/>
                    </a:lnTo>
                    <a:lnTo>
                      <a:pt x="2095024" y="729139"/>
                    </a:lnTo>
                    <a:cubicBezTo>
                      <a:pt x="2097881" y="739616"/>
                      <a:pt x="2095024" y="751046"/>
                      <a:pt x="2087404" y="758666"/>
                    </a:cubicBezTo>
                    <a:cubicBezTo>
                      <a:pt x="2081689" y="764381"/>
                      <a:pt x="2074069" y="767239"/>
                      <a:pt x="2065496" y="767239"/>
                    </a:cubicBezTo>
                    <a:cubicBezTo>
                      <a:pt x="2056924" y="767239"/>
                      <a:pt x="2049304" y="764381"/>
                      <a:pt x="2043589" y="758666"/>
                    </a:cubicBezTo>
                    <a:cubicBezTo>
                      <a:pt x="2037874" y="752951"/>
                      <a:pt x="2035016" y="745331"/>
                      <a:pt x="2035016" y="736759"/>
                    </a:cubicBezTo>
                    <a:cubicBezTo>
                      <a:pt x="2035016" y="728186"/>
                      <a:pt x="2037874" y="720566"/>
                      <a:pt x="2043589" y="714851"/>
                    </a:cubicBezTo>
                    <a:cubicBezTo>
                      <a:pt x="2049304" y="709136"/>
                      <a:pt x="2056924" y="706279"/>
                      <a:pt x="2065496" y="706279"/>
                    </a:cubicBezTo>
                    <a:cubicBezTo>
                      <a:pt x="2068354" y="706279"/>
                      <a:pt x="2071211" y="706279"/>
                      <a:pt x="2074069" y="707231"/>
                    </a:cubicBezTo>
                    <a:lnTo>
                      <a:pt x="2107406" y="673894"/>
                    </a:lnTo>
                    <a:lnTo>
                      <a:pt x="2380774" y="673894"/>
                    </a:lnTo>
                    <a:lnTo>
                      <a:pt x="2480786" y="573881"/>
                    </a:lnTo>
                    <a:lnTo>
                      <a:pt x="2959894" y="573881"/>
                    </a:lnTo>
                    <a:lnTo>
                      <a:pt x="3093244" y="440531"/>
                    </a:lnTo>
                    <a:lnTo>
                      <a:pt x="3409474" y="440531"/>
                    </a:lnTo>
                    <a:lnTo>
                      <a:pt x="3698081" y="151924"/>
                    </a:lnTo>
                    <a:lnTo>
                      <a:pt x="3527584" y="151924"/>
                    </a:lnTo>
                    <a:lnTo>
                      <a:pt x="3337084" y="342424"/>
                    </a:lnTo>
                    <a:lnTo>
                      <a:pt x="3170396" y="342424"/>
                    </a:lnTo>
                    <a:cubicBezTo>
                      <a:pt x="3164681" y="351949"/>
                      <a:pt x="3155156" y="357664"/>
                      <a:pt x="3143726" y="357664"/>
                    </a:cubicBezTo>
                    <a:cubicBezTo>
                      <a:pt x="3126581" y="357664"/>
                      <a:pt x="3113246" y="344329"/>
                      <a:pt x="3113246" y="327184"/>
                    </a:cubicBezTo>
                    <a:cubicBezTo>
                      <a:pt x="3113246" y="310039"/>
                      <a:pt x="3126581" y="296704"/>
                      <a:pt x="3143726" y="296704"/>
                    </a:cubicBezTo>
                    <a:cubicBezTo>
                      <a:pt x="3155156" y="296704"/>
                      <a:pt x="3164681" y="302419"/>
                      <a:pt x="3170396" y="311944"/>
                    </a:cubicBezTo>
                    <a:lnTo>
                      <a:pt x="3323749" y="311944"/>
                    </a:lnTo>
                    <a:lnTo>
                      <a:pt x="3514249" y="121444"/>
                    </a:lnTo>
                    <a:lnTo>
                      <a:pt x="3727609" y="121444"/>
                    </a:lnTo>
                    <a:lnTo>
                      <a:pt x="3841909" y="7144"/>
                    </a:lnTo>
                    <a:lnTo>
                      <a:pt x="4072414" y="7144"/>
                    </a:lnTo>
                    <a:lnTo>
                      <a:pt x="4172426" y="107156"/>
                    </a:lnTo>
                    <a:cubicBezTo>
                      <a:pt x="4175284" y="106204"/>
                      <a:pt x="4178141" y="106204"/>
                      <a:pt x="4180999" y="106204"/>
                    </a:cubicBezTo>
                    <a:cubicBezTo>
                      <a:pt x="4189571" y="106204"/>
                      <a:pt x="4197192" y="109061"/>
                      <a:pt x="4202906" y="114776"/>
                    </a:cubicBezTo>
                    <a:cubicBezTo>
                      <a:pt x="4208621" y="120491"/>
                      <a:pt x="4211479" y="128111"/>
                      <a:pt x="4211479" y="136684"/>
                    </a:cubicBezTo>
                    <a:cubicBezTo>
                      <a:pt x="4211479" y="145256"/>
                      <a:pt x="4208621" y="152876"/>
                      <a:pt x="4202906" y="158591"/>
                    </a:cubicBezTo>
                    <a:cubicBezTo>
                      <a:pt x="4197192" y="164306"/>
                      <a:pt x="4189571" y="167164"/>
                      <a:pt x="4180999" y="167164"/>
                    </a:cubicBezTo>
                    <a:cubicBezTo>
                      <a:pt x="4172426" y="167164"/>
                      <a:pt x="4164806" y="164306"/>
                      <a:pt x="4159091" y="158591"/>
                    </a:cubicBezTo>
                    <a:cubicBezTo>
                      <a:pt x="4151471" y="150971"/>
                      <a:pt x="4148614" y="139541"/>
                      <a:pt x="4151471" y="129064"/>
                    </a:cubicBezTo>
                    <a:lnTo>
                      <a:pt x="4060984" y="38576"/>
                    </a:lnTo>
                    <a:lnTo>
                      <a:pt x="3856196" y="38576"/>
                    </a:lnTo>
                    <a:lnTo>
                      <a:pt x="3422809" y="471964"/>
                    </a:lnTo>
                    <a:lnTo>
                      <a:pt x="3104674" y="471964"/>
                    </a:lnTo>
                    <a:lnTo>
                      <a:pt x="2767489" y="809149"/>
                    </a:lnTo>
                    <a:lnTo>
                      <a:pt x="2343626" y="809149"/>
                    </a:lnTo>
                    <a:cubicBezTo>
                      <a:pt x="2337911" y="818674"/>
                      <a:pt x="2328386" y="824389"/>
                      <a:pt x="2316956" y="824389"/>
                    </a:cubicBezTo>
                    <a:cubicBezTo>
                      <a:pt x="2299811" y="824389"/>
                      <a:pt x="2286476" y="811054"/>
                      <a:pt x="2286476" y="793909"/>
                    </a:cubicBezTo>
                    <a:cubicBezTo>
                      <a:pt x="2286476" y="776764"/>
                      <a:pt x="2299811" y="763429"/>
                      <a:pt x="2316956" y="763429"/>
                    </a:cubicBezTo>
                    <a:cubicBezTo>
                      <a:pt x="2328386" y="763429"/>
                      <a:pt x="2337911" y="769144"/>
                      <a:pt x="2343626" y="778669"/>
                    </a:cubicBezTo>
                    <a:lnTo>
                      <a:pt x="2755106" y="778669"/>
                    </a:lnTo>
                    <a:lnTo>
                      <a:pt x="2928461" y="605314"/>
                    </a:lnTo>
                    <a:lnTo>
                      <a:pt x="2492216" y="605314"/>
                    </a:lnTo>
                    <a:lnTo>
                      <a:pt x="2392204" y="705326"/>
                    </a:lnTo>
                    <a:lnTo>
                      <a:pt x="2279809" y="705326"/>
                    </a:lnTo>
                    <a:lnTo>
                      <a:pt x="2075021" y="910114"/>
                    </a:lnTo>
                    <a:lnTo>
                      <a:pt x="1533049" y="910114"/>
                    </a:lnTo>
                    <a:lnTo>
                      <a:pt x="1410176" y="787241"/>
                    </a:lnTo>
                    <a:lnTo>
                      <a:pt x="1222534" y="787241"/>
                    </a:lnTo>
                    <a:lnTo>
                      <a:pt x="1026319" y="983456"/>
                    </a:lnTo>
                    <a:lnTo>
                      <a:pt x="195739" y="983456"/>
                    </a:lnTo>
                    <a:lnTo>
                      <a:pt x="67151" y="1114901"/>
                    </a:lnTo>
                    <a:cubicBezTo>
                      <a:pt x="70009" y="1125379"/>
                      <a:pt x="67151" y="1136809"/>
                      <a:pt x="59531" y="1144429"/>
                    </a:cubicBezTo>
                    <a:cubicBezTo>
                      <a:pt x="52864" y="1150144"/>
                      <a:pt x="45244" y="1153954"/>
                      <a:pt x="37624" y="115395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7" name="Google Shape;167;p1"/>
              <p:cNvSpPr/>
              <p:nvPr/>
            </p:nvSpPr>
            <p:spPr>
              <a:xfrm>
                <a:off x="7596285" y="1665632"/>
                <a:ext cx="4200525" cy="1133475"/>
              </a:xfrm>
              <a:custGeom>
                <a:rect b="b" l="l" r="r" t="t"/>
                <a:pathLst>
                  <a:path extrusionOk="0" h="1133475" w="4200525">
                    <a:moveTo>
                      <a:pt x="4187428" y="111919"/>
                    </a:moveTo>
                    <a:cubicBezTo>
                      <a:pt x="4180761" y="105251"/>
                      <a:pt x="4170283" y="104299"/>
                      <a:pt x="4161711" y="108109"/>
                    </a:cubicBezTo>
                    <a:lnTo>
                      <a:pt x="4060746" y="7144"/>
                    </a:lnTo>
                    <a:lnTo>
                      <a:pt x="3838813" y="7144"/>
                    </a:lnTo>
                    <a:lnTo>
                      <a:pt x="3724513" y="121444"/>
                    </a:lnTo>
                    <a:lnTo>
                      <a:pt x="3511153" y="121444"/>
                    </a:lnTo>
                    <a:lnTo>
                      <a:pt x="3320653" y="311944"/>
                    </a:lnTo>
                    <a:lnTo>
                      <a:pt x="3155871" y="311944"/>
                    </a:lnTo>
                    <a:cubicBezTo>
                      <a:pt x="3153013" y="303371"/>
                      <a:pt x="3145393" y="296704"/>
                      <a:pt x="3135868" y="296704"/>
                    </a:cubicBezTo>
                    <a:cubicBezTo>
                      <a:pt x="3124438" y="296704"/>
                      <a:pt x="3114913" y="306229"/>
                      <a:pt x="3114913" y="317659"/>
                    </a:cubicBezTo>
                    <a:cubicBezTo>
                      <a:pt x="3114913" y="329089"/>
                      <a:pt x="3124438" y="338614"/>
                      <a:pt x="3135868" y="338614"/>
                    </a:cubicBezTo>
                    <a:cubicBezTo>
                      <a:pt x="3145393" y="338614"/>
                      <a:pt x="3153966" y="331946"/>
                      <a:pt x="3155871" y="323374"/>
                    </a:cubicBezTo>
                    <a:lnTo>
                      <a:pt x="3325416" y="323374"/>
                    </a:lnTo>
                    <a:lnTo>
                      <a:pt x="3515916" y="132874"/>
                    </a:lnTo>
                    <a:lnTo>
                      <a:pt x="3713083" y="132874"/>
                    </a:lnTo>
                    <a:lnTo>
                      <a:pt x="3405426" y="440531"/>
                    </a:lnTo>
                    <a:lnTo>
                      <a:pt x="3089196" y="440531"/>
                    </a:lnTo>
                    <a:lnTo>
                      <a:pt x="2955846" y="573881"/>
                    </a:lnTo>
                    <a:lnTo>
                      <a:pt x="2476738" y="573881"/>
                    </a:lnTo>
                    <a:lnTo>
                      <a:pt x="2376726" y="673894"/>
                    </a:lnTo>
                    <a:lnTo>
                      <a:pt x="2102406" y="673894"/>
                    </a:lnTo>
                    <a:lnTo>
                      <a:pt x="2067163" y="709136"/>
                    </a:lnTo>
                    <a:cubicBezTo>
                      <a:pt x="2059543" y="704374"/>
                      <a:pt x="2049066" y="705326"/>
                      <a:pt x="2041446" y="712946"/>
                    </a:cubicBezTo>
                    <a:cubicBezTo>
                      <a:pt x="2032873" y="721519"/>
                      <a:pt x="2032873" y="734854"/>
                      <a:pt x="2041446" y="742474"/>
                    </a:cubicBezTo>
                    <a:cubicBezTo>
                      <a:pt x="2050018" y="751046"/>
                      <a:pt x="2063353" y="751046"/>
                      <a:pt x="2070973" y="742474"/>
                    </a:cubicBezTo>
                    <a:cubicBezTo>
                      <a:pt x="2077641" y="735806"/>
                      <a:pt x="2078593" y="725329"/>
                      <a:pt x="2074783" y="716756"/>
                    </a:cubicBezTo>
                    <a:lnTo>
                      <a:pt x="2106216" y="685324"/>
                    </a:lnTo>
                    <a:lnTo>
                      <a:pt x="2251948" y="685324"/>
                    </a:lnTo>
                    <a:lnTo>
                      <a:pt x="2058591" y="878681"/>
                    </a:lnTo>
                    <a:lnTo>
                      <a:pt x="1920478" y="878681"/>
                    </a:lnTo>
                    <a:lnTo>
                      <a:pt x="1801416" y="759619"/>
                    </a:lnTo>
                    <a:lnTo>
                      <a:pt x="1564243" y="759619"/>
                    </a:lnTo>
                    <a:cubicBezTo>
                      <a:pt x="1561386" y="751046"/>
                      <a:pt x="1553766" y="744379"/>
                      <a:pt x="1544241" y="744379"/>
                    </a:cubicBezTo>
                    <a:cubicBezTo>
                      <a:pt x="1532811" y="744379"/>
                      <a:pt x="1523286" y="753904"/>
                      <a:pt x="1523286" y="765334"/>
                    </a:cubicBezTo>
                    <a:cubicBezTo>
                      <a:pt x="1523286" y="776764"/>
                      <a:pt x="1532811" y="786289"/>
                      <a:pt x="1544241" y="786289"/>
                    </a:cubicBezTo>
                    <a:cubicBezTo>
                      <a:pt x="1553766" y="786289"/>
                      <a:pt x="1562338" y="779621"/>
                      <a:pt x="1564243" y="771049"/>
                    </a:cubicBezTo>
                    <a:lnTo>
                      <a:pt x="1796653" y="771049"/>
                    </a:lnTo>
                    <a:lnTo>
                      <a:pt x="1905238" y="879634"/>
                    </a:lnTo>
                    <a:lnTo>
                      <a:pt x="1533763" y="879634"/>
                    </a:lnTo>
                    <a:lnTo>
                      <a:pt x="1410891" y="755809"/>
                    </a:lnTo>
                    <a:lnTo>
                      <a:pt x="525066" y="755809"/>
                    </a:lnTo>
                    <a:lnTo>
                      <a:pt x="458391" y="689134"/>
                    </a:lnTo>
                    <a:cubicBezTo>
                      <a:pt x="463153" y="681514"/>
                      <a:pt x="462201" y="671036"/>
                      <a:pt x="454581" y="663416"/>
                    </a:cubicBezTo>
                    <a:cubicBezTo>
                      <a:pt x="446008" y="654844"/>
                      <a:pt x="432673" y="654844"/>
                      <a:pt x="425053" y="663416"/>
                    </a:cubicBezTo>
                    <a:cubicBezTo>
                      <a:pt x="416481" y="671989"/>
                      <a:pt x="416481" y="685324"/>
                      <a:pt x="425053" y="692944"/>
                    </a:cubicBezTo>
                    <a:cubicBezTo>
                      <a:pt x="431721" y="699611"/>
                      <a:pt x="442198" y="700564"/>
                      <a:pt x="450771" y="696754"/>
                    </a:cubicBezTo>
                    <a:lnTo>
                      <a:pt x="521256" y="767239"/>
                    </a:lnTo>
                    <a:lnTo>
                      <a:pt x="1195626" y="767239"/>
                    </a:lnTo>
                    <a:lnTo>
                      <a:pt x="1009888" y="952976"/>
                    </a:lnTo>
                    <a:lnTo>
                      <a:pt x="179308" y="952976"/>
                    </a:lnTo>
                    <a:lnTo>
                      <a:pt x="39291" y="1092041"/>
                    </a:lnTo>
                    <a:cubicBezTo>
                      <a:pt x="31671" y="1087279"/>
                      <a:pt x="21193" y="1088231"/>
                      <a:pt x="13573" y="1095851"/>
                    </a:cubicBezTo>
                    <a:cubicBezTo>
                      <a:pt x="5001" y="1104424"/>
                      <a:pt x="5001" y="1117759"/>
                      <a:pt x="13573" y="1125379"/>
                    </a:cubicBezTo>
                    <a:cubicBezTo>
                      <a:pt x="22146" y="1133951"/>
                      <a:pt x="35481" y="1133951"/>
                      <a:pt x="43101" y="1125379"/>
                    </a:cubicBezTo>
                    <a:cubicBezTo>
                      <a:pt x="49768" y="1118711"/>
                      <a:pt x="50721" y="1108234"/>
                      <a:pt x="46911" y="1099661"/>
                    </a:cubicBezTo>
                    <a:lnTo>
                      <a:pt x="183118" y="963454"/>
                    </a:lnTo>
                    <a:lnTo>
                      <a:pt x="1013698" y="963454"/>
                    </a:lnTo>
                    <a:lnTo>
                      <a:pt x="1209913" y="767239"/>
                    </a:lnTo>
                    <a:lnTo>
                      <a:pt x="1405176" y="767239"/>
                    </a:lnTo>
                    <a:lnTo>
                      <a:pt x="1528048" y="890111"/>
                    </a:lnTo>
                    <a:lnTo>
                      <a:pt x="2062401" y="890111"/>
                    </a:lnTo>
                    <a:lnTo>
                      <a:pt x="2267188" y="685324"/>
                    </a:lnTo>
                    <a:lnTo>
                      <a:pt x="2379583" y="685324"/>
                    </a:lnTo>
                    <a:lnTo>
                      <a:pt x="2479596" y="585311"/>
                    </a:lnTo>
                    <a:lnTo>
                      <a:pt x="2944416" y="585311"/>
                    </a:lnTo>
                    <a:lnTo>
                      <a:pt x="2752011" y="777716"/>
                    </a:lnTo>
                    <a:lnTo>
                      <a:pt x="2330053" y="777716"/>
                    </a:lnTo>
                    <a:cubicBezTo>
                      <a:pt x="2327196" y="769144"/>
                      <a:pt x="2319576" y="762476"/>
                      <a:pt x="2310051" y="762476"/>
                    </a:cubicBezTo>
                    <a:cubicBezTo>
                      <a:pt x="2298621" y="762476"/>
                      <a:pt x="2289096" y="772001"/>
                      <a:pt x="2289096" y="783431"/>
                    </a:cubicBezTo>
                    <a:cubicBezTo>
                      <a:pt x="2289096" y="794861"/>
                      <a:pt x="2298621" y="804386"/>
                      <a:pt x="2310051" y="804386"/>
                    </a:cubicBezTo>
                    <a:cubicBezTo>
                      <a:pt x="2319576" y="804386"/>
                      <a:pt x="2328148" y="797719"/>
                      <a:pt x="2330053" y="789146"/>
                    </a:cubicBezTo>
                    <a:lnTo>
                      <a:pt x="2756773" y="789146"/>
                    </a:lnTo>
                    <a:lnTo>
                      <a:pt x="3093958" y="451961"/>
                    </a:lnTo>
                    <a:lnTo>
                      <a:pt x="3410188" y="451961"/>
                    </a:lnTo>
                    <a:lnTo>
                      <a:pt x="3843576" y="18574"/>
                    </a:lnTo>
                    <a:lnTo>
                      <a:pt x="4056936" y="18574"/>
                    </a:lnTo>
                    <a:lnTo>
                      <a:pt x="4154091" y="116681"/>
                    </a:lnTo>
                    <a:cubicBezTo>
                      <a:pt x="4149328" y="124301"/>
                      <a:pt x="4150281" y="134779"/>
                      <a:pt x="4157901" y="142399"/>
                    </a:cubicBezTo>
                    <a:cubicBezTo>
                      <a:pt x="4166473" y="150971"/>
                      <a:pt x="4179808" y="150971"/>
                      <a:pt x="4187428" y="142399"/>
                    </a:cubicBezTo>
                    <a:cubicBezTo>
                      <a:pt x="4196001" y="133826"/>
                      <a:pt x="4196001" y="120491"/>
                      <a:pt x="4187428" y="11191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168" name="Google Shape;168;p1"/>
            <p:cNvGrpSpPr/>
            <p:nvPr/>
          </p:nvGrpSpPr>
          <p:grpSpPr>
            <a:xfrm>
              <a:off x="4048905" y="5006582"/>
              <a:ext cx="2675401" cy="572223"/>
              <a:chOff x="4298394" y="3045618"/>
              <a:chExt cx="3591640" cy="768191"/>
            </a:xfrm>
          </p:grpSpPr>
          <p:sp>
            <p:nvSpPr>
              <p:cNvPr id="169" name="Google Shape;169;p1"/>
              <p:cNvSpPr/>
              <p:nvPr/>
            </p:nvSpPr>
            <p:spPr>
              <a:xfrm>
                <a:off x="4401979" y="3311366"/>
                <a:ext cx="3476625" cy="200025"/>
              </a:xfrm>
              <a:custGeom>
                <a:rect b="b" l="l" r="r" t="t"/>
                <a:pathLst>
                  <a:path extrusionOk="0" h="200025" w="3476625">
                    <a:moveTo>
                      <a:pt x="1497806" y="7144"/>
                    </a:moveTo>
                    <a:lnTo>
                      <a:pt x="1822609" y="7144"/>
                    </a:lnTo>
                    <a:lnTo>
                      <a:pt x="1899761" y="84296"/>
                    </a:lnTo>
                    <a:lnTo>
                      <a:pt x="2174081" y="84296"/>
                    </a:lnTo>
                    <a:lnTo>
                      <a:pt x="2240756" y="17621"/>
                    </a:lnTo>
                    <a:lnTo>
                      <a:pt x="3470434" y="17621"/>
                    </a:lnTo>
                    <a:lnTo>
                      <a:pt x="3470434" y="24289"/>
                    </a:lnTo>
                    <a:lnTo>
                      <a:pt x="2243614" y="24289"/>
                    </a:lnTo>
                    <a:lnTo>
                      <a:pt x="2176939" y="90964"/>
                    </a:lnTo>
                    <a:lnTo>
                      <a:pt x="1896904" y="90964"/>
                    </a:lnTo>
                    <a:lnTo>
                      <a:pt x="1819751" y="13811"/>
                    </a:lnTo>
                    <a:lnTo>
                      <a:pt x="1500664" y="13811"/>
                    </a:lnTo>
                    <a:lnTo>
                      <a:pt x="1432084" y="120491"/>
                    </a:lnTo>
                    <a:lnTo>
                      <a:pt x="1057751" y="120491"/>
                    </a:lnTo>
                    <a:lnTo>
                      <a:pt x="971074" y="14764"/>
                    </a:lnTo>
                    <a:lnTo>
                      <a:pt x="379571" y="14764"/>
                    </a:lnTo>
                    <a:lnTo>
                      <a:pt x="11906" y="201454"/>
                    </a:lnTo>
                    <a:lnTo>
                      <a:pt x="7144" y="196691"/>
                    </a:lnTo>
                    <a:lnTo>
                      <a:pt x="376714" y="8096"/>
                    </a:lnTo>
                    <a:lnTo>
                      <a:pt x="973931" y="8096"/>
                    </a:lnTo>
                    <a:lnTo>
                      <a:pt x="1061561" y="113824"/>
                    </a:lnTo>
                    <a:lnTo>
                      <a:pt x="1429226" y="11382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0" name="Google Shape;170;p1"/>
              <p:cNvSpPr/>
              <p:nvPr/>
            </p:nvSpPr>
            <p:spPr>
              <a:xfrm>
                <a:off x="7851934" y="3312318"/>
                <a:ext cx="38100" cy="38100"/>
              </a:xfrm>
              <a:custGeom>
                <a:rect b="b" l="l" r="r" t="t"/>
                <a:pathLst>
                  <a:path extrusionOk="0" h="38100" w="38100">
                    <a:moveTo>
                      <a:pt x="20479" y="7144"/>
                    </a:moveTo>
                    <a:cubicBezTo>
                      <a:pt x="28099" y="7144"/>
                      <a:pt x="33814" y="12859"/>
                      <a:pt x="33814" y="20479"/>
                    </a:cubicBezTo>
                    <a:cubicBezTo>
                      <a:pt x="33814" y="28099"/>
                      <a:pt x="28099" y="33814"/>
                      <a:pt x="20479" y="33814"/>
                    </a:cubicBezTo>
                    <a:cubicBezTo>
                      <a:pt x="12859" y="33814"/>
                      <a:pt x="7144" y="28099"/>
                      <a:pt x="7144" y="20479"/>
                    </a:cubicBezTo>
                    <a:cubicBezTo>
                      <a:pt x="7144" y="12859"/>
                      <a:pt x="12859" y="7144"/>
                      <a:pt x="20479"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1" name="Google Shape;171;p1"/>
              <p:cNvSpPr/>
              <p:nvPr/>
            </p:nvSpPr>
            <p:spPr>
              <a:xfrm>
                <a:off x="4391739" y="3489721"/>
                <a:ext cx="38100" cy="38100"/>
              </a:xfrm>
              <a:custGeom>
                <a:rect b="b" l="l" r="r" t="t"/>
                <a:pathLst>
                  <a:path extrusionOk="0" h="38100" w="38100">
                    <a:moveTo>
                      <a:pt x="10716" y="10716"/>
                    </a:moveTo>
                    <a:cubicBezTo>
                      <a:pt x="5953" y="15478"/>
                      <a:pt x="5953" y="24051"/>
                      <a:pt x="10716" y="29766"/>
                    </a:cubicBezTo>
                    <a:cubicBezTo>
                      <a:pt x="15478" y="34528"/>
                      <a:pt x="24051" y="34528"/>
                      <a:pt x="29766" y="29766"/>
                    </a:cubicBezTo>
                    <a:cubicBezTo>
                      <a:pt x="34528" y="25003"/>
                      <a:pt x="34528" y="16431"/>
                      <a:pt x="29766" y="10716"/>
                    </a:cubicBezTo>
                    <a:cubicBezTo>
                      <a:pt x="24051" y="5953"/>
                      <a:pt x="15478" y="5953"/>
                      <a:pt x="10716" y="1071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2" name="Google Shape;172;p1"/>
              <p:cNvSpPr/>
              <p:nvPr/>
            </p:nvSpPr>
            <p:spPr>
              <a:xfrm>
                <a:off x="4559141" y="3055143"/>
                <a:ext cx="2552700" cy="142875"/>
              </a:xfrm>
              <a:custGeom>
                <a:rect b="b" l="l" r="r" t="t"/>
                <a:pathLst>
                  <a:path extrusionOk="0" h="142875" w="2552700">
                    <a:moveTo>
                      <a:pt x="7144" y="7144"/>
                    </a:moveTo>
                    <a:lnTo>
                      <a:pt x="101441" y="7144"/>
                    </a:lnTo>
                    <a:lnTo>
                      <a:pt x="222409" y="128111"/>
                    </a:lnTo>
                    <a:lnTo>
                      <a:pt x="813911" y="128111"/>
                    </a:lnTo>
                    <a:lnTo>
                      <a:pt x="881539" y="21431"/>
                    </a:lnTo>
                    <a:lnTo>
                      <a:pt x="1284446" y="21431"/>
                    </a:lnTo>
                    <a:lnTo>
                      <a:pt x="1343501" y="129064"/>
                    </a:lnTo>
                    <a:lnTo>
                      <a:pt x="1662589" y="129064"/>
                    </a:lnTo>
                    <a:lnTo>
                      <a:pt x="1739741" y="51911"/>
                    </a:lnTo>
                    <a:lnTo>
                      <a:pt x="2019776" y="51911"/>
                    </a:lnTo>
                    <a:lnTo>
                      <a:pt x="2086451" y="117634"/>
                    </a:lnTo>
                    <a:lnTo>
                      <a:pt x="2551271" y="117634"/>
                    </a:lnTo>
                    <a:lnTo>
                      <a:pt x="2551271" y="125254"/>
                    </a:lnTo>
                    <a:lnTo>
                      <a:pt x="2083594" y="125254"/>
                    </a:lnTo>
                    <a:lnTo>
                      <a:pt x="2016919" y="58579"/>
                    </a:lnTo>
                    <a:lnTo>
                      <a:pt x="1742599" y="58579"/>
                    </a:lnTo>
                    <a:lnTo>
                      <a:pt x="1665446" y="135731"/>
                    </a:lnTo>
                    <a:lnTo>
                      <a:pt x="1340644" y="135731"/>
                    </a:lnTo>
                    <a:lnTo>
                      <a:pt x="1281589" y="29051"/>
                    </a:lnTo>
                    <a:lnTo>
                      <a:pt x="885349" y="29051"/>
                    </a:lnTo>
                    <a:lnTo>
                      <a:pt x="816769" y="134779"/>
                    </a:lnTo>
                    <a:lnTo>
                      <a:pt x="219551" y="134779"/>
                    </a:lnTo>
                    <a:lnTo>
                      <a:pt x="98584" y="14764"/>
                    </a:lnTo>
                    <a:lnTo>
                      <a:pt x="7144" y="14764"/>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3" name="Google Shape;173;p1"/>
              <p:cNvSpPr/>
              <p:nvPr/>
            </p:nvSpPr>
            <p:spPr>
              <a:xfrm>
                <a:off x="7089934" y="3156108"/>
                <a:ext cx="38100" cy="38100"/>
              </a:xfrm>
              <a:custGeom>
                <a:rect b="b" l="l" r="r" t="t"/>
                <a:pathLst>
                  <a:path extrusionOk="0" h="38100" w="38100">
                    <a:moveTo>
                      <a:pt x="20479" y="7144"/>
                    </a:moveTo>
                    <a:cubicBezTo>
                      <a:pt x="28099" y="7144"/>
                      <a:pt x="33814" y="12859"/>
                      <a:pt x="33814" y="20479"/>
                    </a:cubicBezTo>
                    <a:cubicBezTo>
                      <a:pt x="33814" y="28099"/>
                      <a:pt x="28099" y="33814"/>
                      <a:pt x="20479" y="33814"/>
                    </a:cubicBezTo>
                    <a:cubicBezTo>
                      <a:pt x="12859" y="33814"/>
                      <a:pt x="7144" y="28099"/>
                      <a:pt x="7144" y="20479"/>
                    </a:cubicBezTo>
                    <a:cubicBezTo>
                      <a:pt x="7144" y="13811"/>
                      <a:pt x="12859" y="7144"/>
                      <a:pt x="20479"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4" name="Google Shape;174;p1"/>
              <p:cNvSpPr/>
              <p:nvPr/>
            </p:nvSpPr>
            <p:spPr>
              <a:xfrm>
                <a:off x="4546759" y="3045618"/>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3814" y="12859"/>
                      <a:pt x="28099" y="7144"/>
                      <a:pt x="20479"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5" name="Google Shape;175;p1"/>
              <p:cNvSpPr/>
              <p:nvPr/>
            </p:nvSpPr>
            <p:spPr>
              <a:xfrm>
                <a:off x="6717506" y="3322796"/>
                <a:ext cx="676275" cy="104775"/>
              </a:xfrm>
              <a:custGeom>
                <a:rect b="b" l="l" r="r" t="t"/>
                <a:pathLst>
                  <a:path extrusionOk="0" h="104775" w="676275">
                    <a:moveTo>
                      <a:pt x="668179" y="7144"/>
                    </a:moveTo>
                    <a:lnTo>
                      <a:pt x="672941" y="11906"/>
                    </a:lnTo>
                    <a:lnTo>
                      <a:pt x="471964" y="98584"/>
                    </a:lnTo>
                    <a:lnTo>
                      <a:pt x="7144" y="98584"/>
                    </a:lnTo>
                    <a:lnTo>
                      <a:pt x="7144" y="91916"/>
                    </a:lnTo>
                    <a:lnTo>
                      <a:pt x="469106" y="9191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6" name="Google Shape;176;p1"/>
              <p:cNvSpPr/>
              <p:nvPr/>
            </p:nvSpPr>
            <p:spPr>
              <a:xfrm>
                <a:off x="6705124" y="3398043"/>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3814" y="12859"/>
                      <a:pt x="27146" y="7144"/>
                      <a:pt x="20479"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7" name="Google Shape;177;p1"/>
              <p:cNvSpPr/>
              <p:nvPr/>
            </p:nvSpPr>
            <p:spPr>
              <a:xfrm>
                <a:off x="5352574" y="3312318"/>
                <a:ext cx="742950" cy="485775"/>
              </a:xfrm>
              <a:custGeom>
                <a:rect b="b" l="l" r="r" t="t"/>
                <a:pathLst>
                  <a:path extrusionOk="0" h="485775" w="742950">
                    <a:moveTo>
                      <a:pt x="736759" y="7144"/>
                    </a:moveTo>
                    <a:lnTo>
                      <a:pt x="741521" y="11906"/>
                    </a:lnTo>
                    <a:lnTo>
                      <a:pt x="552926" y="200501"/>
                    </a:lnTo>
                    <a:lnTo>
                      <a:pt x="260509" y="200501"/>
                    </a:lnTo>
                    <a:lnTo>
                      <a:pt x="12859" y="486251"/>
                    </a:lnTo>
                    <a:lnTo>
                      <a:pt x="7144" y="481489"/>
                    </a:lnTo>
                    <a:lnTo>
                      <a:pt x="257651" y="192881"/>
                    </a:lnTo>
                    <a:lnTo>
                      <a:pt x="550069" y="19288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8" name="Google Shape;178;p1"/>
              <p:cNvSpPr/>
              <p:nvPr/>
            </p:nvSpPr>
            <p:spPr>
              <a:xfrm>
                <a:off x="5343287" y="3775709"/>
                <a:ext cx="38100" cy="38100"/>
              </a:xfrm>
              <a:custGeom>
                <a:rect b="b" l="l" r="r" t="t"/>
                <a:pathLst>
                  <a:path extrusionOk="0" h="38100" w="38100">
                    <a:moveTo>
                      <a:pt x="10716" y="11430"/>
                    </a:moveTo>
                    <a:cubicBezTo>
                      <a:pt x="5953" y="16192"/>
                      <a:pt x="5953" y="24765"/>
                      <a:pt x="10716" y="30480"/>
                    </a:cubicBezTo>
                    <a:cubicBezTo>
                      <a:pt x="15478" y="35242"/>
                      <a:pt x="24051" y="35242"/>
                      <a:pt x="29766" y="30480"/>
                    </a:cubicBezTo>
                    <a:cubicBezTo>
                      <a:pt x="34528" y="25717"/>
                      <a:pt x="34528" y="17145"/>
                      <a:pt x="29766" y="11430"/>
                    </a:cubicBezTo>
                    <a:cubicBezTo>
                      <a:pt x="24051" y="5715"/>
                      <a:pt x="15478" y="5715"/>
                      <a:pt x="10716" y="11430"/>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9" name="Google Shape;179;p1"/>
              <p:cNvSpPr/>
              <p:nvPr/>
            </p:nvSpPr>
            <p:spPr>
              <a:xfrm>
                <a:off x="4308634" y="3313271"/>
                <a:ext cx="1009650" cy="428625"/>
              </a:xfrm>
              <a:custGeom>
                <a:rect b="b" l="l" r="r" t="t"/>
                <a:pathLst>
                  <a:path extrusionOk="0" h="428625" w="1009650">
                    <a:moveTo>
                      <a:pt x="998696" y="7144"/>
                    </a:moveTo>
                    <a:lnTo>
                      <a:pt x="1003459" y="11906"/>
                    </a:lnTo>
                    <a:lnTo>
                      <a:pt x="912019" y="103346"/>
                    </a:lnTo>
                    <a:lnTo>
                      <a:pt x="646271" y="103346"/>
                    </a:lnTo>
                    <a:lnTo>
                      <a:pt x="476726" y="272891"/>
                    </a:lnTo>
                    <a:lnTo>
                      <a:pt x="306229" y="272891"/>
                    </a:lnTo>
                    <a:lnTo>
                      <a:pt x="11906" y="424339"/>
                    </a:lnTo>
                    <a:lnTo>
                      <a:pt x="7144" y="419576"/>
                    </a:lnTo>
                    <a:lnTo>
                      <a:pt x="303371" y="266224"/>
                    </a:lnTo>
                    <a:lnTo>
                      <a:pt x="472916" y="266224"/>
                    </a:lnTo>
                    <a:lnTo>
                      <a:pt x="643414" y="95726"/>
                    </a:lnTo>
                    <a:lnTo>
                      <a:pt x="909161" y="9572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0" name="Google Shape;180;p1"/>
              <p:cNvSpPr/>
              <p:nvPr/>
            </p:nvSpPr>
            <p:spPr>
              <a:xfrm>
                <a:off x="4298394" y="3714511"/>
                <a:ext cx="38100" cy="38100"/>
              </a:xfrm>
              <a:custGeom>
                <a:rect b="b" l="l" r="r" t="t"/>
                <a:pathLst>
                  <a:path extrusionOk="0" h="38100" w="38100">
                    <a:moveTo>
                      <a:pt x="10716" y="10716"/>
                    </a:moveTo>
                    <a:cubicBezTo>
                      <a:pt x="5953" y="15478"/>
                      <a:pt x="5953" y="24051"/>
                      <a:pt x="10716" y="29766"/>
                    </a:cubicBezTo>
                    <a:cubicBezTo>
                      <a:pt x="15478" y="34528"/>
                      <a:pt x="24051" y="34528"/>
                      <a:pt x="29766" y="29766"/>
                    </a:cubicBezTo>
                    <a:cubicBezTo>
                      <a:pt x="34528" y="25003"/>
                      <a:pt x="34528" y="16431"/>
                      <a:pt x="29766" y="10716"/>
                    </a:cubicBezTo>
                    <a:cubicBezTo>
                      <a:pt x="24051" y="5953"/>
                      <a:pt x="15478" y="5953"/>
                      <a:pt x="10716" y="1071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1" name="Google Shape;181;p1"/>
              <p:cNvSpPr/>
              <p:nvPr/>
            </p:nvSpPr>
            <p:spPr>
              <a:xfrm>
                <a:off x="6470809" y="3194208"/>
                <a:ext cx="1076325" cy="142875"/>
              </a:xfrm>
              <a:custGeom>
                <a:rect b="b" l="l" r="r" t="t"/>
                <a:pathLst>
                  <a:path extrusionOk="0" h="142875" w="1076325">
                    <a:moveTo>
                      <a:pt x="11906" y="7144"/>
                    </a:moveTo>
                    <a:lnTo>
                      <a:pt x="50006" y="45244"/>
                    </a:lnTo>
                    <a:lnTo>
                      <a:pt x="869156" y="45244"/>
                    </a:lnTo>
                    <a:lnTo>
                      <a:pt x="1072991" y="134779"/>
                    </a:lnTo>
                    <a:lnTo>
                      <a:pt x="1068229" y="139541"/>
                    </a:lnTo>
                    <a:lnTo>
                      <a:pt x="866299" y="51911"/>
                    </a:lnTo>
                    <a:lnTo>
                      <a:pt x="47149" y="51911"/>
                    </a:lnTo>
                    <a:lnTo>
                      <a:pt x="7144" y="12859"/>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2" name="Google Shape;182;p1"/>
              <p:cNvSpPr/>
              <p:nvPr/>
            </p:nvSpPr>
            <p:spPr>
              <a:xfrm>
                <a:off x="6460569" y="3184921"/>
                <a:ext cx="38100" cy="38100"/>
              </a:xfrm>
              <a:custGeom>
                <a:rect b="b" l="l" r="r" t="t"/>
                <a:pathLst>
                  <a:path extrusionOk="0" h="38100" w="38100">
                    <a:moveTo>
                      <a:pt x="29766" y="10716"/>
                    </a:moveTo>
                    <a:cubicBezTo>
                      <a:pt x="25003" y="5953"/>
                      <a:pt x="16431" y="5953"/>
                      <a:pt x="10716" y="10716"/>
                    </a:cubicBezTo>
                    <a:cubicBezTo>
                      <a:pt x="5953" y="15478"/>
                      <a:pt x="5953" y="24051"/>
                      <a:pt x="10716" y="29766"/>
                    </a:cubicBezTo>
                    <a:cubicBezTo>
                      <a:pt x="15478" y="34528"/>
                      <a:pt x="24051" y="34528"/>
                      <a:pt x="29766" y="29766"/>
                    </a:cubicBezTo>
                    <a:cubicBezTo>
                      <a:pt x="34528" y="24051"/>
                      <a:pt x="34528" y="15478"/>
                      <a:pt x="29766" y="1071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3" name="Google Shape;183;p1"/>
              <p:cNvSpPr/>
              <p:nvPr/>
            </p:nvSpPr>
            <p:spPr>
              <a:xfrm>
                <a:off x="5156359" y="3240881"/>
                <a:ext cx="590550" cy="190500"/>
              </a:xfrm>
              <a:custGeom>
                <a:rect b="b" l="l" r="r" t="t"/>
                <a:pathLst>
                  <a:path extrusionOk="0" h="190500" w="590550">
                    <a:moveTo>
                      <a:pt x="7144" y="7144"/>
                    </a:moveTo>
                    <a:lnTo>
                      <a:pt x="408146" y="7144"/>
                    </a:lnTo>
                    <a:lnTo>
                      <a:pt x="585311" y="184309"/>
                    </a:lnTo>
                    <a:lnTo>
                      <a:pt x="580549" y="189071"/>
                    </a:lnTo>
                    <a:lnTo>
                      <a:pt x="405289" y="13811"/>
                    </a:lnTo>
                    <a:lnTo>
                      <a:pt x="7144" y="13811"/>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4" name="Google Shape;184;p1"/>
              <p:cNvSpPr/>
              <p:nvPr/>
            </p:nvSpPr>
            <p:spPr>
              <a:xfrm>
                <a:off x="5134451" y="3231356"/>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3814" y="12859"/>
                      <a:pt x="28099" y="7144"/>
                      <a:pt x="20479"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5" name="Google Shape;185;p1"/>
              <p:cNvSpPr/>
              <p:nvPr/>
            </p:nvSpPr>
            <p:spPr>
              <a:xfrm>
                <a:off x="5084921" y="3377088"/>
                <a:ext cx="361950" cy="95250"/>
              </a:xfrm>
              <a:custGeom>
                <a:rect b="b" l="l" r="r" t="t"/>
                <a:pathLst>
                  <a:path extrusionOk="0" h="95250" w="361950">
                    <a:moveTo>
                      <a:pt x="349091" y="7144"/>
                    </a:moveTo>
                    <a:lnTo>
                      <a:pt x="354806" y="12859"/>
                    </a:lnTo>
                    <a:lnTo>
                      <a:pt x="271939" y="94774"/>
                    </a:lnTo>
                    <a:lnTo>
                      <a:pt x="7144" y="94774"/>
                    </a:lnTo>
                    <a:lnTo>
                      <a:pt x="7144" y="88106"/>
                    </a:lnTo>
                    <a:lnTo>
                      <a:pt x="269081" y="8810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6" name="Google Shape;186;p1"/>
              <p:cNvSpPr/>
              <p:nvPr/>
            </p:nvSpPr>
            <p:spPr>
              <a:xfrm>
                <a:off x="5072539" y="3448526"/>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2861" y="12859"/>
                      <a:pt x="27146" y="7144"/>
                      <a:pt x="20479"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7" name="Google Shape;187;p1"/>
              <p:cNvSpPr/>
              <p:nvPr/>
            </p:nvSpPr>
            <p:spPr>
              <a:xfrm>
                <a:off x="5571649" y="3071336"/>
                <a:ext cx="809625" cy="200025"/>
              </a:xfrm>
              <a:custGeom>
                <a:rect b="b" l="l" r="r" t="t"/>
                <a:pathLst>
                  <a:path extrusionOk="0" h="200025" w="809625">
                    <a:moveTo>
                      <a:pt x="11906" y="7144"/>
                    </a:moveTo>
                    <a:lnTo>
                      <a:pt x="192881" y="188119"/>
                    </a:lnTo>
                    <a:lnTo>
                      <a:pt x="808196" y="188119"/>
                    </a:lnTo>
                    <a:lnTo>
                      <a:pt x="808196" y="195739"/>
                    </a:lnTo>
                    <a:lnTo>
                      <a:pt x="190024" y="194786"/>
                    </a:lnTo>
                    <a:lnTo>
                      <a:pt x="7144" y="11906"/>
                    </a:ln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8" name="Google Shape;188;p1"/>
              <p:cNvSpPr/>
              <p:nvPr/>
            </p:nvSpPr>
            <p:spPr>
              <a:xfrm>
                <a:off x="6358414" y="3242786"/>
                <a:ext cx="38100" cy="38100"/>
              </a:xfrm>
              <a:custGeom>
                <a:rect b="b" l="l" r="r" t="t"/>
                <a:pathLst>
                  <a:path extrusionOk="0" h="38100" w="38100">
                    <a:moveTo>
                      <a:pt x="20479" y="33814"/>
                    </a:moveTo>
                    <a:cubicBezTo>
                      <a:pt x="28099" y="33814"/>
                      <a:pt x="33814" y="28099"/>
                      <a:pt x="33814" y="20479"/>
                    </a:cubicBezTo>
                    <a:cubicBezTo>
                      <a:pt x="33814" y="12859"/>
                      <a:pt x="28099" y="7144"/>
                      <a:pt x="20479" y="7144"/>
                    </a:cubicBezTo>
                    <a:cubicBezTo>
                      <a:pt x="12859" y="7144"/>
                      <a:pt x="7144" y="12859"/>
                      <a:pt x="7144" y="20479"/>
                    </a:cubicBezTo>
                    <a:cubicBezTo>
                      <a:pt x="7144" y="28099"/>
                      <a:pt x="13811" y="33814"/>
                      <a:pt x="20479" y="3381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189" name="Google Shape;189;p1"/>
            <p:cNvGrpSpPr/>
            <p:nvPr/>
          </p:nvGrpSpPr>
          <p:grpSpPr>
            <a:xfrm>
              <a:off x="4373595" y="2154095"/>
              <a:ext cx="2920313" cy="3443177"/>
              <a:chOff x="5269706" y="2450306"/>
              <a:chExt cx="1654493" cy="1950720"/>
            </a:xfrm>
          </p:grpSpPr>
          <p:sp>
            <p:nvSpPr>
              <p:cNvPr id="190" name="Google Shape;190;p1"/>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1" name="Google Shape;191;p1"/>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2" name="Google Shape;192;p1"/>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3" name="Google Shape;193;p1"/>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4" name="Google Shape;194;p1"/>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5" name="Google Shape;195;p1"/>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6" name="Google Shape;196;p1"/>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7" name="Google Shape;197;p1"/>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8" name="Google Shape;198;p1"/>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9" name="Google Shape;199;p1"/>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0" name="Google Shape;200;p1"/>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1" name="Google Shape;201;p1"/>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2" name="Google Shape;202;p1"/>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3" name="Google Shape;203;p1"/>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4" name="Google Shape;204;p1"/>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5" name="Google Shape;205;p1"/>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6" name="Google Shape;206;p1"/>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7" name="Google Shape;207;p1"/>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8" name="Google Shape;208;p1"/>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9" name="Google Shape;209;p1"/>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0" name="Google Shape;210;p1"/>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1" name="Google Shape;211;p1"/>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2" name="Google Shape;212;p1"/>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3" name="Google Shape;213;p1"/>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4" name="Google Shape;214;p1"/>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5" name="Google Shape;215;p1"/>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6" name="Google Shape;216;p1"/>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7" name="Google Shape;217;p1"/>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8" name="Google Shape;218;p1"/>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9" name="Google Shape;219;p1"/>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0" name="Google Shape;220;p1"/>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1" name="Google Shape;221;p1"/>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2" name="Google Shape;222;p1"/>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3" name="Google Shape;223;p1"/>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4" name="Google Shape;224;p1"/>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5" name="Google Shape;225;p1"/>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6" name="Google Shape;226;p1"/>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7" name="Google Shape;227;p1"/>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8" name="Google Shape;228;p1"/>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9" name="Google Shape;229;p1"/>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0" name="Google Shape;230;p1"/>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1" name="Google Shape;231;p1"/>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2" name="Google Shape;232;p1"/>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3" name="Google Shape;233;p1"/>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4" name="Google Shape;234;p1"/>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5" name="Google Shape;235;p1"/>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6" name="Google Shape;236;p1"/>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7" name="Google Shape;237;p1"/>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8" name="Google Shape;238;p1"/>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9" name="Google Shape;239;p1"/>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0" name="Google Shape;240;p1"/>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1" name="Google Shape;241;p1"/>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2" name="Google Shape;242;p1"/>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3" name="Google Shape;243;p1"/>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4" name="Google Shape;244;p1"/>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5" name="Google Shape;245;p1"/>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6" name="Google Shape;246;p1"/>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7" name="Google Shape;247;p1"/>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8" name="Google Shape;248;p1"/>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9" name="Google Shape;249;p1"/>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0" name="Google Shape;250;p1"/>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1" name="Google Shape;251;p1"/>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2" name="Google Shape;252;p1"/>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3" name="Google Shape;253;p1"/>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4" name="Google Shape;254;p1"/>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5" name="Google Shape;255;p1"/>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6" name="Google Shape;256;p1"/>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7" name="Google Shape;257;p1"/>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8" name="Google Shape;258;p1"/>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9" name="Google Shape;259;p1"/>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0" name="Google Shape;260;p1"/>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1" name="Google Shape;261;p1"/>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2" name="Google Shape;262;p1"/>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3" name="Google Shape;263;p1"/>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4" name="Google Shape;264;p1"/>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5" name="Google Shape;265;p1"/>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6" name="Google Shape;266;p1"/>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7" name="Google Shape;267;p1"/>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8" name="Google Shape;268;p1"/>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9" name="Google Shape;269;p1"/>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0" name="Google Shape;270;p1"/>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1" name="Google Shape;271;p1"/>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2" name="Google Shape;272;p1"/>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3" name="Google Shape;273;p1"/>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4" name="Google Shape;274;p1"/>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5" name="Google Shape;275;p1"/>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6" name="Google Shape;276;p1"/>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7" name="Google Shape;277;p1"/>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8" name="Google Shape;278;p1"/>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9" name="Google Shape;279;p1"/>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0" name="Google Shape;280;p1"/>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1" name="Google Shape;281;p1"/>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2" name="Google Shape;282;p1"/>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3" name="Google Shape;283;p1"/>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4" name="Google Shape;284;p1"/>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5" name="Google Shape;285;p1"/>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6" name="Google Shape;286;p1"/>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7" name="Google Shape;287;p1"/>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8" name="Google Shape;288;p1"/>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9" name="Google Shape;289;p1"/>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0" name="Google Shape;290;p1"/>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1" name="Google Shape;291;p1"/>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2" name="Google Shape;292;p1"/>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3" name="Google Shape;293;p1"/>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4" name="Google Shape;294;p1"/>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5" name="Google Shape;295;p1"/>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6" name="Google Shape;296;p1"/>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7" name="Google Shape;297;p1"/>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8" name="Google Shape;298;p1"/>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9" name="Google Shape;299;p1"/>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0" name="Google Shape;300;p1"/>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1" name="Google Shape;301;p1"/>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2" name="Google Shape;302;p1"/>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3" name="Google Shape;303;p1"/>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4" name="Google Shape;304;p1"/>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5" name="Google Shape;305;p1"/>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6" name="Google Shape;306;p1"/>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7" name="Google Shape;307;p1"/>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8" name="Google Shape;308;p1"/>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9" name="Google Shape;309;p1"/>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0" name="Google Shape;310;p1"/>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1" name="Google Shape;311;p1"/>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2" name="Google Shape;312;p1"/>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3" name="Google Shape;313;p1"/>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4" name="Google Shape;314;p1"/>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5" name="Google Shape;315;p1"/>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6" name="Google Shape;316;p1"/>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sp>
        <p:nvSpPr>
          <p:cNvPr id="317" name="Google Shape;317;p1"/>
          <p:cNvSpPr/>
          <p:nvPr/>
        </p:nvSpPr>
        <p:spPr>
          <a:xfrm>
            <a:off x="5007768" y="647798"/>
            <a:ext cx="5101205" cy="369332"/>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rPr b="1" lang="en-US" sz="1800">
                <a:solidFill>
                  <a:srgbClr val="000000"/>
                </a:solidFill>
                <a:latin typeface="Cambria"/>
                <a:ea typeface="Cambria"/>
                <a:cs typeface="Cambria"/>
                <a:sym typeface="Cambria"/>
              </a:rPr>
              <a:t>School of Computer Engineering &amp; Technology.</a:t>
            </a:r>
            <a:endParaRPr/>
          </a:p>
        </p:txBody>
      </p:sp>
      <p:sp>
        <p:nvSpPr>
          <p:cNvPr id="318" name="Google Shape;318;p1"/>
          <p:cNvSpPr/>
          <p:nvPr/>
        </p:nvSpPr>
        <p:spPr>
          <a:xfrm>
            <a:off x="5007768" y="1057967"/>
            <a:ext cx="7094699" cy="369332"/>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rPr b="1" i="0" lang="en-US" sz="1800" u="none" strike="noStrike">
                <a:solidFill>
                  <a:srgbClr val="000000"/>
                </a:solidFill>
                <a:latin typeface="Cambria"/>
                <a:ea typeface="Cambria"/>
                <a:cs typeface="Cambria"/>
                <a:sym typeface="Cambria"/>
              </a:rPr>
              <a:t>T. Y. B. Tech. (Computer) – Trimester 9 – (Academic Year 2019-20)</a:t>
            </a:r>
            <a:r>
              <a:rPr lang="en-US" sz="1800">
                <a:solidFill>
                  <a:schemeClr val="dk1"/>
                </a:solidFill>
                <a:latin typeface="Calibri"/>
                <a:ea typeface="Calibri"/>
                <a:cs typeface="Calibri"/>
                <a:sym typeface="Calibri"/>
              </a:rPr>
              <a:t> </a:t>
            </a:r>
            <a:endParaRPr/>
          </a:p>
        </p:txBody>
      </p:sp>
      <p:pic>
        <p:nvPicPr>
          <p:cNvPr id="319" name="Google Shape;319;p1"/>
          <p:cNvPicPr preferRelativeResize="0"/>
          <p:nvPr/>
        </p:nvPicPr>
        <p:blipFill rotWithShape="1">
          <a:blip r:embed="rId5">
            <a:alphaModFix/>
          </a:blip>
          <a:srcRect b="0" l="0" r="0" t="0"/>
          <a:stretch/>
        </p:blipFill>
        <p:spPr>
          <a:xfrm>
            <a:off x="155883" y="288950"/>
            <a:ext cx="4762500" cy="1371600"/>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8" name="Shape 1168"/>
        <p:cNvGrpSpPr/>
        <p:nvPr/>
      </p:nvGrpSpPr>
      <p:grpSpPr>
        <a:xfrm>
          <a:off x="0" y="0"/>
          <a:ext cx="0" cy="0"/>
          <a:chOff x="0" y="0"/>
          <a:chExt cx="0" cy="0"/>
        </a:xfrm>
      </p:grpSpPr>
      <p:sp>
        <p:nvSpPr>
          <p:cNvPr id="1169" name="Google Shape;1169;p10"/>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170" name="Google Shape;1170;p10"/>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171" name="Google Shape;1171;p10"/>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172" name="Google Shape;1172;p10"/>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Applications of AI (Cntd.)</a:t>
            </a:r>
            <a:endParaRPr/>
          </a:p>
        </p:txBody>
      </p:sp>
      <p:grpSp>
        <p:nvGrpSpPr>
          <p:cNvPr id="1173" name="Google Shape;1173;p10"/>
          <p:cNvGrpSpPr/>
          <p:nvPr/>
        </p:nvGrpSpPr>
        <p:grpSpPr>
          <a:xfrm flipH="1">
            <a:off x="500415" y="164589"/>
            <a:ext cx="987415" cy="917986"/>
            <a:chOff x="5269706" y="2450306"/>
            <a:chExt cx="1654493" cy="1950720"/>
          </a:xfrm>
        </p:grpSpPr>
        <p:sp>
          <p:nvSpPr>
            <p:cNvPr id="1174" name="Google Shape;1174;p10"/>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5" name="Google Shape;1175;p10"/>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6" name="Google Shape;1176;p10"/>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7" name="Google Shape;1177;p10"/>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8" name="Google Shape;1178;p10"/>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9" name="Google Shape;1179;p10"/>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0" name="Google Shape;1180;p10"/>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1" name="Google Shape;1181;p10"/>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2" name="Google Shape;1182;p10"/>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3" name="Google Shape;1183;p10"/>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4" name="Google Shape;1184;p10"/>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5" name="Google Shape;1185;p10"/>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6" name="Google Shape;1186;p10"/>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7" name="Google Shape;1187;p10"/>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8" name="Google Shape;1188;p10"/>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9" name="Google Shape;1189;p10"/>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0" name="Google Shape;1190;p10"/>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1" name="Google Shape;1191;p10"/>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2" name="Google Shape;1192;p10"/>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3" name="Google Shape;1193;p10"/>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4" name="Google Shape;1194;p10"/>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5" name="Google Shape;1195;p10"/>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6" name="Google Shape;1196;p10"/>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7" name="Google Shape;1197;p10"/>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8" name="Google Shape;1198;p10"/>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9" name="Google Shape;1199;p10"/>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0" name="Google Shape;1200;p10"/>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1" name="Google Shape;1201;p10"/>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2" name="Google Shape;1202;p10"/>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3" name="Google Shape;1203;p10"/>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4" name="Google Shape;1204;p10"/>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5" name="Google Shape;1205;p10"/>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6" name="Google Shape;1206;p10"/>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7" name="Google Shape;1207;p10"/>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8" name="Google Shape;1208;p10"/>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9" name="Google Shape;1209;p10"/>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0" name="Google Shape;1210;p10"/>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1" name="Google Shape;1211;p10"/>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2" name="Google Shape;1212;p10"/>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3" name="Google Shape;1213;p10"/>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4" name="Google Shape;1214;p10"/>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5" name="Google Shape;1215;p10"/>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6" name="Google Shape;1216;p10"/>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7" name="Google Shape;1217;p10"/>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8" name="Google Shape;1218;p10"/>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9" name="Google Shape;1219;p10"/>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0" name="Google Shape;1220;p10"/>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1" name="Google Shape;1221;p10"/>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2" name="Google Shape;1222;p10"/>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3" name="Google Shape;1223;p10"/>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4" name="Google Shape;1224;p10"/>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5" name="Google Shape;1225;p10"/>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6" name="Google Shape;1226;p10"/>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7" name="Google Shape;1227;p10"/>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8" name="Google Shape;1228;p10"/>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9" name="Google Shape;1229;p10"/>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0" name="Google Shape;1230;p10"/>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1" name="Google Shape;1231;p10"/>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2" name="Google Shape;1232;p10"/>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3" name="Google Shape;1233;p10"/>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4" name="Google Shape;1234;p10"/>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5" name="Google Shape;1235;p10"/>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6" name="Google Shape;1236;p10"/>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7" name="Google Shape;1237;p10"/>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8" name="Google Shape;1238;p10"/>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9" name="Google Shape;1239;p10"/>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0" name="Google Shape;1240;p10"/>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1" name="Google Shape;1241;p10"/>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2" name="Google Shape;1242;p10"/>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3" name="Google Shape;1243;p10"/>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4" name="Google Shape;1244;p10"/>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5" name="Google Shape;1245;p10"/>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6" name="Google Shape;1246;p10"/>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7" name="Google Shape;1247;p10"/>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8" name="Google Shape;1248;p10"/>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9" name="Google Shape;1249;p10"/>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0" name="Google Shape;1250;p10"/>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1" name="Google Shape;1251;p10"/>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2" name="Google Shape;1252;p10"/>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3" name="Google Shape;1253;p10"/>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4" name="Google Shape;1254;p10"/>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5" name="Google Shape;1255;p10"/>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6" name="Google Shape;1256;p10"/>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7" name="Google Shape;1257;p10"/>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8" name="Google Shape;1258;p10"/>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9" name="Google Shape;1259;p10"/>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0" name="Google Shape;1260;p10"/>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1" name="Google Shape;1261;p10"/>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2" name="Google Shape;1262;p10"/>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3" name="Google Shape;1263;p10"/>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4" name="Google Shape;1264;p10"/>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5" name="Google Shape;1265;p10"/>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6" name="Google Shape;1266;p10"/>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7" name="Google Shape;1267;p10"/>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8" name="Google Shape;1268;p10"/>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9" name="Google Shape;1269;p10"/>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0" name="Google Shape;1270;p10"/>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1" name="Google Shape;1271;p10"/>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2" name="Google Shape;1272;p10"/>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3" name="Google Shape;1273;p10"/>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4" name="Google Shape;1274;p10"/>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5" name="Google Shape;1275;p10"/>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6" name="Google Shape;1276;p10"/>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7" name="Google Shape;1277;p10"/>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8" name="Google Shape;1278;p10"/>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9" name="Google Shape;1279;p10"/>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0" name="Google Shape;1280;p10"/>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1" name="Google Shape;1281;p10"/>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2" name="Google Shape;1282;p10"/>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3" name="Google Shape;1283;p10"/>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4" name="Google Shape;1284;p10"/>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5" name="Google Shape;1285;p10"/>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6" name="Google Shape;1286;p10"/>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7" name="Google Shape;1287;p10"/>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8" name="Google Shape;1288;p10"/>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9" name="Google Shape;1289;p10"/>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0" name="Google Shape;1290;p10"/>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1" name="Google Shape;1291;p10"/>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2" name="Google Shape;1292;p10"/>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3" name="Google Shape;1293;p10"/>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4" name="Google Shape;1294;p10"/>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5" name="Google Shape;1295;p10"/>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6" name="Google Shape;1296;p10"/>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7" name="Google Shape;1297;p10"/>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8" name="Google Shape;1298;p10"/>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9" name="Google Shape;1299;p10"/>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0" name="Google Shape;1300;p10"/>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1301" name="Google Shape;1301;p10"/>
          <p:cNvSpPr/>
          <p:nvPr/>
        </p:nvSpPr>
        <p:spPr>
          <a:xfrm>
            <a:off x="500415" y="1301227"/>
            <a:ext cx="11377454" cy="5170646"/>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Gaming –</a:t>
            </a:r>
            <a:r>
              <a:rPr i="1" lang="en-US" sz="2200">
                <a:solidFill>
                  <a:schemeClr val="dk1"/>
                </a:solidFill>
                <a:latin typeface="Cambria"/>
                <a:ea typeface="Cambria"/>
                <a:cs typeface="Cambria"/>
                <a:sym typeface="Cambria"/>
              </a:rPr>
              <a:t> </a:t>
            </a:r>
            <a:r>
              <a:rPr lang="en-US" sz="2200">
                <a:solidFill>
                  <a:schemeClr val="dk1"/>
                </a:solidFill>
                <a:latin typeface="Cambria"/>
                <a:ea typeface="Cambria"/>
                <a:cs typeface="Cambria"/>
                <a:sym typeface="Cambria"/>
              </a:rPr>
              <a:t>(Cntd.)</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Other examples of Artificial Intelligence in gaming include the </a:t>
            </a:r>
            <a:r>
              <a:rPr b="1" i="0" lang="en-US" sz="2200" u="none" cap="none" strike="noStrike">
                <a:solidFill>
                  <a:schemeClr val="dk1"/>
                </a:solidFill>
                <a:latin typeface="Cambria"/>
                <a:ea typeface="Cambria"/>
                <a:cs typeface="Cambria"/>
                <a:sym typeface="Cambria"/>
              </a:rPr>
              <a:t>First Encounter Assault Recon, popularly known as F.E.A.R,</a:t>
            </a:r>
            <a:r>
              <a:rPr b="0" i="0" lang="en-US" sz="2200" u="none" cap="none" strike="noStrike">
                <a:solidFill>
                  <a:schemeClr val="dk1"/>
                </a:solidFill>
                <a:latin typeface="Cambria"/>
                <a:ea typeface="Cambria"/>
                <a:cs typeface="Cambria"/>
                <a:sym typeface="Cambria"/>
              </a:rPr>
              <a:t> which is a first-person shooter video game. But what makes this game so special? The actions taken by the opponent AI are unpredictable because the game is designed in such a way that the opponents are trained throughout the game and never repeat the same mistakes. They get better as the game gets harder. </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Few more example include </a:t>
            </a:r>
            <a:r>
              <a:rPr b="1" i="0" lang="en-US" sz="2200" u="none" cap="none" strike="noStrike">
                <a:solidFill>
                  <a:schemeClr val="dk1"/>
                </a:solidFill>
                <a:latin typeface="Cambria"/>
                <a:ea typeface="Cambria"/>
                <a:cs typeface="Cambria"/>
                <a:sym typeface="Cambria"/>
              </a:rPr>
              <a:t>S.T.A.L.K.E.R. Series, Far Cry 2, StarCraft 2</a:t>
            </a:r>
            <a:r>
              <a:rPr b="0" i="0" lang="en-US" sz="2200" u="none" cap="none" strike="noStrike">
                <a:solidFill>
                  <a:schemeClr val="dk1"/>
                </a:solidFill>
                <a:latin typeface="Cambria"/>
                <a:ea typeface="Cambria"/>
                <a:cs typeface="Cambria"/>
                <a:sym typeface="Cambria"/>
              </a:rPr>
              <a:t> and</a:t>
            </a:r>
            <a:endParaRPr/>
          </a:p>
          <a:p>
            <a:pPr indent="-342900" lvl="1" marL="800100" marR="0" rtl="0" algn="l">
              <a:spcBef>
                <a:spcPts val="0"/>
              </a:spcBef>
              <a:spcAft>
                <a:spcPts val="0"/>
              </a:spcAft>
              <a:buClr>
                <a:schemeClr val="dk1"/>
              </a:buClr>
              <a:buSzPts val="2200"/>
              <a:buFont typeface="Noto Sans Symbols"/>
              <a:buChar char="⮚"/>
            </a:pPr>
            <a:r>
              <a:rPr b="1" i="0" lang="en-US" sz="2200" u="none" cap="none" strike="noStrike">
                <a:solidFill>
                  <a:schemeClr val="dk1"/>
                </a:solidFill>
                <a:latin typeface="Cambria"/>
                <a:ea typeface="Cambria"/>
                <a:cs typeface="Cambria"/>
                <a:sym typeface="Cambria"/>
              </a:rPr>
              <a:t>Halo: Combat evolved game</a:t>
            </a:r>
            <a:r>
              <a:rPr b="0" i="0" lang="en-US" sz="2200" u="none" cap="none" strike="noStrike">
                <a:solidFill>
                  <a:schemeClr val="dk1"/>
                </a:solidFill>
                <a:latin typeface="Cambria"/>
                <a:ea typeface="Cambria"/>
                <a:cs typeface="Cambria"/>
                <a:sym typeface="Cambria"/>
              </a:rPr>
              <a:t> – A first-person shooter game assumes the role of the Master Chief, battling various aliens on foot or in vehicles. Enemies use cover very wisely, and employ suppressing fire and grenades. The squad situation affects the individuals, so certain enemies flee when their leader dies. A lot of attention is paid to the little details, with enemies notably throwing back grenades or team-members responding to you bothering them. </a:t>
            </a:r>
            <a:r>
              <a:rPr b="1" i="0" lang="en-US" sz="2200" u="none" cap="none" strike="noStrike">
                <a:solidFill>
                  <a:schemeClr val="dk1"/>
                </a:solidFill>
                <a:latin typeface="Cambria"/>
                <a:ea typeface="Cambria"/>
                <a:cs typeface="Cambria"/>
                <a:sym typeface="Cambria"/>
              </a:rPr>
              <a:t>The underlying "behavior tree" technology has become very popular in the games industry (especially since Halo 2).</a:t>
            </a:r>
            <a:endParaRPr/>
          </a:p>
        </p:txBody>
      </p:sp>
      <p:sp>
        <p:nvSpPr>
          <p:cNvPr id="1302" name="Google Shape;1302;p10"/>
          <p:cNvSpPr/>
          <p:nvPr/>
        </p:nvSpPr>
        <p:spPr>
          <a:xfrm>
            <a:off x="62842" y="1215785"/>
            <a:ext cx="512639" cy="646909"/>
          </a:xfrm>
          <a:custGeom>
            <a:rect b="b" l="l" r="r" t="t"/>
            <a:pathLst>
              <a:path extrusionOk="0" h="2676504" w="2120980">
                <a:moveTo>
                  <a:pt x="824057" y="2198115"/>
                </a:moveTo>
                <a:lnTo>
                  <a:pt x="824057" y="2229022"/>
                </a:lnTo>
                <a:lnTo>
                  <a:pt x="751177" y="2229022"/>
                </a:lnTo>
                <a:lnTo>
                  <a:pt x="751177" y="2510330"/>
                </a:lnTo>
                <a:lnTo>
                  <a:pt x="824057" y="2510330"/>
                </a:lnTo>
                <a:lnTo>
                  <a:pt x="824057" y="2541237"/>
                </a:lnTo>
                <a:lnTo>
                  <a:pt x="1298129" y="2541237"/>
                </a:lnTo>
                <a:lnTo>
                  <a:pt x="1298129" y="2510330"/>
                </a:lnTo>
                <a:lnTo>
                  <a:pt x="1371008" y="2510330"/>
                </a:lnTo>
                <a:lnTo>
                  <a:pt x="1371008" y="2229022"/>
                </a:lnTo>
                <a:lnTo>
                  <a:pt x="1298129" y="2229022"/>
                </a:lnTo>
                <a:lnTo>
                  <a:pt x="1298129" y="2198115"/>
                </a:lnTo>
                <a:close/>
                <a:moveTo>
                  <a:pt x="1933495" y="134375"/>
                </a:moveTo>
                <a:cubicBezTo>
                  <a:pt x="1872496" y="128267"/>
                  <a:pt x="1778964" y="206162"/>
                  <a:pt x="1655092" y="316398"/>
                </a:cubicBezTo>
                <a:lnTo>
                  <a:pt x="1655092" y="762581"/>
                </a:lnTo>
                <a:lnTo>
                  <a:pt x="1651862" y="762581"/>
                </a:lnTo>
                <a:cubicBezTo>
                  <a:pt x="1647824" y="843406"/>
                  <a:pt x="1633793" y="920606"/>
                  <a:pt x="1611266" y="992211"/>
                </a:cubicBezTo>
                <a:cubicBezTo>
                  <a:pt x="1739269" y="1047184"/>
                  <a:pt x="1828260" y="986425"/>
                  <a:pt x="1895778" y="900656"/>
                </a:cubicBezTo>
                <a:cubicBezTo>
                  <a:pt x="1964561" y="813279"/>
                  <a:pt x="2016746" y="624382"/>
                  <a:pt x="2016490" y="465292"/>
                </a:cubicBezTo>
                <a:cubicBezTo>
                  <a:pt x="2023696" y="232949"/>
                  <a:pt x="1995287" y="140561"/>
                  <a:pt x="1933495" y="134375"/>
                </a:cubicBezTo>
                <a:close/>
                <a:moveTo>
                  <a:pt x="187485" y="134375"/>
                </a:moveTo>
                <a:cubicBezTo>
                  <a:pt x="125693" y="140561"/>
                  <a:pt x="97284" y="232949"/>
                  <a:pt x="104490" y="465292"/>
                </a:cubicBezTo>
                <a:cubicBezTo>
                  <a:pt x="104234" y="624382"/>
                  <a:pt x="156419" y="813279"/>
                  <a:pt x="225202" y="900656"/>
                </a:cubicBezTo>
                <a:cubicBezTo>
                  <a:pt x="292944" y="986710"/>
                  <a:pt x="382303" y="1047587"/>
                  <a:pt x="511026" y="991745"/>
                </a:cubicBezTo>
                <a:cubicBezTo>
                  <a:pt x="488627" y="920189"/>
                  <a:pt x="474740" y="843131"/>
                  <a:pt x="470841" y="762581"/>
                </a:cubicBezTo>
                <a:lnTo>
                  <a:pt x="467092" y="762581"/>
                </a:lnTo>
                <a:lnTo>
                  <a:pt x="467092" y="317447"/>
                </a:lnTo>
                <a:cubicBezTo>
                  <a:pt x="342616" y="206663"/>
                  <a:pt x="248680" y="128248"/>
                  <a:pt x="187485" y="134375"/>
                </a:cubicBezTo>
                <a:close/>
                <a:moveTo>
                  <a:pt x="171293" y="338"/>
                </a:moveTo>
                <a:cubicBezTo>
                  <a:pt x="267101" y="7324"/>
                  <a:pt x="383647" y="121035"/>
                  <a:pt x="467092" y="183917"/>
                </a:cubicBezTo>
                <a:lnTo>
                  <a:pt x="467092" y="127304"/>
                </a:lnTo>
                <a:cubicBezTo>
                  <a:pt x="446033" y="120339"/>
                  <a:pt x="431092" y="100383"/>
                  <a:pt x="431092" y="76938"/>
                </a:cubicBezTo>
                <a:cubicBezTo>
                  <a:pt x="431092" y="47115"/>
                  <a:pt x="455269" y="22938"/>
                  <a:pt x="485092" y="22938"/>
                </a:cubicBezTo>
                <a:lnTo>
                  <a:pt x="1637092" y="22938"/>
                </a:lnTo>
                <a:cubicBezTo>
                  <a:pt x="1666915" y="22938"/>
                  <a:pt x="1691092" y="47115"/>
                  <a:pt x="1691092" y="76938"/>
                </a:cubicBezTo>
                <a:cubicBezTo>
                  <a:pt x="1691092" y="100383"/>
                  <a:pt x="1676151" y="120339"/>
                  <a:pt x="1655092" y="127304"/>
                </a:cubicBezTo>
                <a:lnTo>
                  <a:pt x="1655092" y="182958"/>
                </a:lnTo>
                <a:cubicBezTo>
                  <a:pt x="1738474" y="119924"/>
                  <a:pt x="1854348" y="7289"/>
                  <a:pt x="1949687" y="338"/>
                </a:cubicBezTo>
                <a:cubicBezTo>
                  <a:pt x="2046947" y="-6754"/>
                  <a:pt x="2122836" y="96139"/>
                  <a:pt x="2120946" y="473736"/>
                </a:cubicBezTo>
                <a:cubicBezTo>
                  <a:pt x="2117166" y="673942"/>
                  <a:pt x="2058714" y="872497"/>
                  <a:pt x="1966316" y="974360"/>
                </a:cubicBezTo>
                <a:cubicBezTo>
                  <a:pt x="1875288" y="1074712"/>
                  <a:pt x="1740706" y="1159472"/>
                  <a:pt x="1574365" y="1087619"/>
                </a:cubicBezTo>
                <a:cubicBezTo>
                  <a:pt x="1498402" y="1256706"/>
                  <a:pt x="1371540" y="1383225"/>
                  <a:pt x="1220432" y="1434843"/>
                </a:cubicBezTo>
                <a:lnTo>
                  <a:pt x="1220432" y="1524098"/>
                </a:lnTo>
                <a:cubicBezTo>
                  <a:pt x="1242816" y="1529237"/>
                  <a:pt x="1259092" y="1549488"/>
                  <a:pt x="1259092" y="1573540"/>
                </a:cubicBezTo>
                <a:lnTo>
                  <a:pt x="1259092" y="1782216"/>
                </a:lnTo>
                <a:cubicBezTo>
                  <a:pt x="1259092" y="1806269"/>
                  <a:pt x="1242816" y="1826519"/>
                  <a:pt x="1220432" y="1831659"/>
                </a:cubicBezTo>
                <a:lnTo>
                  <a:pt x="1220432" y="1899972"/>
                </a:lnTo>
                <a:cubicBezTo>
                  <a:pt x="1220432" y="1908643"/>
                  <a:pt x="1218317" y="1916820"/>
                  <a:pt x="1214011" y="1923722"/>
                </a:cubicBezTo>
                <a:cubicBezTo>
                  <a:pt x="1480406" y="1939701"/>
                  <a:pt x="1673079" y="1996147"/>
                  <a:pt x="1682229" y="2062848"/>
                </a:cubicBezTo>
                <a:lnTo>
                  <a:pt x="1925188" y="2062848"/>
                </a:lnTo>
                <a:lnTo>
                  <a:pt x="1925188" y="2676504"/>
                </a:lnTo>
                <a:lnTo>
                  <a:pt x="196996" y="2676504"/>
                </a:lnTo>
                <a:lnTo>
                  <a:pt x="196996" y="2062848"/>
                </a:lnTo>
                <a:lnTo>
                  <a:pt x="427501" y="2062848"/>
                </a:lnTo>
                <a:cubicBezTo>
                  <a:pt x="436455" y="1995236"/>
                  <a:pt x="634470" y="1937990"/>
                  <a:pt x="907722" y="1923052"/>
                </a:cubicBezTo>
                <a:cubicBezTo>
                  <a:pt x="903729" y="1916275"/>
                  <a:pt x="901752" y="1908354"/>
                  <a:pt x="901752" y="1899972"/>
                </a:cubicBezTo>
                <a:lnTo>
                  <a:pt x="901752" y="1831659"/>
                </a:lnTo>
                <a:cubicBezTo>
                  <a:pt x="879369" y="1826519"/>
                  <a:pt x="863092" y="1806269"/>
                  <a:pt x="863092" y="1782216"/>
                </a:cubicBezTo>
                <a:lnTo>
                  <a:pt x="863092" y="1573540"/>
                </a:lnTo>
                <a:cubicBezTo>
                  <a:pt x="863092" y="1549488"/>
                  <a:pt x="879369" y="1529237"/>
                  <a:pt x="901752" y="1524098"/>
                </a:cubicBezTo>
                <a:lnTo>
                  <a:pt x="901752" y="1435225"/>
                </a:lnTo>
                <a:cubicBezTo>
                  <a:pt x="750211" y="1383280"/>
                  <a:pt x="623484" y="1256276"/>
                  <a:pt x="547795" y="1087211"/>
                </a:cubicBezTo>
                <a:cubicBezTo>
                  <a:pt x="380891" y="1159861"/>
                  <a:pt x="245901" y="1074942"/>
                  <a:pt x="154664" y="974360"/>
                </a:cubicBezTo>
                <a:cubicBezTo>
                  <a:pt x="62266" y="872497"/>
                  <a:pt x="3814" y="673942"/>
                  <a:pt x="34" y="473736"/>
                </a:cubicBezTo>
                <a:cubicBezTo>
                  <a:pt x="-1856" y="96139"/>
                  <a:pt x="74033" y="-6754"/>
                  <a:pt x="171293" y="33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2700">
              <a:solidFill>
                <a:schemeClr val="lt1"/>
              </a:solidFill>
              <a:latin typeface="Calibri"/>
              <a:ea typeface="Calibri"/>
              <a:cs typeface="Calibri"/>
              <a:sym typeface="Calibri"/>
            </a:endParaRPr>
          </a:p>
        </p:txBody>
      </p:sp>
    </p:spTree>
  </p:cSld>
  <p:clrMapOvr>
    <a:masterClrMapping/>
  </p:clrMapOvr>
</p:sld>
</file>

<file path=ppt/slides/slide10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79" name="Shape 14079"/>
        <p:cNvGrpSpPr/>
        <p:nvPr/>
      </p:nvGrpSpPr>
      <p:grpSpPr>
        <a:xfrm>
          <a:off x="0" y="0"/>
          <a:ext cx="0" cy="0"/>
          <a:chOff x="0" y="0"/>
          <a:chExt cx="0" cy="0"/>
        </a:xfrm>
      </p:grpSpPr>
      <p:sp>
        <p:nvSpPr>
          <p:cNvPr id="14080" name="Google Shape;14080;p100"/>
          <p:cNvSpPr/>
          <p:nvPr/>
        </p:nvSpPr>
        <p:spPr>
          <a:xfrm>
            <a:off x="500415" y="1218851"/>
            <a:ext cx="11377454" cy="280076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lang="en-US" sz="2200">
                <a:solidFill>
                  <a:schemeClr val="dk1"/>
                </a:solidFill>
                <a:latin typeface="Cambria"/>
                <a:ea typeface="Cambria"/>
                <a:cs typeface="Cambria"/>
                <a:sym typeface="Cambria"/>
              </a:rPr>
              <a:t>Computer Vision, often abbreviated as CV, is defined as a field of study that seeks to develop techniques to help computers “see” and understand the content of digital images such as photographs and videos.</a:t>
            </a:r>
            <a:endParaRPr/>
          </a:p>
          <a:p>
            <a:pPr indent="-285750" lvl="0" marL="285750" marR="0" rtl="0" algn="l">
              <a:spcBef>
                <a:spcPts val="0"/>
              </a:spcBef>
              <a:spcAft>
                <a:spcPts val="0"/>
              </a:spcAft>
              <a:buClr>
                <a:schemeClr val="dk1"/>
              </a:buClr>
              <a:buSzPts val="2200"/>
              <a:buFont typeface="Noto Sans Symbols"/>
              <a:buChar char="✔"/>
            </a:pPr>
            <a:r>
              <a:rPr lang="en-US" sz="2200">
                <a:solidFill>
                  <a:schemeClr val="dk1"/>
                </a:solidFill>
                <a:latin typeface="Cambria"/>
                <a:ea typeface="Cambria"/>
                <a:cs typeface="Cambria"/>
                <a:sym typeface="Cambria"/>
              </a:rPr>
              <a:t>At an abstract level, the goal of computer vision problems is to use the observed image data to infer something about the world.</a:t>
            </a:r>
            <a:endParaRPr/>
          </a:p>
          <a:p>
            <a:pPr indent="-285750" lvl="0" marL="285750" marR="0" rtl="0" algn="l">
              <a:spcBef>
                <a:spcPts val="0"/>
              </a:spcBef>
              <a:spcAft>
                <a:spcPts val="0"/>
              </a:spcAft>
              <a:buClr>
                <a:schemeClr val="dk1"/>
              </a:buClr>
              <a:buSzPts val="2200"/>
              <a:buFont typeface="Noto Sans Symbols"/>
              <a:buChar char="✔"/>
            </a:pPr>
            <a:r>
              <a:rPr lang="en-US" sz="2200">
                <a:solidFill>
                  <a:schemeClr val="dk1"/>
                </a:solidFill>
                <a:latin typeface="Cambria"/>
                <a:ea typeface="Cambria"/>
                <a:cs typeface="Cambria"/>
                <a:sym typeface="Cambria"/>
              </a:rPr>
              <a:t>It is a multidisciplinary field that could broadly be called a subfield of artificial intelligence and machine learning, which may involve the use of specialized methods and make use of general learning algorithms.</a:t>
            </a:r>
            <a:endParaRPr/>
          </a:p>
        </p:txBody>
      </p:sp>
      <p:sp>
        <p:nvSpPr>
          <p:cNvPr id="14081" name="Google Shape;14081;p100"/>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4082" name="Google Shape;14082;p100"/>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4083" name="Google Shape;14083;p100"/>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4084" name="Google Shape;14084;p100"/>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Introduction to Computer Vision</a:t>
            </a:r>
            <a:endParaRPr/>
          </a:p>
        </p:txBody>
      </p:sp>
      <p:grpSp>
        <p:nvGrpSpPr>
          <p:cNvPr id="14085" name="Google Shape;14085;p100"/>
          <p:cNvGrpSpPr/>
          <p:nvPr/>
        </p:nvGrpSpPr>
        <p:grpSpPr>
          <a:xfrm flipH="1">
            <a:off x="500415" y="164589"/>
            <a:ext cx="987415" cy="917986"/>
            <a:chOff x="5269706" y="2450306"/>
            <a:chExt cx="1654493" cy="1950720"/>
          </a:xfrm>
        </p:grpSpPr>
        <p:sp>
          <p:nvSpPr>
            <p:cNvPr id="14086" name="Google Shape;14086;p100"/>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87" name="Google Shape;14087;p100"/>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88" name="Google Shape;14088;p100"/>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89" name="Google Shape;14089;p100"/>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90" name="Google Shape;14090;p100"/>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91" name="Google Shape;14091;p100"/>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92" name="Google Shape;14092;p100"/>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93" name="Google Shape;14093;p100"/>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94" name="Google Shape;14094;p100"/>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95" name="Google Shape;14095;p100"/>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96" name="Google Shape;14096;p100"/>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97" name="Google Shape;14097;p100"/>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98" name="Google Shape;14098;p100"/>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99" name="Google Shape;14099;p100"/>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00" name="Google Shape;14100;p100"/>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01" name="Google Shape;14101;p100"/>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02" name="Google Shape;14102;p100"/>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03" name="Google Shape;14103;p100"/>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04" name="Google Shape;14104;p100"/>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05" name="Google Shape;14105;p100"/>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06" name="Google Shape;14106;p100"/>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07" name="Google Shape;14107;p100"/>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08" name="Google Shape;14108;p100"/>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09" name="Google Shape;14109;p100"/>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10" name="Google Shape;14110;p100"/>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11" name="Google Shape;14111;p100"/>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12" name="Google Shape;14112;p100"/>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13" name="Google Shape;14113;p100"/>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14" name="Google Shape;14114;p100"/>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15" name="Google Shape;14115;p100"/>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16" name="Google Shape;14116;p100"/>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17" name="Google Shape;14117;p100"/>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18" name="Google Shape;14118;p100"/>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19" name="Google Shape;14119;p100"/>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20" name="Google Shape;14120;p100"/>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21" name="Google Shape;14121;p100"/>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22" name="Google Shape;14122;p100"/>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23" name="Google Shape;14123;p100"/>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24" name="Google Shape;14124;p100"/>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25" name="Google Shape;14125;p100"/>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26" name="Google Shape;14126;p100"/>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27" name="Google Shape;14127;p100"/>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28" name="Google Shape;14128;p100"/>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29" name="Google Shape;14129;p100"/>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30" name="Google Shape;14130;p100"/>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31" name="Google Shape;14131;p100"/>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32" name="Google Shape;14132;p100"/>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33" name="Google Shape;14133;p100"/>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34" name="Google Shape;14134;p100"/>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35" name="Google Shape;14135;p100"/>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36" name="Google Shape;14136;p100"/>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37" name="Google Shape;14137;p100"/>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38" name="Google Shape;14138;p100"/>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39" name="Google Shape;14139;p100"/>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40" name="Google Shape;14140;p100"/>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41" name="Google Shape;14141;p100"/>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42" name="Google Shape;14142;p100"/>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43" name="Google Shape;14143;p100"/>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44" name="Google Shape;14144;p100"/>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45" name="Google Shape;14145;p100"/>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46" name="Google Shape;14146;p100"/>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47" name="Google Shape;14147;p100"/>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48" name="Google Shape;14148;p100"/>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49" name="Google Shape;14149;p100"/>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50" name="Google Shape;14150;p100"/>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51" name="Google Shape;14151;p100"/>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52" name="Google Shape;14152;p100"/>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53" name="Google Shape;14153;p100"/>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54" name="Google Shape;14154;p100"/>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55" name="Google Shape;14155;p100"/>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56" name="Google Shape;14156;p100"/>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57" name="Google Shape;14157;p100"/>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58" name="Google Shape;14158;p100"/>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59" name="Google Shape;14159;p100"/>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60" name="Google Shape;14160;p100"/>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61" name="Google Shape;14161;p100"/>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62" name="Google Shape;14162;p100"/>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63" name="Google Shape;14163;p100"/>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64" name="Google Shape;14164;p100"/>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65" name="Google Shape;14165;p100"/>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66" name="Google Shape;14166;p100"/>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67" name="Google Shape;14167;p100"/>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68" name="Google Shape;14168;p100"/>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69" name="Google Shape;14169;p100"/>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70" name="Google Shape;14170;p100"/>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71" name="Google Shape;14171;p100"/>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72" name="Google Shape;14172;p100"/>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73" name="Google Shape;14173;p100"/>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74" name="Google Shape;14174;p100"/>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75" name="Google Shape;14175;p100"/>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76" name="Google Shape;14176;p100"/>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77" name="Google Shape;14177;p100"/>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78" name="Google Shape;14178;p100"/>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79" name="Google Shape;14179;p100"/>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80" name="Google Shape;14180;p100"/>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81" name="Google Shape;14181;p100"/>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82" name="Google Shape;14182;p100"/>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83" name="Google Shape;14183;p100"/>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84" name="Google Shape;14184;p100"/>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85" name="Google Shape;14185;p100"/>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86" name="Google Shape;14186;p100"/>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87" name="Google Shape;14187;p100"/>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88" name="Google Shape;14188;p100"/>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89" name="Google Shape;14189;p100"/>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90" name="Google Shape;14190;p100"/>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91" name="Google Shape;14191;p100"/>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92" name="Google Shape;14192;p100"/>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93" name="Google Shape;14193;p100"/>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94" name="Google Shape;14194;p100"/>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95" name="Google Shape;14195;p100"/>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96" name="Google Shape;14196;p100"/>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97" name="Google Shape;14197;p100"/>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98" name="Google Shape;14198;p100"/>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99" name="Google Shape;14199;p100"/>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00" name="Google Shape;14200;p100"/>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01" name="Google Shape;14201;p100"/>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02" name="Google Shape;14202;p100"/>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03" name="Google Shape;14203;p100"/>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04" name="Google Shape;14204;p100"/>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05" name="Google Shape;14205;p100"/>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06" name="Google Shape;14206;p100"/>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07" name="Google Shape;14207;p100"/>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08" name="Google Shape;14208;p100"/>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09" name="Google Shape;14209;p100"/>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10" name="Google Shape;14210;p100"/>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11" name="Google Shape;14211;p100"/>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12" name="Google Shape;14212;p100"/>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pic>
        <p:nvPicPr>
          <p:cNvPr id="14213" name="Google Shape;14213;p100"/>
          <p:cNvPicPr preferRelativeResize="0"/>
          <p:nvPr/>
        </p:nvPicPr>
        <p:blipFill rotWithShape="1">
          <a:blip r:embed="rId3">
            <a:alphaModFix/>
          </a:blip>
          <a:srcRect b="0" l="0" r="0" t="0"/>
          <a:stretch/>
        </p:blipFill>
        <p:spPr>
          <a:xfrm>
            <a:off x="4637903" y="3715265"/>
            <a:ext cx="3319848" cy="2707201"/>
          </a:xfrm>
          <a:prstGeom prst="rect">
            <a:avLst/>
          </a:prstGeom>
          <a:noFill/>
          <a:ln>
            <a:noFill/>
          </a:ln>
        </p:spPr>
      </p:pic>
    </p:spTree>
  </p:cSld>
  <p:clrMapOvr>
    <a:masterClrMapping/>
  </p:clrMapOvr>
</p:sld>
</file>

<file path=ppt/slides/slide10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217" name="Shape 14217"/>
        <p:cNvGrpSpPr/>
        <p:nvPr/>
      </p:nvGrpSpPr>
      <p:grpSpPr>
        <a:xfrm>
          <a:off x="0" y="0"/>
          <a:ext cx="0" cy="0"/>
          <a:chOff x="0" y="0"/>
          <a:chExt cx="0" cy="0"/>
        </a:xfrm>
      </p:grpSpPr>
      <p:sp>
        <p:nvSpPr>
          <p:cNvPr id="14218" name="Google Shape;14218;p101"/>
          <p:cNvSpPr/>
          <p:nvPr/>
        </p:nvSpPr>
        <p:spPr>
          <a:xfrm>
            <a:off x="156519" y="1136471"/>
            <a:ext cx="12035481" cy="5416868"/>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Application:</a:t>
            </a:r>
            <a:endParaRPr/>
          </a:p>
          <a:p>
            <a:pPr indent="-342900" lvl="1" marL="800100" marR="0" rtl="0" algn="l">
              <a:spcBef>
                <a:spcPts val="0"/>
              </a:spcBef>
              <a:spcAft>
                <a:spcPts val="0"/>
              </a:spcAft>
              <a:buClr>
                <a:schemeClr val="dk1"/>
              </a:buClr>
              <a:buSzPts val="1800"/>
              <a:buFont typeface="Noto Sans Symbols"/>
              <a:buChar char="⮚"/>
            </a:pPr>
            <a:r>
              <a:rPr b="1" i="0" lang="en-US" sz="1800" u="none" cap="none" strike="noStrike">
                <a:solidFill>
                  <a:schemeClr val="dk1"/>
                </a:solidFill>
                <a:latin typeface="Cambria"/>
                <a:ea typeface="Cambria"/>
                <a:cs typeface="Cambria"/>
                <a:sym typeface="Cambria"/>
              </a:rPr>
              <a:t>Laptop:</a:t>
            </a:r>
            <a:r>
              <a:rPr b="0" i="0" lang="en-US" sz="1800" u="none" cap="none" strike="noStrike">
                <a:solidFill>
                  <a:schemeClr val="dk1"/>
                </a:solidFill>
                <a:latin typeface="Cambria"/>
                <a:ea typeface="Cambria"/>
                <a:cs typeface="Cambria"/>
                <a:sym typeface="Cambria"/>
              </a:rPr>
              <a:t> Biometrics auto-login (face recognition, 3D), OCR</a:t>
            </a:r>
            <a:endParaRPr/>
          </a:p>
          <a:p>
            <a:pPr indent="-342900" lvl="1" marL="800100" marR="0" rtl="0" algn="l">
              <a:spcBef>
                <a:spcPts val="0"/>
              </a:spcBef>
              <a:spcAft>
                <a:spcPts val="0"/>
              </a:spcAft>
              <a:buClr>
                <a:schemeClr val="dk1"/>
              </a:buClr>
              <a:buSzPts val="1800"/>
              <a:buFont typeface="Noto Sans Symbols"/>
              <a:buChar char="⮚"/>
            </a:pPr>
            <a:r>
              <a:rPr b="1" i="0" lang="en-US" sz="1800" u="none" cap="none" strike="noStrike">
                <a:solidFill>
                  <a:schemeClr val="dk1"/>
                </a:solidFill>
                <a:latin typeface="Cambria"/>
                <a:ea typeface="Cambria"/>
                <a:cs typeface="Cambria"/>
                <a:sym typeface="Cambria"/>
              </a:rPr>
              <a:t>Smartphones:</a:t>
            </a:r>
            <a:r>
              <a:rPr b="0" i="0" lang="en-US" sz="1800" u="none" cap="none" strike="noStrike">
                <a:solidFill>
                  <a:schemeClr val="dk1"/>
                </a:solidFill>
                <a:latin typeface="Cambria"/>
                <a:ea typeface="Cambria"/>
                <a:cs typeface="Cambria"/>
                <a:sym typeface="Cambria"/>
              </a:rPr>
              <a:t> QR codes, computational photography (Android Lens Blur, iPhone Portrait Mode), panorama construction (Google Photo Spheres), face detection, expression detection (smile), Snapchat filters (face tracking), Google Tango (3D reconstruction), Night Sight (Pixel)</a:t>
            </a:r>
            <a:endParaRPr/>
          </a:p>
          <a:p>
            <a:pPr indent="-342900" lvl="1" marL="800100" marR="0" rtl="0" algn="l">
              <a:spcBef>
                <a:spcPts val="0"/>
              </a:spcBef>
              <a:spcAft>
                <a:spcPts val="0"/>
              </a:spcAft>
              <a:buClr>
                <a:schemeClr val="dk1"/>
              </a:buClr>
              <a:buSzPts val="1800"/>
              <a:buFont typeface="Noto Sans Symbols"/>
              <a:buChar char="⮚"/>
            </a:pPr>
            <a:r>
              <a:rPr b="1" i="0" lang="en-US" sz="1800" u="none" cap="none" strike="noStrike">
                <a:solidFill>
                  <a:schemeClr val="dk1"/>
                </a:solidFill>
                <a:latin typeface="Cambria"/>
                <a:ea typeface="Cambria"/>
                <a:cs typeface="Cambria"/>
                <a:sym typeface="Cambria"/>
              </a:rPr>
              <a:t>Web:</a:t>
            </a:r>
            <a:r>
              <a:rPr b="0" i="0" lang="en-US" sz="1800" u="none" cap="none" strike="noStrike">
                <a:solidFill>
                  <a:schemeClr val="dk1"/>
                </a:solidFill>
                <a:latin typeface="Cambria"/>
                <a:ea typeface="Cambria"/>
                <a:cs typeface="Cambria"/>
                <a:sym typeface="Cambria"/>
              </a:rPr>
              <a:t> Image search, Google photos (face recognition, object recognition, scene recognition, geolocalization from vision), Facebook (image captioning), Google maps aerial imaging (image stitching), YouTube (content categorization)</a:t>
            </a:r>
            <a:endParaRPr/>
          </a:p>
          <a:p>
            <a:pPr indent="-342900" lvl="1" marL="800100" marR="0" rtl="0" algn="l">
              <a:spcBef>
                <a:spcPts val="0"/>
              </a:spcBef>
              <a:spcAft>
                <a:spcPts val="0"/>
              </a:spcAft>
              <a:buClr>
                <a:schemeClr val="dk1"/>
              </a:buClr>
              <a:buSzPts val="1800"/>
              <a:buFont typeface="Noto Sans Symbols"/>
              <a:buChar char="⮚"/>
            </a:pPr>
            <a:r>
              <a:rPr b="1" i="0" lang="en-US" sz="1800" u="none" cap="none" strike="noStrike">
                <a:solidFill>
                  <a:schemeClr val="dk1"/>
                </a:solidFill>
                <a:latin typeface="Cambria"/>
                <a:ea typeface="Cambria"/>
                <a:cs typeface="Cambria"/>
                <a:sym typeface="Cambria"/>
              </a:rPr>
              <a:t>VR/AR:</a:t>
            </a:r>
            <a:r>
              <a:rPr b="0" i="0" lang="en-US" sz="1800" u="none" cap="none" strike="noStrike">
                <a:solidFill>
                  <a:schemeClr val="dk1"/>
                </a:solidFill>
                <a:latin typeface="Cambria"/>
                <a:ea typeface="Cambria"/>
                <a:cs typeface="Cambria"/>
                <a:sym typeface="Cambria"/>
              </a:rPr>
              <a:t> Outside-in tracking (HTC VIVE), inside out tracking (simultaneous localization and mapping, HoloLens), object occlusion (dense depth estimation)</a:t>
            </a:r>
            <a:endParaRPr/>
          </a:p>
          <a:p>
            <a:pPr indent="-342900" lvl="1" marL="800100" marR="0" rtl="0" algn="l">
              <a:spcBef>
                <a:spcPts val="0"/>
              </a:spcBef>
              <a:spcAft>
                <a:spcPts val="0"/>
              </a:spcAft>
              <a:buClr>
                <a:schemeClr val="dk1"/>
              </a:buClr>
              <a:buSzPts val="1800"/>
              <a:buFont typeface="Noto Sans Symbols"/>
              <a:buChar char="⮚"/>
            </a:pPr>
            <a:r>
              <a:rPr b="1" i="0" lang="en-US" sz="1800" u="none" cap="none" strike="noStrike">
                <a:solidFill>
                  <a:schemeClr val="dk1"/>
                </a:solidFill>
                <a:latin typeface="Cambria"/>
                <a:ea typeface="Cambria"/>
                <a:cs typeface="Cambria"/>
                <a:sym typeface="Cambria"/>
              </a:rPr>
              <a:t>Motion:</a:t>
            </a:r>
            <a:r>
              <a:rPr b="0" i="0" lang="en-US" sz="1800" u="none" cap="none" strike="noStrike">
                <a:solidFill>
                  <a:schemeClr val="dk1"/>
                </a:solidFill>
                <a:latin typeface="Cambria"/>
                <a:ea typeface="Cambria"/>
                <a:cs typeface="Cambria"/>
                <a:sym typeface="Cambria"/>
              </a:rPr>
              <a:t> Kinect, full body tracking of skeleton, gesture recognition, virtual try-on</a:t>
            </a:r>
            <a:endParaRPr/>
          </a:p>
          <a:p>
            <a:pPr indent="-342900" lvl="1" marL="800100" marR="0" rtl="0" algn="l">
              <a:spcBef>
                <a:spcPts val="0"/>
              </a:spcBef>
              <a:spcAft>
                <a:spcPts val="0"/>
              </a:spcAft>
              <a:buClr>
                <a:schemeClr val="dk1"/>
              </a:buClr>
              <a:buSzPts val="1800"/>
              <a:buFont typeface="Noto Sans Symbols"/>
              <a:buChar char="⮚"/>
            </a:pPr>
            <a:r>
              <a:rPr b="1" i="0" lang="en-US" sz="1800" u="none" cap="none" strike="noStrike">
                <a:solidFill>
                  <a:schemeClr val="dk1"/>
                </a:solidFill>
                <a:latin typeface="Cambria"/>
                <a:ea typeface="Cambria"/>
                <a:cs typeface="Cambria"/>
                <a:sym typeface="Cambria"/>
              </a:rPr>
              <a:t>Medical imaging:</a:t>
            </a:r>
            <a:r>
              <a:rPr b="0" i="0" lang="en-US" sz="1800" u="none" cap="none" strike="noStrike">
                <a:solidFill>
                  <a:schemeClr val="dk1"/>
                </a:solidFill>
                <a:latin typeface="Cambria"/>
                <a:ea typeface="Cambria"/>
                <a:cs typeface="Cambria"/>
                <a:sym typeface="Cambria"/>
              </a:rPr>
              <a:t> CAT / MRI reconstruction, assisted diagnosis, automatic pathology, connectomics, endoscopic surgery</a:t>
            </a:r>
            <a:endParaRPr/>
          </a:p>
          <a:p>
            <a:pPr indent="-342900" lvl="1" marL="800100" marR="0" rtl="0" algn="l">
              <a:spcBef>
                <a:spcPts val="0"/>
              </a:spcBef>
              <a:spcAft>
                <a:spcPts val="0"/>
              </a:spcAft>
              <a:buClr>
                <a:schemeClr val="dk1"/>
              </a:buClr>
              <a:buSzPts val="1800"/>
              <a:buFont typeface="Noto Sans Symbols"/>
              <a:buChar char="⮚"/>
            </a:pPr>
            <a:r>
              <a:rPr b="1" i="0" lang="en-US" sz="1800" u="none" cap="none" strike="noStrike">
                <a:solidFill>
                  <a:schemeClr val="dk1"/>
                </a:solidFill>
                <a:latin typeface="Cambria"/>
                <a:ea typeface="Cambria"/>
                <a:cs typeface="Cambria"/>
                <a:sym typeface="Cambria"/>
              </a:rPr>
              <a:t>Industry:</a:t>
            </a:r>
            <a:r>
              <a:rPr b="0" i="0" lang="en-US" sz="1800" u="none" cap="none" strike="noStrike">
                <a:solidFill>
                  <a:schemeClr val="dk1"/>
                </a:solidFill>
                <a:latin typeface="Cambria"/>
                <a:ea typeface="Cambria"/>
                <a:cs typeface="Cambria"/>
                <a:sym typeface="Cambria"/>
              </a:rPr>
              <a:t> Vision-based robotics (marker-based), machine-assisted router (jig), automated post, ANPR (number plates), surveillance, drones, shopping</a:t>
            </a:r>
            <a:endParaRPr/>
          </a:p>
          <a:p>
            <a:pPr indent="-342900" lvl="1" marL="800100" marR="0" rtl="0" algn="l">
              <a:spcBef>
                <a:spcPts val="0"/>
              </a:spcBef>
              <a:spcAft>
                <a:spcPts val="0"/>
              </a:spcAft>
              <a:buClr>
                <a:schemeClr val="dk1"/>
              </a:buClr>
              <a:buSzPts val="1800"/>
              <a:buFont typeface="Noto Sans Symbols"/>
              <a:buChar char="⮚"/>
            </a:pPr>
            <a:r>
              <a:rPr b="1" i="0" lang="en-US" sz="1800" u="none" cap="none" strike="noStrike">
                <a:solidFill>
                  <a:schemeClr val="dk1"/>
                </a:solidFill>
                <a:latin typeface="Cambria"/>
                <a:ea typeface="Cambria"/>
                <a:cs typeface="Cambria"/>
                <a:sym typeface="Cambria"/>
              </a:rPr>
              <a:t>Transportation:</a:t>
            </a:r>
            <a:r>
              <a:rPr b="0" i="0" lang="en-US" sz="1800" u="none" cap="none" strike="noStrike">
                <a:solidFill>
                  <a:schemeClr val="dk1"/>
                </a:solidFill>
                <a:latin typeface="Cambria"/>
                <a:ea typeface="Cambria"/>
                <a:cs typeface="Cambria"/>
                <a:sym typeface="Cambria"/>
              </a:rPr>
              <a:t> Assisted driving (everything), face tracking/iris dilation for drunkeness, drowsiness, automated distribution (all modes)</a:t>
            </a:r>
            <a:endParaRPr/>
          </a:p>
          <a:p>
            <a:pPr indent="-342900" lvl="1" marL="800100" marR="0" rtl="0" algn="l">
              <a:spcBef>
                <a:spcPts val="0"/>
              </a:spcBef>
              <a:spcAft>
                <a:spcPts val="0"/>
              </a:spcAft>
              <a:buClr>
                <a:schemeClr val="dk1"/>
              </a:buClr>
              <a:buSzPts val="1800"/>
              <a:buFont typeface="Noto Sans Symbols"/>
              <a:buChar char="⮚"/>
            </a:pPr>
            <a:r>
              <a:rPr b="1" i="0" lang="en-US" sz="1800" u="none" cap="none" strike="noStrike">
                <a:solidFill>
                  <a:schemeClr val="dk1"/>
                </a:solidFill>
                <a:latin typeface="Cambria"/>
                <a:ea typeface="Cambria"/>
                <a:cs typeface="Cambria"/>
                <a:sym typeface="Cambria"/>
              </a:rPr>
              <a:t>Media:</a:t>
            </a:r>
            <a:r>
              <a:rPr b="0" i="0" lang="en-US" sz="1800" u="none" cap="none" strike="noStrike">
                <a:solidFill>
                  <a:schemeClr val="dk1"/>
                </a:solidFill>
                <a:latin typeface="Cambria"/>
                <a:ea typeface="Cambria"/>
                <a:cs typeface="Cambria"/>
                <a:sym typeface="Cambria"/>
              </a:rPr>
              <a:t> Visual effects for film, TV (reconstruction), virtual sports replay (reconstruction), semantics-based auto edits (reconstruction, recognition)</a:t>
            </a:r>
            <a:endParaRPr/>
          </a:p>
        </p:txBody>
      </p:sp>
      <p:sp>
        <p:nvSpPr>
          <p:cNvPr id="14219" name="Google Shape;14219;p101"/>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4220" name="Google Shape;14220;p101"/>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4221" name="Google Shape;14221;p101"/>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4222" name="Google Shape;14222;p101"/>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Introduction to Computer Vision (Cntd.)</a:t>
            </a:r>
            <a:endParaRPr/>
          </a:p>
        </p:txBody>
      </p:sp>
      <p:grpSp>
        <p:nvGrpSpPr>
          <p:cNvPr id="14223" name="Google Shape;14223;p101"/>
          <p:cNvGrpSpPr/>
          <p:nvPr/>
        </p:nvGrpSpPr>
        <p:grpSpPr>
          <a:xfrm flipH="1">
            <a:off x="500415" y="164589"/>
            <a:ext cx="987415" cy="917986"/>
            <a:chOff x="5269706" y="2450306"/>
            <a:chExt cx="1654493" cy="1950720"/>
          </a:xfrm>
        </p:grpSpPr>
        <p:sp>
          <p:nvSpPr>
            <p:cNvPr id="14224" name="Google Shape;14224;p101"/>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25" name="Google Shape;14225;p101"/>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26" name="Google Shape;14226;p101"/>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27" name="Google Shape;14227;p101"/>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28" name="Google Shape;14228;p101"/>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29" name="Google Shape;14229;p101"/>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30" name="Google Shape;14230;p101"/>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31" name="Google Shape;14231;p101"/>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32" name="Google Shape;14232;p101"/>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33" name="Google Shape;14233;p101"/>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34" name="Google Shape;14234;p101"/>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35" name="Google Shape;14235;p101"/>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36" name="Google Shape;14236;p101"/>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37" name="Google Shape;14237;p101"/>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38" name="Google Shape;14238;p101"/>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39" name="Google Shape;14239;p101"/>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40" name="Google Shape;14240;p101"/>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41" name="Google Shape;14241;p101"/>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42" name="Google Shape;14242;p101"/>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43" name="Google Shape;14243;p101"/>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44" name="Google Shape;14244;p101"/>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45" name="Google Shape;14245;p101"/>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46" name="Google Shape;14246;p101"/>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47" name="Google Shape;14247;p101"/>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48" name="Google Shape;14248;p101"/>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49" name="Google Shape;14249;p101"/>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50" name="Google Shape;14250;p101"/>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51" name="Google Shape;14251;p101"/>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52" name="Google Shape;14252;p101"/>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53" name="Google Shape;14253;p101"/>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54" name="Google Shape;14254;p101"/>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55" name="Google Shape;14255;p101"/>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56" name="Google Shape;14256;p101"/>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57" name="Google Shape;14257;p101"/>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58" name="Google Shape;14258;p101"/>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59" name="Google Shape;14259;p101"/>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60" name="Google Shape;14260;p101"/>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61" name="Google Shape;14261;p101"/>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62" name="Google Shape;14262;p101"/>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63" name="Google Shape;14263;p101"/>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64" name="Google Shape;14264;p101"/>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65" name="Google Shape;14265;p101"/>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66" name="Google Shape;14266;p101"/>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67" name="Google Shape;14267;p101"/>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68" name="Google Shape;14268;p101"/>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69" name="Google Shape;14269;p101"/>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70" name="Google Shape;14270;p101"/>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71" name="Google Shape;14271;p101"/>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72" name="Google Shape;14272;p101"/>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73" name="Google Shape;14273;p101"/>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74" name="Google Shape;14274;p101"/>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75" name="Google Shape;14275;p101"/>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76" name="Google Shape;14276;p101"/>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77" name="Google Shape;14277;p101"/>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78" name="Google Shape;14278;p101"/>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79" name="Google Shape;14279;p101"/>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80" name="Google Shape;14280;p101"/>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81" name="Google Shape;14281;p101"/>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82" name="Google Shape;14282;p101"/>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83" name="Google Shape;14283;p101"/>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84" name="Google Shape;14284;p101"/>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85" name="Google Shape;14285;p101"/>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86" name="Google Shape;14286;p101"/>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87" name="Google Shape;14287;p101"/>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88" name="Google Shape;14288;p101"/>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89" name="Google Shape;14289;p101"/>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90" name="Google Shape;14290;p101"/>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91" name="Google Shape;14291;p101"/>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92" name="Google Shape;14292;p101"/>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93" name="Google Shape;14293;p101"/>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94" name="Google Shape;14294;p101"/>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95" name="Google Shape;14295;p101"/>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96" name="Google Shape;14296;p101"/>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97" name="Google Shape;14297;p101"/>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98" name="Google Shape;14298;p101"/>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99" name="Google Shape;14299;p101"/>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00" name="Google Shape;14300;p101"/>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01" name="Google Shape;14301;p101"/>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02" name="Google Shape;14302;p101"/>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03" name="Google Shape;14303;p101"/>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04" name="Google Shape;14304;p101"/>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05" name="Google Shape;14305;p101"/>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06" name="Google Shape;14306;p101"/>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07" name="Google Shape;14307;p101"/>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08" name="Google Shape;14308;p101"/>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09" name="Google Shape;14309;p101"/>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10" name="Google Shape;14310;p101"/>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11" name="Google Shape;14311;p101"/>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12" name="Google Shape;14312;p101"/>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13" name="Google Shape;14313;p101"/>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14" name="Google Shape;14314;p101"/>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15" name="Google Shape;14315;p101"/>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16" name="Google Shape;14316;p101"/>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17" name="Google Shape;14317;p101"/>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18" name="Google Shape;14318;p101"/>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19" name="Google Shape;14319;p101"/>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20" name="Google Shape;14320;p101"/>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21" name="Google Shape;14321;p101"/>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22" name="Google Shape;14322;p101"/>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23" name="Google Shape;14323;p101"/>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24" name="Google Shape;14324;p101"/>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25" name="Google Shape;14325;p101"/>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26" name="Google Shape;14326;p101"/>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27" name="Google Shape;14327;p101"/>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28" name="Google Shape;14328;p101"/>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29" name="Google Shape;14329;p101"/>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30" name="Google Shape;14330;p101"/>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31" name="Google Shape;14331;p101"/>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32" name="Google Shape;14332;p101"/>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33" name="Google Shape;14333;p101"/>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34" name="Google Shape;14334;p101"/>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35" name="Google Shape;14335;p101"/>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36" name="Google Shape;14336;p101"/>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37" name="Google Shape;14337;p101"/>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38" name="Google Shape;14338;p101"/>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39" name="Google Shape;14339;p101"/>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40" name="Google Shape;14340;p101"/>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41" name="Google Shape;14341;p101"/>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42" name="Google Shape;14342;p101"/>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43" name="Google Shape;14343;p101"/>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44" name="Google Shape;14344;p101"/>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45" name="Google Shape;14345;p101"/>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46" name="Google Shape;14346;p101"/>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47" name="Google Shape;14347;p101"/>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48" name="Google Shape;14348;p101"/>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49" name="Google Shape;14349;p101"/>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50" name="Google Shape;14350;p101"/>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Tree>
  </p:cSld>
  <p:clrMapOvr>
    <a:masterClrMapping/>
  </p:clrMapOvr>
</p:sld>
</file>

<file path=ppt/slides/slide10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354" name="Shape 14354"/>
        <p:cNvGrpSpPr/>
        <p:nvPr/>
      </p:nvGrpSpPr>
      <p:grpSpPr>
        <a:xfrm>
          <a:off x="0" y="0"/>
          <a:ext cx="0" cy="0"/>
          <a:chOff x="0" y="0"/>
          <a:chExt cx="0" cy="0"/>
        </a:xfrm>
      </p:grpSpPr>
      <p:sp>
        <p:nvSpPr>
          <p:cNvPr id="14355" name="Google Shape;14355;p102"/>
          <p:cNvSpPr/>
          <p:nvPr/>
        </p:nvSpPr>
        <p:spPr>
          <a:xfrm>
            <a:off x="156519" y="1136471"/>
            <a:ext cx="12035481" cy="5016758"/>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List and explain applications of Artificial Intelligence.</a:t>
            </a:r>
            <a:endParaRPr/>
          </a:p>
          <a:p>
            <a:pPr indent="-285750" lvl="0" marL="28575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List and explain applications of Robotics.</a:t>
            </a:r>
            <a:endParaRPr/>
          </a:p>
          <a:p>
            <a:pPr indent="-285750" lvl="0" marL="28575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List and explain applications of Computer Vision.</a:t>
            </a:r>
            <a:endParaRPr/>
          </a:p>
          <a:p>
            <a:pPr indent="-285750" lvl="0" marL="28575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Compare between Human Brain and Artificial Neural Network.</a:t>
            </a:r>
            <a:endParaRPr/>
          </a:p>
          <a:p>
            <a:pPr indent="-285750" lvl="0" marL="28575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Write detailed note on how ANN works.</a:t>
            </a:r>
            <a:endParaRPr/>
          </a:p>
          <a:p>
            <a:pPr indent="-285750" lvl="0" marL="28575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Discuss in detail Activation Functions used in ANN.</a:t>
            </a:r>
            <a:endParaRPr/>
          </a:p>
          <a:p>
            <a:pPr indent="-285750" lvl="0" marL="28575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Discuss with neat diagrams various interconnections used in ANN.</a:t>
            </a:r>
            <a:endParaRPr/>
          </a:p>
          <a:p>
            <a:pPr indent="-285750" lvl="0" marL="28575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Write a short note on Classification of Learning in ANN.</a:t>
            </a:r>
            <a:endParaRPr/>
          </a:p>
          <a:p>
            <a:pPr indent="-285750" lvl="0" marL="28575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Compare between ML and DL.</a:t>
            </a:r>
            <a:endParaRPr/>
          </a:p>
          <a:p>
            <a:pPr indent="-285750" lvl="0" marL="28575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Compare between AI, ML and DL.</a:t>
            </a:r>
            <a:endParaRPr/>
          </a:p>
          <a:p>
            <a:pPr indent="-285750" lvl="0" marL="28575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Explain advantages and disadvantages of deep learning along with various applications of DL.</a:t>
            </a:r>
            <a:endParaRPr/>
          </a:p>
          <a:p>
            <a:pPr indent="-285750" lvl="0" marL="28575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Explain advantages and disadvantages of Fuzzy Logic along with various applications of Fuzzy Logic.</a:t>
            </a:r>
            <a:endParaRPr/>
          </a:p>
          <a:p>
            <a:pPr indent="-285750" lvl="0" marL="28575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Discuss in detail components of NLP.</a:t>
            </a:r>
            <a:endParaRPr/>
          </a:p>
          <a:p>
            <a:pPr indent="-285750" lvl="0" marL="28575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Explain advantages and disadvantages of NLP along with various applications of NLP.</a:t>
            </a:r>
            <a:endParaRPr/>
          </a:p>
          <a:p>
            <a:pPr indent="-285750" lvl="0" marL="28575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Compare AI with ML.</a:t>
            </a:r>
            <a:endParaRPr/>
          </a:p>
          <a:p>
            <a:pPr indent="-285750" lvl="0" marL="28575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Discuss Applications of Computer Vision.</a:t>
            </a:r>
            <a:endParaRPr sz="2000">
              <a:solidFill>
                <a:schemeClr val="dk1"/>
              </a:solidFill>
              <a:latin typeface="Cambria"/>
              <a:ea typeface="Cambria"/>
              <a:cs typeface="Cambria"/>
              <a:sym typeface="Cambria"/>
            </a:endParaRPr>
          </a:p>
        </p:txBody>
      </p:sp>
      <p:sp>
        <p:nvSpPr>
          <p:cNvPr id="14356" name="Google Shape;14356;p102"/>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4357" name="Google Shape;14357;p102"/>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4358" name="Google Shape;14358;p102"/>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4359" name="Google Shape;14359;p102"/>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Question Bank</a:t>
            </a:r>
            <a:endParaRPr/>
          </a:p>
        </p:txBody>
      </p:sp>
      <p:grpSp>
        <p:nvGrpSpPr>
          <p:cNvPr id="14360" name="Google Shape;14360;p102"/>
          <p:cNvGrpSpPr/>
          <p:nvPr/>
        </p:nvGrpSpPr>
        <p:grpSpPr>
          <a:xfrm flipH="1">
            <a:off x="500415" y="164589"/>
            <a:ext cx="987415" cy="917986"/>
            <a:chOff x="5269706" y="2450306"/>
            <a:chExt cx="1654493" cy="1950720"/>
          </a:xfrm>
        </p:grpSpPr>
        <p:sp>
          <p:nvSpPr>
            <p:cNvPr id="14361" name="Google Shape;14361;p102"/>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62" name="Google Shape;14362;p102"/>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63" name="Google Shape;14363;p102"/>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64" name="Google Shape;14364;p102"/>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65" name="Google Shape;14365;p102"/>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66" name="Google Shape;14366;p102"/>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67" name="Google Shape;14367;p102"/>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68" name="Google Shape;14368;p102"/>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69" name="Google Shape;14369;p102"/>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70" name="Google Shape;14370;p102"/>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71" name="Google Shape;14371;p102"/>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72" name="Google Shape;14372;p102"/>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73" name="Google Shape;14373;p102"/>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74" name="Google Shape;14374;p102"/>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75" name="Google Shape;14375;p102"/>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76" name="Google Shape;14376;p102"/>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77" name="Google Shape;14377;p102"/>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78" name="Google Shape;14378;p102"/>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79" name="Google Shape;14379;p102"/>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80" name="Google Shape;14380;p102"/>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81" name="Google Shape;14381;p102"/>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82" name="Google Shape;14382;p102"/>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83" name="Google Shape;14383;p102"/>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84" name="Google Shape;14384;p102"/>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85" name="Google Shape;14385;p102"/>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86" name="Google Shape;14386;p102"/>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87" name="Google Shape;14387;p102"/>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88" name="Google Shape;14388;p102"/>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89" name="Google Shape;14389;p102"/>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90" name="Google Shape;14390;p102"/>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91" name="Google Shape;14391;p102"/>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92" name="Google Shape;14392;p102"/>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93" name="Google Shape;14393;p102"/>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94" name="Google Shape;14394;p102"/>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95" name="Google Shape;14395;p102"/>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96" name="Google Shape;14396;p102"/>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97" name="Google Shape;14397;p102"/>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98" name="Google Shape;14398;p102"/>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99" name="Google Shape;14399;p102"/>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00" name="Google Shape;14400;p102"/>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01" name="Google Shape;14401;p102"/>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02" name="Google Shape;14402;p102"/>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03" name="Google Shape;14403;p102"/>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04" name="Google Shape;14404;p102"/>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05" name="Google Shape;14405;p102"/>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06" name="Google Shape;14406;p102"/>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07" name="Google Shape;14407;p102"/>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08" name="Google Shape;14408;p102"/>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09" name="Google Shape;14409;p102"/>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10" name="Google Shape;14410;p102"/>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11" name="Google Shape;14411;p102"/>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12" name="Google Shape;14412;p102"/>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13" name="Google Shape;14413;p102"/>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14" name="Google Shape;14414;p102"/>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15" name="Google Shape;14415;p102"/>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16" name="Google Shape;14416;p102"/>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17" name="Google Shape;14417;p102"/>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18" name="Google Shape;14418;p102"/>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19" name="Google Shape;14419;p102"/>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20" name="Google Shape;14420;p102"/>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21" name="Google Shape;14421;p102"/>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22" name="Google Shape;14422;p102"/>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23" name="Google Shape;14423;p102"/>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24" name="Google Shape;14424;p102"/>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25" name="Google Shape;14425;p102"/>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26" name="Google Shape;14426;p102"/>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27" name="Google Shape;14427;p102"/>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28" name="Google Shape;14428;p102"/>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29" name="Google Shape;14429;p102"/>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30" name="Google Shape;14430;p102"/>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31" name="Google Shape;14431;p102"/>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32" name="Google Shape;14432;p102"/>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33" name="Google Shape;14433;p102"/>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34" name="Google Shape;14434;p102"/>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35" name="Google Shape;14435;p102"/>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36" name="Google Shape;14436;p102"/>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37" name="Google Shape;14437;p102"/>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38" name="Google Shape;14438;p102"/>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39" name="Google Shape;14439;p102"/>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40" name="Google Shape;14440;p102"/>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41" name="Google Shape;14441;p102"/>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42" name="Google Shape;14442;p102"/>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43" name="Google Shape;14443;p102"/>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44" name="Google Shape;14444;p102"/>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45" name="Google Shape;14445;p102"/>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46" name="Google Shape;14446;p102"/>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47" name="Google Shape;14447;p102"/>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48" name="Google Shape;14448;p102"/>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49" name="Google Shape;14449;p102"/>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50" name="Google Shape;14450;p102"/>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51" name="Google Shape;14451;p102"/>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52" name="Google Shape;14452;p102"/>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53" name="Google Shape;14453;p102"/>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54" name="Google Shape;14454;p102"/>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55" name="Google Shape;14455;p102"/>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56" name="Google Shape;14456;p102"/>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57" name="Google Shape;14457;p102"/>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58" name="Google Shape;14458;p102"/>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59" name="Google Shape;14459;p102"/>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60" name="Google Shape;14460;p102"/>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61" name="Google Shape;14461;p102"/>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62" name="Google Shape;14462;p102"/>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63" name="Google Shape;14463;p102"/>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64" name="Google Shape;14464;p102"/>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65" name="Google Shape;14465;p102"/>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66" name="Google Shape;14466;p102"/>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67" name="Google Shape;14467;p102"/>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68" name="Google Shape;14468;p102"/>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69" name="Google Shape;14469;p102"/>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70" name="Google Shape;14470;p102"/>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71" name="Google Shape;14471;p102"/>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72" name="Google Shape;14472;p102"/>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73" name="Google Shape;14473;p102"/>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74" name="Google Shape;14474;p102"/>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75" name="Google Shape;14475;p102"/>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76" name="Google Shape;14476;p102"/>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77" name="Google Shape;14477;p102"/>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78" name="Google Shape;14478;p102"/>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79" name="Google Shape;14479;p102"/>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80" name="Google Shape;14480;p102"/>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81" name="Google Shape;14481;p102"/>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82" name="Google Shape;14482;p102"/>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83" name="Google Shape;14483;p102"/>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84" name="Google Shape;14484;p102"/>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85" name="Google Shape;14485;p102"/>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86" name="Google Shape;14486;p102"/>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87" name="Google Shape;14487;p102"/>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Tree>
  </p:cSld>
  <p:clrMapOvr>
    <a:masterClrMapping/>
  </p:clrMapOvr>
</p:sld>
</file>

<file path=ppt/slides/slide10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91" name="Shape 14491"/>
        <p:cNvGrpSpPr/>
        <p:nvPr/>
      </p:nvGrpSpPr>
      <p:grpSpPr>
        <a:xfrm>
          <a:off x="0" y="0"/>
          <a:ext cx="0" cy="0"/>
          <a:chOff x="0" y="0"/>
          <a:chExt cx="0" cy="0"/>
        </a:xfrm>
      </p:grpSpPr>
      <p:sp>
        <p:nvSpPr>
          <p:cNvPr id="14492" name="Google Shape;14492;p103"/>
          <p:cNvSpPr/>
          <p:nvPr/>
        </p:nvSpPr>
        <p:spPr>
          <a:xfrm>
            <a:off x="156519" y="1136471"/>
            <a:ext cx="12035481" cy="2308324"/>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400"/>
              <a:buFont typeface="Noto Sans Symbols"/>
              <a:buChar char="✔"/>
            </a:pPr>
            <a:r>
              <a:rPr lang="en-US" sz="2400">
                <a:solidFill>
                  <a:schemeClr val="dk1"/>
                </a:solidFill>
                <a:latin typeface="Cambria"/>
                <a:ea typeface="Cambria"/>
                <a:cs typeface="Cambria"/>
                <a:sym typeface="Cambria"/>
              </a:rPr>
              <a:t>Stuart Russell and Peter Norvig, “Artificial Intelligence: A Modern Approach”, Third edition, Pearson, 2013</a:t>
            </a:r>
            <a:endParaRPr/>
          </a:p>
          <a:p>
            <a:pPr indent="-285750" lvl="0" marL="285750" marR="0" rtl="0" algn="l">
              <a:spcBef>
                <a:spcPts val="0"/>
              </a:spcBef>
              <a:spcAft>
                <a:spcPts val="0"/>
              </a:spcAft>
              <a:buClr>
                <a:schemeClr val="dk1"/>
              </a:buClr>
              <a:buSzPts val="2400"/>
              <a:buFont typeface="Noto Sans Symbols"/>
              <a:buChar char="✔"/>
            </a:pPr>
            <a:r>
              <a:rPr lang="en-US" sz="2400">
                <a:solidFill>
                  <a:schemeClr val="dk1"/>
                </a:solidFill>
                <a:latin typeface="Cambria"/>
                <a:ea typeface="Cambria"/>
                <a:cs typeface="Cambria"/>
                <a:sym typeface="Cambria"/>
              </a:rPr>
              <a:t>E. Rich and K.Knight, Artificial Intelligence, Tata McGraw Hill, 1992. </a:t>
            </a:r>
            <a:endParaRPr/>
          </a:p>
          <a:p>
            <a:pPr indent="-285750" lvl="0" marL="285750" marR="0" rtl="0" algn="l">
              <a:spcBef>
                <a:spcPts val="0"/>
              </a:spcBef>
              <a:spcAft>
                <a:spcPts val="0"/>
              </a:spcAft>
              <a:buClr>
                <a:schemeClr val="dk1"/>
              </a:buClr>
              <a:buSzPts val="2400"/>
              <a:buFont typeface="Noto Sans Symbols"/>
              <a:buChar char="✔"/>
            </a:pPr>
            <a:r>
              <a:rPr lang="en-US" sz="2400">
                <a:solidFill>
                  <a:schemeClr val="dk1"/>
                </a:solidFill>
                <a:latin typeface="Cambria"/>
                <a:ea typeface="Cambria"/>
                <a:cs typeface="Cambria"/>
                <a:sym typeface="Cambria"/>
              </a:rPr>
              <a:t>Tom Mitchell , Machine Learning, McGraw hill publication</a:t>
            </a:r>
            <a:endParaRPr/>
          </a:p>
          <a:p>
            <a:pPr indent="-285750" lvl="0" marL="285750" marR="0" rtl="0" algn="l">
              <a:spcBef>
                <a:spcPts val="0"/>
              </a:spcBef>
              <a:spcAft>
                <a:spcPts val="0"/>
              </a:spcAft>
              <a:buClr>
                <a:schemeClr val="dk1"/>
              </a:buClr>
              <a:buSzPts val="2400"/>
              <a:buFont typeface="Noto Sans Symbols"/>
              <a:buChar char="✔"/>
            </a:pPr>
            <a:r>
              <a:rPr lang="en-US" sz="2400">
                <a:solidFill>
                  <a:schemeClr val="dk1"/>
                </a:solidFill>
                <a:latin typeface="Cambria"/>
                <a:ea typeface="Cambria"/>
                <a:cs typeface="Cambria"/>
                <a:sym typeface="Cambria"/>
              </a:rPr>
              <a:t>Ethem Alpaydin, “ Introduction to Machine Learning”, PHI 2nd Edition-2013, ISBN 978-0-262-01243-0</a:t>
            </a:r>
            <a:endParaRPr/>
          </a:p>
        </p:txBody>
      </p:sp>
      <p:sp>
        <p:nvSpPr>
          <p:cNvPr id="14493" name="Google Shape;14493;p103"/>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4494" name="Google Shape;14494;p103"/>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4495" name="Google Shape;14495;p103"/>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4496" name="Google Shape;14496;p103"/>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References</a:t>
            </a:r>
            <a:endParaRPr/>
          </a:p>
        </p:txBody>
      </p:sp>
      <p:grpSp>
        <p:nvGrpSpPr>
          <p:cNvPr id="14497" name="Google Shape;14497;p103"/>
          <p:cNvGrpSpPr/>
          <p:nvPr/>
        </p:nvGrpSpPr>
        <p:grpSpPr>
          <a:xfrm flipH="1">
            <a:off x="500415" y="164589"/>
            <a:ext cx="987415" cy="917986"/>
            <a:chOff x="5269706" y="2450306"/>
            <a:chExt cx="1654493" cy="1950720"/>
          </a:xfrm>
        </p:grpSpPr>
        <p:sp>
          <p:nvSpPr>
            <p:cNvPr id="14498" name="Google Shape;14498;p103"/>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499" name="Google Shape;14499;p103"/>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00" name="Google Shape;14500;p103"/>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01" name="Google Shape;14501;p103"/>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02" name="Google Shape;14502;p103"/>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03" name="Google Shape;14503;p103"/>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04" name="Google Shape;14504;p103"/>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05" name="Google Shape;14505;p103"/>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06" name="Google Shape;14506;p103"/>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07" name="Google Shape;14507;p103"/>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08" name="Google Shape;14508;p103"/>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09" name="Google Shape;14509;p103"/>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10" name="Google Shape;14510;p103"/>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11" name="Google Shape;14511;p103"/>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12" name="Google Shape;14512;p103"/>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13" name="Google Shape;14513;p103"/>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14" name="Google Shape;14514;p103"/>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15" name="Google Shape;14515;p103"/>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16" name="Google Shape;14516;p103"/>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17" name="Google Shape;14517;p103"/>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18" name="Google Shape;14518;p103"/>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19" name="Google Shape;14519;p103"/>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20" name="Google Shape;14520;p103"/>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21" name="Google Shape;14521;p103"/>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22" name="Google Shape;14522;p103"/>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23" name="Google Shape;14523;p103"/>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24" name="Google Shape;14524;p103"/>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25" name="Google Shape;14525;p103"/>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26" name="Google Shape;14526;p103"/>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27" name="Google Shape;14527;p103"/>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28" name="Google Shape;14528;p103"/>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29" name="Google Shape;14529;p103"/>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30" name="Google Shape;14530;p103"/>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31" name="Google Shape;14531;p103"/>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32" name="Google Shape;14532;p103"/>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33" name="Google Shape;14533;p103"/>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34" name="Google Shape;14534;p103"/>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35" name="Google Shape;14535;p103"/>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36" name="Google Shape;14536;p103"/>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37" name="Google Shape;14537;p103"/>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38" name="Google Shape;14538;p103"/>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39" name="Google Shape;14539;p103"/>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40" name="Google Shape;14540;p103"/>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41" name="Google Shape;14541;p103"/>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42" name="Google Shape;14542;p103"/>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43" name="Google Shape;14543;p103"/>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44" name="Google Shape;14544;p103"/>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45" name="Google Shape;14545;p103"/>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46" name="Google Shape;14546;p103"/>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47" name="Google Shape;14547;p103"/>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48" name="Google Shape;14548;p103"/>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49" name="Google Shape;14549;p103"/>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50" name="Google Shape;14550;p103"/>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51" name="Google Shape;14551;p103"/>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52" name="Google Shape;14552;p103"/>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53" name="Google Shape;14553;p103"/>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54" name="Google Shape;14554;p103"/>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55" name="Google Shape;14555;p103"/>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56" name="Google Shape;14556;p103"/>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57" name="Google Shape;14557;p103"/>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58" name="Google Shape;14558;p103"/>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59" name="Google Shape;14559;p103"/>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60" name="Google Shape;14560;p103"/>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61" name="Google Shape;14561;p103"/>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62" name="Google Shape;14562;p103"/>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63" name="Google Shape;14563;p103"/>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64" name="Google Shape;14564;p103"/>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65" name="Google Shape;14565;p103"/>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66" name="Google Shape;14566;p103"/>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67" name="Google Shape;14567;p103"/>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68" name="Google Shape;14568;p103"/>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69" name="Google Shape;14569;p103"/>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70" name="Google Shape;14570;p103"/>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71" name="Google Shape;14571;p103"/>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72" name="Google Shape;14572;p103"/>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73" name="Google Shape;14573;p103"/>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74" name="Google Shape;14574;p103"/>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75" name="Google Shape;14575;p103"/>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76" name="Google Shape;14576;p103"/>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77" name="Google Shape;14577;p103"/>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78" name="Google Shape;14578;p103"/>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79" name="Google Shape;14579;p103"/>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80" name="Google Shape;14580;p103"/>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81" name="Google Shape;14581;p103"/>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82" name="Google Shape;14582;p103"/>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83" name="Google Shape;14583;p103"/>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84" name="Google Shape;14584;p103"/>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85" name="Google Shape;14585;p103"/>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86" name="Google Shape;14586;p103"/>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87" name="Google Shape;14587;p103"/>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88" name="Google Shape;14588;p103"/>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89" name="Google Shape;14589;p103"/>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90" name="Google Shape;14590;p103"/>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91" name="Google Shape;14591;p103"/>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92" name="Google Shape;14592;p103"/>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93" name="Google Shape;14593;p103"/>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94" name="Google Shape;14594;p103"/>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95" name="Google Shape;14595;p103"/>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96" name="Google Shape;14596;p103"/>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97" name="Google Shape;14597;p103"/>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98" name="Google Shape;14598;p103"/>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99" name="Google Shape;14599;p103"/>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00" name="Google Shape;14600;p103"/>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01" name="Google Shape;14601;p103"/>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02" name="Google Shape;14602;p103"/>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03" name="Google Shape;14603;p103"/>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04" name="Google Shape;14604;p103"/>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05" name="Google Shape;14605;p103"/>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06" name="Google Shape;14606;p103"/>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07" name="Google Shape;14607;p103"/>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08" name="Google Shape;14608;p103"/>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09" name="Google Shape;14609;p103"/>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10" name="Google Shape;14610;p103"/>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11" name="Google Shape;14611;p103"/>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12" name="Google Shape;14612;p103"/>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13" name="Google Shape;14613;p103"/>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14" name="Google Shape;14614;p103"/>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15" name="Google Shape;14615;p103"/>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16" name="Google Shape;14616;p103"/>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17" name="Google Shape;14617;p103"/>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18" name="Google Shape;14618;p103"/>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19" name="Google Shape;14619;p103"/>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20" name="Google Shape;14620;p103"/>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21" name="Google Shape;14621;p103"/>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22" name="Google Shape;14622;p103"/>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23" name="Google Shape;14623;p103"/>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24" name="Google Shape;14624;p103"/>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6" name="Shape 1306"/>
        <p:cNvGrpSpPr/>
        <p:nvPr/>
      </p:nvGrpSpPr>
      <p:grpSpPr>
        <a:xfrm>
          <a:off x="0" y="0"/>
          <a:ext cx="0" cy="0"/>
          <a:chOff x="0" y="0"/>
          <a:chExt cx="0" cy="0"/>
        </a:xfrm>
      </p:grpSpPr>
      <p:sp>
        <p:nvSpPr>
          <p:cNvPr id="1307" name="Google Shape;1307;p11"/>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308" name="Google Shape;1308;p11"/>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309" name="Google Shape;1309;p11"/>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310" name="Google Shape;1310;p11"/>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Applications of AI (Cntd.)</a:t>
            </a:r>
            <a:endParaRPr/>
          </a:p>
        </p:txBody>
      </p:sp>
      <p:grpSp>
        <p:nvGrpSpPr>
          <p:cNvPr id="1311" name="Google Shape;1311;p11"/>
          <p:cNvGrpSpPr/>
          <p:nvPr/>
        </p:nvGrpSpPr>
        <p:grpSpPr>
          <a:xfrm flipH="1">
            <a:off x="500415" y="164589"/>
            <a:ext cx="987415" cy="917986"/>
            <a:chOff x="5269706" y="2450306"/>
            <a:chExt cx="1654493" cy="1950720"/>
          </a:xfrm>
        </p:grpSpPr>
        <p:sp>
          <p:nvSpPr>
            <p:cNvPr id="1312" name="Google Shape;1312;p11"/>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3" name="Google Shape;1313;p11"/>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4" name="Google Shape;1314;p11"/>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5" name="Google Shape;1315;p11"/>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6" name="Google Shape;1316;p11"/>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7" name="Google Shape;1317;p11"/>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8" name="Google Shape;1318;p11"/>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9" name="Google Shape;1319;p11"/>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0" name="Google Shape;1320;p11"/>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1" name="Google Shape;1321;p11"/>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2" name="Google Shape;1322;p11"/>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3" name="Google Shape;1323;p11"/>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4" name="Google Shape;1324;p11"/>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5" name="Google Shape;1325;p11"/>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6" name="Google Shape;1326;p11"/>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7" name="Google Shape;1327;p11"/>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8" name="Google Shape;1328;p11"/>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9" name="Google Shape;1329;p11"/>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0" name="Google Shape;1330;p11"/>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1" name="Google Shape;1331;p11"/>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2" name="Google Shape;1332;p11"/>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3" name="Google Shape;1333;p11"/>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4" name="Google Shape;1334;p11"/>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5" name="Google Shape;1335;p11"/>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6" name="Google Shape;1336;p11"/>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7" name="Google Shape;1337;p11"/>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8" name="Google Shape;1338;p11"/>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9" name="Google Shape;1339;p11"/>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0" name="Google Shape;1340;p11"/>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1" name="Google Shape;1341;p11"/>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2" name="Google Shape;1342;p11"/>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3" name="Google Shape;1343;p11"/>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4" name="Google Shape;1344;p11"/>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5" name="Google Shape;1345;p11"/>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6" name="Google Shape;1346;p11"/>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7" name="Google Shape;1347;p11"/>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8" name="Google Shape;1348;p11"/>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9" name="Google Shape;1349;p11"/>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0" name="Google Shape;1350;p11"/>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1" name="Google Shape;1351;p11"/>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2" name="Google Shape;1352;p11"/>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3" name="Google Shape;1353;p11"/>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4" name="Google Shape;1354;p11"/>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5" name="Google Shape;1355;p11"/>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6" name="Google Shape;1356;p11"/>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7" name="Google Shape;1357;p11"/>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8" name="Google Shape;1358;p11"/>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9" name="Google Shape;1359;p11"/>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0" name="Google Shape;1360;p11"/>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1" name="Google Shape;1361;p11"/>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2" name="Google Shape;1362;p11"/>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3" name="Google Shape;1363;p11"/>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4" name="Google Shape;1364;p11"/>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5" name="Google Shape;1365;p11"/>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6" name="Google Shape;1366;p11"/>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7" name="Google Shape;1367;p11"/>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8" name="Google Shape;1368;p11"/>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9" name="Google Shape;1369;p11"/>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0" name="Google Shape;1370;p11"/>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1" name="Google Shape;1371;p11"/>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2" name="Google Shape;1372;p11"/>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3" name="Google Shape;1373;p11"/>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4" name="Google Shape;1374;p11"/>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5" name="Google Shape;1375;p11"/>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6" name="Google Shape;1376;p11"/>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7" name="Google Shape;1377;p11"/>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8" name="Google Shape;1378;p11"/>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9" name="Google Shape;1379;p11"/>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0" name="Google Shape;1380;p11"/>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1" name="Google Shape;1381;p11"/>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2" name="Google Shape;1382;p11"/>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3" name="Google Shape;1383;p11"/>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4" name="Google Shape;1384;p11"/>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5" name="Google Shape;1385;p11"/>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6" name="Google Shape;1386;p11"/>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7" name="Google Shape;1387;p11"/>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8" name="Google Shape;1388;p11"/>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9" name="Google Shape;1389;p11"/>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0" name="Google Shape;1390;p11"/>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1" name="Google Shape;1391;p11"/>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2" name="Google Shape;1392;p11"/>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3" name="Google Shape;1393;p11"/>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4" name="Google Shape;1394;p11"/>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5" name="Google Shape;1395;p11"/>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6" name="Google Shape;1396;p11"/>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7" name="Google Shape;1397;p11"/>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8" name="Google Shape;1398;p11"/>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9" name="Google Shape;1399;p11"/>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0" name="Google Shape;1400;p11"/>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1" name="Google Shape;1401;p11"/>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2" name="Google Shape;1402;p11"/>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3" name="Google Shape;1403;p11"/>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4" name="Google Shape;1404;p11"/>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5" name="Google Shape;1405;p11"/>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6" name="Google Shape;1406;p11"/>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7" name="Google Shape;1407;p11"/>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8" name="Google Shape;1408;p11"/>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9" name="Google Shape;1409;p11"/>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0" name="Google Shape;1410;p11"/>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1" name="Google Shape;1411;p11"/>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2" name="Google Shape;1412;p11"/>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3" name="Google Shape;1413;p11"/>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4" name="Google Shape;1414;p11"/>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5" name="Google Shape;1415;p11"/>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6" name="Google Shape;1416;p11"/>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7" name="Google Shape;1417;p11"/>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8" name="Google Shape;1418;p11"/>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19" name="Google Shape;1419;p11"/>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0" name="Google Shape;1420;p11"/>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1" name="Google Shape;1421;p11"/>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2" name="Google Shape;1422;p11"/>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3" name="Google Shape;1423;p11"/>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4" name="Google Shape;1424;p11"/>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5" name="Google Shape;1425;p11"/>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6" name="Google Shape;1426;p11"/>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7" name="Google Shape;1427;p11"/>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8" name="Google Shape;1428;p11"/>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29" name="Google Shape;1429;p11"/>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0" name="Google Shape;1430;p11"/>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1" name="Google Shape;1431;p11"/>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2" name="Google Shape;1432;p11"/>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3" name="Google Shape;1433;p11"/>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4" name="Google Shape;1434;p11"/>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5" name="Google Shape;1435;p11"/>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6" name="Google Shape;1436;p11"/>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7" name="Google Shape;1437;p11"/>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38" name="Google Shape;1438;p11"/>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1439" name="Google Shape;1439;p11"/>
          <p:cNvSpPr/>
          <p:nvPr/>
        </p:nvSpPr>
        <p:spPr>
          <a:xfrm>
            <a:off x="500415" y="1301227"/>
            <a:ext cx="11377454" cy="5170646"/>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Space Exploration –</a:t>
            </a:r>
            <a:r>
              <a:rPr i="1" lang="en-US" sz="2200">
                <a:solidFill>
                  <a:schemeClr val="dk1"/>
                </a:solidFill>
                <a:latin typeface="Cambria"/>
                <a:ea typeface="Cambria"/>
                <a:cs typeface="Cambria"/>
                <a:sym typeface="Cambria"/>
              </a:rPr>
              <a:t> </a:t>
            </a:r>
            <a:r>
              <a:rPr lang="en-US" sz="2200">
                <a:solidFill>
                  <a:schemeClr val="dk1"/>
                </a:solidFill>
                <a:latin typeface="Cambria"/>
                <a:ea typeface="Cambria"/>
                <a:cs typeface="Cambria"/>
                <a:sym typeface="Cambria"/>
              </a:rPr>
              <a:t>Space expeditions and discoveries always require analyzing vast amounts of data. Artificial Intelligence and Machine learning is the best way to handle and process data on this scale. </a:t>
            </a:r>
            <a:r>
              <a:rPr b="1" lang="en-US" sz="2200">
                <a:solidFill>
                  <a:schemeClr val="dk1"/>
                </a:solidFill>
                <a:latin typeface="Cambria"/>
                <a:ea typeface="Cambria"/>
                <a:cs typeface="Cambria"/>
                <a:sym typeface="Cambria"/>
              </a:rPr>
              <a:t>For Example,</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After rigorous research, astronomers used Artificial Intelligence to sift through years of data obtained by the Kepler telescope in order </a:t>
            </a:r>
            <a:r>
              <a:rPr b="1" i="0" lang="en-US" sz="2200" u="none" cap="none" strike="noStrike">
                <a:solidFill>
                  <a:schemeClr val="dk1"/>
                </a:solidFill>
                <a:latin typeface="Cambria"/>
                <a:ea typeface="Cambria"/>
                <a:cs typeface="Cambria"/>
                <a:sym typeface="Cambria"/>
              </a:rPr>
              <a:t>to identify a distant eight-planet solar system</a:t>
            </a:r>
            <a:r>
              <a:rPr b="0" i="0" lang="en-US" sz="2200" u="none" cap="none" strike="noStrike">
                <a:solidFill>
                  <a:schemeClr val="dk1"/>
                </a:solidFill>
                <a:latin typeface="Cambria"/>
                <a:ea typeface="Cambria"/>
                <a:cs typeface="Cambria"/>
                <a:sym typeface="Cambria"/>
              </a:rPr>
              <a:t>.</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Artificial Intelligence is also being used for </a:t>
            </a:r>
            <a:r>
              <a:rPr b="1" i="0" lang="en-US" sz="2200" u="none" cap="none" strike="noStrike">
                <a:solidFill>
                  <a:schemeClr val="dk1"/>
                </a:solidFill>
                <a:latin typeface="Cambria"/>
                <a:ea typeface="Cambria"/>
                <a:cs typeface="Cambria"/>
                <a:sym typeface="Cambria"/>
              </a:rPr>
              <a:t>NASA’s</a:t>
            </a:r>
            <a:r>
              <a:rPr b="0" i="0" lang="en-US" sz="2200" u="none" cap="none" strike="noStrike">
                <a:solidFill>
                  <a:schemeClr val="dk1"/>
                </a:solidFill>
                <a:latin typeface="Cambria"/>
                <a:ea typeface="Cambria"/>
                <a:cs typeface="Cambria"/>
                <a:sym typeface="Cambria"/>
              </a:rPr>
              <a:t> next rover mission to Mars, the Mars 2020 Rover. The </a:t>
            </a:r>
            <a:r>
              <a:rPr b="1" i="0" lang="en-US" sz="2200" u="none" cap="none" strike="noStrike">
                <a:solidFill>
                  <a:schemeClr val="dk1"/>
                </a:solidFill>
                <a:latin typeface="Cambria"/>
                <a:ea typeface="Cambria"/>
                <a:cs typeface="Cambria"/>
                <a:sym typeface="Cambria"/>
              </a:rPr>
              <a:t>AEGIS</a:t>
            </a:r>
            <a:r>
              <a:rPr b="0" i="0" lang="en-US" sz="2200" u="none" cap="none" strike="noStrike">
                <a:solidFill>
                  <a:schemeClr val="dk1"/>
                </a:solidFill>
                <a:latin typeface="Cambria"/>
                <a:ea typeface="Cambria"/>
                <a:cs typeface="Cambria"/>
                <a:sym typeface="Cambria"/>
              </a:rPr>
              <a:t>, which is an AI-based Mars rover is already on the red planet. The rover is responsible for autonomous targeting of cameras in order to perform investigations on Mars.</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A hundred million miles from Earth, </a:t>
            </a:r>
            <a:r>
              <a:rPr b="1" i="0" lang="en-US" sz="2200" u="none" cap="none" strike="noStrike">
                <a:solidFill>
                  <a:schemeClr val="dk1"/>
                </a:solidFill>
                <a:latin typeface="Cambria"/>
                <a:ea typeface="Cambria"/>
                <a:cs typeface="Cambria"/>
                <a:sym typeface="Cambria"/>
              </a:rPr>
              <a:t>NASA's Remote Agent program</a:t>
            </a:r>
            <a:r>
              <a:rPr b="0" i="0" lang="en-US" sz="2200" u="none" cap="none" strike="noStrike">
                <a:solidFill>
                  <a:schemeClr val="dk1"/>
                </a:solidFill>
                <a:latin typeface="Cambria"/>
                <a:ea typeface="Cambria"/>
                <a:cs typeface="Cambria"/>
                <a:sym typeface="Cambria"/>
              </a:rPr>
              <a:t> became the first on-board autonomous planning program to control the scheduling of operations for a spacecraft. Successor program </a:t>
            </a:r>
            <a:r>
              <a:rPr b="1" i="0" lang="en-US" sz="2200" u="none" cap="none" strike="noStrike">
                <a:solidFill>
                  <a:schemeClr val="dk1"/>
                </a:solidFill>
                <a:latin typeface="Cambria"/>
                <a:ea typeface="Cambria"/>
                <a:cs typeface="Cambria"/>
                <a:sym typeface="Cambria"/>
              </a:rPr>
              <a:t>MAPGEN</a:t>
            </a:r>
            <a:r>
              <a:rPr b="0" i="0" lang="en-US" sz="2200" u="none" cap="none" strike="noStrike">
                <a:solidFill>
                  <a:schemeClr val="dk1"/>
                </a:solidFill>
                <a:latin typeface="Cambria"/>
                <a:ea typeface="Cambria"/>
                <a:cs typeface="Cambria"/>
                <a:sym typeface="Cambria"/>
              </a:rPr>
              <a:t> plans the daily operations for NASA's Mars Exploration Rovers, and </a:t>
            </a:r>
            <a:r>
              <a:rPr b="1" i="0" lang="en-US" sz="2200" u="none" cap="none" strike="noStrike">
                <a:solidFill>
                  <a:schemeClr val="dk1"/>
                </a:solidFill>
                <a:latin typeface="Cambria"/>
                <a:ea typeface="Cambria"/>
                <a:cs typeface="Cambria"/>
                <a:sym typeface="Cambria"/>
              </a:rPr>
              <a:t>MEXAR2</a:t>
            </a:r>
            <a:r>
              <a:rPr b="0" i="0" lang="en-US" sz="2200" u="none" cap="none" strike="noStrike">
                <a:solidFill>
                  <a:schemeClr val="dk1"/>
                </a:solidFill>
                <a:latin typeface="Cambria"/>
                <a:ea typeface="Cambria"/>
                <a:cs typeface="Cambria"/>
                <a:sym typeface="Cambria"/>
              </a:rPr>
              <a:t> did mission planning both logistics and science planning for the European Space Agency's Mars Express mission in 2008.</a:t>
            </a:r>
            <a:endParaRPr/>
          </a:p>
        </p:txBody>
      </p:sp>
      <p:sp>
        <p:nvSpPr>
          <p:cNvPr id="1440" name="Google Shape;1440;p11"/>
          <p:cNvSpPr/>
          <p:nvPr/>
        </p:nvSpPr>
        <p:spPr>
          <a:xfrm>
            <a:off x="143063" y="1124371"/>
            <a:ext cx="425347" cy="1023376"/>
          </a:xfrm>
          <a:custGeom>
            <a:rect b="b" l="l" r="r" t="t"/>
            <a:pathLst>
              <a:path extrusionOk="0" h="2598393" w="1060423">
                <a:moveTo>
                  <a:pt x="511607" y="1989888"/>
                </a:moveTo>
                <a:cubicBezTo>
                  <a:pt x="421916" y="2038892"/>
                  <a:pt x="392123" y="2248491"/>
                  <a:pt x="577615" y="2379095"/>
                </a:cubicBezTo>
                <a:cubicBezTo>
                  <a:pt x="531205" y="2257454"/>
                  <a:pt x="562054" y="2197447"/>
                  <a:pt x="592034" y="2136572"/>
                </a:cubicBezTo>
                <a:cubicBezTo>
                  <a:pt x="592534" y="2167519"/>
                  <a:pt x="560915" y="2234057"/>
                  <a:pt x="638675" y="2272816"/>
                </a:cubicBezTo>
                <a:cubicBezTo>
                  <a:pt x="602283" y="2156226"/>
                  <a:pt x="756001" y="2119500"/>
                  <a:pt x="594605" y="1990756"/>
                </a:cubicBezTo>
                <a:cubicBezTo>
                  <a:pt x="828052" y="2024484"/>
                  <a:pt x="759407" y="2143283"/>
                  <a:pt x="814896" y="2262952"/>
                </a:cubicBezTo>
                <a:cubicBezTo>
                  <a:pt x="774295" y="2270013"/>
                  <a:pt x="715464" y="2161619"/>
                  <a:pt x="728685" y="2212952"/>
                </a:cubicBezTo>
                <a:cubicBezTo>
                  <a:pt x="798068" y="2415798"/>
                  <a:pt x="590532" y="2421590"/>
                  <a:pt x="656442" y="2598393"/>
                </a:cubicBezTo>
                <a:cubicBezTo>
                  <a:pt x="451592" y="2586815"/>
                  <a:pt x="511509" y="2396411"/>
                  <a:pt x="415171" y="2350110"/>
                </a:cubicBezTo>
                <a:cubicBezTo>
                  <a:pt x="389023" y="2345435"/>
                  <a:pt x="357666" y="2366802"/>
                  <a:pt x="415723" y="2461957"/>
                </a:cubicBezTo>
                <a:cubicBezTo>
                  <a:pt x="77590" y="2209980"/>
                  <a:pt x="314998" y="2004011"/>
                  <a:pt x="511607" y="1989888"/>
                </a:cubicBezTo>
                <a:close/>
                <a:moveTo>
                  <a:pt x="344786" y="1884983"/>
                </a:moveTo>
                <a:lnTo>
                  <a:pt x="722598" y="1884983"/>
                </a:lnTo>
                <a:cubicBezTo>
                  <a:pt x="716460" y="1906965"/>
                  <a:pt x="711917" y="1928321"/>
                  <a:pt x="707988" y="1948728"/>
                </a:cubicBezTo>
                <a:lnTo>
                  <a:pt x="357819" y="1948059"/>
                </a:lnTo>
                <a:close/>
                <a:moveTo>
                  <a:pt x="530212" y="651224"/>
                </a:moveTo>
                <a:cubicBezTo>
                  <a:pt x="585486" y="651224"/>
                  <a:pt x="630294" y="696033"/>
                  <a:pt x="630294" y="751307"/>
                </a:cubicBezTo>
                <a:cubicBezTo>
                  <a:pt x="630294" y="806581"/>
                  <a:pt x="585486" y="851389"/>
                  <a:pt x="530212" y="851389"/>
                </a:cubicBezTo>
                <a:cubicBezTo>
                  <a:pt x="474938" y="851389"/>
                  <a:pt x="430129" y="806581"/>
                  <a:pt x="430129" y="751307"/>
                </a:cubicBezTo>
                <a:cubicBezTo>
                  <a:pt x="430129" y="696033"/>
                  <a:pt x="474938" y="651224"/>
                  <a:pt x="530212" y="651224"/>
                </a:cubicBezTo>
                <a:close/>
                <a:moveTo>
                  <a:pt x="530212" y="551141"/>
                </a:moveTo>
                <a:cubicBezTo>
                  <a:pt x="419664" y="551141"/>
                  <a:pt x="330046" y="640759"/>
                  <a:pt x="330046" y="751307"/>
                </a:cubicBezTo>
                <a:cubicBezTo>
                  <a:pt x="330046" y="861855"/>
                  <a:pt x="419664" y="951472"/>
                  <a:pt x="530212" y="951472"/>
                </a:cubicBezTo>
                <a:cubicBezTo>
                  <a:pt x="640760" y="951472"/>
                  <a:pt x="730377" y="861855"/>
                  <a:pt x="730377" y="751307"/>
                </a:cubicBezTo>
                <a:cubicBezTo>
                  <a:pt x="730377" y="640759"/>
                  <a:pt x="640760" y="551141"/>
                  <a:pt x="530212" y="551141"/>
                </a:cubicBezTo>
                <a:close/>
                <a:moveTo>
                  <a:pt x="286245" y="353827"/>
                </a:moveTo>
                <a:cubicBezTo>
                  <a:pt x="438132" y="439406"/>
                  <a:pt x="623290" y="440561"/>
                  <a:pt x="776100" y="356932"/>
                </a:cubicBezTo>
                <a:cubicBezTo>
                  <a:pt x="941305" y="720175"/>
                  <a:pt x="898096" y="1115325"/>
                  <a:pt x="825241" y="1447764"/>
                </a:cubicBezTo>
                <a:lnTo>
                  <a:pt x="1060423" y="1673413"/>
                </a:lnTo>
                <a:lnTo>
                  <a:pt x="1021935" y="1978110"/>
                </a:lnTo>
                <a:lnTo>
                  <a:pt x="745125" y="1786699"/>
                </a:lnTo>
                <a:lnTo>
                  <a:pt x="734250" y="1834148"/>
                </a:lnTo>
                <a:lnTo>
                  <a:pt x="332991" y="1834148"/>
                </a:lnTo>
                <a:cubicBezTo>
                  <a:pt x="330005" y="1820736"/>
                  <a:pt x="326662" y="1807037"/>
                  <a:pt x="323192" y="1793020"/>
                </a:cubicBezTo>
                <a:lnTo>
                  <a:pt x="38489" y="1989888"/>
                </a:lnTo>
                <a:lnTo>
                  <a:pt x="0" y="1685191"/>
                </a:lnTo>
                <a:lnTo>
                  <a:pt x="237343" y="1457469"/>
                </a:lnTo>
                <a:lnTo>
                  <a:pt x="238009" y="1459571"/>
                </a:lnTo>
                <a:lnTo>
                  <a:pt x="242012" y="1446515"/>
                </a:lnTo>
                <a:cubicBezTo>
                  <a:pt x="171205" y="1115067"/>
                  <a:pt x="127758" y="714059"/>
                  <a:pt x="286245" y="353827"/>
                </a:cubicBezTo>
                <a:close/>
                <a:moveTo>
                  <a:pt x="527942" y="0"/>
                </a:moveTo>
                <a:cubicBezTo>
                  <a:pt x="622760" y="95693"/>
                  <a:pt x="695048" y="196745"/>
                  <a:pt x="748164" y="301374"/>
                </a:cubicBezTo>
                <a:cubicBezTo>
                  <a:pt x="612692" y="376844"/>
                  <a:pt x="447588" y="375495"/>
                  <a:pt x="312997" y="298024"/>
                </a:cubicBezTo>
                <a:cubicBezTo>
                  <a:pt x="364591" y="193505"/>
                  <a:pt x="435080" y="93397"/>
                  <a:pt x="527942"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2700">
              <a:solidFill>
                <a:schemeClr val="lt1"/>
              </a:solidFill>
              <a:latin typeface="Calibri"/>
              <a:ea typeface="Calibri"/>
              <a:cs typeface="Calibri"/>
              <a:sym typeface="Calibri"/>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44" name="Shape 1444"/>
        <p:cNvGrpSpPr/>
        <p:nvPr/>
      </p:nvGrpSpPr>
      <p:grpSpPr>
        <a:xfrm>
          <a:off x="0" y="0"/>
          <a:ext cx="0" cy="0"/>
          <a:chOff x="0" y="0"/>
          <a:chExt cx="0" cy="0"/>
        </a:xfrm>
      </p:grpSpPr>
      <p:sp>
        <p:nvSpPr>
          <p:cNvPr id="1445" name="Google Shape;1445;p12"/>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446" name="Google Shape;1446;p12"/>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447" name="Google Shape;1447;p12"/>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448" name="Google Shape;1448;p12"/>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Applications of AI (Cntd.)</a:t>
            </a:r>
            <a:endParaRPr/>
          </a:p>
        </p:txBody>
      </p:sp>
      <p:grpSp>
        <p:nvGrpSpPr>
          <p:cNvPr id="1449" name="Google Shape;1449;p12"/>
          <p:cNvGrpSpPr/>
          <p:nvPr/>
        </p:nvGrpSpPr>
        <p:grpSpPr>
          <a:xfrm flipH="1">
            <a:off x="500415" y="164589"/>
            <a:ext cx="987415" cy="917986"/>
            <a:chOff x="5269706" y="2450306"/>
            <a:chExt cx="1654493" cy="1950720"/>
          </a:xfrm>
        </p:grpSpPr>
        <p:sp>
          <p:nvSpPr>
            <p:cNvPr id="1450" name="Google Shape;1450;p12"/>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1" name="Google Shape;1451;p12"/>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2" name="Google Shape;1452;p12"/>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3" name="Google Shape;1453;p12"/>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4" name="Google Shape;1454;p12"/>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5" name="Google Shape;1455;p12"/>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6" name="Google Shape;1456;p12"/>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7" name="Google Shape;1457;p12"/>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8" name="Google Shape;1458;p12"/>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59" name="Google Shape;1459;p12"/>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0" name="Google Shape;1460;p12"/>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1" name="Google Shape;1461;p12"/>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2" name="Google Shape;1462;p12"/>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3" name="Google Shape;1463;p12"/>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4" name="Google Shape;1464;p12"/>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5" name="Google Shape;1465;p12"/>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6" name="Google Shape;1466;p12"/>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7" name="Google Shape;1467;p12"/>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8" name="Google Shape;1468;p12"/>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69" name="Google Shape;1469;p12"/>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70" name="Google Shape;1470;p12"/>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71" name="Google Shape;1471;p12"/>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72" name="Google Shape;1472;p12"/>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73" name="Google Shape;1473;p12"/>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74" name="Google Shape;1474;p12"/>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75" name="Google Shape;1475;p12"/>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76" name="Google Shape;1476;p12"/>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77" name="Google Shape;1477;p12"/>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78" name="Google Shape;1478;p12"/>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79" name="Google Shape;1479;p12"/>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80" name="Google Shape;1480;p12"/>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81" name="Google Shape;1481;p12"/>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82" name="Google Shape;1482;p12"/>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83" name="Google Shape;1483;p12"/>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84" name="Google Shape;1484;p12"/>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85" name="Google Shape;1485;p12"/>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86" name="Google Shape;1486;p12"/>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87" name="Google Shape;1487;p12"/>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88" name="Google Shape;1488;p12"/>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89" name="Google Shape;1489;p12"/>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90" name="Google Shape;1490;p12"/>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91" name="Google Shape;1491;p12"/>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92" name="Google Shape;1492;p12"/>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93" name="Google Shape;1493;p12"/>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94" name="Google Shape;1494;p12"/>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95" name="Google Shape;1495;p12"/>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96" name="Google Shape;1496;p12"/>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97" name="Google Shape;1497;p12"/>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98" name="Google Shape;1498;p12"/>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99" name="Google Shape;1499;p12"/>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00" name="Google Shape;1500;p12"/>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01" name="Google Shape;1501;p12"/>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02" name="Google Shape;1502;p12"/>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03" name="Google Shape;1503;p12"/>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04" name="Google Shape;1504;p12"/>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05" name="Google Shape;1505;p12"/>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06" name="Google Shape;1506;p12"/>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07" name="Google Shape;1507;p12"/>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08" name="Google Shape;1508;p12"/>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09" name="Google Shape;1509;p12"/>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10" name="Google Shape;1510;p12"/>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11" name="Google Shape;1511;p12"/>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12" name="Google Shape;1512;p12"/>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13" name="Google Shape;1513;p12"/>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14" name="Google Shape;1514;p12"/>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15" name="Google Shape;1515;p12"/>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16" name="Google Shape;1516;p12"/>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17" name="Google Shape;1517;p12"/>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18" name="Google Shape;1518;p12"/>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19" name="Google Shape;1519;p12"/>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20" name="Google Shape;1520;p12"/>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21" name="Google Shape;1521;p12"/>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22" name="Google Shape;1522;p12"/>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23" name="Google Shape;1523;p12"/>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24" name="Google Shape;1524;p12"/>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25" name="Google Shape;1525;p12"/>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26" name="Google Shape;1526;p12"/>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27" name="Google Shape;1527;p12"/>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28" name="Google Shape;1528;p12"/>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29" name="Google Shape;1529;p12"/>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30" name="Google Shape;1530;p12"/>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31" name="Google Shape;1531;p12"/>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32" name="Google Shape;1532;p12"/>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33" name="Google Shape;1533;p12"/>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34" name="Google Shape;1534;p12"/>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35" name="Google Shape;1535;p12"/>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36" name="Google Shape;1536;p12"/>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37" name="Google Shape;1537;p12"/>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38" name="Google Shape;1538;p12"/>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39" name="Google Shape;1539;p12"/>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40" name="Google Shape;1540;p12"/>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41" name="Google Shape;1541;p12"/>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42" name="Google Shape;1542;p12"/>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43" name="Google Shape;1543;p12"/>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44" name="Google Shape;1544;p12"/>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45" name="Google Shape;1545;p12"/>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46" name="Google Shape;1546;p12"/>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47" name="Google Shape;1547;p12"/>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48" name="Google Shape;1548;p12"/>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49" name="Google Shape;1549;p12"/>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50" name="Google Shape;1550;p12"/>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51" name="Google Shape;1551;p12"/>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52" name="Google Shape;1552;p12"/>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53" name="Google Shape;1553;p12"/>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54" name="Google Shape;1554;p12"/>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55" name="Google Shape;1555;p12"/>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56" name="Google Shape;1556;p12"/>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57" name="Google Shape;1557;p12"/>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58" name="Google Shape;1558;p12"/>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59" name="Google Shape;1559;p12"/>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60" name="Google Shape;1560;p12"/>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61" name="Google Shape;1561;p12"/>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62" name="Google Shape;1562;p12"/>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63" name="Google Shape;1563;p12"/>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64" name="Google Shape;1564;p12"/>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65" name="Google Shape;1565;p12"/>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66" name="Google Shape;1566;p12"/>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67" name="Google Shape;1567;p12"/>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68" name="Google Shape;1568;p12"/>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69" name="Google Shape;1569;p12"/>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70" name="Google Shape;1570;p12"/>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71" name="Google Shape;1571;p12"/>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72" name="Google Shape;1572;p12"/>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73" name="Google Shape;1573;p12"/>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74" name="Google Shape;1574;p12"/>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75" name="Google Shape;1575;p12"/>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76" name="Google Shape;1576;p12"/>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1577" name="Google Shape;1577;p12"/>
          <p:cNvSpPr/>
          <p:nvPr/>
        </p:nvSpPr>
        <p:spPr>
          <a:xfrm>
            <a:off x="500415" y="1301227"/>
            <a:ext cx="11377454" cy="5170646"/>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Autonomous Vehicles –</a:t>
            </a:r>
            <a:r>
              <a:rPr i="1" lang="en-US" sz="2200">
                <a:solidFill>
                  <a:schemeClr val="dk1"/>
                </a:solidFill>
                <a:latin typeface="Cambria"/>
                <a:ea typeface="Cambria"/>
                <a:cs typeface="Cambria"/>
                <a:sym typeface="Cambria"/>
              </a:rPr>
              <a:t> </a:t>
            </a:r>
            <a:r>
              <a:rPr lang="en-US" sz="2200">
                <a:solidFill>
                  <a:schemeClr val="dk1"/>
                </a:solidFill>
                <a:latin typeface="Cambria"/>
                <a:ea typeface="Cambria"/>
                <a:cs typeface="Cambria"/>
                <a:sym typeface="Cambria"/>
              </a:rPr>
              <a:t>For the longest time, self-driving cars have been a buzzword in the AI industry. The development of autonomous vehicles will definitely revolutionaries the transport system. AI have contributed to the growth of the automotive industry through the creation and evolution of self-driving vehicles. As of 2016, there are over 30 companies utilizing </a:t>
            </a:r>
            <a:r>
              <a:rPr b="1" lang="en-US" sz="2200">
                <a:solidFill>
                  <a:schemeClr val="dk1"/>
                </a:solidFill>
                <a:latin typeface="Cambria"/>
                <a:ea typeface="Cambria"/>
                <a:cs typeface="Cambria"/>
                <a:sym typeface="Cambria"/>
              </a:rPr>
              <a:t>AI into the creation of self-driving cars</a:t>
            </a:r>
            <a:r>
              <a:rPr lang="en-US" sz="2200">
                <a:solidFill>
                  <a:schemeClr val="dk1"/>
                </a:solidFill>
                <a:latin typeface="Cambria"/>
                <a:ea typeface="Cambria"/>
                <a:cs typeface="Cambria"/>
                <a:sym typeface="Cambria"/>
              </a:rPr>
              <a:t>. A few companies involved with AI include </a:t>
            </a:r>
            <a:r>
              <a:rPr b="1" lang="en-US" sz="2200">
                <a:solidFill>
                  <a:schemeClr val="dk1"/>
                </a:solidFill>
                <a:latin typeface="Cambria"/>
                <a:ea typeface="Cambria"/>
                <a:cs typeface="Cambria"/>
                <a:sym typeface="Cambria"/>
              </a:rPr>
              <a:t>Tesla, Google, and Apple</a:t>
            </a:r>
            <a:r>
              <a:rPr lang="en-US" sz="2200">
                <a:solidFill>
                  <a:schemeClr val="dk1"/>
                </a:solidFill>
                <a:latin typeface="Cambria"/>
                <a:ea typeface="Cambria"/>
                <a:cs typeface="Cambria"/>
                <a:sym typeface="Cambria"/>
              </a:rPr>
              <a:t>.</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Companies like </a:t>
            </a:r>
            <a:r>
              <a:rPr b="1" i="0" lang="en-US" sz="2200" u="none" cap="none" strike="noStrike">
                <a:solidFill>
                  <a:schemeClr val="dk1"/>
                </a:solidFill>
                <a:latin typeface="Cambria"/>
                <a:ea typeface="Cambria"/>
                <a:cs typeface="Cambria"/>
                <a:sym typeface="Cambria"/>
              </a:rPr>
              <a:t>Waymo</a:t>
            </a:r>
            <a:r>
              <a:rPr b="0" i="0" lang="en-US" sz="2200" u="none" cap="none" strike="noStrike">
                <a:solidFill>
                  <a:schemeClr val="dk1"/>
                </a:solidFill>
                <a:latin typeface="Cambria"/>
                <a:ea typeface="Cambria"/>
                <a:cs typeface="Cambria"/>
                <a:sym typeface="Cambria"/>
              </a:rPr>
              <a:t> conducted several test drives in Phoenix before deploying their first AI-based public ride-hailing service. The AI system collects data from the vehicles radar, cameras, GPS, and cloud services to produce control signals that operate the vehicle. Advanced Deep Learning algorithms can accurately predict what objects in the vehicle’s vicinity are likely to do. This makes Waymo cars more effective and safer.</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Another famous example of an autonomous vehicle is </a:t>
            </a:r>
            <a:r>
              <a:rPr b="1" i="0" lang="en-US" sz="2200" u="none" cap="none" strike="noStrike">
                <a:solidFill>
                  <a:schemeClr val="dk1"/>
                </a:solidFill>
                <a:latin typeface="Cambria"/>
                <a:ea typeface="Cambria"/>
                <a:cs typeface="Cambria"/>
                <a:sym typeface="Cambria"/>
              </a:rPr>
              <a:t>Tesla’s self-driving car</a:t>
            </a:r>
            <a:r>
              <a:rPr b="0" i="0" lang="en-US" sz="2200" u="none" cap="none" strike="noStrike">
                <a:solidFill>
                  <a:schemeClr val="dk1"/>
                </a:solidFill>
                <a:latin typeface="Cambria"/>
                <a:ea typeface="Cambria"/>
                <a:cs typeface="Cambria"/>
                <a:sym typeface="Cambria"/>
              </a:rPr>
              <a:t>. Artificial Intelligence implements computer vision, image detection and deep learning to build cars that can automatically detect objects and drive around without human intervention.</a:t>
            </a:r>
            <a:endParaRPr/>
          </a:p>
        </p:txBody>
      </p:sp>
      <p:sp>
        <p:nvSpPr>
          <p:cNvPr id="1578" name="Google Shape;1578;p12"/>
          <p:cNvSpPr/>
          <p:nvPr/>
        </p:nvSpPr>
        <p:spPr>
          <a:xfrm>
            <a:off x="24714" y="1342606"/>
            <a:ext cx="586980" cy="430164"/>
          </a:xfrm>
          <a:custGeom>
            <a:rect b="b" l="l" r="r" t="t"/>
            <a:pathLst>
              <a:path extrusionOk="0" h="2380886" w="3248842">
                <a:moveTo>
                  <a:pt x="1194785" y="1472263"/>
                </a:moveTo>
                <a:cubicBezTo>
                  <a:pt x="1150014" y="1472263"/>
                  <a:pt x="1113720" y="1508557"/>
                  <a:pt x="1113720" y="1553328"/>
                </a:cubicBezTo>
                <a:lnTo>
                  <a:pt x="1113720" y="1600880"/>
                </a:lnTo>
                <a:cubicBezTo>
                  <a:pt x="1113720" y="1645651"/>
                  <a:pt x="1150014" y="1681945"/>
                  <a:pt x="1194785" y="1681945"/>
                </a:cubicBezTo>
                <a:lnTo>
                  <a:pt x="2067186" y="1681945"/>
                </a:lnTo>
                <a:cubicBezTo>
                  <a:pt x="2111957" y="1681945"/>
                  <a:pt x="2148251" y="1645651"/>
                  <a:pt x="2148251" y="1600880"/>
                </a:cubicBezTo>
                <a:lnTo>
                  <a:pt x="2148251" y="1553328"/>
                </a:lnTo>
                <a:cubicBezTo>
                  <a:pt x="2148251" y="1508557"/>
                  <a:pt x="2111957" y="1472263"/>
                  <a:pt x="2067186" y="1472263"/>
                </a:cubicBezTo>
                <a:close/>
                <a:moveTo>
                  <a:pt x="2582402" y="986449"/>
                </a:moveTo>
                <a:cubicBezTo>
                  <a:pt x="2477247" y="986449"/>
                  <a:pt x="2392002" y="1071694"/>
                  <a:pt x="2392002" y="1176848"/>
                </a:cubicBezTo>
                <a:cubicBezTo>
                  <a:pt x="2392002" y="1282003"/>
                  <a:pt x="2477247" y="1367248"/>
                  <a:pt x="2582402" y="1367248"/>
                </a:cubicBezTo>
                <a:cubicBezTo>
                  <a:pt x="2687557" y="1367248"/>
                  <a:pt x="2772801" y="1282003"/>
                  <a:pt x="2772801" y="1176848"/>
                </a:cubicBezTo>
                <a:cubicBezTo>
                  <a:pt x="2772801" y="1071694"/>
                  <a:pt x="2687557" y="986449"/>
                  <a:pt x="2582402" y="986449"/>
                </a:cubicBezTo>
                <a:close/>
                <a:moveTo>
                  <a:pt x="679570" y="986449"/>
                </a:moveTo>
                <a:cubicBezTo>
                  <a:pt x="574415" y="986449"/>
                  <a:pt x="489171" y="1071694"/>
                  <a:pt x="489171" y="1176848"/>
                </a:cubicBezTo>
                <a:cubicBezTo>
                  <a:pt x="489171" y="1282003"/>
                  <a:pt x="574415" y="1367248"/>
                  <a:pt x="679570" y="1367248"/>
                </a:cubicBezTo>
                <a:cubicBezTo>
                  <a:pt x="784725" y="1367248"/>
                  <a:pt x="869970" y="1282003"/>
                  <a:pt x="869970" y="1176848"/>
                </a:cubicBezTo>
                <a:cubicBezTo>
                  <a:pt x="869970" y="1071694"/>
                  <a:pt x="784725" y="986449"/>
                  <a:pt x="679570" y="986449"/>
                </a:cubicBezTo>
                <a:close/>
                <a:moveTo>
                  <a:pt x="867954" y="155801"/>
                </a:moveTo>
                <a:lnTo>
                  <a:pt x="726849" y="858549"/>
                </a:lnTo>
                <a:lnTo>
                  <a:pt x="2535122" y="858549"/>
                </a:lnTo>
                <a:lnTo>
                  <a:pt x="2394017" y="155801"/>
                </a:lnTo>
                <a:close/>
                <a:moveTo>
                  <a:pt x="677268" y="0"/>
                </a:moveTo>
                <a:lnTo>
                  <a:pt x="2584703" y="0"/>
                </a:lnTo>
                <a:lnTo>
                  <a:pt x="2736658" y="607820"/>
                </a:lnTo>
                <a:cubicBezTo>
                  <a:pt x="2766265" y="579906"/>
                  <a:pt x="2806392" y="564164"/>
                  <a:pt x="2850195" y="564164"/>
                </a:cubicBezTo>
                <a:lnTo>
                  <a:pt x="3069929" y="564164"/>
                </a:lnTo>
                <a:cubicBezTo>
                  <a:pt x="3168740" y="564164"/>
                  <a:pt x="3248842" y="644266"/>
                  <a:pt x="3248842" y="743077"/>
                </a:cubicBezTo>
                <a:lnTo>
                  <a:pt x="3248842" y="792706"/>
                </a:lnTo>
                <a:cubicBezTo>
                  <a:pt x="3248842" y="891517"/>
                  <a:pt x="3168740" y="971619"/>
                  <a:pt x="3069929" y="971619"/>
                </a:cubicBezTo>
                <a:lnTo>
                  <a:pt x="3054536" y="971619"/>
                </a:lnTo>
                <a:cubicBezTo>
                  <a:pt x="3060628" y="989042"/>
                  <a:pt x="3063411" y="1007758"/>
                  <a:pt x="3063411" y="1027125"/>
                </a:cubicBezTo>
                <a:lnTo>
                  <a:pt x="3063411" y="2015961"/>
                </a:lnTo>
                <a:lnTo>
                  <a:pt x="2889080" y="2015961"/>
                </a:lnTo>
                <a:lnTo>
                  <a:pt x="2889080" y="2260325"/>
                </a:lnTo>
                <a:cubicBezTo>
                  <a:pt x="2889080" y="2326909"/>
                  <a:pt x="2835102" y="2380886"/>
                  <a:pt x="2768518" y="2380886"/>
                </a:cubicBezTo>
                <a:lnTo>
                  <a:pt x="2286284" y="2380886"/>
                </a:lnTo>
                <a:cubicBezTo>
                  <a:pt x="2219700" y="2380886"/>
                  <a:pt x="2165723" y="2326909"/>
                  <a:pt x="2165723" y="2260325"/>
                </a:cubicBezTo>
                <a:lnTo>
                  <a:pt x="2165723" y="2015961"/>
                </a:lnTo>
                <a:lnTo>
                  <a:pt x="1096248" y="2015961"/>
                </a:lnTo>
                <a:lnTo>
                  <a:pt x="1096248" y="2260325"/>
                </a:lnTo>
                <a:cubicBezTo>
                  <a:pt x="1096248" y="2326909"/>
                  <a:pt x="1042270" y="2380886"/>
                  <a:pt x="975686" y="2380886"/>
                </a:cubicBezTo>
                <a:lnTo>
                  <a:pt x="493453" y="2380886"/>
                </a:lnTo>
                <a:cubicBezTo>
                  <a:pt x="426869" y="2380886"/>
                  <a:pt x="372891" y="2326909"/>
                  <a:pt x="372891" y="2260325"/>
                </a:cubicBezTo>
                <a:lnTo>
                  <a:pt x="372891" y="2015961"/>
                </a:lnTo>
                <a:lnTo>
                  <a:pt x="198560" y="2015961"/>
                </a:lnTo>
                <a:lnTo>
                  <a:pt x="198560" y="1027125"/>
                </a:lnTo>
                <a:cubicBezTo>
                  <a:pt x="198560" y="1007758"/>
                  <a:pt x="201343" y="989042"/>
                  <a:pt x="207435" y="971619"/>
                </a:cubicBezTo>
                <a:lnTo>
                  <a:pt x="178913" y="971619"/>
                </a:lnTo>
                <a:cubicBezTo>
                  <a:pt x="80102" y="971619"/>
                  <a:pt x="0" y="891517"/>
                  <a:pt x="0" y="792706"/>
                </a:cubicBezTo>
                <a:lnTo>
                  <a:pt x="0" y="743077"/>
                </a:lnTo>
                <a:cubicBezTo>
                  <a:pt x="0" y="644266"/>
                  <a:pt x="80102" y="564164"/>
                  <a:pt x="178913" y="564164"/>
                </a:cubicBezTo>
                <a:lnTo>
                  <a:pt x="398647" y="564164"/>
                </a:lnTo>
                <a:cubicBezTo>
                  <a:pt x="447310" y="564164"/>
                  <a:pt x="491436" y="583593"/>
                  <a:pt x="523419" y="61539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2700">
                <a:solidFill>
                  <a:schemeClr val="lt1"/>
                </a:solidFill>
                <a:latin typeface="Calibri"/>
                <a:ea typeface="Calibri"/>
                <a:cs typeface="Calibri"/>
                <a:sym typeface="Calibri"/>
              </a:rPr>
              <a:t> 	</a:t>
            </a:r>
            <a:endParaRPr sz="2700">
              <a:solidFill>
                <a:schemeClr val="lt1"/>
              </a:solidFill>
              <a:latin typeface="Calibri"/>
              <a:ea typeface="Calibri"/>
              <a:cs typeface="Calibri"/>
              <a:sym typeface="Calibri"/>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2" name="Shape 1582"/>
        <p:cNvGrpSpPr/>
        <p:nvPr/>
      </p:nvGrpSpPr>
      <p:grpSpPr>
        <a:xfrm>
          <a:off x="0" y="0"/>
          <a:ext cx="0" cy="0"/>
          <a:chOff x="0" y="0"/>
          <a:chExt cx="0" cy="0"/>
        </a:xfrm>
      </p:grpSpPr>
      <p:sp>
        <p:nvSpPr>
          <p:cNvPr id="1583" name="Google Shape;1583;p13"/>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584" name="Google Shape;1584;p13"/>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585" name="Google Shape;1585;p13"/>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586" name="Google Shape;1586;p13"/>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Applications of AI (Cntd.)</a:t>
            </a:r>
            <a:endParaRPr/>
          </a:p>
        </p:txBody>
      </p:sp>
      <p:grpSp>
        <p:nvGrpSpPr>
          <p:cNvPr id="1587" name="Google Shape;1587;p13"/>
          <p:cNvGrpSpPr/>
          <p:nvPr/>
        </p:nvGrpSpPr>
        <p:grpSpPr>
          <a:xfrm flipH="1">
            <a:off x="500415" y="164589"/>
            <a:ext cx="987415" cy="917986"/>
            <a:chOff x="5269706" y="2450306"/>
            <a:chExt cx="1654493" cy="1950720"/>
          </a:xfrm>
        </p:grpSpPr>
        <p:sp>
          <p:nvSpPr>
            <p:cNvPr id="1588" name="Google Shape;1588;p13"/>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89" name="Google Shape;1589;p13"/>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90" name="Google Shape;1590;p13"/>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91" name="Google Shape;1591;p13"/>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92" name="Google Shape;1592;p13"/>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93" name="Google Shape;1593;p13"/>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94" name="Google Shape;1594;p13"/>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95" name="Google Shape;1595;p13"/>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96" name="Google Shape;1596;p13"/>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97" name="Google Shape;1597;p13"/>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98" name="Google Shape;1598;p13"/>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599" name="Google Shape;1599;p13"/>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00" name="Google Shape;1600;p13"/>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01" name="Google Shape;1601;p13"/>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02" name="Google Shape;1602;p13"/>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03" name="Google Shape;1603;p13"/>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04" name="Google Shape;1604;p13"/>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05" name="Google Shape;1605;p13"/>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06" name="Google Shape;1606;p13"/>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07" name="Google Shape;1607;p13"/>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08" name="Google Shape;1608;p13"/>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09" name="Google Shape;1609;p13"/>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10" name="Google Shape;1610;p13"/>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11" name="Google Shape;1611;p13"/>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12" name="Google Shape;1612;p13"/>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13" name="Google Shape;1613;p13"/>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14" name="Google Shape;1614;p13"/>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15" name="Google Shape;1615;p13"/>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16" name="Google Shape;1616;p13"/>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17" name="Google Shape;1617;p13"/>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18" name="Google Shape;1618;p13"/>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19" name="Google Shape;1619;p13"/>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20" name="Google Shape;1620;p13"/>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21" name="Google Shape;1621;p13"/>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22" name="Google Shape;1622;p13"/>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23" name="Google Shape;1623;p13"/>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24" name="Google Shape;1624;p13"/>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25" name="Google Shape;1625;p13"/>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26" name="Google Shape;1626;p13"/>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27" name="Google Shape;1627;p13"/>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28" name="Google Shape;1628;p13"/>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29" name="Google Shape;1629;p13"/>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30" name="Google Shape;1630;p13"/>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31" name="Google Shape;1631;p13"/>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32" name="Google Shape;1632;p13"/>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33" name="Google Shape;1633;p13"/>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34" name="Google Shape;1634;p13"/>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35" name="Google Shape;1635;p13"/>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36" name="Google Shape;1636;p13"/>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37" name="Google Shape;1637;p13"/>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38" name="Google Shape;1638;p13"/>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39" name="Google Shape;1639;p13"/>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40" name="Google Shape;1640;p13"/>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41" name="Google Shape;1641;p13"/>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42" name="Google Shape;1642;p13"/>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43" name="Google Shape;1643;p13"/>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44" name="Google Shape;1644;p13"/>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45" name="Google Shape;1645;p13"/>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46" name="Google Shape;1646;p13"/>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47" name="Google Shape;1647;p13"/>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48" name="Google Shape;1648;p13"/>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49" name="Google Shape;1649;p13"/>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50" name="Google Shape;1650;p13"/>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51" name="Google Shape;1651;p13"/>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52" name="Google Shape;1652;p13"/>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53" name="Google Shape;1653;p13"/>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54" name="Google Shape;1654;p13"/>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55" name="Google Shape;1655;p13"/>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56" name="Google Shape;1656;p13"/>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57" name="Google Shape;1657;p13"/>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58" name="Google Shape;1658;p13"/>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59" name="Google Shape;1659;p13"/>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60" name="Google Shape;1660;p13"/>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61" name="Google Shape;1661;p13"/>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62" name="Google Shape;1662;p13"/>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63" name="Google Shape;1663;p13"/>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64" name="Google Shape;1664;p13"/>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65" name="Google Shape;1665;p13"/>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66" name="Google Shape;1666;p13"/>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67" name="Google Shape;1667;p13"/>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68" name="Google Shape;1668;p13"/>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69" name="Google Shape;1669;p13"/>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70" name="Google Shape;1670;p13"/>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71" name="Google Shape;1671;p13"/>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72" name="Google Shape;1672;p13"/>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73" name="Google Shape;1673;p13"/>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74" name="Google Shape;1674;p13"/>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75" name="Google Shape;1675;p13"/>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76" name="Google Shape;1676;p13"/>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77" name="Google Shape;1677;p13"/>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78" name="Google Shape;1678;p13"/>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79" name="Google Shape;1679;p13"/>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80" name="Google Shape;1680;p13"/>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81" name="Google Shape;1681;p13"/>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82" name="Google Shape;1682;p13"/>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83" name="Google Shape;1683;p13"/>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84" name="Google Shape;1684;p13"/>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85" name="Google Shape;1685;p13"/>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86" name="Google Shape;1686;p13"/>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87" name="Google Shape;1687;p13"/>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88" name="Google Shape;1688;p13"/>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89" name="Google Shape;1689;p13"/>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90" name="Google Shape;1690;p13"/>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91" name="Google Shape;1691;p13"/>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92" name="Google Shape;1692;p13"/>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93" name="Google Shape;1693;p13"/>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94" name="Google Shape;1694;p13"/>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95" name="Google Shape;1695;p13"/>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96" name="Google Shape;1696;p13"/>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97" name="Google Shape;1697;p13"/>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98" name="Google Shape;1698;p13"/>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699" name="Google Shape;1699;p13"/>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00" name="Google Shape;1700;p13"/>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01" name="Google Shape;1701;p13"/>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02" name="Google Shape;1702;p13"/>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03" name="Google Shape;1703;p13"/>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04" name="Google Shape;1704;p13"/>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05" name="Google Shape;1705;p13"/>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06" name="Google Shape;1706;p13"/>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07" name="Google Shape;1707;p13"/>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08" name="Google Shape;1708;p13"/>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09" name="Google Shape;1709;p13"/>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10" name="Google Shape;1710;p13"/>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11" name="Google Shape;1711;p13"/>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12" name="Google Shape;1712;p13"/>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13" name="Google Shape;1713;p13"/>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14" name="Google Shape;1714;p13"/>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1715" name="Google Shape;1715;p13"/>
          <p:cNvSpPr/>
          <p:nvPr/>
        </p:nvSpPr>
        <p:spPr>
          <a:xfrm>
            <a:off x="500415" y="1301227"/>
            <a:ext cx="11377454" cy="5170646"/>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Chatbots –</a:t>
            </a:r>
            <a:r>
              <a:rPr i="1" lang="en-US" sz="2200">
                <a:solidFill>
                  <a:schemeClr val="dk1"/>
                </a:solidFill>
                <a:latin typeface="Cambria"/>
                <a:ea typeface="Cambria"/>
                <a:cs typeface="Cambria"/>
                <a:sym typeface="Cambria"/>
              </a:rPr>
              <a:t> </a:t>
            </a:r>
            <a:r>
              <a:rPr lang="en-US" sz="2200">
                <a:solidFill>
                  <a:schemeClr val="dk1"/>
                </a:solidFill>
                <a:latin typeface="Cambria"/>
                <a:ea typeface="Cambria"/>
                <a:cs typeface="Cambria"/>
                <a:sym typeface="Cambria"/>
              </a:rPr>
              <a:t>These days </a:t>
            </a:r>
            <a:r>
              <a:rPr b="1" lang="en-US" sz="2200">
                <a:solidFill>
                  <a:schemeClr val="dk1"/>
                </a:solidFill>
                <a:latin typeface="Cambria"/>
                <a:ea typeface="Cambria"/>
                <a:cs typeface="Cambria"/>
                <a:sym typeface="Cambria"/>
              </a:rPr>
              <a:t>Virtual assistants</a:t>
            </a:r>
            <a:r>
              <a:rPr lang="en-US" sz="2200">
                <a:solidFill>
                  <a:schemeClr val="dk1"/>
                </a:solidFill>
                <a:latin typeface="Cambria"/>
                <a:ea typeface="Cambria"/>
                <a:cs typeface="Cambria"/>
                <a:sym typeface="Cambria"/>
              </a:rPr>
              <a:t> have become a very common technology. Almost every household has a virtual assistant that controls the appliances at home. </a:t>
            </a:r>
            <a:r>
              <a:rPr b="1" lang="en-US" sz="2200">
                <a:solidFill>
                  <a:schemeClr val="dk1"/>
                </a:solidFill>
                <a:latin typeface="Cambria"/>
                <a:ea typeface="Cambria"/>
                <a:cs typeface="Cambria"/>
                <a:sym typeface="Cambria"/>
              </a:rPr>
              <a:t>A few examples include Siri, Cortana,</a:t>
            </a:r>
            <a:r>
              <a:rPr lang="en-US" sz="2200">
                <a:solidFill>
                  <a:schemeClr val="dk1"/>
                </a:solidFill>
                <a:latin typeface="Cambria"/>
                <a:ea typeface="Cambria"/>
                <a:cs typeface="Cambria"/>
                <a:sym typeface="Cambria"/>
              </a:rPr>
              <a:t> which are gaining popularity because of the user experience they provide.</a:t>
            </a:r>
            <a:endParaRPr/>
          </a:p>
          <a:p>
            <a:pPr indent="-342900" lvl="1" marL="800100" marR="0" rtl="0" algn="l">
              <a:spcBef>
                <a:spcPts val="0"/>
              </a:spcBef>
              <a:spcAft>
                <a:spcPts val="0"/>
              </a:spcAft>
              <a:buClr>
                <a:schemeClr val="dk1"/>
              </a:buClr>
              <a:buSzPts val="2200"/>
              <a:buFont typeface="Noto Sans Symbols"/>
              <a:buChar char="⮚"/>
            </a:pPr>
            <a:r>
              <a:rPr b="1" i="0" lang="en-US" sz="2200" u="none" cap="none" strike="noStrike">
                <a:solidFill>
                  <a:schemeClr val="dk1"/>
                </a:solidFill>
                <a:latin typeface="Cambria"/>
                <a:ea typeface="Cambria"/>
                <a:cs typeface="Cambria"/>
                <a:sym typeface="Cambria"/>
              </a:rPr>
              <a:t>Amazon’s Echo</a:t>
            </a:r>
            <a:r>
              <a:rPr b="0" i="0" lang="en-US" sz="2200" u="none" cap="none" strike="noStrike">
                <a:solidFill>
                  <a:schemeClr val="dk1"/>
                </a:solidFill>
                <a:latin typeface="Cambria"/>
                <a:ea typeface="Cambria"/>
                <a:cs typeface="Cambria"/>
                <a:sym typeface="Cambria"/>
              </a:rPr>
              <a:t> is an example of how Artificial Intelligence can be used to translate human language into desirable actions. This device uses speech recognition and NLP to perform a wide range of tasks on your command. It can do more than just play your favorite songs. It can be used to control the devices at your house, book cabs, make phone calls, order your favorite food, check the weather conditions and so on.</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Another example is the newly released Google’s virtual assistant called </a:t>
            </a:r>
            <a:r>
              <a:rPr b="1" i="0" lang="en-US" sz="2200" u="none" cap="none" strike="noStrike">
                <a:solidFill>
                  <a:schemeClr val="dk1"/>
                </a:solidFill>
                <a:latin typeface="Cambria"/>
                <a:ea typeface="Cambria"/>
                <a:cs typeface="Cambria"/>
                <a:sym typeface="Cambria"/>
              </a:rPr>
              <a:t>Google Duplex,</a:t>
            </a:r>
            <a:r>
              <a:rPr b="0" i="0" lang="en-US" sz="2200" u="none" cap="none" strike="noStrike">
                <a:solidFill>
                  <a:schemeClr val="dk1"/>
                </a:solidFill>
                <a:latin typeface="Cambria"/>
                <a:ea typeface="Cambria"/>
                <a:cs typeface="Cambria"/>
                <a:sym typeface="Cambria"/>
              </a:rPr>
              <a:t> that has astonished millions of people. Not only can it respond to calls and book appointments for you, but it also adds a human touch. The device uses Natural language processing and machine learning algorithms to process human language and perform tasks such as manage your schedule, control your smart home, make a reservation and so on.</a:t>
            </a:r>
            <a:endParaRPr/>
          </a:p>
        </p:txBody>
      </p:sp>
      <p:grpSp>
        <p:nvGrpSpPr>
          <p:cNvPr id="1716" name="Google Shape;1716;p13"/>
          <p:cNvGrpSpPr/>
          <p:nvPr/>
        </p:nvGrpSpPr>
        <p:grpSpPr>
          <a:xfrm>
            <a:off x="107091" y="1199634"/>
            <a:ext cx="493674" cy="653878"/>
            <a:chOff x="5369718" y="2683668"/>
            <a:chExt cx="1452563" cy="1483043"/>
          </a:xfrm>
        </p:grpSpPr>
        <p:sp>
          <p:nvSpPr>
            <p:cNvPr id="1717" name="Google Shape;1717;p13"/>
            <p:cNvSpPr/>
            <p:nvPr/>
          </p:nvSpPr>
          <p:spPr>
            <a:xfrm>
              <a:off x="5420716" y="3610451"/>
              <a:ext cx="333375" cy="285750"/>
            </a:xfrm>
            <a:custGeom>
              <a:rect b="b" l="l" r="r" t="t"/>
              <a:pathLst>
                <a:path extrusionOk="0" h="285750" w="333375">
                  <a:moveTo>
                    <a:pt x="299046" y="7144"/>
                  </a:moveTo>
                  <a:cubicBezTo>
                    <a:pt x="162838" y="7144"/>
                    <a:pt x="96163" y="39529"/>
                    <a:pt x="42823" y="103346"/>
                  </a:cubicBezTo>
                  <a:cubicBezTo>
                    <a:pt x="-11469" y="169069"/>
                    <a:pt x="12343" y="270986"/>
                    <a:pt x="12343" y="273844"/>
                  </a:cubicBezTo>
                  <a:lnTo>
                    <a:pt x="80923" y="270034"/>
                  </a:lnTo>
                  <a:lnTo>
                    <a:pt x="80923" y="279559"/>
                  </a:lnTo>
                  <a:cubicBezTo>
                    <a:pt x="80923" y="277654"/>
                    <a:pt x="63778" y="186214"/>
                    <a:pt x="97116" y="147161"/>
                  </a:cubicBezTo>
                  <a:cubicBezTo>
                    <a:pt x="135216" y="101441"/>
                    <a:pt x="186651" y="77629"/>
                    <a:pt x="298093" y="77629"/>
                  </a:cubicBezTo>
                  <a:cubicBezTo>
                    <a:pt x="317143" y="77629"/>
                    <a:pt x="333336" y="62389"/>
                    <a:pt x="333336" y="42386"/>
                  </a:cubicBezTo>
                  <a:cubicBezTo>
                    <a:pt x="334288" y="22384"/>
                    <a:pt x="318096" y="7144"/>
                    <a:pt x="299046" y="714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18" name="Google Shape;1718;p13"/>
            <p:cNvSpPr/>
            <p:nvPr/>
          </p:nvSpPr>
          <p:spPr>
            <a:xfrm>
              <a:off x="5426868" y="3847623"/>
              <a:ext cx="85725" cy="76200"/>
            </a:xfrm>
            <a:custGeom>
              <a:rect b="b" l="l" r="r" t="t"/>
              <a:pathLst>
                <a:path extrusionOk="0" h="76200" w="85725">
                  <a:moveTo>
                    <a:pt x="82391" y="60484"/>
                  </a:moveTo>
                  <a:cubicBezTo>
                    <a:pt x="82391" y="68104"/>
                    <a:pt x="69056" y="74771"/>
                    <a:pt x="51911" y="74771"/>
                  </a:cubicBezTo>
                  <a:lnTo>
                    <a:pt x="37624" y="74771"/>
                  </a:lnTo>
                  <a:cubicBezTo>
                    <a:pt x="21431" y="74771"/>
                    <a:pt x="7144" y="68104"/>
                    <a:pt x="7144" y="60484"/>
                  </a:cubicBezTo>
                  <a:lnTo>
                    <a:pt x="7144" y="21431"/>
                  </a:lnTo>
                  <a:cubicBezTo>
                    <a:pt x="7144" y="13811"/>
                    <a:pt x="20479" y="7144"/>
                    <a:pt x="37624" y="7144"/>
                  </a:cubicBezTo>
                  <a:lnTo>
                    <a:pt x="51911" y="7144"/>
                  </a:lnTo>
                  <a:cubicBezTo>
                    <a:pt x="68104" y="7144"/>
                    <a:pt x="82391" y="13811"/>
                    <a:pt x="82391" y="21431"/>
                  </a:cubicBezTo>
                  <a:lnTo>
                    <a:pt x="82391" y="6048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19" name="Google Shape;1719;p13"/>
            <p:cNvSpPr/>
            <p:nvPr/>
          </p:nvSpPr>
          <p:spPr>
            <a:xfrm>
              <a:off x="5369718" y="3911100"/>
              <a:ext cx="209550" cy="171450"/>
            </a:xfrm>
            <a:custGeom>
              <a:rect b="b" l="l" r="r" t="t"/>
              <a:pathLst>
                <a:path extrusionOk="0" h="171450" w="209550">
                  <a:moveTo>
                    <a:pt x="203359" y="134167"/>
                  </a:moveTo>
                  <a:lnTo>
                    <a:pt x="203359" y="105592"/>
                  </a:lnTo>
                  <a:cubicBezTo>
                    <a:pt x="203359" y="48442"/>
                    <a:pt x="153829" y="2722"/>
                    <a:pt x="95726" y="7485"/>
                  </a:cubicBezTo>
                  <a:cubicBezTo>
                    <a:pt x="45244" y="12247"/>
                    <a:pt x="7144" y="57015"/>
                    <a:pt x="7144" y="108450"/>
                  </a:cubicBezTo>
                  <a:lnTo>
                    <a:pt x="7144" y="132263"/>
                  </a:lnTo>
                  <a:cubicBezTo>
                    <a:pt x="7144" y="150360"/>
                    <a:pt x="20479" y="166553"/>
                    <a:pt x="39529" y="167505"/>
                  </a:cubicBezTo>
                  <a:cubicBezTo>
                    <a:pt x="58579" y="168458"/>
                    <a:pt x="74771" y="153217"/>
                    <a:pt x="74771" y="134167"/>
                  </a:cubicBezTo>
                  <a:lnTo>
                    <a:pt x="74771" y="106545"/>
                  </a:lnTo>
                  <a:cubicBezTo>
                    <a:pt x="74771" y="91305"/>
                    <a:pt x="84296" y="77970"/>
                    <a:pt x="99536" y="75112"/>
                  </a:cubicBezTo>
                  <a:cubicBezTo>
                    <a:pt x="118586" y="71303"/>
                    <a:pt x="135731" y="86542"/>
                    <a:pt x="135731" y="104640"/>
                  </a:cubicBezTo>
                  <a:lnTo>
                    <a:pt x="135731" y="131310"/>
                  </a:lnTo>
                  <a:cubicBezTo>
                    <a:pt x="135731" y="148455"/>
                    <a:pt x="147161" y="163695"/>
                    <a:pt x="163354" y="166553"/>
                  </a:cubicBezTo>
                  <a:cubicBezTo>
                    <a:pt x="185261" y="171315"/>
                    <a:pt x="203359" y="155122"/>
                    <a:pt x="203359" y="134167"/>
                  </a:cubicBezTo>
                  <a:close/>
                  <a:moveTo>
                    <a:pt x="123349" y="39870"/>
                  </a:moveTo>
                  <a:cubicBezTo>
                    <a:pt x="123349" y="51300"/>
                    <a:pt x="113824" y="59872"/>
                    <a:pt x="103346" y="59872"/>
                  </a:cubicBezTo>
                  <a:cubicBezTo>
                    <a:pt x="92869" y="59872"/>
                    <a:pt x="83344" y="50347"/>
                    <a:pt x="83344" y="39870"/>
                  </a:cubicBezTo>
                  <a:cubicBezTo>
                    <a:pt x="83344" y="28440"/>
                    <a:pt x="92869" y="19867"/>
                    <a:pt x="103346" y="19867"/>
                  </a:cubicBezTo>
                  <a:cubicBezTo>
                    <a:pt x="113824" y="19867"/>
                    <a:pt x="123349" y="28440"/>
                    <a:pt x="123349" y="3987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20" name="Google Shape;1720;p13"/>
            <p:cNvSpPr/>
            <p:nvPr/>
          </p:nvSpPr>
          <p:spPr>
            <a:xfrm>
              <a:off x="6389803" y="3429476"/>
              <a:ext cx="371475" cy="247650"/>
            </a:xfrm>
            <a:custGeom>
              <a:rect b="b" l="l" r="r" t="t"/>
              <a:pathLst>
                <a:path extrusionOk="0" h="247650" w="371475">
                  <a:moveTo>
                    <a:pt x="41476" y="245269"/>
                  </a:moveTo>
                  <a:cubicBezTo>
                    <a:pt x="177684" y="245269"/>
                    <a:pt x="272934" y="212884"/>
                    <a:pt x="326274" y="149066"/>
                  </a:cubicBezTo>
                  <a:cubicBezTo>
                    <a:pt x="380566" y="83344"/>
                    <a:pt x="366279" y="10001"/>
                    <a:pt x="366279" y="7144"/>
                  </a:cubicBezTo>
                  <a:lnTo>
                    <a:pt x="297699" y="20479"/>
                  </a:lnTo>
                  <a:lnTo>
                    <a:pt x="297699" y="20479"/>
                  </a:lnTo>
                  <a:cubicBezTo>
                    <a:pt x="297699" y="22384"/>
                    <a:pt x="305319" y="66199"/>
                    <a:pt x="271981" y="105251"/>
                  </a:cubicBezTo>
                  <a:cubicBezTo>
                    <a:pt x="233881" y="150971"/>
                    <a:pt x="153871" y="174784"/>
                    <a:pt x="42429" y="174784"/>
                  </a:cubicBezTo>
                  <a:cubicBezTo>
                    <a:pt x="23379" y="174784"/>
                    <a:pt x="7186" y="190024"/>
                    <a:pt x="7186" y="210026"/>
                  </a:cubicBezTo>
                  <a:cubicBezTo>
                    <a:pt x="6234" y="229076"/>
                    <a:pt x="21474" y="245269"/>
                    <a:pt x="41476" y="24526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21" name="Google Shape;1721;p13"/>
            <p:cNvSpPr/>
            <p:nvPr/>
          </p:nvSpPr>
          <p:spPr>
            <a:xfrm>
              <a:off x="6677501" y="3390423"/>
              <a:ext cx="85725" cy="76200"/>
            </a:xfrm>
            <a:custGeom>
              <a:rect b="b" l="l" r="r" t="t"/>
              <a:pathLst>
                <a:path extrusionOk="0" h="76200" w="85725">
                  <a:moveTo>
                    <a:pt x="7144" y="21431"/>
                  </a:moveTo>
                  <a:cubicBezTo>
                    <a:pt x="7144" y="13811"/>
                    <a:pt x="20479" y="7144"/>
                    <a:pt x="37624" y="7144"/>
                  </a:cubicBezTo>
                  <a:lnTo>
                    <a:pt x="51911" y="7144"/>
                  </a:lnTo>
                  <a:cubicBezTo>
                    <a:pt x="68104" y="7144"/>
                    <a:pt x="82391" y="13811"/>
                    <a:pt x="82391" y="21431"/>
                  </a:cubicBezTo>
                  <a:lnTo>
                    <a:pt x="82391" y="60484"/>
                  </a:lnTo>
                  <a:cubicBezTo>
                    <a:pt x="82391" y="68104"/>
                    <a:pt x="69056" y="74771"/>
                    <a:pt x="51911" y="74771"/>
                  </a:cubicBezTo>
                  <a:lnTo>
                    <a:pt x="37624" y="74771"/>
                  </a:lnTo>
                  <a:cubicBezTo>
                    <a:pt x="21431" y="74771"/>
                    <a:pt x="7144" y="68104"/>
                    <a:pt x="7144" y="60484"/>
                  </a:cubicBezTo>
                  <a:lnTo>
                    <a:pt x="7144" y="214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22" name="Google Shape;1722;p13"/>
            <p:cNvSpPr/>
            <p:nvPr/>
          </p:nvSpPr>
          <p:spPr>
            <a:xfrm>
              <a:off x="6612731" y="3234171"/>
              <a:ext cx="209550" cy="171450"/>
            </a:xfrm>
            <a:custGeom>
              <a:rect b="b" l="l" r="r" t="t"/>
              <a:pathLst>
                <a:path extrusionOk="0" h="171450" w="209550">
                  <a:moveTo>
                    <a:pt x="7144" y="40524"/>
                  </a:moveTo>
                  <a:lnTo>
                    <a:pt x="7144" y="69099"/>
                  </a:lnTo>
                  <a:cubicBezTo>
                    <a:pt x="7144" y="126249"/>
                    <a:pt x="56674" y="171969"/>
                    <a:pt x="114776" y="167206"/>
                  </a:cubicBezTo>
                  <a:cubicBezTo>
                    <a:pt x="165259" y="162444"/>
                    <a:pt x="203359" y="117676"/>
                    <a:pt x="203359" y="66241"/>
                  </a:cubicBezTo>
                  <a:lnTo>
                    <a:pt x="203359" y="42429"/>
                  </a:lnTo>
                  <a:cubicBezTo>
                    <a:pt x="203359" y="24331"/>
                    <a:pt x="190024" y="8139"/>
                    <a:pt x="170974" y="7186"/>
                  </a:cubicBezTo>
                  <a:cubicBezTo>
                    <a:pt x="151924" y="6234"/>
                    <a:pt x="135731" y="21474"/>
                    <a:pt x="135731" y="40524"/>
                  </a:cubicBezTo>
                  <a:lnTo>
                    <a:pt x="135731" y="68146"/>
                  </a:lnTo>
                  <a:cubicBezTo>
                    <a:pt x="135731" y="83386"/>
                    <a:pt x="126206" y="96721"/>
                    <a:pt x="110966" y="99579"/>
                  </a:cubicBezTo>
                  <a:cubicBezTo>
                    <a:pt x="91916" y="103389"/>
                    <a:pt x="74771" y="88149"/>
                    <a:pt x="74771" y="70051"/>
                  </a:cubicBezTo>
                  <a:lnTo>
                    <a:pt x="74771" y="43381"/>
                  </a:lnTo>
                  <a:cubicBezTo>
                    <a:pt x="74771" y="26236"/>
                    <a:pt x="63341" y="10996"/>
                    <a:pt x="47149" y="8139"/>
                  </a:cubicBezTo>
                  <a:cubicBezTo>
                    <a:pt x="26194" y="3376"/>
                    <a:pt x="7144" y="19569"/>
                    <a:pt x="7144" y="40524"/>
                  </a:cubicBezTo>
                  <a:close/>
                  <a:moveTo>
                    <a:pt x="87154" y="134821"/>
                  </a:moveTo>
                  <a:cubicBezTo>
                    <a:pt x="87154" y="123391"/>
                    <a:pt x="96679" y="114819"/>
                    <a:pt x="107156" y="114819"/>
                  </a:cubicBezTo>
                  <a:cubicBezTo>
                    <a:pt x="117634" y="114819"/>
                    <a:pt x="127159" y="124344"/>
                    <a:pt x="127159" y="134821"/>
                  </a:cubicBezTo>
                  <a:cubicBezTo>
                    <a:pt x="127159" y="146251"/>
                    <a:pt x="117634" y="154824"/>
                    <a:pt x="107156" y="154824"/>
                  </a:cubicBezTo>
                  <a:cubicBezTo>
                    <a:pt x="96679" y="154824"/>
                    <a:pt x="87154" y="146251"/>
                    <a:pt x="87154" y="13482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23" name="Google Shape;1723;p13"/>
            <p:cNvSpPr/>
            <p:nvPr/>
          </p:nvSpPr>
          <p:spPr>
            <a:xfrm>
              <a:off x="6213633" y="3518058"/>
              <a:ext cx="228600" cy="228600"/>
            </a:xfrm>
            <a:custGeom>
              <a:rect b="b" l="l" r="r" t="t"/>
              <a:pathLst>
                <a:path extrusionOk="0" h="228600" w="228600">
                  <a:moveTo>
                    <a:pt x="7144" y="114776"/>
                  </a:moveTo>
                  <a:cubicBezTo>
                    <a:pt x="7144" y="173831"/>
                    <a:pt x="55721" y="222409"/>
                    <a:pt x="114776" y="222409"/>
                  </a:cubicBezTo>
                  <a:cubicBezTo>
                    <a:pt x="173831" y="222409"/>
                    <a:pt x="222409" y="173831"/>
                    <a:pt x="222409" y="114776"/>
                  </a:cubicBezTo>
                  <a:cubicBezTo>
                    <a:pt x="222409" y="55721"/>
                    <a:pt x="173831" y="7144"/>
                    <a:pt x="114776" y="7144"/>
                  </a:cubicBezTo>
                  <a:cubicBezTo>
                    <a:pt x="54769" y="7144"/>
                    <a:pt x="7144" y="54769"/>
                    <a:pt x="7144" y="1147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24" name="Google Shape;1724;p13"/>
            <p:cNvSpPr/>
            <p:nvPr/>
          </p:nvSpPr>
          <p:spPr>
            <a:xfrm>
              <a:off x="5699283" y="3522821"/>
              <a:ext cx="228600" cy="228600"/>
            </a:xfrm>
            <a:custGeom>
              <a:rect b="b" l="l" r="r" t="t"/>
              <a:pathLst>
                <a:path extrusionOk="0" h="228600" w="228600">
                  <a:moveTo>
                    <a:pt x="222409" y="114776"/>
                  </a:moveTo>
                  <a:cubicBezTo>
                    <a:pt x="222409" y="173831"/>
                    <a:pt x="173831" y="222409"/>
                    <a:pt x="114776" y="222409"/>
                  </a:cubicBezTo>
                  <a:cubicBezTo>
                    <a:pt x="55721" y="222409"/>
                    <a:pt x="7144" y="173831"/>
                    <a:pt x="7144" y="114776"/>
                  </a:cubicBezTo>
                  <a:cubicBezTo>
                    <a:pt x="7144" y="55721"/>
                    <a:pt x="55721" y="7144"/>
                    <a:pt x="114776" y="7144"/>
                  </a:cubicBezTo>
                  <a:cubicBezTo>
                    <a:pt x="174784" y="7144"/>
                    <a:pt x="222409" y="54769"/>
                    <a:pt x="222409" y="1147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25" name="Google Shape;1725;p13"/>
            <p:cNvSpPr/>
            <p:nvPr/>
          </p:nvSpPr>
          <p:spPr>
            <a:xfrm>
              <a:off x="5790723" y="3423761"/>
              <a:ext cx="561975" cy="504825"/>
            </a:xfrm>
            <a:custGeom>
              <a:rect b="b" l="l" r="r" t="t"/>
              <a:pathLst>
                <a:path extrusionOk="0" h="504825" w="561975">
                  <a:moveTo>
                    <a:pt x="381476" y="7144"/>
                  </a:moveTo>
                  <a:lnTo>
                    <a:pt x="381476" y="7144"/>
                  </a:lnTo>
                  <a:lnTo>
                    <a:pt x="183356" y="7144"/>
                  </a:lnTo>
                  <a:lnTo>
                    <a:pt x="183356" y="7144"/>
                  </a:lnTo>
                  <a:cubicBezTo>
                    <a:pt x="86201" y="9049"/>
                    <a:pt x="7144" y="119539"/>
                    <a:pt x="7144" y="255746"/>
                  </a:cubicBezTo>
                  <a:lnTo>
                    <a:pt x="7144" y="504349"/>
                  </a:lnTo>
                  <a:lnTo>
                    <a:pt x="200501" y="504349"/>
                  </a:lnTo>
                  <a:lnTo>
                    <a:pt x="363379" y="504349"/>
                  </a:lnTo>
                  <a:lnTo>
                    <a:pt x="557689" y="504349"/>
                  </a:lnTo>
                  <a:lnTo>
                    <a:pt x="557689" y="255746"/>
                  </a:lnTo>
                  <a:cubicBezTo>
                    <a:pt x="557689" y="119539"/>
                    <a:pt x="478631" y="9049"/>
                    <a:pt x="381476" y="7144"/>
                  </a:cubicBezTo>
                  <a:close/>
                </a:path>
              </a:pathLst>
            </a:custGeom>
            <a:solidFill>
              <a:srgbClr val="D8E2F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26" name="Google Shape;1726;p13"/>
            <p:cNvSpPr/>
            <p:nvPr/>
          </p:nvSpPr>
          <p:spPr>
            <a:xfrm>
              <a:off x="5790723" y="3661886"/>
              <a:ext cx="561975" cy="504825"/>
            </a:xfrm>
            <a:custGeom>
              <a:rect b="b" l="l" r="r" t="t"/>
              <a:pathLst>
                <a:path extrusionOk="0" h="504825" w="561975">
                  <a:moveTo>
                    <a:pt x="352901" y="504349"/>
                  </a:moveTo>
                  <a:lnTo>
                    <a:pt x="381476" y="504349"/>
                  </a:lnTo>
                  <a:lnTo>
                    <a:pt x="221456" y="504349"/>
                  </a:lnTo>
                  <a:lnTo>
                    <a:pt x="211931" y="504349"/>
                  </a:lnTo>
                  <a:cubicBezTo>
                    <a:pt x="114776" y="502444"/>
                    <a:pt x="7144" y="391954"/>
                    <a:pt x="7144" y="255746"/>
                  </a:cubicBezTo>
                  <a:lnTo>
                    <a:pt x="7144" y="7144"/>
                  </a:lnTo>
                  <a:lnTo>
                    <a:pt x="200501" y="7144"/>
                  </a:lnTo>
                  <a:lnTo>
                    <a:pt x="363379" y="7144"/>
                  </a:lnTo>
                  <a:lnTo>
                    <a:pt x="557689" y="7144"/>
                  </a:lnTo>
                  <a:lnTo>
                    <a:pt x="557689" y="255746"/>
                  </a:lnTo>
                  <a:cubicBezTo>
                    <a:pt x="557689" y="391954"/>
                    <a:pt x="450056" y="502444"/>
                    <a:pt x="352901" y="504349"/>
                  </a:cubicBezTo>
                  <a:close/>
                </a:path>
              </a:pathLst>
            </a:custGeom>
            <a:solidFill>
              <a:srgbClr val="D8E2F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27" name="Google Shape;1727;p13"/>
            <p:cNvSpPr/>
            <p:nvPr/>
          </p:nvSpPr>
          <p:spPr>
            <a:xfrm>
              <a:off x="6311741" y="3046571"/>
              <a:ext cx="152400" cy="228600"/>
            </a:xfrm>
            <a:custGeom>
              <a:rect b="b" l="l" r="r" t="t"/>
              <a:pathLst>
                <a:path extrusionOk="0" h="228600" w="152400">
                  <a:moveTo>
                    <a:pt x="148114" y="155734"/>
                  </a:moveTo>
                  <a:cubicBezTo>
                    <a:pt x="148114" y="194786"/>
                    <a:pt x="116681" y="226219"/>
                    <a:pt x="77629" y="226219"/>
                  </a:cubicBezTo>
                  <a:lnTo>
                    <a:pt x="77629" y="226219"/>
                  </a:lnTo>
                  <a:cubicBezTo>
                    <a:pt x="38576" y="226219"/>
                    <a:pt x="7144" y="194786"/>
                    <a:pt x="7144" y="155734"/>
                  </a:cubicBezTo>
                  <a:lnTo>
                    <a:pt x="7144" y="77629"/>
                  </a:lnTo>
                  <a:cubicBezTo>
                    <a:pt x="7144" y="38576"/>
                    <a:pt x="38576" y="7144"/>
                    <a:pt x="77629" y="7144"/>
                  </a:cubicBezTo>
                  <a:lnTo>
                    <a:pt x="77629" y="7144"/>
                  </a:lnTo>
                  <a:cubicBezTo>
                    <a:pt x="116681" y="7144"/>
                    <a:pt x="148114" y="38576"/>
                    <a:pt x="148114" y="77629"/>
                  </a:cubicBezTo>
                  <a:lnTo>
                    <a:pt x="148114" y="155734"/>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28" name="Google Shape;1728;p13"/>
            <p:cNvSpPr/>
            <p:nvPr/>
          </p:nvSpPr>
          <p:spPr>
            <a:xfrm>
              <a:off x="5679281" y="3046571"/>
              <a:ext cx="152400" cy="228600"/>
            </a:xfrm>
            <a:custGeom>
              <a:rect b="b" l="l" r="r" t="t"/>
              <a:pathLst>
                <a:path extrusionOk="0" h="228600" w="152400">
                  <a:moveTo>
                    <a:pt x="148114" y="155734"/>
                  </a:moveTo>
                  <a:cubicBezTo>
                    <a:pt x="148114" y="194786"/>
                    <a:pt x="116681" y="226219"/>
                    <a:pt x="77629" y="226219"/>
                  </a:cubicBezTo>
                  <a:lnTo>
                    <a:pt x="77629" y="226219"/>
                  </a:lnTo>
                  <a:cubicBezTo>
                    <a:pt x="38576" y="226219"/>
                    <a:pt x="7144" y="194786"/>
                    <a:pt x="7144" y="155734"/>
                  </a:cubicBezTo>
                  <a:lnTo>
                    <a:pt x="7144" y="77629"/>
                  </a:lnTo>
                  <a:cubicBezTo>
                    <a:pt x="7144" y="38576"/>
                    <a:pt x="38576" y="7144"/>
                    <a:pt x="77629" y="7144"/>
                  </a:cubicBezTo>
                  <a:lnTo>
                    <a:pt x="77629" y="7144"/>
                  </a:lnTo>
                  <a:cubicBezTo>
                    <a:pt x="116681" y="7144"/>
                    <a:pt x="148114" y="38576"/>
                    <a:pt x="148114" y="77629"/>
                  </a:cubicBezTo>
                  <a:lnTo>
                    <a:pt x="148114" y="155734"/>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29" name="Google Shape;1729;p13"/>
            <p:cNvSpPr/>
            <p:nvPr/>
          </p:nvSpPr>
          <p:spPr>
            <a:xfrm>
              <a:off x="5749766" y="2922746"/>
              <a:ext cx="638175" cy="466725"/>
            </a:xfrm>
            <a:custGeom>
              <a:rect b="b" l="l" r="r" t="t"/>
              <a:pathLst>
                <a:path extrusionOk="0" h="466725" w="638175">
                  <a:moveTo>
                    <a:pt x="639604" y="273844"/>
                  </a:moveTo>
                  <a:cubicBezTo>
                    <a:pt x="639604" y="377666"/>
                    <a:pt x="554831" y="462439"/>
                    <a:pt x="451009" y="462439"/>
                  </a:cubicBezTo>
                  <a:lnTo>
                    <a:pt x="195739" y="462439"/>
                  </a:lnTo>
                  <a:cubicBezTo>
                    <a:pt x="91916" y="462439"/>
                    <a:pt x="7144" y="377666"/>
                    <a:pt x="7144" y="273844"/>
                  </a:cubicBezTo>
                  <a:lnTo>
                    <a:pt x="7144" y="195739"/>
                  </a:lnTo>
                  <a:cubicBezTo>
                    <a:pt x="7144" y="91916"/>
                    <a:pt x="91916" y="7144"/>
                    <a:pt x="195739" y="7144"/>
                  </a:cubicBezTo>
                  <a:lnTo>
                    <a:pt x="451009" y="7144"/>
                  </a:lnTo>
                  <a:cubicBezTo>
                    <a:pt x="554831" y="7144"/>
                    <a:pt x="639604" y="91916"/>
                    <a:pt x="639604" y="195739"/>
                  </a:cubicBezTo>
                  <a:lnTo>
                    <a:pt x="639604" y="273844"/>
                  </a:lnTo>
                  <a:close/>
                </a:path>
              </a:pathLst>
            </a:custGeom>
            <a:solidFill>
              <a:srgbClr val="D8E2F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30" name="Google Shape;1730;p13"/>
            <p:cNvSpPr/>
            <p:nvPr/>
          </p:nvSpPr>
          <p:spPr>
            <a:xfrm>
              <a:off x="5949791" y="2833211"/>
              <a:ext cx="228600" cy="95250"/>
            </a:xfrm>
            <a:custGeom>
              <a:rect b="b" l="l" r="r" t="t"/>
              <a:pathLst>
                <a:path extrusionOk="0" h="95250" w="228600">
                  <a:moveTo>
                    <a:pt x="191929" y="7144"/>
                  </a:moveTo>
                  <a:lnTo>
                    <a:pt x="43339" y="7144"/>
                  </a:lnTo>
                  <a:cubicBezTo>
                    <a:pt x="23336" y="7144"/>
                    <a:pt x="7144" y="27146"/>
                    <a:pt x="7144" y="51911"/>
                  </a:cubicBezTo>
                  <a:cubicBezTo>
                    <a:pt x="7144" y="76676"/>
                    <a:pt x="23336" y="96679"/>
                    <a:pt x="43339" y="96679"/>
                  </a:cubicBezTo>
                  <a:lnTo>
                    <a:pt x="191929" y="96679"/>
                  </a:lnTo>
                  <a:cubicBezTo>
                    <a:pt x="211931" y="96679"/>
                    <a:pt x="228124" y="76676"/>
                    <a:pt x="228124" y="51911"/>
                  </a:cubicBezTo>
                  <a:cubicBezTo>
                    <a:pt x="228124" y="27146"/>
                    <a:pt x="211931" y="7144"/>
                    <a:pt x="191929" y="714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31" name="Google Shape;1731;p13"/>
            <p:cNvSpPr/>
            <p:nvPr/>
          </p:nvSpPr>
          <p:spPr>
            <a:xfrm>
              <a:off x="6037355" y="2683668"/>
              <a:ext cx="57150" cy="190500"/>
            </a:xfrm>
            <a:custGeom>
              <a:rect b="b" l="l" r="r" t="t"/>
              <a:pathLst>
                <a:path extrusionOk="0" h="190500" w="57150">
                  <a:moveTo>
                    <a:pt x="21497" y="35719"/>
                  </a:moveTo>
                  <a:lnTo>
                    <a:pt x="7209" y="158591"/>
                  </a:lnTo>
                  <a:cubicBezTo>
                    <a:pt x="6257" y="174784"/>
                    <a:pt x="15782" y="189071"/>
                    <a:pt x="28164" y="189071"/>
                  </a:cubicBezTo>
                  <a:cubicBezTo>
                    <a:pt x="39594" y="189071"/>
                    <a:pt x="50072" y="176689"/>
                    <a:pt x="50072" y="159544"/>
                  </a:cubicBezTo>
                  <a:lnTo>
                    <a:pt x="43404" y="37624"/>
                  </a:lnTo>
                  <a:cubicBezTo>
                    <a:pt x="44357" y="21431"/>
                    <a:pt x="45309" y="7144"/>
                    <a:pt x="33879" y="7144"/>
                  </a:cubicBezTo>
                  <a:cubicBezTo>
                    <a:pt x="21497" y="7144"/>
                    <a:pt x="22449" y="19526"/>
                    <a:pt x="21497" y="3571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32" name="Google Shape;1732;p13"/>
            <p:cNvSpPr/>
            <p:nvPr/>
          </p:nvSpPr>
          <p:spPr>
            <a:xfrm>
              <a:off x="5975508" y="3546561"/>
              <a:ext cx="47625" cy="47625"/>
            </a:xfrm>
            <a:custGeom>
              <a:rect b="b" l="l" r="r" t="t"/>
              <a:pathLst>
                <a:path extrusionOk="0" h="47625" w="47625">
                  <a:moveTo>
                    <a:pt x="41434" y="24361"/>
                  </a:moveTo>
                  <a:cubicBezTo>
                    <a:pt x="41434" y="33886"/>
                    <a:pt x="33814" y="41506"/>
                    <a:pt x="24289" y="41506"/>
                  </a:cubicBezTo>
                  <a:cubicBezTo>
                    <a:pt x="14764" y="41506"/>
                    <a:pt x="7144" y="33886"/>
                    <a:pt x="7144" y="24361"/>
                  </a:cubicBezTo>
                  <a:cubicBezTo>
                    <a:pt x="7144" y="14836"/>
                    <a:pt x="14764" y="7216"/>
                    <a:pt x="24289" y="7216"/>
                  </a:cubicBezTo>
                  <a:cubicBezTo>
                    <a:pt x="32861" y="6264"/>
                    <a:pt x="41434" y="14836"/>
                    <a:pt x="41434" y="24361"/>
                  </a:cubicBezTo>
                  <a:close/>
                </a:path>
              </a:pathLst>
            </a:custGeom>
            <a:solidFill>
              <a:srgbClr val="3BC0C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33" name="Google Shape;1733;p13"/>
            <p:cNvSpPr/>
            <p:nvPr/>
          </p:nvSpPr>
          <p:spPr>
            <a:xfrm>
              <a:off x="6029801" y="3546561"/>
              <a:ext cx="47625" cy="47625"/>
            </a:xfrm>
            <a:custGeom>
              <a:rect b="b" l="l" r="r" t="t"/>
              <a:pathLst>
                <a:path extrusionOk="0" h="47625" w="47625">
                  <a:moveTo>
                    <a:pt x="41434" y="24361"/>
                  </a:moveTo>
                  <a:cubicBezTo>
                    <a:pt x="41434" y="33886"/>
                    <a:pt x="33814" y="41506"/>
                    <a:pt x="24289" y="41506"/>
                  </a:cubicBezTo>
                  <a:cubicBezTo>
                    <a:pt x="14764" y="41506"/>
                    <a:pt x="7144" y="33886"/>
                    <a:pt x="7144" y="24361"/>
                  </a:cubicBezTo>
                  <a:cubicBezTo>
                    <a:pt x="7144" y="14836"/>
                    <a:pt x="14764" y="7216"/>
                    <a:pt x="24289" y="7216"/>
                  </a:cubicBezTo>
                  <a:cubicBezTo>
                    <a:pt x="33814" y="6264"/>
                    <a:pt x="41434" y="14836"/>
                    <a:pt x="41434" y="24361"/>
                  </a:cubicBezTo>
                  <a:close/>
                </a:path>
              </a:pathLst>
            </a:custGeom>
            <a:solidFill>
              <a:srgbClr val="3BC0C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34" name="Google Shape;1734;p13"/>
            <p:cNvSpPr/>
            <p:nvPr/>
          </p:nvSpPr>
          <p:spPr>
            <a:xfrm>
              <a:off x="6081236" y="3546561"/>
              <a:ext cx="47625" cy="47625"/>
            </a:xfrm>
            <a:custGeom>
              <a:rect b="b" l="l" r="r" t="t"/>
              <a:pathLst>
                <a:path extrusionOk="0" h="47625" w="47625">
                  <a:moveTo>
                    <a:pt x="41434" y="24361"/>
                  </a:moveTo>
                  <a:cubicBezTo>
                    <a:pt x="41434" y="33886"/>
                    <a:pt x="33814" y="41506"/>
                    <a:pt x="24289" y="41506"/>
                  </a:cubicBezTo>
                  <a:cubicBezTo>
                    <a:pt x="14764" y="41506"/>
                    <a:pt x="7144" y="33886"/>
                    <a:pt x="7144" y="24361"/>
                  </a:cubicBezTo>
                  <a:cubicBezTo>
                    <a:pt x="7144" y="14836"/>
                    <a:pt x="14764" y="7216"/>
                    <a:pt x="24289" y="7216"/>
                  </a:cubicBezTo>
                  <a:cubicBezTo>
                    <a:pt x="32861" y="6264"/>
                    <a:pt x="41434" y="14836"/>
                    <a:pt x="41434" y="24361"/>
                  </a:cubicBezTo>
                  <a:close/>
                </a:path>
              </a:pathLst>
            </a:custGeom>
            <a:solidFill>
              <a:srgbClr val="3BC0C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35" name="Google Shape;1735;p13"/>
            <p:cNvSpPr/>
            <p:nvPr/>
          </p:nvSpPr>
          <p:spPr>
            <a:xfrm>
              <a:off x="6135528" y="3546561"/>
              <a:ext cx="47625" cy="47625"/>
            </a:xfrm>
            <a:custGeom>
              <a:rect b="b" l="l" r="r" t="t"/>
              <a:pathLst>
                <a:path extrusionOk="0" h="47625" w="47625">
                  <a:moveTo>
                    <a:pt x="41434" y="24361"/>
                  </a:moveTo>
                  <a:cubicBezTo>
                    <a:pt x="41434" y="33886"/>
                    <a:pt x="33814" y="41506"/>
                    <a:pt x="24289" y="41506"/>
                  </a:cubicBezTo>
                  <a:cubicBezTo>
                    <a:pt x="14764" y="41506"/>
                    <a:pt x="7144" y="33886"/>
                    <a:pt x="7144" y="24361"/>
                  </a:cubicBezTo>
                  <a:cubicBezTo>
                    <a:pt x="7144" y="14836"/>
                    <a:pt x="14764" y="7216"/>
                    <a:pt x="24289" y="7216"/>
                  </a:cubicBezTo>
                  <a:cubicBezTo>
                    <a:pt x="33814" y="6264"/>
                    <a:pt x="41434" y="14836"/>
                    <a:pt x="41434" y="24361"/>
                  </a:cubicBezTo>
                  <a:close/>
                </a:path>
              </a:pathLst>
            </a:custGeom>
            <a:solidFill>
              <a:srgbClr val="3BC0C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36" name="Google Shape;1736;p13"/>
            <p:cNvSpPr/>
            <p:nvPr/>
          </p:nvSpPr>
          <p:spPr>
            <a:xfrm>
              <a:off x="5829776" y="3046571"/>
              <a:ext cx="485775" cy="161925"/>
            </a:xfrm>
            <a:custGeom>
              <a:rect b="b" l="l" r="r" t="t"/>
              <a:pathLst>
                <a:path extrusionOk="0" h="161925" w="485775">
                  <a:moveTo>
                    <a:pt x="401479" y="7144"/>
                  </a:moveTo>
                  <a:lnTo>
                    <a:pt x="84296" y="7144"/>
                  </a:lnTo>
                  <a:cubicBezTo>
                    <a:pt x="41434" y="7144"/>
                    <a:pt x="7144" y="41434"/>
                    <a:pt x="7144" y="84296"/>
                  </a:cubicBezTo>
                  <a:cubicBezTo>
                    <a:pt x="7144" y="127159"/>
                    <a:pt x="41434" y="161449"/>
                    <a:pt x="84296" y="161449"/>
                  </a:cubicBezTo>
                  <a:lnTo>
                    <a:pt x="401479" y="161449"/>
                  </a:lnTo>
                  <a:cubicBezTo>
                    <a:pt x="444341" y="161449"/>
                    <a:pt x="478631" y="127159"/>
                    <a:pt x="478631" y="84296"/>
                  </a:cubicBezTo>
                  <a:cubicBezTo>
                    <a:pt x="478631" y="41434"/>
                    <a:pt x="444341" y="7144"/>
                    <a:pt x="401479" y="714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37" name="Google Shape;1737;p13"/>
            <p:cNvSpPr/>
            <p:nvPr/>
          </p:nvSpPr>
          <p:spPr>
            <a:xfrm>
              <a:off x="5923121" y="3090386"/>
              <a:ext cx="57150" cy="57150"/>
            </a:xfrm>
            <a:custGeom>
              <a:rect b="b" l="l" r="r" t="t"/>
              <a:pathLst>
                <a:path extrusionOk="0" h="57150" w="57150">
                  <a:moveTo>
                    <a:pt x="56674" y="31909"/>
                  </a:moveTo>
                  <a:cubicBezTo>
                    <a:pt x="56674" y="46196"/>
                    <a:pt x="45244" y="56674"/>
                    <a:pt x="31909" y="56674"/>
                  </a:cubicBezTo>
                  <a:cubicBezTo>
                    <a:pt x="17621" y="56674"/>
                    <a:pt x="7144" y="45244"/>
                    <a:pt x="7144" y="31909"/>
                  </a:cubicBezTo>
                  <a:cubicBezTo>
                    <a:pt x="7144" y="17621"/>
                    <a:pt x="18574" y="7144"/>
                    <a:pt x="31909" y="7144"/>
                  </a:cubicBezTo>
                  <a:cubicBezTo>
                    <a:pt x="45244" y="7144"/>
                    <a:pt x="56674" y="18574"/>
                    <a:pt x="56674" y="319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38" name="Google Shape;1738;p13"/>
            <p:cNvSpPr/>
            <p:nvPr/>
          </p:nvSpPr>
          <p:spPr>
            <a:xfrm>
              <a:off x="6164103" y="3090386"/>
              <a:ext cx="57150" cy="57150"/>
            </a:xfrm>
            <a:custGeom>
              <a:rect b="b" l="l" r="r" t="t"/>
              <a:pathLst>
                <a:path extrusionOk="0" h="57150" w="57150">
                  <a:moveTo>
                    <a:pt x="56674" y="31909"/>
                  </a:moveTo>
                  <a:cubicBezTo>
                    <a:pt x="56674" y="46196"/>
                    <a:pt x="45244" y="56674"/>
                    <a:pt x="31909" y="56674"/>
                  </a:cubicBezTo>
                  <a:cubicBezTo>
                    <a:pt x="17621" y="56674"/>
                    <a:pt x="7144" y="45244"/>
                    <a:pt x="7144" y="31909"/>
                  </a:cubicBezTo>
                  <a:cubicBezTo>
                    <a:pt x="7144" y="17621"/>
                    <a:pt x="18574" y="7144"/>
                    <a:pt x="31909" y="7144"/>
                  </a:cubicBezTo>
                  <a:cubicBezTo>
                    <a:pt x="45244" y="7144"/>
                    <a:pt x="56674" y="18574"/>
                    <a:pt x="56674" y="319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39" name="Google Shape;1739;p13"/>
            <p:cNvSpPr/>
            <p:nvPr/>
          </p:nvSpPr>
          <p:spPr>
            <a:xfrm>
              <a:off x="5936456" y="3367563"/>
              <a:ext cx="276225" cy="66675"/>
            </a:xfrm>
            <a:custGeom>
              <a:rect b="b" l="l" r="r" t="t"/>
              <a:pathLst>
                <a:path extrusionOk="0" h="66675" w="276225">
                  <a:moveTo>
                    <a:pt x="273844" y="35719"/>
                  </a:moveTo>
                  <a:cubicBezTo>
                    <a:pt x="273844" y="50959"/>
                    <a:pt x="261461" y="64294"/>
                    <a:pt x="245269" y="64294"/>
                  </a:cubicBezTo>
                  <a:lnTo>
                    <a:pt x="35719" y="64294"/>
                  </a:lnTo>
                  <a:cubicBezTo>
                    <a:pt x="20479" y="64294"/>
                    <a:pt x="7144" y="51911"/>
                    <a:pt x="7144" y="35719"/>
                  </a:cubicBezTo>
                  <a:lnTo>
                    <a:pt x="7144" y="35719"/>
                  </a:lnTo>
                  <a:cubicBezTo>
                    <a:pt x="7144" y="20479"/>
                    <a:pt x="19526" y="7144"/>
                    <a:pt x="35719" y="7144"/>
                  </a:cubicBezTo>
                  <a:lnTo>
                    <a:pt x="245269" y="7144"/>
                  </a:lnTo>
                  <a:cubicBezTo>
                    <a:pt x="260509" y="7144"/>
                    <a:pt x="273844" y="19526"/>
                    <a:pt x="273844" y="35719"/>
                  </a:cubicBezTo>
                  <a:lnTo>
                    <a:pt x="273844" y="35719"/>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40" name="Google Shape;1740;p13"/>
            <p:cNvSpPr/>
            <p:nvPr/>
          </p:nvSpPr>
          <p:spPr>
            <a:xfrm>
              <a:off x="5853588" y="3629501"/>
              <a:ext cx="438150" cy="304800"/>
            </a:xfrm>
            <a:custGeom>
              <a:rect b="b" l="l" r="r" t="t"/>
              <a:pathLst>
                <a:path extrusionOk="0" h="304800" w="438150">
                  <a:moveTo>
                    <a:pt x="392906" y="298609"/>
                  </a:moveTo>
                  <a:lnTo>
                    <a:pt x="48101" y="298609"/>
                  </a:lnTo>
                  <a:cubicBezTo>
                    <a:pt x="26194" y="298609"/>
                    <a:pt x="7144" y="280511"/>
                    <a:pt x="7144" y="257651"/>
                  </a:cubicBezTo>
                  <a:lnTo>
                    <a:pt x="7144" y="48101"/>
                  </a:lnTo>
                  <a:cubicBezTo>
                    <a:pt x="7144" y="26194"/>
                    <a:pt x="25241" y="7144"/>
                    <a:pt x="48101" y="7144"/>
                  </a:cubicBezTo>
                  <a:lnTo>
                    <a:pt x="393859" y="7144"/>
                  </a:lnTo>
                  <a:cubicBezTo>
                    <a:pt x="415766" y="7144"/>
                    <a:pt x="434816" y="25241"/>
                    <a:pt x="434816" y="48101"/>
                  </a:cubicBezTo>
                  <a:lnTo>
                    <a:pt x="434816" y="257651"/>
                  </a:lnTo>
                  <a:cubicBezTo>
                    <a:pt x="433864" y="280511"/>
                    <a:pt x="414814" y="298609"/>
                    <a:pt x="392906" y="29860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44" name="Shape 1744"/>
        <p:cNvGrpSpPr/>
        <p:nvPr/>
      </p:nvGrpSpPr>
      <p:grpSpPr>
        <a:xfrm>
          <a:off x="0" y="0"/>
          <a:ext cx="0" cy="0"/>
          <a:chOff x="0" y="0"/>
          <a:chExt cx="0" cy="0"/>
        </a:xfrm>
      </p:grpSpPr>
      <p:sp>
        <p:nvSpPr>
          <p:cNvPr id="1745" name="Google Shape;1745;p14"/>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746" name="Google Shape;1746;p14"/>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747" name="Google Shape;1747;p14"/>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748" name="Google Shape;1748;p14"/>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Applications of AI (Cntd.)</a:t>
            </a:r>
            <a:endParaRPr/>
          </a:p>
        </p:txBody>
      </p:sp>
      <p:grpSp>
        <p:nvGrpSpPr>
          <p:cNvPr id="1749" name="Google Shape;1749;p14"/>
          <p:cNvGrpSpPr/>
          <p:nvPr/>
        </p:nvGrpSpPr>
        <p:grpSpPr>
          <a:xfrm flipH="1">
            <a:off x="500415" y="164589"/>
            <a:ext cx="987415" cy="917986"/>
            <a:chOff x="5269706" y="2450306"/>
            <a:chExt cx="1654493" cy="1950720"/>
          </a:xfrm>
        </p:grpSpPr>
        <p:sp>
          <p:nvSpPr>
            <p:cNvPr id="1750" name="Google Shape;1750;p14"/>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51" name="Google Shape;1751;p14"/>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52" name="Google Shape;1752;p14"/>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53" name="Google Shape;1753;p14"/>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54" name="Google Shape;1754;p14"/>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55" name="Google Shape;1755;p14"/>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56" name="Google Shape;1756;p14"/>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57" name="Google Shape;1757;p14"/>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58" name="Google Shape;1758;p14"/>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59" name="Google Shape;1759;p14"/>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60" name="Google Shape;1760;p14"/>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61" name="Google Shape;1761;p14"/>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62" name="Google Shape;1762;p14"/>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63" name="Google Shape;1763;p14"/>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64" name="Google Shape;1764;p14"/>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65" name="Google Shape;1765;p14"/>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66" name="Google Shape;1766;p14"/>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67" name="Google Shape;1767;p14"/>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68" name="Google Shape;1768;p14"/>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69" name="Google Shape;1769;p14"/>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70" name="Google Shape;1770;p14"/>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71" name="Google Shape;1771;p14"/>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72" name="Google Shape;1772;p14"/>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73" name="Google Shape;1773;p14"/>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74" name="Google Shape;1774;p14"/>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75" name="Google Shape;1775;p14"/>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76" name="Google Shape;1776;p14"/>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77" name="Google Shape;1777;p14"/>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78" name="Google Shape;1778;p14"/>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79" name="Google Shape;1779;p14"/>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80" name="Google Shape;1780;p14"/>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81" name="Google Shape;1781;p14"/>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82" name="Google Shape;1782;p14"/>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83" name="Google Shape;1783;p14"/>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84" name="Google Shape;1784;p14"/>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85" name="Google Shape;1785;p14"/>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86" name="Google Shape;1786;p14"/>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87" name="Google Shape;1787;p14"/>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88" name="Google Shape;1788;p14"/>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89" name="Google Shape;1789;p14"/>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90" name="Google Shape;1790;p14"/>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91" name="Google Shape;1791;p14"/>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92" name="Google Shape;1792;p14"/>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93" name="Google Shape;1793;p14"/>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94" name="Google Shape;1794;p14"/>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95" name="Google Shape;1795;p14"/>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96" name="Google Shape;1796;p14"/>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97" name="Google Shape;1797;p14"/>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98" name="Google Shape;1798;p14"/>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799" name="Google Shape;1799;p14"/>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00" name="Google Shape;1800;p14"/>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01" name="Google Shape;1801;p14"/>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02" name="Google Shape;1802;p14"/>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03" name="Google Shape;1803;p14"/>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04" name="Google Shape;1804;p14"/>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05" name="Google Shape;1805;p14"/>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06" name="Google Shape;1806;p14"/>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07" name="Google Shape;1807;p14"/>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08" name="Google Shape;1808;p14"/>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09" name="Google Shape;1809;p14"/>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10" name="Google Shape;1810;p14"/>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11" name="Google Shape;1811;p14"/>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12" name="Google Shape;1812;p14"/>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13" name="Google Shape;1813;p14"/>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14" name="Google Shape;1814;p14"/>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15" name="Google Shape;1815;p14"/>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16" name="Google Shape;1816;p14"/>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17" name="Google Shape;1817;p14"/>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18" name="Google Shape;1818;p14"/>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19" name="Google Shape;1819;p14"/>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20" name="Google Shape;1820;p14"/>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21" name="Google Shape;1821;p14"/>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22" name="Google Shape;1822;p14"/>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23" name="Google Shape;1823;p14"/>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24" name="Google Shape;1824;p14"/>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25" name="Google Shape;1825;p14"/>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26" name="Google Shape;1826;p14"/>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27" name="Google Shape;1827;p14"/>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28" name="Google Shape;1828;p14"/>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29" name="Google Shape;1829;p14"/>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30" name="Google Shape;1830;p14"/>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31" name="Google Shape;1831;p14"/>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32" name="Google Shape;1832;p14"/>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33" name="Google Shape;1833;p14"/>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34" name="Google Shape;1834;p14"/>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35" name="Google Shape;1835;p14"/>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36" name="Google Shape;1836;p14"/>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37" name="Google Shape;1837;p14"/>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38" name="Google Shape;1838;p14"/>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39" name="Google Shape;1839;p14"/>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40" name="Google Shape;1840;p14"/>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41" name="Google Shape;1841;p14"/>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42" name="Google Shape;1842;p14"/>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43" name="Google Shape;1843;p14"/>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44" name="Google Shape;1844;p14"/>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45" name="Google Shape;1845;p14"/>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46" name="Google Shape;1846;p14"/>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47" name="Google Shape;1847;p14"/>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48" name="Google Shape;1848;p14"/>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49" name="Google Shape;1849;p14"/>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50" name="Google Shape;1850;p14"/>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51" name="Google Shape;1851;p14"/>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52" name="Google Shape;1852;p14"/>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53" name="Google Shape;1853;p14"/>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54" name="Google Shape;1854;p14"/>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55" name="Google Shape;1855;p14"/>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56" name="Google Shape;1856;p14"/>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57" name="Google Shape;1857;p14"/>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58" name="Google Shape;1858;p14"/>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59" name="Google Shape;1859;p14"/>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60" name="Google Shape;1860;p14"/>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61" name="Google Shape;1861;p14"/>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62" name="Google Shape;1862;p14"/>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63" name="Google Shape;1863;p14"/>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64" name="Google Shape;1864;p14"/>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65" name="Google Shape;1865;p14"/>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66" name="Google Shape;1866;p14"/>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67" name="Google Shape;1867;p14"/>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68" name="Google Shape;1868;p14"/>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69" name="Google Shape;1869;p14"/>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70" name="Google Shape;1870;p14"/>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71" name="Google Shape;1871;p14"/>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72" name="Google Shape;1872;p14"/>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73" name="Google Shape;1873;p14"/>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74" name="Google Shape;1874;p14"/>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75" name="Google Shape;1875;p14"/>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76" name="Google Shape;1876;p14"/>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1877" name="Google Shape;1877;p14"/>
          <p:cNvSpPr/>
          <p:nvPr/>
        </p:nvSpPr>
        <p:spPr>
          <a:xfrm>
            <a:off x="500415" y="1301227"/>
            <a:ext cx="11377454" cy="4493538"/>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Social media –</a:t>
            </a:r>
            <a:r>
              <a:rPr i="1" lang="en-US" sz="2200">
                <a:solidFill>
                  <a:schemeClr val="dk1"/>
                </a:solidFill>
                <a:latin typeface="Cambria"/>
                <a:ea typeface="Cambria"/>
                <a:cs typeface="Cambria"/>
                <a:sym typeface="Cambria"/>
              </a:rPr>
              <a:t> </a:t>
            </a:r>
            <a:r>
              <a:rPr lang="en-US" sz="2200">
                <a:solidFill>
                  <a:schemeClr val="dk1"/>
                </a:solidFill>
                <a:latin typeface="Cambria"/>
                <a:ea typeface="Cambria"/>
                <a:cs typeface="Cambria"/>
                <a:sym typeface="Cambria"/>
              </a:rPr>
              <a:t>Ever since social media has become our identity, we’ve been generating an immeasurable amount of data through chats, tweets, posts and so on. And wherever there is an abundance of data, AI and Machine Learning are always involved.</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In social media platforms like </a:t>
            </a:r>
            <a:r>
              <a:rPr b="1" i="0" lang="en-US" sz="2200" u="none" cap="none" strike="noStrike">
                <a:solidFill>
                  <a:schemeClr val="dk1"/>
                </a:solidFill>
                <a:latin typeface="Cambria"/>
                <a:ea typeface="Cambria"/>
                <a:cs typeface="Cambria"/>
                <a:sym typeface="Cambria"/>
              </a:rPr>
              <a:t>Facebook,</a:t>
            </a:r>
            <a:r>
              <a:rPr b="0" i="0" lang="en-US" sz="2200" u="none" cap="none" strike="noStrike">
                <a:solidFill>
                  <a:schemeClr val="dk1"/>
                </a:solidFill>
                <a:latin typeface="Cambria"/>
                <a:ea typeface="Cambria"/>
                <a:cs typeface="Cambria"/>
                <a:sym typeface="Cambria"/>
              </a:rPr>
              <a:t> AI is used for face verification wherein machine learning and deep learning concepts are used to detect facial features and tag your friends. Deep Learning is used to extract every minute detail from an image by using a bunch of deep neural networks. On the other hand, Machine learning algorithms are used to design your feed based on your interests.</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Another such example is </a:t>
            </a:r>
            <a:r>
              <a:rPr b="1" i="0" lang="en-US" sz="2200" u="none" cap="none" strike="noStrike">
                <a:solidFill>
                  <a:schemeClr val="dk1"/>
                </a:solidFill>
                <a:latin typeface="Cambria"/>
                <a:ea typeface="Cambria"/>
                <a:cs typeface="Cambria"/>
                <a:sym typeface="Cambria"/>
              </a:rPr>
              <a:t>Twitter’s AI,</a:t>
            </a:r>
            <a:r>
              <a:rPr b="0" i="0" lang="en-US" sz="2200" u="none" cap="none" strike="noStrike">
                <a:solidFill>
                  <a:schemeClr val="dk1"/>
                </a:solidFill>
                <a:latin typeface="Cambria"/>
                <a:ea typeface="Cambria"/>
                <a:cs typeface="Cambria"/>
                <a:sym typeface="Cambria"/>
              </a:rPr>
              <a:t> which is being used to identify hate speech and terroristic language in tweets. It makes use of Machine Learning, Deep Learning, and Natural language processing to filter out offensive content. The company discovered and banned 300,000 terrorist-linked accounts, 95% of which were found by non-human, artificially intelligent machines.</a:t>
            </a:r>
            <a:endParaRPr/>
          </a:p>
        </p:txBody>
      </p:sp>
      <p:sp>
        <p:nvSpPr>
          <p:cNvPr id="1878" name="Google Shape;1878;p14"/>
          <p:cNvSpPr/>
          <p:nvPr/>
        </p:nvSpPr>
        <p:spPr>
          <a:xfrm>
            <a:off x="58213" y="1289917"/>
            <a:ext cx="519265" cy="519265"/>
          </a:xfrm>
          <a:custGeom>
            <a:rect b="b" l="l" r="r" t="t"/>
            <a:pathLst>
              <a:path extrusionOk="0" h="3960000" w="3960000">
                <a:moveTo>
                  <a:pt x="2841893" y="181064"/>
                </a:moveTo>
                <a:cubicBezTo>
                  <a:pt x="2485731" y="190239"/>
                  <a:pt x="2106781" y="339266"/>
                  <a:pt x="2105790" y="859562"/>
                </a:cubicBezTo>
                <a:lnTo>
                  <a:pt x="2106860" y="863292"/>
                </a:lnTo>
                <a:lnTo>
                  <a:pt x="2106860" y="1248172"/>
                </a:lnTo>
                <a:lnTo>
                  <a:pt x="1691968" y="1248172"/>
                </a:lnTo>
                <a:lnTo>
                  <a:pt x="1691968" y="1824236"/>
                </a:lnTo>
                <a:lnTo>
                  <a:pt x="2106860" y="1824236"/>
                </a:lnTo>
                <a:lnTo>
                  <a:pt x="2106860" y="3779396"/>
                </a:lnTo>
                <a:lnTo>
                  <a:pt x="2754932" y="3779396"/>
                </a:lnTo>
                <a:lnTo>
                  <a:pt x="2754932" y="1824236"/>
                </a:lnTo>
                <a:lnTo>
                  <a:pt x="3305869" y="1813665"/>
                </a:lnTo>
                <a:lnTo>
                  <a:pt x="3348152" y="1248172"/>
                </a:lnTo>
                <a:lnTo>
                  <a:pt x="2754932" y="1248172"/>
                </a:lnTo>
                <a:lnTo>
                  <a:pt x="2754932" y="907124"/>
                </a:lnTo>
                <a:cubicBezTo>
                  <a:pt x="2746287" y="682909"/>
                  <a:pt x="3126764" y="685506"/>
                  <a:pt x="3369037" y="704441"/>
                </a:cubicBezTo>
                <a:cubicBezTo>
                  <a:pt x="3391941" y="556446"/>
                  <a:pt x="3409927" y="381656"/>
                  <a:pt x="3410216" y="195189"/>
                </a:cubicBezTo>
                <a:cubicBezTo>
                  <a:pt x="3239930" y="163882"/>
                  <a:pt x="3118909" y="173928"/>
                  <a:pt x="2841893" y="181064"/>
                </a:cubicBezTo>
                <a:close/>
                <a:moveTo>
                  <a:pt x="308009" y="0"/>
                </a:moveTo>
                <a:lnTo>
                  <a:pt x="3651991" y="0"/>
                </a:lnTo>
                <a:cubicBezTo>
                  <a:pt x="3822100" y="0"/>
                  <a:pt x="3960000" y="137900"/>
                  <a:pt x="3960000" y="308009"/>
                </a:cubicBezTo>
                <a:lnTo>
                  <a:pt x="3960000" y="3651991"/>
                </a:lnTo>
                <a:cubicBezTo>
                  <a:pt x="3960000" y="3822100"/>
                  <a:pt x="3822100" y="3960000"/>
                  <a:pt x="3651991" y="3960000"/>
                </a:cubicBezTo>
                <a:lnTo>
                  <a:pt x="308009" y="3960000"/>
                </a:lnTo>
                <a:cubicBezTo>
                  <a:pt x="137900" y="3960000"/>
                  <a:pt x="0" y="3822100"/>
                  <a:pt x="0" y="3651991"/>
                </a:cubicBezTo>
                <a:lnTo>
                  <a:pt x="0" y="308009"/>
                </a:lnTo>
                <a:cubicBezTo>
                  <a:pt x="0" y="137900"/>
                  <a:pt x="137900" y="0"/>
                  <a:pt x="308009" y="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2700">
              <a:solidFill>
                <a:schemeClr val="dk1"/>
              </a:solidFill>
              <a:latin typeface="Calibri"/>
              <a:ea typeface="Calibri"/>
              <a:cs typeface="Calibri"/>
              <a:sym typeface="Calibri"/>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2" name="Shape 1882"/>
        <p:cNvGrpSpPr/>
        <p:nvPr/>
      </p:nvGrpSpPr>
      <p:grpSpPr>
        <a:xfrm>
          <a:off x="0" y="0"/>
          <a:ext cx="0" cy="0"/>
          <a:chOff x="0" y="0"/>
          <a:chExt cx="0" cy="0"/>
        </a:xfrm>
      </p:grpSpPr>
      <p:sp>
        <p:nvSpPr>
          <p:cNvPr id="1883" name="Google Shape;1883;p15"/>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884" name="Google Shape;1884;p15"/>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885" name="Google Shape;1885;p15"/>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886" name="Google Shape;1886;p15"/>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Applications of AI (Cntd.)</a:t>
            </a:r>
            <a:endParaRPr/>
          </a:p>
        </p:txBody>
      </p:sp>
      <p:grpSp>
        <p:nvGrpSpPr>
          <p:cNvPr id="1887" name="Google Shape;1887;p15"/>
          <p:cNvGrpSpPr/>
          <p:nvPr/>
        </p:nvGrpSpPr>
        <p:grpSpPr>
          <a:xfrm flipH="1">
            <a:off x="500415" y="164589"/>
            <a:ext cx="987415" cy="917986"/>
            <a:chOff x="5269706" y="2450306"/>
            <a:chExt cx="1654493" cy="1950720"/>
          </a:xfrm>
        </p:grpSpPr>
        <p:sp>
          <p:nvSpPr>
            <p:cNvPr id="1888" name="Google Shape;1888;p15"/>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89" name="Google Shape;1889;p15"/>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90" name="Google Shape;1890;p15"/>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91" name="Google Shape;1891;p15"/>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92" name="Google Shape;1892;p15"/>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93" name="Google Shape;1893;p15"/>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94" name="Google Shape;1894;p15"/>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95" name="Google Shape;1895;p15"/>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96" name="Google Shape;1896;p15"/>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97" name="Google Shape;1897;p15"/>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98" name="Google Shape;1898;p15"/>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899" name="Google Shape;1899;p15"/>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00" name="Google Shape;1900;p15"/>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01" name="Google Shape;1901;p15"/>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02" name="Google Shape;1902;p15"/>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03" name="Google Shape;1903;p15"/>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04" name="Google Shape;1904;p15"/>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05" name="Google Shape;1905;p15"/>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06" name="Google Shape;1906;p15"/>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07" name="Google Shape;1907;p15"/>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08" name="Google Shape;1908;p15"/>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09" name="Google Shape;1909;p15"/>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10" name="Google Shape;1910;p15"/>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11" name="Google Shape;1911;p15"/>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12" name="Google Shape;1912;p15"/>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13" name="Google Shape;1913;p15"/>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14" name="Google Shape;1914;p15"/>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15" name="Google Shape;1915;p15"/>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16" name="Google Shape;1916;p15"/>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17" name="Google Shape;1917;p15"/>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18" name="Google Shape;1918;p15"/>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19" name="Google Shape;1919;p15"/>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20" name="Google Shape;1920;p15"/>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21" name="Google Shape;1921;p15"/>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22" name="Google Shape;1922;p15"/>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23" name="Google Shape;1923;p15"/>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24" name="Google Shape;1924;p15"/>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25" name="Google Shape;1925;p15"/>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26" name="Google Shape;1926;p15"/>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27" name="Google Shape;1927;p15"/>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28" name="Google Shape;1928;p15"/>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29" name="Google Shape;1929;p15"/>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30" name="Google Shape;1930;p15"/>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31" name="Google Shape;1931;p15"/>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32" name="Google Shape;1932;p15"/>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33" name="Google Shape;1933;p15"/>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34" name="Google Shape;1934;p15"/>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35" name="Google Shape;1935;p15"/>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36" name="Google Shape;1936;p15"/>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37" name="Google Shape;1937;p15"/>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38" name="Google Shape;1938;p15"/>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39" name="Google Shape;1939;p15"/>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40" name="Google Shape;1940;p15"/>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41" name="Google Shape;1941;p15"/>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42" name="Google Shape;1942;p15"/>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43" name="Google Shape;1943;p15"/>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44" name="Google Shape;1944;p15"/>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45" name="Google Shape;1945;p15"/>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46" name="Google Shape;1946;p15"/>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47" name="Google Shape;1947;p15"/>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48" name="Google Shape;1948;p15"/>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49" name="Google Shape;1949;p15"/>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50" name="Google Shape;1950;p15"/>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51" name="Google Shape;1951;p15"/>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52" name="Google Shape;1952;p15"/>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53" name="Google Shape;1953;p15"/>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54" name="Google Shape;1954;p15"/>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55" name="Google Shape;1955;p15"/>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56" name="Google Shape;1956;p15"/>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57" name="Google Shape;1957;p15"/>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58" name="Google Shape;1958;p15"/>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59" name="Google Shape;1959;p15"/>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60" name="Google Shape;1960;p15"/>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61" name="Google Shape;1961;p15"/>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62" name="Google Shape;1962;p15"/>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63" name="Google Shape;1963;p15"/>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64" name="Google Shape;1964;p15"/>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65" name="Google Shape;1965;p15"/>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66" name="Google Shape;1966;p15"/>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67" name="Google Shape;1967;p15"/>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68" name="Google Shape;1968;p15"/>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69" name="Google Shape;1969;p15"/>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70" name="Google Shape;1970;p15"/>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71" name="Google Shape;1971;p15"/>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72" name="Google Shape;1972;p15"/>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73" name="Google Shape;1973;p15"/>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74" name="Google Shape;1974;p15"/>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75" name="Google Shape;1975;p15"/>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76" name="Google Shape;1976;p15"/>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77" name="Google Shape;1977;p15"/>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78" name="Google Shape;1978;p15"/>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79" name="Google Shape;1979;p15"/>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80" name="Google Shape;1980;p15"/>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81" name="Google Shape;1981;p15"/>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82" name="Google Shape;1982;p15"/>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83" name="Google Shape;1983;p15"/>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84" name="Google Shape;1984;p15"/>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85" name="Google Shape;1985;p15"/>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86" name="Google Shape;1986;p15"/>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87" name="Google Shape;1987;p15"/>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88" name="Google Shape;1988;p15"/>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89" name="Google Shape;1989;p15"/>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90" name="Google Shape;1990;p15"/>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91" name="Google Shape;1991;p15"/>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92" name="Google Shape;1992;p15"/>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93" name="Google Shape;1993;p15"/>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94" name="Google Shape;1994;p15"/>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95" name="Google Shape;1995;p15"/>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96" name="Google Shape;1996;p15"/>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97" name="Google Shape;1997;p15"/>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98" name="Google Shape;1998;p15"/>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999" name="Google Shape;1999;p15"/>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00" name="Google Shape;2000;p15"/>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01" name="Google Shape;2001;p15"/>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02" name="Google Shape;2002;p15"/>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03" name="Google Shape;2003;p15"/>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04" name="Google Shape;2004;p15"/>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05" name="Google Shape;2005;p15"/>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06" name="Google Shape;2006;p15"/>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07" name="Google Shape;2007;p15"/>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08" name="Google Shape;2008;p15"/>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09" name="Google Shape;2009;p15"/>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10" name="Google Shape;2010;p15"/>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11" name="Google Shape;2011;p15"/>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12" name="Google Shape;2012;p15"/>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13" name="Google Shape;2013;p15"/>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14" name="Google Shape;2014;p15"/>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2015" name="Google Shape;2015;p15"/>
          <p:cNvSpPr/>
          <p:nvPr/>
        </p:nvSpPr>
        <p:spPr>
          <a:xfrm>
            <a:off x="500415" y="1301227"/>
            <a:ext cx="11377454" cy="4154984"/>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Artificial Creativity –</a:t>
            </a:r>
            <a:r>
              <a:rPr i="1" lang="en-US" sz="2200">
                <a:solidFill>
                  <a:schemeClr val="dk1"/>
                </a:solidFill>
                <a:latin typeface="Cambria"/>
                <a:ea typeface="Cambria"/>
                <a:cs typeface="Cambria"/>
                <a:sym typeface="Cambria"/>
              </a:rPr>
              <a:t> </a:t>
            </a:r>
            <a:r>
              <a:rPr lang="en-US" sz="2200">
                <a:solidFill>
                  <a:schemeClr val="dk1"/>
                </a:solidFill>
                <a:latin typeface="Cambria"/>
                <a:ea typeface="Cambria"/>
                <a:cs typeface="Cambria"/>
                <a:sym typeface="Cambria"/>
              </a:rPr>
              <a:t>Have you ever wondered what would happen if an artificially intelligent machine tried to create music and art?</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An AI-based system called </a:t>
            </a:r>
            <a:r>
              <a:rPr b="1" i="0" lang="en-US" sz="2200" u="none" cap="none" strike="noStrike">
                <a:solidFill>
                  <a:schemeClr val="dk1"/>
                </a:solidFill>
                <a:latin typeface="Cambria"/>
                <a:ea typeface="Cambria"/>
                <a:cs typeface="Cambria"/>
                <a:sym typeface="Cambria"/>
              </a:rPr>
              <a:t>MuseNet</a:t>
            </a:r>
            <a:r>
              <a:rPr b="0" i="0" lang="en-US" sz="2200" u="none" cap="none" strike="noStrike">
                <a:solidFill>
                  <a:schemeClr val="dk1"/>
                </a:solidFill>
                <a:latin typeface="Cambria"/>
                <a:ea typeface="Cambria"/>
                <a:cs typeface="Cambria"/>
                <a:sym typeface="Cambria"/>
              </a:rPr>
              <a:t> can now compose classical music that echoes the classical legends, Bach and Mozart. MuseNet is a deep neural network that is capable of generating 4-minute musical compositions with 10 different instruments and can combine styles from country to Mozart to the Beatles. MuseNet was not explicitly programmed with an understanding of music, but instead discovered patterns of harmony, rhythm, and style by learning on its own.</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Another creative product of Artificial Intelligence is a content automation tool called </a:t>
            </a:r>
            <a:r>
              <a:rPr b="1" i="0" lang="en-US" sz="2200" u="none" cap="none" strike="noStrike">
                <a:solidFill>
                  <a:schemeClr val="dk1"/>
                </a:solidFill>
                <a:latin typeface="Cambria"/>
                <a:ea typeface="Cambria"/>
                <a:cs typeface="Cambria"/>
                <a:sym typeface="Cambria"/>
              </a:rPr>
              <a:t>WordSmith</a:t>
            </a:r>
            <a:r>
              <a:rPr b="0" i="0" lang="en-US" sz="2200" u="none" cap="none" strike="noStrike">
                <a:solidFill>
                  <a:schemeClr val="dk1"/>
                </a:solidFill>
                <a:latin typeface="Cambria"/>
                <a:ea typeface="Cambria"/>
                <a:cs typeface="Cambria"/>
                <a:sym typeface="Cambria"/>
              </a:rPr>
              <a:t>. WordSmith is a natural language generation platform that can transform your data into insightful narratives. Tech giants such as Yahoo, Microsoft, Tableau, are using WordSmith to generate around 1.5 billion pieces of content every year.</a:t>
            </a:r>
            <a:endParaRPr/>
          </a:p>
        </p:txBody>
      </p:sp>
      <p:sp>
        <p:nvSpPr>
          <p:cNvPr id="2016" name="Google Shape;2016;p15"/>
          <p:cNvSpPr/>
          <p:nvPr/>
        </p:nvSpPr>
        <p:spPr>
          <a:xfrm>
            <a:off x="84220" y="1301227"/>
            <a:ext cx="460778" cy="453389"/>
          </a:xfrm>
          <a:custGeom>
            <a:rect b="b" l="l" r="r" t="t"/>
            <a:pathLst>
              <a:path extrusionOk="0" h="3162551" w="3214097">
                <a:moveTo>
                  <a:pt x="1014592" y="2306036"/>
                </a:moveTo>
                <a:cubicBezTo>
                  <a:pt x="854868" y="2306036"/>
                  <a:pt x="725386" y="2435518"/>
                  <a:pt x="725386" y="2595242"/>
                </a:cubicBezTo>
                <a:cubicBezTo>
                  <a:pt x="725386" y="2754966"/>
                  <a:pt x="854868" y="2884448"/>
                  <a:pt x="1014592" y="2884448"/>
                </a:cubicBezTo>
                <a:cubicBezTo>
                  <a:pt x="1174316" y="2884448"/>
                  <a:pt x="1303798" y="2754966"/>
                  <a:pt x="1303798" y="2595242"/>
                </a:cubicBezTo>
                <a:cubicBezTo>
                  <a:pt x="1303798" y="2435518"/>
                  <a:pt x="1174316" y="2306036"/>
                  <a:pt x="1014592" y="2306036"/>
                </a:cubicBezTo>
                <a:close/>
                <a:moveTo>
                  <a:pt x="481275" y="1691816"/>
                </a:moveTo>
                <a:cubicBezTo>
                  <a:pt x="321551" y="1691816"/>
                  <a:pt x="192069" y="1821298"/>
                  <a:pt x="192069" y="1981022"/>
                </a:cubicBezTo>
                <a:cubicBezTo>
                  <a:pt x="192069" y="2140746"/>
                  <a:pt x="321551" y="2270228"/>
                  <a:pt x="481275" y="2270228"/>
                </a:cubicBezTo>
                <a:cubicBezTo>
                  <a:pt x="640999" y="2270228"/>
                  <a:pt x="770481" y="2140746"/>
                  <a:pt x="770481" y="1981022"/>
                </a:cubicBezTo>
                <a:cubicBezTo>
                  <a:pt x="770481" y="1821298"/>
                  <a:pt x="640999" y="1691816"/>
                  <a:pt x="481275" y="1691816"/>
                </a:cubicBezTo>
                <a:close/>
                <a:moveTo>
                  <a:pt x="2764751" y="1113404"/>
                </a:moveTo>
                <a:cubicBezTo>
                  <a:pt x="2605027" y="1113404"/>
                  <a:pt x="2475545" y="1242886"/>
                  <a:pt x="2475545" y="1402610"/>
                </a:cubicBezTo>
                <a:cubicBezTo>
                  <a:pt x="2475545" y="1562334"/>
                  <a:pt x="2605027" y="1691816"/>
                  <a:pt x="2764751" y="1691816"/>
                </a:cubicBezTo>
                <a:cubicBezTo>
                  <a:pt x="2924475" y="1691816"/>
                  <a:pt x="3053957" y="1562334"/>
                  <a:pt x="3053957" y="1402610"/>
                </a:cubicBezTo>
                <a:cubicBezTo>
                  <a:pt x="3053957" y="1242886"/>
                  <a:pt x="2924475" y="1113404"/>
                  <a:pt x="2764751" y="1113404"/>
                </a:cubicBezTo>
                <a:close/>
                <a:moveTo>
                  <a:pt x="532503" y="881964"/>
                </a:moveTo>
                <a:cubicBezTo>
                  <a:pt x="372779" y="881964"/>
                  <a:pt x="243297" y="1011446"/>
                  <a:pt x="243297" y="1171170"/>
                </a:cubicBezTo>
                <a:cubicBezTo>
                  <a:pt x="243297" y="1330894"/>
                  <a:pt x="372779" y="1460376"/>
                  <a:pt x="532503" y="1460376"/>
                </a:cubicBezTo>
                <a:cubicBezTo>
                  <a:pt x="692227" y="1460376"/>
                  <a:pt x="821709" y="1330894"/>
                  <a:pt x="821709" y="1171170"/>
                </a:cubicBezTo>
                <a:cubicBezTo>
                  <a:pt x="821709" y="1011446"/>
                  <a:pt x="692227" y="881964"/>
                  <a:pt x="532503" y="881964"/>
                </a:cubicBezTo>
                <a:close/>
                <a:moveTo>
                  <a:pt x="1162143" y="321316"/>
                </a:moveTo>
                <a:cubicBezTo>
                  <a:pt x="1002419" y="321316"/>
                  <a:pt x="872937" y="450798"/>
                  <a:pt x="872937" y="610522"/>
                </a:cubicBezTo>
                <a:cubicBezTo>
                  <a:pt x="872937" y="770246"/>
                  <a:pt x="1002419" y="899728"/>
                  <a:pt x="1162143" y="899728"/>
                </a:cubicBezTo>
                <a:cubicBezTo>
                  <a:pt x="1321867" y="899728"/>
                  <a:pt x="1451349" y="770246"/>
                  <a:pt x="1451349" y="610522"/>
                </a:cubicBezTo>
                <a:cubicBezTo>
                  <a:pt x="1451349" y="450798"/>
                  <a:pt x="1321867" y="321316"/>
                  <a:pt x="1162143" y="321316"/>
                </a:cubicBezTo>
                <a:close/>
                <a:moveTo>
                  <a:pt x="1963447" y="177300"/>
                </a:moveTo>
                <a:cubicBezTo>
                  <a:pt x="1803723" y="177300"/>
                  <a:pt x="1674241" y="306782"/>
                  <a:pt x="1674241" y="466506"/>
                </a:cubicBezTo>
                <a:cubicBezTo>
                  <a:pt x="1674241" y="626230"/>
                  <a:pt x="1803723" y="755712"/>
                  <a:pt x="1963447" y="755712"/>
                </a:cubicBezTo>
                <a:cubicBezTo>
                  <a:pt x="2123171" y="755712"/>
                  <a:pt x="2252653" y="626230"/>
                  <a:pt x="2252653" y="466506"/>
                </a:cubicBezTo>
                <a:cubicBezTo>
                  <a:pt x="2252653" y="306782"/>
                  <a:pt x="2123171" y="177300"/>
                  <a:pt x="1963447" y="177300"/>
                </a:cubicBezTo>
                <a:close/>
                <a:moveTo>
                  <a:pt x="1752672" y="312"/>
                </a:moveTo>
                <a:cubicBezTo>
                  <a:pt x="1817888" y="-690"/>
                  <a:pt x="1885249" y="703"/>
                  <a:pt x="1954799" y="4657"/>
                </a:cubicBezTo>
                <a:cubicBezTo>
                  <a:pt x="2504015" y="53541"/>
                  <a:pt x="2975590" y="412975"/>
                  <a:pt x="3145244" y="944937"/>
                </a:cubicBezTo>
                <a:cubicBezTo>
                  <a:pt x="3412664" y="2126757"/>
                  <a:pt x="2837568" y="2017487"/>
                  <a:pt x="2506889" y="1867964"/>
                </a:cubicBezTo>
                <a:cubicBezTo>
                  <a:pt x="1580987" y="1673869"/>
                  <a:pt x="2725425" y="3197869"/>
                  <a:pt x="1014520" y="3161925"/>
                </a:cubicBezTo>
                <a:cubicBezTo>
                  <a:pt x="-14898" y="3061283"/>
                  <a:pt x="-138545" y="1873713"/>
                  <a:pt x="108747" y="1100212"/>
                </a:cubicBezTo>
                <a:cubicBezTo>
                  <a:pt x="278579" y="569148"/>
                  <a:pt x="774429" y="15339"/>
                  <a:pt x="1752672" y="31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2700">
              <a:solidFill>
                <a:schemeClr val="lt1"/>
              </a:solidFill>
              <a:latin typeface="Calibri"/>
              <a:ea typeface="Calibri"/>
              <a:cs typeface="Calibri"/>
              <a:sym typeface="Calibri"/>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0" name="Shape 2020"/>
        <p:cNvGrpSpPr/>
        <p:nvPr/>
      </p:nvGrpSpPr>
      <p:grpSpPr>
        <a:xfrm>
          <a:off x="0" y="0"/>
          <a:ext cx="0" cy="0"/>
          <a:chOff x="0" y="0"/>
          <a:chExt cx="0" cy="0"/>
        </a:xfrm>
      </p:grpSpPr>
      <p:sp>
        <p:nvSpPr>
          <p:cNvPr id="2021" name="Google Shape;2021;p16"/>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2022" name="Google Shape;2022;p16"/>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2023" name="Google Shape;2023;p16"/>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2024" name="Google Shape;2024;p16"/>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Applications of AI (Cntd.)</a:t>
            </a:r>
            <a:endParaRPr/>
          </a:p>
        </p:txBody>
      </p:sp>
      <p:grpSp>
        <p:nvGrpSpPr>
          <p:cNvPr id="2025" name="Google Shape;2025;p16"/>
          <p:cNvGrpSpPr/>
          <p:nvPr/>
        </p:nvGrpSpPr>
        <p:grpSpPr>
          <a:xfrm flipH="1">
            <a:off x="500415" y="164589"/>
            <a:ext cx="987415" cy="917986"/>
            <a:chOff x="5269706" y="2450306"/>
            <a:chExt cx="1654493" cy="1950720"/>
          </a:xfrm>
        </p:grpSpPr>
        <p:sp>
          <p:nvSpPr>
            <p:cNvPr id="2026" name="Google Shape;2026;p16"/>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27" name="Google Shape;2027;p16"/>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28" name="Google Shape;2028;p16"/>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29" name="Google Shape;2029;p16"/>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30" name="Google Shape;2030;p16"/>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31" name="Google Shape;2031;p16"/>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32" name="Google Shape;2032;p16"/>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33" name="Google Shape;2033;p16"/>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34" name="Google Shape;2034;p16"/>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35" name="Google Shape;2035;p16"/>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36" name="Google Shape;2036;p16"/>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37" name="Google Shape;2037;p16"/>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38" name="Google Shape;2038;p16"/>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39" name="Google Shape;2039;p16"/>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40" name="Google Shape;2040;p16"/>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41" name="Google Shape;2041;p16"/>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42" name="Google Shape;2042;p16"/>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43" name="Google Shape;2043;p16"/>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44" name="Google Shape;2044;p16"/>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45" name="Google Shape;2045;p16"/>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46" name="Google Shape;2046;p16"/>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47" name="Google Shape;2047;p16"/>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48" name="Google Shape;2048;p16"/>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49" name="Google Shape;2049;p16"/>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50" name="Google Shape;2050;p16"/>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51" name="Google Shape;2051;p16"/>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52" name="Google Shape;2052;p16"/>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53" name="Google Shape;2053;p16"/>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54" name="Google Shape;2054;p16"/>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55" name="Google Shape;2055;p16"/>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56" name="Google Shape;2056;p16"/>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57" name="Google Shape;2057;p16"/>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58" name="Google Shape;2058;p16"/>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59" name="Google Shape;2059;p16"/>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60" name="Google Shape;2060;p16"/>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61" name="Google Shape;2061;p16"/>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62" name="Google Shape;2062;p16"/>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63" name="Google Shape;2063;p16"/>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64" name="Google Shape;2064;p16"/>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65" name="Google Shape;2065;p16"/>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66" name="Google Shape;2066;p16"/>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67" name="Google Shape;2067;p16"/>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68" name="Google Shape;2068;p16"/>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69" name="Google Shape;2069;p16"/>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70" name="Google Shape;2070;p16"/>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71" name="Google Shape;2071;p16"/>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72" name="Google Shape;2072;p16"/>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73" name="Google Shape;2073;p16"/>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74" name="Google Shape;2074;p16"/>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75" name="Google Shape;2075;p16"/>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76" name="Google Shape;2076;p16"/>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77" name="Google Shape;2077;p16"/>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78" name="Google Shape;2078;p16"/>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79" name="Google Shape;2079;p16"/>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80" name="Google Shape;2080;p16"/>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81" name="Google Shape;2081;p16"/>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82" name="Google Shape;2082;p16"/>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83" name="Google Shape;2083;p16"/>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84" name="Google Shape;2084;p16"/>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85" name="Google Shape;2085;p16"/>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86" name="Google Shape;2086;p16"/>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87" name="Google Shape;2087;p16"/>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88" name="Google Shape;2088;p16"/>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89" name="Google Shape;2089;p16"/>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90" name="Google Shape;2090;p16"/>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91" name="Google Shape;2091;p16"/>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92" name="Google Shape;2092;p16"/>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93" name="Google Shape;2093;p16"/>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94" name="Google Shape;2094;p16"/>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95" name="Google Shape;2095;p16"/>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96" name="Google Shape;2096;p16"/>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97" name="Google Shape;2097;p16"/>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98" name="Google Shape;2098;p16"/>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099" name="Google Shape;2099;p16"/>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00" name="Google Shape;2100;p16"/>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01" name="Google Shape;2101;p16"/>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02" name="Google Shape;2102;p16"/>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03" name="Google Shape;2103;p16"/>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04" name="Google Shape;2104;p16"/>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05" name="Google Shape;2105;p16"/>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06" name="Google Shape;2106;p16"/>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07" name="Google Shape;2107;p16"/>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08" name="Google Shape;2108;p16"/>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09" name="Google Shape;2109;p16"/>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10" name="Google Shape;2110;p16"/>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11" name="Google Shape;2111;p16"/>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12" name="Google Shape;2112;p16"/>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13" name="Google Shape;2113;p16"/>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14" name="Google Shape;2114;p16"/>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15" name="Google Shape;2115;p16"/>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16" name="Google Shape;2116;p16"/>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17" name="Google Shape;2117;p16"/>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18" name="Google Shape;2118;p16"/>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19" name="Google Shape;2119;p16"/>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20" name="Google Shape;2120;p16"/>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21" name="Google Shape;2121;p16"/>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22" name="Google Shape;2122;p16"/>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23" name="Google Shape;2123;p16"/>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24" name="Google Shape;2124;p16"/>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25" name="Google Shape;2125;p16"/>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26" name="Google Shape;2126;p16"/>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27" name="Google Shape;2127;p16"/>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28" name="Google Shape;2128;p16"/>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29" name="Google Shape;2129;p16"/>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30" name="Google Shape;2130;p16"/>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31" name="Google Shape;2131;p16"/>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32" name="Google Shape;2132;p16"/>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33" name="Google Shape;2133;p16"/>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34" name="Google Shape;2134;p16"/>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35" name="Google Shape;2135;p16"/>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36" name="Google Shape;2136;p16"/>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37" name="Google Shape;2137;p16"/>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38" name="Google Shape;2138;p16"/>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39" name="Google Shape;2139;p16"/>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40" name="Google Shape;2140;p16"/>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41" name="Google Shape;2141;p16"/>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42" name="Google Shape;2142;p16"/>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43" name="Google Shape;2143;p16"/>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44" name="Google Shape;2144;p16"/>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45" name="Google Shape;2145;p16"/>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46" name="Google Shape;2146;p16"/>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47" name="Google Shape;2147;p16"/>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48" name="Google Shape;2148;p16"/>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49" name="Google Shape;2149;p16"/>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50" name="Google Shape;2150;p16"/>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51" name="Google Shape;2151;p16"/>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52" name="Google Shape;2152;p16"/>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2153" name="Google Shape;2153;p16"/>
          <p:cNvSpPr/>
          <p:nvPr/>
        </p:nvSpPr>
        <p:spPr>
          <a:xfrm>
            <a:off x="500415" y="1301227"/>
            <a:ext cx="11377454" cy="4154984"/>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Spam fighting –</a:t>
            </a:r>
            <a:r>
              <a:rPr i="1" lang="en-US" sz="2200">
                <a:solidFill>
                  <a:schemeClr val="dk1"/>
                </a:solidFill>
                <a:latin typeface="Cambria"/>
                <a:ea typeface="Cambria"/>
                <a:cs typeface="Cambria"/>
                <a:sym typeface="Cambria"/>
              </a:rPr>
              <a:t> </a:t>
            </a:r>
            <a:r>
              <a:rPr lang="en-US" sz="2200">
                <a:solidFill>
                  <a:schemeClr val="dk1"/>
                </a:solidFill>
                <a:latin typeface="Cambria"/>
                <a:ea typeface="Cambria"/>
                <a:cs typeface="Cambria"/>
                <a:sym typeface="Cambria"/>
              </a:rPr>
              <a:t>Each day, learning algorithms classify over a billion messages as spam, saving the recipient from having to waste time deleting what, for many users, could comprise 80% or 90% of all messages, if not classified away by algorithms. Because the spammers are continually updating their tactics, it is difficult for a static programmed approach to keep up, and learning algorithms work best.</a:t>
            </a:r>
            <a:endParaRPr/>
          </a:p>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Logistics planning –</a:t>
            </a:r>
            <a:r>
              <a:rPr lang="en-US" sz="2200">
                <a:solidFill>
                  <a:schemeClr val="dk1"/>
                </a:solidFill>
                <a:latin typeface="Cambria"/>
                <a:ea typeface="Cambria"/>
                <a:cs typeface="Cambria"/>
                <a:sym typeface="Cambria"/>
              </a:rPr>
              <a:t> During the Persian Gulf crisis of 1991, U.S. forces deployed a </a:t>
            </a:r>
            <a:r>
              <a:rPr b="1" lang="en-US" sz="2200">
                <a:solidFill>
                  <a:schemeClr val="dk1"/>
                </a:solidFill>
                <a:latin typeface="Cambria"/>
                <a:ea typeface="Cambria"/>
                <a:cs typeface="Cambria"/>
                <a:sym typeface="Cambria"/>
              </a:rPr>
              <a:t>Dynamic Analysis and Replanning Tool (DART),</a:t>
            </a:r>
            <a:r>
              <a:rPr lang="en-US" sz="2200">
                <a:solidFill>
                  <a:schemeClr val="dk1"/>
                </a:solidFill>
                <a:latin typeface="Cambria"/>
                <a:ea typeface="Cambria"/>
                <a:cs typeface="Cambria"/>
                <a:sym typeface="Cambria"/>
              </a:rPr>
              <a:t> to do automated logistics planning and scheduling for transportation. This involved up to 50,000 vehicles, cargo, and people at a time, and had to account for starting points, destinations. routes, and conflict resolution among all parameters. The AI planning techniques generated in hours a plan that would have taken weeks with older methods. The Defense Advanced Research Project Agency (DARPA) stated that this single application more than paid back DARPA's 30-year investment in Al.</a:t>
            </a:r>
            <a:endParaRPr/>
          </a:p>
        </p:txBody>
      </p:sp>
      <p:sp>
        <p:nvSpPr>
          <p:cNvPr id="2154" name="Google Shape;2154;p16"/>
          <p:cNvSpPr/>
          <p:nvPr/>
        </p:nvSpPr>
        <p:spPr>
          <a:xfrm>
            <a:off x="65497" y="1226370"/>
            <a:ext cx="523149" cy="524695"/>
          </a:xfrm>
          <a:custGeom>
            <a:rect b="b" l="l" r="r" t="t"/>
            <a:pathLst>
              <a:path extrusionOk="0" h="3249575" w="3240001">
                <a:moveTo>
                  <a:pt x="1275349" y="2002569"/>
                </a:moveTo>
                <a:lnTo>
                  <a:pt x="1625117" y="2233002"/>
                </a:lnTo>
                <a:lnTo>
                  <a:pt x="1968772" y="2006596"/>
                </a:lnTo>
                <a:lnTo>
                  <a:pt x="3240001" y="3249575"/>
                </a:lnTo>
                <a:lnTo>
                  <a:pt x="0" y="3249575"/>
                </a:lnTo>
                <a:close/>
                <a:moveTo>
                  <a:pt x="1067116" y="1473605"/>
                </a:moveTo>
                <a:lnTo>
                  <a:pt x="1067116" y="1581605"/>
                </a:lnTo>
                <a:lnTo>
                  <a:pt x="2183116" y="1581605"/>
                </a:lnTo>
                <a:lnTo>
                  <a:pt x="2183116" y="1473605"/>
                </a:lnTo>
                <a:close/>
                <a:moveTo>
                  <a:pt x="1067116" y="1267205"/>
                </a:moveTo>
                <a:lnTo>
                  <a:pt x="1067116" y="1375205"/>
                </a:lnTo>
                <a:lnTo>
                  <a:pt x="2183116" y="1375205"/>
                </a:lnTo>
                <a:lnTo>
                  <a:pt x="2183116" y="1267205"/>
                </a:lnTo>
                <a:close/>
                <a:moveTo>
                  <a:pt x="3240001" y="1172196"/>
                </a:moveTo>
                <a:lnTo>
                  <a:pt x="3240001" y="3142550"/>
                </a:lnTo>
                <a:lnTo>
                  <a:pt x="2026252" y="1968728"/>
                </a:lnTo>
                <a:lnTo>
                  <a:pt x="3049854" y="1294362"/>
                </a:lnTo>
                <a:close/>
                <a:moveTo>
                  <a:pt x="0" y="1172196"/>
                </a:moveTo>
                <a:lnTo>
                  <a:pt x="602850" y="1559516"/>
                </a:lnTo>
                <a:lnTo>
                  <a:pt x="1217896" y="1964719"/>
                </a:lnTo>
                <a:lnTo>
                  <a:pt x="0" y="3142550"/>
                </a:lnTo>
                <a:close/>
                <a:moveTo>
                  <a:pt x="1067116" y="1060805"/>
                </a:moveTo>
                <a:lnTo>
                  <a:pt x="1067116" y="1168805"/>
                </a:lnTo>
                <a:lnTo>
                  <a:pt x="2183116" y="1168805"/>
                </a:lnTo>
                <a:lnTo>
                  <a:pt x="2183116" y="1060805"/>
                </a:lnTo>
                <a:close/>
                <a:moveTo>
                  <a:pt x="869032" y="816137"/>
                </a:moveTo>
                <a:lnTo>
                  <a:pt x="2381200" y="816137"/>
                </a:lnTo>
                <a:lnTo>
                  <a:pt x="2381200" y="1623491"/>
                </a:lnTo>
                <a:lnTo>
                  <a:pt x="1668045" y="2093329"/>
                </a:lnTo>
                <a:lnTo>
                  <a:pt x="1625116" y="2121611"/>
                </a:lnTo>
                <a:lnTo>
                  <a:pt x="869032" y="1623491"/>
                </a:lnTo>
                <a:close/>
                <a:moveTo>
                  <a:pt x="1625116" y="0"/>
                </a:moveTo>
                <a:lnTo>
                  <a:pt x="3235286" y="1060806"/>
                </a:lnTo>
                <a:lnTo>
                  <a:pt x="2489212" y="1552331"/>
                </a:lnTo>
                <a:lnTo>
                  <a:pt x="2489212" y="708008"/>
                </a:lnTo>
                <a:lnTo>
                  <a:pt x="761020" y="708008"/>
                </a:lnTo>
                <a:lnTo>
                  <a:pt x="761020" y="1552331"/>
                </a:lnTo>
                <a:lnTo>
                  <a:pt x="14946" y="106080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2700">
              <a:solidFill>
                <a:schemeClr val="lt1"/>
              </a:solidFill>
              <a:latin typeface="Calibri"/>
              <a:ea typeface="Calibri"/>
              <a:cs typeface="Calibri"/>
              <a:sym typeface="Calibri"/>
            </a:endParaRPr>
          </a:p>
        </p:txBody>
      </p:sp>
      <p:sp>
        <p:nvSpPr>
          <p:cNvPr id="2155" name="Google Shape;2155;p16"/>
          <p:cNvSpPr/>
          <p:nvPr/>
        </p:nvSpPr>
        <p:spPr>
          <a:xfrm>
            <a:off x="124153" y="2990966"/>
            <a:ext cx="464493" cy="463135"/>
          </a:xfrm>
          <a:custGeom>
            <a:rect b="b" l="l" r="r" t="t"/>
            <a:pathLst>
              <a:path extrusionOk="0" h="3230531" w="3240000">
                <a:moveTo>
                  <a:pt x="720000" y="2697973"/>
                </a:moveTo>
                <a:cubicBezTo>
                  <a:pt x="680235" y="2697973"/>
                  <a:pt x="648000" y="2730208"/>
                  <a:pt x="648000" y="2769973"/>
                </a:cubicBezTo>
                <a:cubicBezTo>
                  <a:pt x="648000" y="2809738"/>
                  <a:pt x="680235" y="2841973"/>
                  <a:pt x="720000" y="2841973"/>
                </a:cubicBezTo>
                <a:lnTo>
                  <a:pt x="2520000" y="2841973"/>
                </a:lnTo>
                <a:cubicBezTo>
                  <a:pt x="2559765" y="2841973"/>
                  <a:pt x="2592000" y="2809738"/>
                  <a:pt x="2592000" y="2769973"/>
                </a:cubicBezTo>
                <a:cubicBezTo>
                  <a:pt x="2592000" y="2730208"/>
                  <a:pt x="2559765" y="2697973"/>
                  <a:pt x="2520000" y="2697973"/>
                </a:cubicBezTo>
                <a:close/>
                <a:moveTo>
                  <a:pt x="720000" y="2366733"/>
                </a:moveTo>
                <a:cubicBezTo>
                  <a:pt x="680235" y="2366733"/>
                  <a:pt x="648000" y="2398968"/>
                  <a:pt x="648000" y="2438733"/>
                </a:cubicBezTo>
                <a:cubicBezTo>
                  <a:pt x="648000" y="2478498"/>
                  <a:pt x="680235" y="2510733"/>
                  <a:pt x="720000" y="2510733"/>
                </a:cubicBezTo>
                <a:lnTo>
                  <a:pt x="2520000" y="2510733"/>
                </a:lnTo>
                <a:cubicBezTo>
                  <a:pt x="2559765" y="2510733"/>
                  <a:pt x="2592000" y="2478498"/>
                  <a:pt x="2592000" y="2438733"/>
                </a:cubicBezTo>
                <a:cubicBezTo>
                  <a:pt x="2592000" y="2398968"/>
                  <a:pt x="2559765" y="2366733"/>
                  <a:pt x="2520000" y="2366733"/>
                </a:cubicBezTo>
                <a:close/>
                <a:moveTo>
                  <a:pt x="720000" y="2035493"/>
                </a:moveTo>
                <a:cubicBezTo>
                  <a:pt x="680235" y="2035493"/>
                  <a:pt x="648000" y="2067728"/>
                  <a:pt x="648000" y="2107493"/>
                </a:cubicBezTo>
                <a:cubicBezTo>
                  <a:pt x="648000" y="2147258"/>
                  <a:pt x="680235" y="2179493"/>
                  <a:pt x="720000" y="2179493"/>
                </a:cubicBezTo>
                <a:lnTo>
                  <a:pt x="2520000" y="2179493"/>
                </a:lnTo>
                <a:cubicBezTo>
                  <a:pt x="2559765" y="2179493"/>
                  <a:pt x="2592000" y="2147258"/>
                  <a:pt x="2592000" y="2107493"/>
                </a:cubicBezTo>
                <a:cubicBezTo>
                  <a:pt x="2592000" y="2067728"/>
                  <a:pt x="2559765" y="2035493"/>
                  <a:pt x="2520000" y="2035493"/>
                </a:cubicBezTo>
                <a:close/>
                <a:moveTo>
                  <a:pt x="720000" y="1704253"/>
                </a:moveTo>
                <a:cubicBezTo>
                  <a:pt x="680235" y="1704253"/>
                  <a:pt x="648000" y="1736488"/>
                  <a:pt x="648000" y="1776253"/>
                </a:cubicBezTo>
                <a:cubicBezTo>
                  <a:pt x="648000" y="1816018"/>
                  <a:pt x="680235" y="1848253"/>
                  <a:pt x="720000" y="1848253"/>
                </a:cubicBezTo>
                <a:lnTo>
                  <a:pt x="2520000" y="1848253"/>
                </a:lnTo>
                <a:cubicBezTo>
                  <a:pt x="2559765" y="1848253"/>
                  <a:pt x="2592000" y="1816018"/>
                  <a:pt x="2592000" y="1776253"/>
                </a:cubicBezTo>
                <a:cubicBezTo>
                  <a:pt x="2592000" y="1736488"/>
                  <a:pt x="2559765" y="1704253"/>
                  <a:pt x="2520000" y="1704253"/>
                </a:cubicBezTo>
                <a:close/>
                <a:moveTo>
                  <a:pt x="720000" y="1373013"/>
                </a:moveTo>
                <a:cubicBezTo>
                  <a:pt x="680235" y="1373013"/>
                  <a:pt x="648000" y="1405248"/>
                  <a:pt x="648000" y="1445013"/>
                </a:cubicBezTo>
                <a:cubicBezTo>
                  <a:pt x="648000" y="1484778"/>
                  <a:pt x="680235" y="1517013"/>
                  <a:pt x="720000" y="1517013"/>
                </a:cubicBezTo>
                <a:lnTo>
                  <a:pt x="2520000" y="1517013"/>
                </a:lnTo>
                <a:cubicBezTo>
                  <a:pt x="2559765" y="1517013"/>
                  <a:pt x="2592000" y="1484778"/>
                  <a:pt x="2592000" y="1445013"/>
                </a:cubicBezTo>
                <a:cubicBezTo>
                  <a:pt x="2592000" y="1405248"/>
                  <a:pt x="2559765" y="1373013"/>
                  <a:pt x="2520000" y="1373013"/>
                </a:cubicBezTo>
                <a:close/>
                <a:moveTo>
                  <a:pt x="720000" y="1041773"/>
                </a:moveTo>
                <a:cubicBezTo>
                  <a:pt x="680235" y="1041773"/>
                  <a:pt x="648000" y="1074008"/>
                  <a:pt x="648000" y="1113773"/>
                </a:cubicBezTo>
                <a:cubicBezTo>
                  <a:pt x="648000" y="1153538"/>
                  <a:pt x="680235" y="1185773"/>
                  <a:pt x="720000" y="1185773"/>
                </a:cubicBezTo>
                <a:lnTo>
                  <a:pt x="2520000" y="1185773"/>
                </a:lnTo>
                <a:cubicBezTo>
                  <a:pt x="2559765" y="1185773"/>
                  <a:pt x="2592000" y="1153538"/>
                  <a:pt x="2592000" y="1113773"/>
                </a:cubicBezTo>
                <a:cubicBezTo>
                  <a:pt x="2592000" y="1074008"/>
                  <a:pt x="2559765" y="1041773"/>
                  <a:pt x="2520000" y="1041773"/>
                </a:cubicBezTo>
                <a:close/>
                <a:moveTo>
                  <a:pt x="0" y="305988"/>
                </a:moveTo>
                <a:lnTo>
                  <a:pt x="181957" y="305988"/>
                </a:lnTo>
                <a:lnTo>
                  <a:pt x="181957" y="470032"/>
                </a:lnTo>
                <a:cubicBezTo>
                  <a:pt x="181957" y="599267"/>
                  <a:pt x="286722" y="704032"/>
                  <a:pt x="415957" y="704032"/>
                </a:cubicBezTo>
                <a:cubicBezTo>
                  <a:pt x="545192" y="704032"/>
                  <a:pt x="649957" y="599267"/>
                  <a:pt x="649957" y="470032"/>
                </a:cubicBezTo>
                <a:lnTo>
                  <a:pt x="649957" y="305988"/>
                </a:lnTo>
                <a:lnTo>
                  <a:pt x="802357" y="305988"/>
                </a:lnTo>
                <a:lnTo>
                  <a:pt x="802357" y="470031"/>
                </a:lnTo>
                <a:cubicBezTo>
                  <a:pt x="802357" y="599266"/>
                  <a:pt x="907122" y="704031"/>
                  <a:pt x="1036357" y="704031"/>
                </a:cubicBezTo>
                <a:cubicBezTo>
                  <a:pt x="1165592" y="704031"/>
                  <a:pt x="1270357" y="599266"/>
                  <a:pt x="1270357" y="470031"/>
                </a:cubicBezTo>
                <a:lnTo>
                  <a:pt x="1270357" y="305988"/>
                </a:lnTo>
                <a:lnTo>
                  <a:pt x="1422757" y="305988"/>
                </a:lnTo>
                <a:lnTo>
                  <a:pt x="1422757" y="470030"/>
                </a:lnTo>
                <a:cubicBezTo>
                  <a:pt x="1422757" y="599265"/>
                  <a:pt x="1527522" y="704030"/>
                  <a:pt x="1656757" y="704030"/>
                </a:cubicBezTo>
                <a:cubicBezTo>
                  <a:pt x="1785992" y="704030"/>
                  <a:pt x="1890757" y="599265"/>
                  <a:pt x="1890757" y="470030"/>
                </a:cubicBezTo>
                <a:lnTo>
                  <a:pt x="1890757" y="305988"/>
                </a:lnTo>
                <a:lnTo>
                  <a:pt x="2043157" y="305988"/>
                </a:lnTo>
                <a:lnTo>
                  <a:pt x="2043157" y="470029"/>
                </a:lnTo>
                <a:cubicBezTo>
                  <a:pt x="2043157" y="599264"/>
                  <a:pt x="2147922" y="704029"/>
                  <a:pt x="2277157" y="704029"/>
                </a:cubicBezTo>
                <a:cubicBezTo>
                  <a:pt x="2406392" y="704029"/>
                  <a:pt x="2511157" y="599264"/>
                  <a:pt x="2511157" y="470029"/>
                </a:cubicBezTo>
                <a:lnTo>
                  <a:pt x="2511157" y="305988"/>
                </a:lnTo>
                <a:lnTo>
                  <a:pt x="2663557" y="305988"/>
                </a:lnTo>
                <a:lnTo>
                  <a:pt x="2663557" y="470028"/>
                </a:lnTo>
                <a:cubicBezTo>
                  <a:pt x="2663557" y="599263"/>
                  <a:pt x="2768322" y="704028"/>
                  <a:pt x="2897557" y="704028"/>
                </a:cubicBezTo>
                <a:cubicBezTo>
                  <a:pt x="3026792" y="704028"/>
                  <a:pt x="3131557" y="599263"/>
                  <a:pt x="3131557" y="470028"/>
                </a:cubicBezTo>
                <a:lnTo>
                  <a:pt x="3131557" y="305988"/>
                </a:lnTo>
                <a:lnTo>
                  <a:pt x="3240000" y="305988"/>
                </a:lnTo>
                <a:lnTo>
                  <a:pt x="3240000" y="3230531"/>
                </a:lnTo>
                <a:lnTo>
                  <a:pt x="0" y="3230531"/>
                </a:lnTo>
                <a:close/>
                <a:moveTo>
                  <a:pt x="415957" y="4"/>
                </a:moveTo>
                <a:cubicBezTo>
                  <a:pt x="485545" y="4"/>
                  <a:pt x="541957" y="56416"/>
                  <a:pt x="541957" y="126004"/>
                </a:cubicBezTo>
                <a:lnTo>
                  <a:pt x="541957" y="485972"/>
                </a:lnTo>
                <a:cubicBezTo>
                  <a:pt x="541957" y="555560"/>
                  <a:pt x="485545" y="611972"/>
                  <a:pt x="415957" y="611972"/>
                </a:cubicBezTo>
                <a:cubicBezTo>
                  <a:pt x="346369" y="611972"/>
                  <a:pt x="289957" y="555560"/>
                  <a:pt x="289957" y="485972"/>
                </a:cubicBezTo>
                <a:lnTo>
                  <a:pt x="289957" y="126004"/>
                </a:lnTo>
                <a:cubicBezTo>
                  <a:pt x="289957" y="56416"/>
                  <a:pt x="346369" y="4"/>
                  <a:pt x="415957" y="4"/>
                </a:cubicBezTo>
                <a:close/>
                <a:moveTo>
                  <a:pt x="1036357" y="3"/>
                </a:moveTo>
                <a:cubicBezTo>
                  <a:pt x="1105945" y="3"/>
                  <a:pt x="1162357" y="56415"/>
                  <a:pt x="1162357" y="126003"/>
                </a:cubicBezTo>
                <a:lnTo>
                  <a:pt x="1162357" y="485971"/>
                </a:lnTo>
                <a:cubicBezTo>
                  <a:pt x="1162357" y="555559"/>
                  <a:pt x="1105945" y="611971"/>
                  <a:pt x="1036357" y="611971"/>
                </a:cubicBezTo>
                <a:cubicBezTo>
                  <a:pt x="966769" y="611971"/>
                  <a:pt x="910357" y="555559"/>
                  <a:pt x="910357" y="485971"/>
                </a:cubicBezTo>
                <a:lnTo>
                  <a:pt x="910357" y="126003"/>
                </a:lnTo>
                <a:cubicBezTo>
                  <a:pt x="910357" y="56415"/>
                  <a:pt x="966769" y="3"/>
                  <a:pt x="1036357" y="3"/>
                </a:cubicBezTo>
                <a:close/>
                <a:moveTo>
                  <a:pt x="1656757" y="2"/>
                </a:moveTo>
                <a:cubicBezTo>
                  <a:pt x="1726345" y="2"/>
                  <a:pt x="1782757" y="56414"/>
                  <a:pt x="1782757" y="126002"/>
                </a:cubicBezTo>
                <a:lnTo>
                  <a:pt x="1782757" y="485970"/>
                </a:lnTo>
                <a:cubicBezTo>
                  <a:pt x="1782757" y="555558"/>
                  <a:pt x="1726345" y="611970"/>
                  <a:pt x="1656757" y="611970"/>
                </a:cubicBezTo>
                <a:cubicBezTo>
                  <a:pt x="1587169" y="611970"/>
                  <a:pt x="1530757" y="555558"/>
                  <a:pt x="1530757" y="485970"/>
                </a:cubicBezTo>
                <a:lnTo>
                  <a:pt x="1530757" y="126002"/>
                </a:lnTo>
                <a:cubicBezTo>
                  <a:pt x="1530757" y="56414"/>
                  <a:pt x="1587169" y="2"/>
                  <a:pt x="1656757" y="2"/>
                </a:cubicBezTo>
                <a:close/>
                <a:moveTo>
                  <a:pt x="2277157" y="1"/>
                </a:moveTo>
                <a:cubicBezTo>
                  <a:pt x="2346745" y="1"/>
                  <a:pt x="2403157" y="56413"/>
                  <a:pt x="2403157" y="126001"/>
                </a:cubicBezTo>
                <a:lnTo>
                  <a:pt x="2403157" y="485969"/>
                </a:lnTo>
                <a:cubicBezTo>
                  <a:pt x="2403157" y="555557"/>
                  <a:pt x="2346745" y="611969"/>
                  <a:pt x="2277157" y="611969"/>
                </a:cubicBezTo>
                <a:cubicBezTo>
                  <a:pt x="2207569" y="611969"/>
                  <a:pt x="2151157" y="555557"/>
                  <a:pt x="2151157" y="485969"/>
                </a:cubicBezTo>
                <a:lnTo>
                  <a:pt x="2151157" y="126001"/>
                </a:lnTo>
                <a:cubicBezTo>
                  <a:pt x="2151157" y="56413"/>
                  <a:pt x="2207569" y="1"/>
                  <a:pt x="2277157" y="1"/>
                </a:cubicBezTo>
                <a:close/>
                <a:moveTo>
                  <a:pt x="2897557" y="0"/>
                </a:moveTo>
                <a:cubicBezTo>
                  <a:pt x="2967145" y="0"/>
                  <a:pt x="3023557" y="56412"/>
                  <a:pt x="3023557" y="126000"/>
                </a:cubicBezTo>
                <a:lnTo>
                  <a:pt x="3023557" y="485968"/>
                </a:lnTo>
                <a:cubicBezTo>
                  <a:pt x="3023557" y="555556"/>
                  <a:pt x="2967145" y="611968"/>
                  <a:pt x="2897557" y="611968"/>
                </a:cubicBezTo>
                <a:cubicBezTo>
                  <a:pt x="2827969" y="611968"/>
                  <a:pt x="2771557" y="555556"/>
                  <a:pt x="2771557" y="485968"/>
                </a:cubicBezTo>
                <a:lnTo>
                  <a:pt x="2771557" y="126000"/>
                </a:lnTo>
                <a:cubicBezTo>
                  <a:pt x="2771557" y="56412"/>
                  <a:pt x="2827969" y="0"/>
                  <a:pt x="2897557"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2700">
              <a:solidFill>
                <a:schemeClr val="lt1"/>
              </a:solidFill>
              <a:latin typeface="Calibri"/>
              <a:ea typeface="Calibri"/>
              <a:cs typeface="Calibri"/>
              <a:sym typeface="Calibri"/>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59" name="Shape 2159"/>
        <p:cNvGrpSpPr/>
        <p:nvPr/>
      </p:nvGrpSpPr>
      <p:grpSpPr>
        <a:xfrm>
          <a:off x="0" y="0"/>
          <a:ext cx="0" cy="0"/>
          <a:chOff x="0" y="0"/>
          <a:chExt cx="0" cy="0"/>
        </a:xfrm>
      </p:grpSpPr>
      <p:sp>
        <p:nvSpPr>
          <p:cNvPr id="2160" name="Google Shape;2160;p17"/>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2161" name="Google Shape;2161;p17"/>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2162" name="Google Shape;2162;p17"/>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2163" name="Google Shape;2163;p17"/>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Applications of AI (Cntd.)</a:t>
            </a:r>
            <a:endParaRPr/>
          </a:p>
        </p:txBody>
      </p:sp>
      <p:grpSp>
        <p:nvGrpSpPr>
          <p:cNvPr id="2164" name="Google Shape;2164;p17"/>
          <p:cNvGrpSpPr/>
          <p:nvPr/>
        </p:nvGrpSpPr>
        <p:grpSpPr>
          <a:xfrm flipH="1">
            <a:off x="500415" y="164589"/>
            <a:ext cx="987415" cy="917986"/>
            <a:chOff x="5269706" y="2450306"/>
            <a:chExt cx="1654493" cy="1950720"/>
          </a:xfrm>
        </p:grpSpPr>
        <p:sp>
          <p:nvSpPr>
            <p:cNvPr id="2165" name="Google Shape;2165;p17"/>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66" name="Google Shape;2166;p17"/>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67" name="Google Shape;2167;p17"/>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68" name="Google Shape;2168;p17"/>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69" name="Google Shape;2169;p17"/>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70" name="Google Shape;2170;p17"/>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71" name="Google Shape;2171;p17"/>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72" name="Google Shape;2172;p17"/>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73" name="Google Shape;2173;p17"/>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74" name="Google Shape;2174;p17"/>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75" name="Google Shape;2175;p17"/>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76" name="Google Shape;2176;p17"/>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77" name="Google Shape;2177;p17"/>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78" name="Google Shape;2178;p17"/>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79" name="Google Shape;2179;p17"/>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80" name="Google Shape;2180;p17"/>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81" name="Google Shape;2181;p17"/>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82" name="Google Shape;2182;p17"/>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83" name="Google Shape;2183;p17"/>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84" name="Google Shape;2184;p17"/>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85" name="Google Shape;2185;p17"/>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86" name="Google Shape;2186;p17"/>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87" name="Google Shape;2187;p17"/>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88" name="Google Shape;2188;p17"/>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89" name="Google Shape;2189;p17"/>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90" name="Google Shape;2190;p17"/>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91" name="Google Shape;2191;p17"/>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92" name="Google Shape;2192;p17"/>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93" name="Google Shape;2193;p17"/>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94" name="Google Shape;2194;p17"/>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95" name="Google Shape;2195;p17"/>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96" name="Google Shape;2196;p17"/>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97" name="Google Shape;2197;p17"/>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98" name="Google Shape;2198;p17"/>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199" name="Google Shape;2199;p17"/>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00" name="Google Shape;2200;p17"/>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01" name="Google Shape;2201;p17"/>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02" name="Google Shape;2202;p17"/>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03" name="Google Shape;2203;p17"/>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04" name="Google Shape;2204;p17"/>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05" name="Google Shape;2205;p17"/>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06" name="Google Shape;2206;p17"/>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07" name="Google Shape;2207;p17"/>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08" name="Google Shape;2208;p17"/>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09" name="Google Shape;2209;p17"/>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10" name="Google Shape;2210;p17"/>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11" name="Google Shape;2211;p17"/>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12" name="Google Shape;2212;p17"/>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13" name="Google Shape;2213;p17"/>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14" name="Google Shape;2214;p17"/>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15" name="Google Shape;2215;p17"/>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16" name="Google Shape;2216;p17"/>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17" name="Google Shape;2217;p17"/>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18" name="Google Shape;2218;p17"/>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19" name="Google Shape;2219;p17"/>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20" name="Google Shape;2220;p17"/>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21" name="Google Shape;2221;p17"/>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22" name="Google Shape;2222;p17"/>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23" name="Google Shape;2223;p17"/>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24" name="Google Shape;2224;p17"/>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25" name="Google Shape;2225;p17"/>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26" name="Google Shape;2226;p17"/>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27" name="Google Shape;2227;p17"/>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28" name="Google Shape;2228;p17"/>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29" name="Google Shape;2229;p17"/>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30" name="Google Shape;2230;p17"/>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31" name="Google Shape;2231;p17"/>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32" name="Google Shape;2232;p17"/>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33" name="Google Shape;2233;p17"/>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34" name="Google Shape;2234;p17"/>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35" name="Google Shape;2235;p17"/>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36" name="Google Shape;2236;p17"/>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37" name="Google Shape;2237;p17"/>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38" name="Google Shape;2238;p17"/>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39" name="Google Shape;2239;p17"/>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40" name="Google Shape;2240;p17"/>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41" name="Google Shape;2241;p17"/>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42" name="Google Shape;2242;p17"/>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43" name="Google Shape;2243;p17"/>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44" name="Google Shape;2244;p17"/>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45" name="Google Shape;2245;p17"/>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46" name="Google Shape;2246;p17"/>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47" name="Google Shape;2247;p17"/>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48" name="Google Shape;2248;p17"/>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49" name="Google Shape;2249;p17"/>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50" name="Google Shape;2250;p17"/>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51" name="Google Shape;2251;p17"/>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52" name="Google Shape;2252;p17"/>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53" name="Google Shape;2253;p17"/>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54" name="Google Shape;2254;p17"/>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55" name="Google Shape;2255;p17"/>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56" name="Google Shape;2256;p17"/>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57" name="Google Shape;2257;p17"/>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58" name="Google Shape;2258;p17"/>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59" name="Google Shape;2259;p17"/>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60" name="Google Shape;2260;p17"/>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61" name="Google Shape;2261;p17"/>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62" name="Google Shape;2262;p17"/>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63" name="Google Shape;2263;p17"/>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64" name="Google Shape;2264;p17"/>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65" name="Google Shape;2265;p17"/>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66" name="Google Shape;2266;p17"/>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67" name="Google Shape;2267;p17"/>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68" name="Google Shape;2268;p17"/>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69" name="Google Shape;2269;p17"/>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70" name="Google Shape;2270;p17"/>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71" name="Google Shape;2271;p17"/>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72" name="Google Shape;2272;p17"/>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73" name="Google Shape;2273;p17"/>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74" name="Google Shape;2274;p17"/>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75" name="Google Shape;2275;p17"/>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76" name="Google Shape;2276;p17"/>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77" name="Google Shape;2277;p17"/>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78" name="Google Shape;2278;p17"/>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79" name="Google Shape;2279;p17"/>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80" name="Google Shape;2280;p17"/>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81" name="Google Shape;2281;p17"/>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82" name="Google Shape;2282;p17"/>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83" name="Google Shape;2283;p17"/>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84" name="Google Shape;2284;p17"/>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85" name="Google Shape;2285;p17"/>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86" name="Google Shape;2286;p17"/>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87" name="Google Shape;2287;p17"/>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88" name="Google Shape;2288;p17"/>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89" name="Google Shape;2289;p17"/>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90" name="Google Shape;2290;p17"/>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91" name="Google Shape;2291;p17"/>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2292" name="Google Shape;2292;p17"/>
          <p:cNvSpPr/>
          <p:nvPr/>
        </p:nvSpPr>
        <p:spPr>
          <a:xfrm>
            <a:off x="500415" y="1301227"/>
            <a:ext cx="11377454" cy="280076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Robotics –</a:t>
            </a:r>
            <a:r>
              <a:rPr lang="en-US" sz="2200">
                <a:solidFill>
                  <a:schemeClr val="dk1"/>
                </a:solidFill>
                <a:latin typeface="Cambria"/>
                <a:ea typeface="Cambria"/>
                <a:cs typeface="Cambria"/>
                <a:sym typeface="Cambria"/>
              </a:rPr>
              <a:t> The iRobot Corporation has sold over two million </a:t>
            </a:r>
            <a:r>
              <a:rPr b="1" lang="en-US" sz="2200">
                <a:solidFill>
                  <a:schemeClr val="dk1"/>
                </a:solidFill>
                <a:latin typeface="Cambria"/>
                <a:ea typeface="Cambria"/>
                <a:cs typeface="Cambria"/>
                <a:sym typeface="Cambria"/>
              </a:rPr>
              <a:t>Roomba</a:t>
            </a:r>
            <a:r>
              <a:rPr lang="en-US" sz="2200">
                <a:solidFill>
                  <a:schemeClr val="dk1"/>
                </a:solidFill>
                <a:latin typeface="Cambria"/>
                <a:ea typeface="Cambria"/>
                <a:cs typeface="Cambria"/>
                <a:sym typeface="Cambria"/>
              </a:rPr>
              <a:t> robotic vacuum cleaners for home use. The company also deploys the more rugged </a:t>
            </a:r>
            <a:r>
              <a:rPr b="1" lang="en-US" sz="2200">
                <a:solidFill>
                  <a:schemeClr val="dk1"/>
                </a:solidFill>
                <a:latin typeface="Cambria"/>
                <a:ea typeface="Cambria"/>
                <a:cs typeface="Cambria"/>
                <a:sym typeface="Cambria"/>
              </a:rPr>
              <a:t>PackBot</a:t>
            </a:r>
            <a:r>
              <a:rPr lang="en-US" sz="2200">
                <a:solidFill>
                  <a:schemeClr val="dk1"/>
                </a:solidFill>
                <a:latin typeface="Cambria"/>
                <a:ea typeface="Cambria"/>
                <a:cs typeface="Cambria"/>
                <a:sym typeface="Cambria"/>
              </a:rPr>
              <a:t> to Iraq and Afghanistan, where it is used to handle hazardous materials, clear explosives, and identify the location of snipers. Hanson Robotics is building </a:t>
            </a:r>
            <a:r>
              <a:rPr b="1" lang="en-US" sz="2200">
                <a:solidFill>
                  <a:schemeClr val="dk1"/>
                </a:solidFill>
                <a:latin typeface="Cambria"/>
                <a:ea typeface="Cambria"/>
                <a:cs typeface="Cambria"/>
                <a:sym typeface="Cambria"/>
              </a:rPr>
              <a:t>humanoid robots</a:t>
            </a:r>
            <a:r>
              <a:rPr lang="en-US" sz="2200">
                <a:solidFill>
                  <a:schemeClr val="dk1"/>
                </a:solidFill>
                <a:latin typeface="Cambria"/>
                <a:ea typeface="Cambria"/>
                <a:cs typeface="Cambria"/>
                <a:sym typeface="Cambria"/>
              </a:rPr>
              <a:t> with artificial intelligence for both the commercial and consumer markets. The Hanson-created Sophia is an incredibly advanced social-learning robot. Through AI, </a:t>
            </a:r>
            <a:r>
              <a:rPr b="1" lang="en-US" sz="2200">
                <a:solidFill>
                  <a:schemeClr val="dk1"/>
                </a:solidFill>
                <a:latin typeface="Cambria"/>
                <a:ea typeface="Cambria"/>
                <a:cs typeface="Cambria"/>
                <a:sym typeface="Cambria"/>
              </a:rPr>
              <a:t>Sophia</a:t>
            </a:r>
            <a:r>
              <a:rPr lang="en-US" sz="2200">
                <a:solidFill>
                  <a:schemeClr val="dk1"/>
                </a:solidFill>
                <a:latin typeface="Cambria"/>
                <a:ea typeface="Cambria"/>
                <a:cs typeface="Cambria"/>
                <a:sym typeface="Cambria"/>
              </a:rPr>
              <a:t> can efficiently communicate with natural language and use facial expressions to convey human-like emotions.</a:t>
            </a:r>
            <a:endParaRPr/>
          </a:p>
        </p:txBody>
      </p:sp>
      <p:grpSp>
        <p:nvGrpSpPr>
          <p:cNvPr id="2293" name="Google Shape;2293;p17"/>
          <p:cNvGrpSpPr/>
          <p:nvPr/>
        </p:nvGrpSpPr>
        <p:grpSpPr>
          <a:xfrm>
            <a:off x="101521" y="1229162"/>
            <a:ext cx="541030" cy="706730"/>
            <a:chOff x="3832184" y="1890347"/>
            <a:chExt cx="2537664" cy="4226246"/>
          </a:xfrm>
        </p:grpSpPr>
        <p:grpSp>
          <p:nvGrpSpPr>
            <p:cNvPr id="2294" name="Google Shape;2294;p17"/>
            <p:cNvGrpSpPr/>
            <p:nvPr/>
          </p:nvGrpSpPr>
          <p:grpSpPr>
            <a:xfrm flipH="1">
              <a:off x="5217892" y="4472010"/>
              <a:ext cx="524487" cy="1644583"/>
              <a:chOff x="4327928" y="4481259"/>
              <a:chExt cx="619256" cy="1941740"/>
            </a:xfrm>
          </p:grpSpPr>
          <p:sp>
            <p:nvSpPr>
              <p:cNvPr id="2295" name="Google Shape;2295;p17"/>
              <p:cNvSpPr/>
              <p:nvPr/>
            </p:nvSpPr>
            <p:spPr>
              <a:xfrm>
                <a:off x="4327928" y="6164976"/>
                <a:ext cx="619256" cy="258023"/>
              </a:xfrm>
              <a:custGeom>
                <a:rect b="b" l="l" r="r" t="t"/>
                <a:pathLst>
                  <a:path extrusionOk="0" h="95250" w="228600">
                    <a:moveTo>
                      <a:pt x="191929" y="7144"/>
                    </a:moveTo>
                    <a:lnTo>
                      <a:pt x="43339" y="7144"/>
                    </a:lnTo>
                    <a:cubicBezTo>
                      <a:pt x="23336" y="7144"/>
                      <a:pt x="7144" y="27146"/>
                      <a:pt x="7144" y="51911"/>
                    </a:cubicBezTo>
                    <a:cubicBezTo>
                      <a:pt x="7144" y="76676"/>
                      <a:pt x="23336" y="96679"/>
                      <a:pt x="43339" y="96679"/>
                    </a:cubicBezTo>
                    <a:lnTo>
                      <a:pt x="191929" y="96679"/>
                    </a:lnTo>
                    <a:cubicBezTo>
                      <a:pt x="211931" y="96679"/>
                      <a:pt x="228124" y="76676"/>
                      <a:pt x="228124" y="51911"/>
                    </a:cubicBezTo>
                    <a:cubicBezTo>
                      <a:pt x="228124" y="27146"/>
                      <a:pt x="211931" y="7144"/>
                      <a:pt x="191929" y="714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96" name="Google Shape;2296;p17"/>
              <p:cNvSpPr/>
              <p:nvPr/>
            </p:nvSpPr>
            <p:spPr>
              <a:xfrm rot="588051">
                <a:off x="4623839" y="4494196"/>
                <a:ext cx="217892" cy="768475"/>
              </a:xfrm>
              <a:custGeom>
                <a:rect b="b" l="l" r="r" t="t"/>
                <a:pathLst>
                  <a:path extrusionOk="0" h="95250" w="228600">
                    <a:moveTo>
                      <a:pt x="191929" y="7144"/>
                    </a:moveTo>
                    <a:lnTo>
                      <a:pt x="43339" y="7144"/>
                    </a:lnTo>
                    <a:cubicBezTo>
                      <a:pt x="23336" y="7144"/>
                      <a:pt x="7144" y="27146"/>
                      <a:pt x="7144" y="51911"/>
                    </a:cubicBezTo>
                    <a:cubicBezTo>
                      <a:pt x="7144" y="76676"/>
                      <a:pt x="23336" y="96679"/>
                      <a:pt x="43339" y="96679"/>
                    </a:cubicBezTo>
                    <a:lnTo>
                      <a:pt x="191929" y="96679"/>
                    </a:lnTo>
                    <a:cubicBezTo>
                      <a:pt x="211931" y="96679"/>
                      <a:pt x="228124" y="76676"/>
                      <a:pt x="228124" y="51911"/>
                    </a:cubicBezTo>
                    <a:cubicBezTo>
                      <a:pt x="228124" y="27146"/>
                      <a:pt x="211931" y="7144"/>
                      <a:pt x="191929" y="714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97" name="Google Shape;2297;p17"/>
              <p:cNvSpPr/>
              <p:nvPr/>
            </p:nvSpPr>
            <p:spPr>
              <a:xfrm rot="-678795">
                <a:off x="4606985" y="5223974"/>
                <a:ext cx="217892" cy="844028"/>
              </a:xfrm>
              <a:custGeom>
                <a:rect b="b" l="l" r="r" t="t"/>
                <a:pathLst>
                  <a:path extrusionOk="0" h="95250" w="228600">
                    <a:moveTo>
                      <a:pt x="191929" y="7144"/>
                    </a:moveTo>
                    <a:lnTo>
                      <a:pt x="43339" y="7144"/>
                    </a:lnTo>
                    <a:cubicBezTo>
                      <a:pt x="23336" y="7144"/>
                      <a:pt x="7144" y="27146"/>
                      <a:pt x="7144" y="51911"/>
                    </a:cubicBezTo>
                    <a:cubicBezTo>
                      <a:pt x="7144" y="76676"/>
                      <a:pt x="23336" y="96679"/>
                      <a:pt x="43339" y="96679"/>
                    </a:cubicBezTo>
                    <a:lnTo>
                      <a:pt x="191929" y="96679"/>
                    </a:lnTo>
                    <a:cubicBezTo>
                      <a:pt x="211931" y="96679"/>
                      <a:pt x="228124" y="76676"/>
                      <a:pt x="228124" y="51911"/>
                    </a:cubicBezTo>
                    <a:cubicBezTo>
                      <a:pt x="228124" y="27146"/>
                      <a:pt x="211931" y="7144"/>
                      <a:pt x="191929" y="714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98" name="Google Shape;2298;p17"/>
              <p:cNvSpPr/>
              <p:nvPr/>
            </p:nvSpPr>
            <p:spPr>
              <a:xfrm>
                <a:off x="4498455" y="5181431"/>
                <a:ext cx="290278" cy="258024"/>
              </a:xfrm>
              <a:custGeom>
                <a:rect b="b" l="l" r="r" t="t"/>
                <a:pathLst>
                  <a:path extrusionOk="0" h="76200" w="85725">
                    <a:moveTo>
                      <a:pt x="82391" y="60484"/>
                    </a:moveTo>
                    <a:cubicBezTo>
                      <a:pt x="82391" y="68104"/>
                      <a:pt x="69056" y="74771"/>
                      <a:pt x="51911" y="74771"/>
                    </a:cubicBezTo>
                    <a:lnTo>
                      <a:pt x="37624" y="74771"/>
                    </a:lnTo>
                    <a:cubicBezTo>
                      <a:pt x="21431" y="74771"/>
                      <a:pt x="7144" y="68104"/>
                      <a:pt x="7144" y="60484"/>
                    </a:cubicBezTo>
                    <a:lnTo>
                      <a:pt x="7144" y="21431"/>
                    </a:lnTo>
                    <a:cubicBezTo>
                      <a:pt x="7144" y="13811"/>
                      <a:pt x="20479" y="7144"/>
                      <a:pt x="37624" y="7144"/>
                    </a:cubicBezTo>
                    <a:lnTo>
                      <a:pt x="51911" y="7144"/>
                    </a:lnTo>
                    <a:cubicBezTo>
                      <a:pt x="68104" y="7144"/>
                      <a:pt x="82391" y="13811"/>
                      <a:pt x="82391" y="21431"/>
                    </a:cubicBezTo>
                    <a:lnTo>
                      <a:pt x="82391" y="6048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299" name="Google Shape;2299;p17"/>
              <p:cNvSpPr/>
              <p:nvPr/>
            </p:nvSpPr>
            <p:spPr>
              <a:xfrm>
                <a:off x="4688096" y="6001129"/>
                <a:ext cx="231962" cy="206188"/>
              </a:xfrm>
              <a:custGeom>
                <a:rect b="b" l="l" r="r" t="t"/>
                <a:pathLst>
                  <a:path extrusionOk="0" h="76200" w="85725">
                    <a:moveTo>
                      <a:pt x="82391" y="60484"/>
                    </a:moveTo>
                    <a:cubicBezTo>
                      <a:pt x="82391" y="68104"/>
                      <a:pt x="69056" y="74771"/>
                      <a:pt x="51911" y="74771"/>
                    </a:cubicBezTo>
                    <a:lnTo>
                      <a:pt x="37624" y="74771"/>
                    </a:lnTo>
                    <a:cubicBezTo>
                      <a:pt x="21431" y="74771"/>
                      <a:pt x="7144" y="68104"/>
                      <a:pt x="7144" y="60484"/>
                    </a:cubicBezTo>
                    <a:lnTo>
                      <a:pt x="7144" y="21431"/>
                    </a:lnTo>
                    <a:cubicBezTo>
                      <a:pt x="7144" y="13811"/>
                      <a:pt x="20479" y="7144"/>
                      <a:pt x="37624" y="7144"/>
                    </a:cubicBezTo>
                    <a:lnTo>
                      <a:pt x="51911" y="7144"/>
                    </a:lnTo>
                    <a:cubicBezTo>
                      <a:pt x="68104" y="7144"/>
                      <a:pt x="82391" y="13811"/>
                      <a:pt x="82391" y="21431"/>
                    </a:cubicBezTo>
                    <a:lnTo>
                      <a:pt x="82391" y="6048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2300" name="Google Shape;2300;p17"/>
            <p:cNvGrpSpPr/>
            <p:nvPr/>
          </p:nvGrpSpPr>
          <p:grpSpPr>
            <a:xfrm>
              <a:off x="4388356" y="4472010"/>
              <a:ext cx="524487" cy="1644583"/>
              <a:chOff x="4327928" y="4481259"/>
              <a:chExt cx="619256" cy="1941740"/>
            </a:xfrm>
          </p:grpSpPr>
          <p:sp>
            <p:nvSpPr>
              <p:cNvPr id="2301" name="Google Shape;2301;p17"/>
              <p:cNvSpPr/>
              <p:nvPr/>
            </p:nvSpPr>
            <p:spPr>
              <a:xfrm>
                <a:off x="4327928" y="6164976"/>
                <a:ext cx="619256" cy="258023"/>
              </a:xfrm>
              <a:custGeom>
                <a:rect b="b" l="l" r="r" t="t"/>
                <a:pathLst>
                  <a:path extrusionOk="0" h="95250" w="228600">
                    <a:moveTo>
                      <a:pt x="191929" y="7144"/>
                    </a:moveTo>
                    <a:lnTo>
                      <a:pt x="43339" y="7144"/>
                    </a:lnTo>
                    <a:cubicBezTo>
                      <a:pt x="23336" y="7144"/>
                      <a:pt x="7144" y="27146"/>
                      <a:pt x="7144" y="51911"/>
                    </a:cubicBezTo>
                    <a:cubicBezTo>
                      <a:pt x="7144" y="76676"/>
                      <a:pt x="23336" y="96679"/>
                      <a:pt x="43339" y="96679"/>
                    </a:cubicBezTo>
                    <a:lnTo>
                      <a:pt x="191929" y="96679"/>
                    </a:lnTo>
                    <a:cubicBezTo>
                      <a:pt x="211931" y="96679"/>
                      <a:pt x="228124" y="76676"/>
                      <a:pt x="228124" y="51911"/>
                    </a:cubicBezTo>
                    <a:cubicBezTo>
                      <a:pt x="228124" y="27146"/>
                      <a:pt x="211931" y="7144"/>
                      <a:pt x="191929" y="714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02" name="Google Shape;2302;p17"/>
              <p:cNvSpPr/>
              <p:nvPr/>
            </p:nvSpPr>
            <p:spPr>
              <a:xfrm rot="588051">
                <a:off x="4623839" y="4494196"/>
                <a:ext cx="217892" cy="768475"/>
              </a:xfrm>
              <a:custGeom>
                <a:rect b="b" l="l" r="r" t="t"/>
                <a:pathLst>
                  <a:path extrusionOk="0" h="95250" w="228600">
                    <a:moveTo>
                      <a:pt x="191929" y="7144"/>
                    </a:moveTo>
                    <a:lnTo>
                      <a:pt x="43339" y="7144"/>
                    </a:lnTo>
                    <a:cubicBezTo>
                      <a:pt x="23336" y="7144"/>
                      <a:pt x="7144" y="27146"/>
                      <a:pt x="7144" y="51911"/>
                    </a:cubicBezTo>
                    <a:cubicBezTo>
                      <a:pt x="7144" y="76676"/>
                      <a:pt x="23336" y="96679"/>
                      <a:pt x="43339" y="96679"/>
                    </a:cubicBezTo>
                    <a:lnTo>
                      <a:pt x="191929" y="96679"/>
                    </a:lnTo>
                    <a:cubicBezTo>
                      <a:pt x="211931" y="96679"/>
                      <a:pt x="228124" y="76676"/>
                      <a:pt x="228124" y="51911"/>
                    </a:cubicBezTo>
                    <a:cubicBezTo>
                      <a:pt x="228124" y="27146"/>
                      <a:pt x="211931" y="7144"/>
                      <a:pt x="191929" y="714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03" name="Google Shape;2303;p17"/>
              <p:cNvSpPr/>
              <p:nvPr/>
            </p:nvSpPr>
            <p:spPr>
              <a:xfrm rot="-678795">
                <a:off x="4606985" y="5223974"/>
                <a:ext cx="217892" cy="844028"/>
              </a:xfrm>
              <a:custGeom>
                <a:rect b="b" l="l" r="r" t="t"/>
                <a:pathLst>
                  <a:path extrusionOk="0" h="95250" w="228600">
                    <a:moveTo>
                      <a:pt x="191929" y="7144"/>
                    </a:moveTo>
                    <a:lnTo>
                      <a:pt x="43339" y="7144"/>
                    </a:lnTo>
                    <a:cubicBezTo>
                      <a:pt x="23336" y="7144"/>
                      <a:pt x="7144" y="27146"/>
                      <a:pt x="7144" y="51911"/>
                    </a:cubicBezTo>
                    <a:cubicBezTo>
                      <a:pt x="7144" y="76676"/>
                      <a:pt x="23336" y="96679"/>
                      <a:pt x="43339" y="96679"/>
                    </a:cubicBezTo>
                    <a:lnTo>
                      <a:pt x="191929" y="96679"/>
                    </a:lnTo>
                    <a:cubicBezTo>
                      <a:pt x="211931" y="96679"/>
                      <a:pt x="228124" y="76676"/>
                      <a:pt x="228124" y="51911"/>
                    </a:cubicBezTo>
                    <a:cubicBezTo>
                      <a:pt x="228124" y="27146"/>
                      <a:pt x="211931" y="7144"/>
                      <a:pt x="191929" y="714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04" name="Google Shape;2304;p17"/>
              <p:cNvSpPr/>
              <p:nvPr/>
            </p:nvSpPr>
            <p:spPr>
              <a:xfrm>
                <a:off x="4498455" y="5181431"/>
                <a:ext cx="290278" cy="258024"/>
              </a:xfrm>
              <a:custGeom>
                <a:rect b="b" l="l" r="r" t="t"/>
                <a:pathLst>
                  <a:path extrusionOk="0" h="76200" w="85725">
                    <a:moveTo>
                      <a:pt x="82391" y="60484"/>
                    </a:moveTo>
                    <a:cubicBezTo>
                      <a:pt x="82391" y="68104"/>
                      <a:pt x="69056" y="74771"/>
                      <a:pt x="51911" y="74771"/>
                    </a:cubicBezTo>
                    <a:lnTo>
                      <a:pt x="37624" y="74771"/>
                    </a:lnTo>
                    <a:cubicBezTo>
                      <a:pt x="21431" y="74771"/>
                      <a:pt x="7144" y="68104"/>
                      <a:pt x="7144" y="60484"/>
                    </a:cubicBezTo>
                    <a:lnTo>
                      <a:pt x="7144" y="21431"/>
                    </a:lnTo>
                    <a:cubicBezTo>
                      <a:pt x="7144" y="13811"/>
                      <a:pt x="20479" y="7144"/>
                      <a:pt x="37624" y="7144"/>
                    </a:cubicBezTo>
                    <a:lnTo>
                      <a:pt x="51911" y="7144"/>
                    </a:lnTo>
                    <a:cubicBezTo>
                      <a:pt x="68104" y="7144"/>
                      <a:pt x="82391" y="13811"/>
                      <a:pt x="82391" y="21431"/>
                    </a:cubicBezTo>
                    <a:lnTo>
                      <a:pt x="82391" y="6048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05" name="Google Shape;2305;p17"/>
              <p:cNvSpPr/>
              <p:nvPr/>
            </p:nvSpPr>
            <p:spPr>
              <a:xfrm>
                <a:off x="4688096" y="6001129"/>
                <a:ext cx="231962" cy="206188"/>
              </a:xfrm>
              <a:custGeom>
                <a:rect b="b" l="l" r="r" t="t"/>
                <a:pathLst>
                  <a:path extrusionOk="0" h="76200" w="85725">
                    <a:moveTo>
                      <a:pt x="82391" y="60484"/>
                    </a:moveTo>
                    <a:cubicBezTo>
                      <a:pt x="82391" y="68104"/>
                      <a:pt x="69056" y="74771"/>
                      <a:pt x="51911" y="74771"/>
                    </a:cubicBezTo>
                    <a:lnTo>
                      <a:pt x="37624" y="74771"/>
                    </a:lnTo>
                    <a:cubicBezTo>
                      <a:pt x="21431" y="74771"/>
                      <a:pt x="7144" y="68104"/>
                      <a:pt x="7144" y="60484"/>
                    </a:cubicBezTo>
                    <a:lnTo>
                      <a:pt x="7144" y="21431"/>
                    </a:lnTo>
                    <a:cubicBezTo>
                      <a:pt x="7144" y="13811"/>
                      <a:pt x="20479" y="7144"/>
                      <a:pt x="37624" y="7144"/>
                    </a:cubicBezTo>
                    <a:lnTo>
                      <a:pt x="51911" y="7144"/>
                    </a:lnTo>
                    <a:cubicBezTo>
                      <a:pt x="68104" y="7144"/>
                      <a:pt x="82391" y="13811"/>
                      <a:pt x="82391" y="21431"/>
                    </a:cubicBezTo>
                    <a:lnTo>
                      <a:pt x="82391" y="6048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2306" name="Google Shape;2306;p17"/>
            <p:cNvGrpSpPr/>
            <p:nvPr/>
          </p:nvGrpSpPr>
          <p:grpSpPr>
            <a:xfrm>
              <a:off x="3832184" y="1890347"/>
              <a:ext cx="2537664" cy="2787165"/>
              <a:chOff x="5369718" y="2683668"/>
              <a:chExt cx="1452563" cy="1595377"/>
            </a:xfrm>
          </p:grpSpPr>
          <p:sp>
            <p:nvSpPr>
              <p:cNvPr id="2307" name="Google Shape;2307;p17"/>
              <p:cNvSpPr/>
              <p:nvPr/>
            </p:nvSpPr>
            <p:spPr>
              <a:xfrm>
                <a:off x="6075509" y="4015008"/>
                <a:ext cx="264037" cy="264037"/>
              </a:xfrm>
              <a:custGeom>
                <a:rect b="b" l="l" r="r" t="t"/>
                <a:pathLst>
                  <a:path extrusionOk="0" h="228600" w="228600">
                    <a:moveTo>
                      <a:pt x="7144" y="114776"/>
                    </a:moveTo>
                    <a:cubicBezTo>
                      <a:pt x="7144" y="173831"/>
                      <a:pt x="55721" y="222409"/>
                      <a:pt x="114776" y="222409"/>
                    </a:cubicBezTo>
                    <a:cubicBezTo>
                      <a:pt x="173831" y="222409"/>
                      <a:pt x="222409" y="173831"/>
                      <a:pt x="222409" y="114776"/>
                    </a:cubicBezTo>
                    <a:cubicBezTo>
                      <a:pt x="222409" y="55721"/>
                      <a:pt x="173831" y="7144"/>
                      <a:pt x="114776" y="7144"/>
                    </a:cubicBezTo>
                    <a:cubicBezTo>
                      <a:pt x="54769" y="7144"/>
                      <a:pt x="7144" y="54769"/>
                      <a:pt x="7144" y="1147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08" name="Google Shape;2308;p17"/>
              <p:cNvSpPr/>
              <p:nvPr/>
            </p:nvSpPr>
            <p:spPr>
              <a:xfrm>
                <a:off x="5820521" y="4015008"/>
                <a:ext cx="264037" cy="264037"/>
              </a:xfrm>
              <a:custGeom>
                <a:rect b="b" l="l" r="r" t="t"/>
                <a:pathLst>
                  <a:path extrusionOk="0" h="228600" w="228600">
                    <a:moveTo>
                      <a:pt x="222409" y="114776"/>
                    </a:moveTo>
                    <a:cubicBezTo>
                      <a:pt x="222409" y="173831"/>
                      <a:pt x="173831" y="222409"/>
                      <a:pt x="114776" y="222409"/>
                    </a:cubicBezTo>
                    <a:cubicBezTo>
                      <a:pt x="55721" y="222409"/>
                      <a:pt x="7144" y="173831"/>
                      <a:pt x="7144" y="114776"/>
                    </a:cubicBezTo>
                    <a:cubicBezTo>
                      <a:pt x="7144" y="55721"/>
                      <a:pt x="55721" y="7144"/>
                      <a:pt x="114776" y="7144"/>
                    </a:cubicBezTo>
                    <a:cubicBezTo>
                      <a:pt x="174784" y="7144"/>
                      <a:pt x="222409" y="54769"/>
                      <a:pt x="222409" y="1147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09" name="Google Shape;2309;p17"/>
              <p:cNvSpPr/>
              <p:nvPr/>
            </p:nvSpPr>
            <p:spPr>
              <a:xfrm>
                <a:off x="5420716" y="3610451"/>
                <a:ext cx="333375" cy="285750"/>
              </a:xfrm>
              <a:custGeom>
                <a:rect b="b" l="l" r="r" t="t"/>
                <a:pathLst>
                  <a:path extrusionOk="0" h="285750" w="333375">
                    <a:moveTo>
                      <a:pt x="299046" y="7144"/>
                    </a:moveTo>
                    <a:cubicBezTo>
                      <a:pt x="162838" y="7144"/>
                      <a:pt x="96163" y="39529"/>
                      <a:pt x="42823" y="103346"/>
                    </a:cubicBezTo>
                    <a:cubicBezTo>
                      <a:pt x="-11469" y="169069"/>
                      <a:pt x="12343" y="270986"/>
                      <a:pt x="12343" y="273844"/>
                    </a:cubicBezTo>
                    <a:lnTo>
                      <a:pt x="80923" y="270034"/>
                    </a:lnTo>
                    <a:lnTo>
                      <a:pt x="80923" y="279559"/>
                    </a:lnTo>
                    <a:cubicBezTo>
                      <a:pt x="80923" y="277654"/>
                      <a:pt x="63778" y="186214"/>
                      <a:pt x="97116" y="147161"/>
                    </a:cubicBezTo>
                    <a:cubicBezTo>
                      <a:pt x="135216" y="101441"/>
                      <a:pt x="186651" y="77629"/>
                      <a:pt x="298093" y="77629"/>
                    </a:cubicBezTo>
                    <a:cubicBezTo>
                      <a:pt x="317143" y="77629"/>
                      <a:pt x="333336" y="62389"/>
                      <a:pt x="333336" y="42386"/>
                    </a:cubicBezTo>
                    <a:cubicBezTo>
                      <a:pt x="334288" y="22384"/>
                      <a:pt x="318096" y="7144"/>
                      <a:pt x="299046" y="714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10" name="Google Shape;2310;p17"/>
              <p:cNvSpPr/>
              <p:nvPr/>
            </p:nvSpPr>
            <p:spPr>
              <a:xfrm>
                <a:off x="5426868" y="3847623"/>
                <a:ext cx="85725" cy="76200"/>
              </a:xfrm>
              <a:custGeom>
                <a:rect b="b" l="l" r="r" t="t"/>
                <a:pathLst>
                  <a:path extrusionOk="0" h="76200" w="85725">
                    <a:moveTo>
                      <a:pt x="82391" y="60484"/>
                    </a:moveTo>
                    <a:cubicBezTo>
                      <a:pt x="82391" y="68104"/>
                      <a:pt x="69056" y="74771"/>
                      <a:pt x="51911" y="74771"/>
                    </a:cubicBezTo>
                    <a:lnTo>
                      <a:pt x="37624" y="74771"/>
                    </a:lnTo>
                    <a:cubicBezTo>
                      <a:pt x="21431" y="74771"/>
                      <a:pt x="7144" y="68104"/>
                      <a:pt x="7144" y="60484"/>
                    </a:cubicBezTo>
                    <a:lnTo>
                      <a:pt x="7144" y="21431"/>
                    </a:lnTo>
                    <a:cubicBezTo>
                      <a:pt x="7144" y="13811"/>
                      <a:pt x="20479" y="7144"/>
                      <a:pt x="37624" y="7144"/>
                    </a:cubicBezTo>
                    <a:lnTo>
                      <a:pt x="51911" y="7144"/>
                    </a:lnTo>
                    <a:cubicBezTo>
                      <a:pt x="68104" y="7144"/>
                      <a:pt x="82391" y="13811"/>
                      <a:pt x="82391" y="21431"/>
                    </a:cubicBezTo>
                    <a:lnTo>
                      <a:pt x="82391" y="6048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11" name="Google Shape;2311;p17"/>
              <p:cNvSpPr/>
              <p:nvPr/>
            </p:nvSpPr>
            <p:spPr>
              <a:xfrm>
                <a:off x="5369718" y="3911100"/>
                <a:ext cx="209550" cy="171450"/>
              </a:xfrm>
              <a:custGeom>
                <a:rect b="b" l="l" r="r" t="t"/>
                <a:pathLst>
                  <a:path extrusionOk="0" h="171450" w="209550">
                    <a:moveTo>
                      <a:pt x="203359" y="134167"/>
                    </a:moveTo>
                    <a:lnTo>
                      <a:pt x="203359" y="105592"/>
                    </a:lnTo>
                    <a:cubicBezTo>
                      <a:pt x="203359" y="48442"/>
                      <a:pt x="153829" y="2722"/>
                      <a:pt x="95726" y="7485"/>
                    </a:cubicBezTo>
                    <a:cubicBezTo>
                      <a:pt x="45244" y="12247"/>
                      <a:pt x="7144" y="57015"/>
                      <a:pt x="7144" y="108450"/>
                    </a:cubicBezTo>
                    <a:lnTo>
                      <a:pt x="7144" y="132263"/>
                    </a:lnTo>
                    <a:cubicBezTo>
                      <a:pt x="7144" y="150360"/>
                      <a:pt x="20479" y="166553"/>
                      <a:pt x="39529" y="167505"/>
                    </a:cubicBezTo>
                    <a:cubicBezTo>
                      <a:pt x="58579" y="168458"/>
                      <a:pt x="74771" y="153217"/>
                      <a:pt x="74771" y="134167"/>
                    </a:cubicBezTo>
                    <a:lnTo>
                      <a:pt x="74771" y="106545"/>
                    </a:lnTo>
                    <a:cubicBezTo>
                      <a:pt x="74771" y="91305"/>
                      <a:pt x="84296" y="77970"/>
                      <a:pt x="99536" y="75112"/>
                    </a:cubicBezTo>
                    <a:cubicBezTo>
                      <a:pt x="118586" y="71303"/>
                      <a:pt x="135731" y="86542"/>
                      <a:pt x="135731" y="104640"/>
                    </a:cubicBezTo>
                    <a:lnTo>
                      <a:pt x="135731" y="131310"/>
                    </a:lnTo>
                    <a:cubicBezTo>
                      <a:pt x="135731" y="148455"/>
                      <a:pt x="147161" y="163695"/>
                      <a:pt x="163354" y="166553"/>
                    </a:cubicBezTo>
                    <a:cubicBezTo>
                      <a:pt x="185261" y="171315"/>
                      <a:pt x="203359" y="155122"/>
                      <a:pt x="203359" y="134167"/>
                    </a:cubicBezTo>
                    <a:close/>
                    <a:moveTo>
                      <a:pt x="123349" y="39870"/>
                    </a:moveTo>
                    <a:cubicBezTo>
                      <a:pt x="123349" y="51300"/>
                      <a:pt x="113824" y="59872"/>
                      <a:pt x="103346" y="59872"/>
                    </a:cubicBezTo>
                    <a:cubicBezTo>
                      <a:pt x="92869" y="59872"/>
                      <a:pt x="83344" y="50347"/>
                      <a:pt x="83344" y="39870"/>
                    </a:cubicBezTo>
                    <a:cubicBezTo>
                      <a:pt x="83344" y="28440"/>
                      <a:pt x="92869" y="19867"/>
                      <a:pt x="103346" y="19867"/>
                    </a:cubicBezTo>
                    <a:cubicBezTo>
                      <a:pt x="113824" y="19867"/>
                      <a:pt x="123349" y="28440"/>
                      <a:pt x="123349" y="3987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12" name="Google Shape;2312;p17"/>
              <p:cNvSpPr/>
              <p:nvPr/>
            </p:nvSpPr>
            <p:spPr>
              <a:xfrm>
                <a:off x="6389803" y="3429476"/>
                <a:ext cx="371475" cy="247650"/>
              </a:xfrm>
              <a:custGeom>
                <a:rect b="b" l="l" r="r" t="t"/>
                <a:pathLst>
                  <a:path extrusionOk="0" h="247650" w="371475">
                    <a:moveTo>
                      <a:pt x="41476" y="245269"/>
                    </a:moveTo>
                    <a:cubicBezTo>
                      <a:pt x="177684" y="245269"/>
                      <a:pt x="272934" y="212884"/>
                      <a:pt x="326274" y="149066"/>
                    </a:cubicBezTo>
                    <a:cubicBezTo>
                      <a:pt x="380566" y="83344"/>
                      <a:pt x="366279" y="10001"/>
                      <a:pt x="366279" y="7144"/>
                    </a:cubicBezTo>
                    <a:lnTo>
                      <a:pt x="297699" y="20479"/>
                    </a:lnTo>
                    <a:lnTo>
                      <a:pt x="297699" y="20479"/>
                    </a:lnTo>
                    <a:cubicBezTo>
                      <a:pt x="297699" y="22384"/>
                      <a:pt x="305319" y="66199"/>
                      <a:pt x="271981" y="105251"/>
                    </a:cubicBezTo>
                    <a:cubicBezTo>
                      <a:pt x="233881" y="150971"/>
                      <a:pt x="153871" y="174784"/>
                      <a:pt x="42429" y="174784"/>
                    </a:cubicBezTo>
                    <a:cubicBezTo>
                      <a:pt x="23379" y="174784"/>
                      <a:pt x="7186" y="190024"/>
                      <a:pt x="7186" y="210026"/>
                    </a:cubicBezTo>
                    <a:cubicBezTo>
                      <a:pt x="6234" y="229076"/>
                      <a:pt x="21474" y="245269"/>
                      <a:pt x="41476" y="24526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13" name="Google Shape;2313;p17"/>
              <p:cNvSpPr/>
              <p:nvPr/>
            </p:nvSpPr>
            <p:spPr>
              <a:xfrm>
                <a:off x="6677501" y="3390423"/>
                <a:ext cx="85725" cy="76200"/>
              </a:xfrm>
              <a:custGeom>
                <a:rect b="b" l="l" r="r" t="t"/>
                <a:pathLst>
                  <a:path extrusionOk="0" h="76200" w="85725">
                    <a:moveTo>
                      <a:pt x="7144" y="21431"/>
                    </a:moveTo>
                    <a:cubicBezTo>
                      <a:pt x="7144" y="13811"/>
                      <a:pt x="20479" y="7144"/>
                      <a:pt x="37624" y="7144"/>
                    </a:cubicBezTo>
                    <a:lnTo>
                      <a:pt x="51911" y="7144"/>
                    </a:lnTo>
                    <a:cubicBezTo>
                      <a:pt x="68104" y="7144"/>
                      <a:pt x="82391" y="13811"/>
                      <a:pt x="82391" y="21431"/>
                    </a:cubicBezTo>
                    <a:lnTo>
                      <a:pt x="82391" y="60484"/>
                    </a:lnTo>
                    <a:cubicBezTo>
                      <a:pt x="82391" y="68104"/>
                      <a:pt x="69056" y="74771"/>
                      <a:pt x="51911" y="74771"/>
                    </a:cubicBezTo>
                    <a:lnTo>
                      <a:pt x="37624" y="74771"/>
                    </a:lnTo>
                    <a:cubicBezTo>
                      <a:pt x="21431" y="74771"/>
                      <a:pt x="7144" y="68104"/>
                      <a:pt x="7144" y="60484"/>
                    </a:cubicBezTo>
                    <a:lnTo>
                      <a:pt x="7144" y="2143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14" name="Google Shape;2314;p17"/>
              <p:cNvSpPr/>
              <p:nvPr/>
            </p:nvSpPr>
            <p:spPr>
              <a:xfrm>
                <a:off x="6612731" y="3234171"/>
                <a:ext cx="209550" cy="171450"/>
              </a:xfrm>
              <a:custGeom>
                <a:rect b="b" l="l" r="r" t="t"/>
                <a:pathLst>
                  <a:path extrusionOk="0" h="171450" w="209550">
                    <a:moveTo>
                      <a:pt x="7144" y="40524"/>
                    </a:moveTo>
                    <a:lnTo>
                      <a:pt x="7144" y="69099"/>
                    </a:lnTo>
                    <a:cubicBezTo>
                      <a:pt x="7144" y="126249"/>
                      <a:pt x="56674" y="171969"/>
                      <a:pt x="114776" y="167206"/>
                    </a:cubicBezTo>
                    <a:cubicBezTo>
                      <a:pt x="165259" y="162444"/>
                      <a:pt x="203359" y="117676"/>
                      <a:pt x="203359" y="66241"/>
                    </a:cubicBezTo>
                    <a:lnTo>
                      <a:pt x="203359" y="42429"/>
                    </a:lnTo>
                    <a:cubicBezTo>
                      <a:pt x="203359" y="24331"/>
                      <a:pt x="190024" y="8139"/>
                      <a:pt x="170974" y="7186"/>
                    </a:cubicBezTo>
                    <a:cubicBezTo>
                      <a:pt x="151924" y="6234"/>
                      <a:pt x="135731" y="21474"/>
                      <a:pt x="135731" y="40524"/>
                    </a:cubicBezTo>
                    <a:lnTo>
                      <a:pt x="135731" y="68146"/>
                    </a:lnTo>
                    <a:cubicBezTo>
                      <a:pt x="135731" y="83386"/>
                      <a:pt x="126206" y="96721"/>
                      <a:pt x="110966" y="99579"/>
                    </a:cubicBezTo>
                    <a:cubicBezTo>
                      <a:pt x="91916" y="103389"/>
                      <a:pt x="74771" y="88149"/>
                      <a:pt x="74771" y="70051"/>
                    </a:cubicBezTo>
                    <a:lnTo>
                      <a:pt x="74771" y="43381"/>
                    </a:lnTo>
                    <a:cubicBezTo>
                      <a:pt x="74771" y="26236"/>
                      <a:pt x="63341" y="10996"/>
                      <a:pt x="47149" y="8139"/>
                    </a:cubicBezTo>
                    <a:cubicBezTo>
                      <a:pt x="26194" y="3376"/>
                      <a:pt x="7144" y="19569"/>
                      <a:pt x="7144" y="40524"/>
                    </a:cubicBezTo>
                    <a:close/>
                    <a:moveTo>
                      <a:pt x="87154" y="134821"/>
                    </a:moveTo>
                    <a:cubicBezTo>
                      <a:pt x="87154" y="123391"/>
                      <a:pt x="96679" y="114819"/>
                      <a:pt x="107156" y="114819"/>
                    </a:cubicBezTo>
                    <a:cubicBezTo>
                      <a:pt x="117634" y="114819"/>
                      <a:pt x="127159" y="124344"/>
                      <a:pt x="127159" y="134821"/>
                    </a:cubicBezTo>
                    <a:cubicBezTo>
                      <a:pt x="127159" y="146251"/>
                      <a:pt x="117634" y="154824"/>
                      <a:pt x="107156" y="154824"/>
                    </a:cubicBezTo>
                    <a:cubicBezTo>
                      <a:pt x="96679" y="154824"/>
                      <a:pt x="87154" y="146251"/>
                      <a:pt x="87154" y="13482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15" name="Google Shape;2315;p17"/>
              <p:cNvSpPr/>
              <p:nvPr/>
            </p:nvSpPr>
            <p:spPr>
              <a:xfrm>
                <a:off x="6213633" y="3518058"/>
                <a:ext cx="228600" cy="228600"/>
              </a:xfrm>
              <a:custGeom>
                <a:rect b="b" l="l" r="r" t="t"/>
                <a:pathLst>
                  <a:path extrusionOk="0" h="228600" w="228600">
                    <a:moveTo>
                      <a:pt x="7144" y="114776"/>
                    </a:moveTo>
                    <a:cubicBezTo>
                      <a:pt x="7144" y="173831"/>
                      <a:pt x="55721" y="222409"/>
                      <a:pt x="114776" y="222409"/>
                    </a:cubicBezTo>
                    <a:cubicBezTo>
                      <a:pt x="173831" y="222409"/>
                      <a:pt x="222409" y="173831"/>
                      <a:pt x="222409" y="114776"/>
                    </a:cubicBezTo>
                    <a:cubicBezTo>
                      <a:pt x="222409" y="55721"/>
                      <a:pt x="173831" y="7144"/>
                      <a:pt x="114776" y="7144"/>
                    </a:cubicBezTo>
                    <a:cubicBezTo>
                      <a:pt x="54769" y="7144"/>
                      <a:pt x="7144" y="54769"/>
                      <a:pt x="7144" y="1147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16" name="Google Shape;2316;p17"/>
              <p:cNvSpPr/>
              <p:nvPr/>
            </p:nvSpPr>
            <p:spPr>
              <a:xfrm>
                <a:off x="5699283" y="3522821"/>
                <a:ext cx="228600" cy="228600"/>
              </a:xfrm>
              <a:custGeom>
                <a:rect b="b" l="l" r="r" t="t"/>
                <a:pathLst>
                  <a:path extrusionOk="0" h="228600" w="228600">
                    <a:moveTo>
                      <a:pt x="222409" y="114776"/>
                    </a:moveTo>
                    <a:cubicBezTo>
                      <a:pt x="222409" y="173831"/>
                      <a:pt x="173831" y="222409"/>
                      <a:pt x="114776" y="222409"/>
                    </a:cubicBezTo>
                    <a:cubicBezTo>
                      <a:pt x="55721" y="222409"/>
                      <a:pt x="7144" y="173831"/>
                      <a:pt x="7144" y="114776"/>
                    </a:cubicBezTo>
                    <a:cubicBezTo>
                      <a:pt x="7144" y="55721"/>
                      <a:pt x="55721" y="7144"/>
                      <a:pt x="114776" y="7144"/>
                    </a:cubicBezTo>
                    <a:cubicBezTo>
                      <a:pt x="174784" y="7144"/>
                      <a:pt x="222409" y="54769"/>
                      <a:pt x="222409" y="1147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17" name="Google Shape;2317;p17"/>
              <p:cNvSpPr/>
              <p:nvPr/>
            </p:nvSpPr>
            <p:spPr>
              <a:xfrm>
                <a:off x="5790723" y="3423761"/>
                <a:ext cx="561975" cy="504825"/>
              </a:xfrm>
              <a:custGeom>
                <a:rect b="b" l="l" r="r" t="t"/>
                <a:pathLst>
                  <a:path extrusionOk="0" h="504825" w="561975">
                    <a:moveTo>
                      <a:pt x="381476" y="7144"/>
                    </a:moveTo>
                    <a:lnTo>
                      <a:pt x="381476" y="7144"/>
                    </a:lnTo>
                    <a:lnTo>
                      <a:pt x="183356" y="7144"/>
                    </a:lnTo>
                    <a:lnTo>
                      <a:pt x="183356" y="7144"/>
                    </a:lnTo>
                    <a:cubicBezTo>
                      <a:pt x="86201" y="9049"/>
                      <a:pt x="7144" y="119539"/>
                      <a:pt x="7144" y="255746"/>
                    </a:cubicBezTo>
                    <a:lnTo>
                      <a:pt x="7144" y="504349"/>
                    </a:lnTo>
                    <a:lnTo>
                      <a:pt x="200501" y="504349"/>
                    </a:lnTo>
                    <a:lnTo>
                      <a:pt x="363379" y="504349"/>
                    </a:lnTo>
                    <a:lnTo>
                      <a:pt x="557689" y="504349"/>
                    </a:lnTo>
                    <a:lnTo>
                      <a:pt x="557689" y="255746"/>
                    </a:lnTo>
                    <a:cubicBezTo>
                      <a:pt x="557689" y="119539"/>
                      <a:pt x="478631" y="9049"/>
                      <a:pt x="381476" y="7144"/>
                    </a:cubicBezTo>
                    <a:close/>
                  </a:path>
                </a:pathLst>
              </a:custGeom>
              <a:solidFill>
                <a:srgbClr val="D8E2F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18" name="Google Shape;2318;p17"/>
              <p:cNvSpPr/>
              <p:nvPr/>
            </p:nvSpPr>
            <p:spPr>
              <a:xfrm>
                <a:off x="5790723" y="3661886"/>
                <a:ext cx="561975" cy="504825"/>
              </a:xfrm>
              <a:custGeom>
                <a:rect b="b" l="l" r="r" t="t"/>
                <a:pathLst>
                  <a:path extrusionOk="0" h="504825" w="561975">
                    <a:moveTo>
                      <a:pt x="352901" y="504349"/>
                    </a:moveTo>
                    <a:lnTo>
                      <a:pt x="381476" y="504349"/>
                    </a:lnTo>
                    <a:lnTo>
                      <a:pt x="221456" y="504349"/>
                    </a:lnTo>
                    <a:lnTo>
                      <a:pt x="211931" y="504349"/>
                    </a:lnTo>
                    <a:cubicBezTo>
                      <a:pt x="114776" y="502444"/>
                      <a:pt x="7144" y="391954"/>
                      <a:pt x="7144" y="255746"/>
                    </a:cubicBezTo>
                    <a:lnTo>
                      <a:pt x="7144" y="7144"/>
                    </a:lnTo>
                    <a:lnTo>
                      <a:pt x="200501" y="7144"/>
                    </a:lnTo>
                    <a:lnTo>
                      <a:pt x="363379" y="7144"/>
                    </a:lnTo>
                    <a:lnTo>
                      <a:pt x="557689" y="7144"/>
                    </a:lnTo>
                    <a:lnTo>
                      <a:pt x="557689" y="255746"/>
                    </a:lnTo>
                    <a:cubicBezTo>
                      <a:pt x="557689" y="391954"/>
                      <a:pt x="450056" y="502444"/>
                      <a:pt x="352901" y="504349"/>
                    </a:cubicBezTo>
                    <a:close/>
                  </a:path>
                </a:pathLst>
              </a:custGeom>
              <a:solidFill>
                <a:srgbClr val="D8E2F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19" name="Google Shape;2319;p17"/>
              <p:cNvSpPr/>
              <p:nvPr/>
            </p:nvSpPr>
            <p:spPr>
              <a:xfrm>
                <a:off x="6311741" y="3046571"/>
                <a:ext cx="152400" cy="228600"/>
              </a:xfrm>
              <a:custGeom>
                <a:rect b="b" l="l" r="r" t="t"/>
                <a:pathLst>
                  <a:path extrusionOk="0" h="228600" w="152400">
                    <a:moveTo>
                      <a:pt x="148114" y="155734"/>
                    </a:moveTo>
                    <a:cubicBezTo>
                      <a:pt x="148114" y="194786"/>
                      <a:pt x="116681" y="226219"/>
                      <a:pt x="77629" y="226219"/>
                    </a:cubicBezTo>
                    <a:lnTo>
                      <a:pt x="77629" y="226219"/>
                    </a:lnTo>
                    <a:cubicBezTo>
                      <a:pt x="38576" y="226219"/>
                      <a:pt x="7144" y="194786"/>
                      <a:pt x="7144" y="155734"/>
                    </a:cubicBezTo>
                    <a:lnTo>
                      <a:pt x="7144" y="77629"/>
                    </a:lnTo>
                    <a:cubicBezTo>
                      <a:pt x="7144" y="38576"/>
                      <a:pt x="38576" y="7144"/>
                      <a:pt x="77629" y="7144"/>
                    </a:cubicBezTo>
                    <a:lnTo>
                      <a:pt x="77629" y="7144"/>
                    </a:lnTo>
                    <a:cubicBezTo>
                      <a:pt x="116681" y="7144"/>
                      <a:pt x="148114" y="38576"/>
                      <a:pt x="148114" y="77629"/>
                    </a:cubicBezTo>
                    <a:lnTo>
                      <a:pt x="148114" y="155734"/>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20" name="Google Shape;2320;p17"/>
              <p:cNvSpPr/>
              <p:nvPr/>
            </p:nvSpPr>
            <p:spPr>
              <a:xfrm>
                <a:off x="5679281" y="3046571"/>
                <a:ext cx="152400" cy="228600"/>
              </a:xfrm>
              <a:custGeom>
                <a:rect b="b" l="l" r="r" t="t"/>
                <a:pathLst>
                  <a:path extrusionOk="0" h="228600" w="152400">
                    <a:moveTo>
                      <a:pt x="148114" y="155734"/>
                    </a:moveTo>
                    <a:cubicBezTo>
                      <a:pt x="148114" y="194786"/>
                      <a:pt x="116681" y="226219"/>
                      <a:pt x="77629" y="226219"/>
                    </a:cubicBezTo>
                    <a:lnTo>
                      <a:pt x="77629" y="226219"/>
                    </a:lnTo>
                    <a:cubicBezTo>
                      <a:pt x="38576" y="226219"/>
                      <a:pt x="7144" y="194786"/>
                      <a:pt x="7144" y="155734"/>
                    </a:cubicBezTo>
                    <a:lnTo>
                      <a:pt x="7144" y="77629"/>
                    </a:lnTo>
                    <a:cubicBezTo>
                      <a:pt x="7144" y="38576"/>
                      <a:pt x="38576" y="7144"/>
                      <a:pt x="77629" y="7144"/>
                    </a:cubicBezTo>
                    <a:lnTo>
                      <a:pt x="77629" y="7144"/>
                    </a:lnTo>
                    <a:cubicBezTo>
                      <a:pt x="116681" y="7144"/>
                      <a:pt x="148114" y="38576"/>
                      <a:pt x="148114" y="77629"/>
                    </a:cubicBezTo>
                    <a:lnTo>
                      <a:pt x="148114" y="155734"/>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21" name="Google Shape;2321;p17"/>
              <p:cNvSpPr/>
              <p:nvPr/>
            </p:nvSpPr>
            <p:spPr>
              <a:xfrm>
                <a:off x="5749766" y="2922746"/>
                <a:ext cx="638175" cy="466725"/>
              </a:xfrm>
              <a:custGeom>
                <a:rect b="b" l="l" r="r" t="t"/>
                <a:pathLst>
                  <a:path extrusionOk="0" h="466725" w="638175">
                    <a:moveTo>
                      <a:pt x="639604" y="273844"/>
                    </a:moveTo>
                    <a:cubicBezTo>
                      <a:pt x="639604" y="377666"/>
                      <a:pt x="554831" y="462439"/>
                      <a:pt x="451009" y="462439"/>
                    </a:cubicBezTo>
                    <a:lnTo>
                      <a:pt x="195739" y="462439"/>
                    </a:lnTo>
                    <a:cubicBezTo>
                      <a:pt x="91916" y="462439"/>
                      <a:pt x="7144" y="377666"/>
                      <a:pt x="7144" y="273844"/>
                    </a:cubicBezTo>
                    <a:lnTo>
                      <a:pt x="7144" y="195739"/>
                    </a:lnTo>
                    <a:cubicBezTo>
                      <a:pt x="7144" y="91916"/>
                      <a:pt x="91916" y="7144"/>
                      <a:pt x="195739" y="7144"/>
                    </a:cubicBezTo>
                    <a:lnTo>
                      <a:pt x="451009" y="7144"/>
                    </a:lnTo>
                    <a:cubicBezTo>
                      <a:pt x="554831" y="7144"/>
                      <a:pt x="639604" y="91916"/>
                      <a:pt x="639604" y="195739"/>
                    </a:cubicBezTo>
                    <a:lnTo>
                      <a:pt x="639604" y="273844"/>
                    </a:lnTo>
                    <a:close/>
                  </a:path>
                </a:pathLst>
              </a:custGeom>
              <a:solidFill>
                <a:srgbClr val="D8E2F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22" name="Google Shape;2322;p17"/>
              <p:cNvSpPr/>
              <p:nvPr/>
            </p:nvSpPr>
            <p:spPr>
              <a:xfrm>
                <a:off x="5949791" y="2833211"/>
                <a:ext cx="228600" cy="95250"/>
              </a:xfrm>
              <a:custGeom>
                <a:rect b="b" l="l" r="r" t="t"/>
                <a:pathLst>
                  <a:path extrusionOk="0" h="95250" w="228600">
                    <a:moveTo>
                      <a:pt x="191929" y="7144"/>
                    </a:moveTo>
                    <a:lnTo>
                      <a:pt x="43339" y="7144"/>
                    </a:lnTo>
                    <a:cubicBezTo>
                      <a:pt x="23336" y="7144"/>
                      <a:pt x="7144" y="27146"/>
                      <a:pt x="7144" y="51911"/>
                    </a:cubicBezTo>
                    <a:cubicBezTo>
                      <a:pt x="7144" y="76676"/>
                      <a:pt x="23336" y="96679"/>
                      <a:pt x="43339" y="96679"/>
                    </a:cubicBezTo>
                    <a:lnTo>
                      <a:pt x="191929" y="96679"/>
                    </a:lnTo>
                    <a:cubicBezTo>
                      <a:pt x="211931" y="96679"/>
                      <a:pt x="228124" y="76676"/>
                      <a:pt x="228124" y="51911"/>
                    </a:cubicBezTo>
                    <a:cubicBezTo>
                      <a:pt x="228124" y="27146"/>
                      <a:pt x="211931" y="7144"/>
                      <a:pt x="191929" y="714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23" name="Google Shape;2323;p17"/>
              <p:cNvSpPr/>
              <p:nvPr/>
            </p:nvSpPr>
            <p:spPr>
              <a:xfrm>
                <a:off x="6037355" y="2683668"/>
                <a:ext cx="57150" cy="190500"/>
              </a:xfrm>
              <a:custGeom>
                <a:rect b="b" l="l" r="r" t="t"/>
                <a:pathLst>
                  <a:path extrusionOk="0" h="190500" w="57150">
                    <a:moveTo>
                      <a:pt x="21497" y="35719"/>
                    </a:moveTo>
                    <a:lnTo>
                      <a:pt x="7209" y="158591"/>
                    </a:lnTo>
                    <a:cubicBezTo>
                      <a:pt x="6257" y="174784"/>
                      <a:pt x="15782" y="189071"/>
                      <a:pt x="28164" y="189071"/>
                    </a:cubicBezTo>
                    <a:cubicBezTo>
                      <a:pt x="39594" y="189071"/>
                      <a:pt x="50072" y="176689"/>
                      <a:pt x="50072" y="159544"/>
                    </a:cubicBezTo>
                    <a:lnTo>
                      <a:pt x="43404" y="37624"/>
                    </a:lnTo>
                    <a:cubicBezTo>
                      <a:pt x="44357" y="21431"/>
                      <a:pt x="45309" y="7144"/>
                      <a:pt x="33879" y="7144"/>
                    </a:cubicBezTo>
                    <a:cubicBezTo>
                      <a:pt x="21497" y="7144"/>
                      <a:pt x="22449" y="19526"/>
                      <a:pt x="21497" y="3571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24" name="Google Shape;2324;p17"/>
              <p:cNvSpPr/>
              <p:nvPr/>
            </p:nvSpPr>
            <p:spPr>
              <a:xfrm>
                <a:off x="5975508" y="3546561"/>
                <a:ext cx="47625" cy="47625"/>
              </a:xfrm>
              <a:custGeom>
                <a:rect b="b" l="l" r="r" t="t"/>
                <a:pathLst>
                  <a:path extrusionOk="0" h="47625" w="47625">
                    <a:moveTo>
                      <a:pt x="41434" y="24361"/>
                    </a:moveTo>
                    <a:cubicBezTo>
                      <a:pt x="41434" y="33886"/>
                      <a:pt x="33814" y="41506"/>
                      <a:pt x="24289" y="41506"/>
                    </a:cubicBezTo>
                    <a:cubicBezTo>
                      <a:pt x="14764" y="41506"/>
                      <a:pt x="7144" y="33886"/>
                      <a:pt x="7144" y="24361"/>
                    </a:cubicBezTo>
                    <a:cubicBezTo>
                      <a:pt x="7144" y="14836"/>
                      <a:pt x="14764" y="7216"/>
                      <a:pt x="24289" y="7216"/>
                    </a:cubicBezTo>
                    <a:cubicBezTo>
                      <a:pt x="32861" y="6264"/>
                      <a:pt x="41434" y="14836"/>
                      <a:pt x="41434" y="24361"/>
                    </a:cubicBezTo>
                    <a:close/>
                  </a:path>
                </a:pathLst>
              </a:custGeom>
              <a:solidFill>
                <a:srgbClr val="3BC0C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25" name="Google Shape;2325;p17"/>
              <p:cNvSpPr/>
              <p:nvPr/>
            </p:nvSpPr>
            <p:spPr>
              <a:xfrm>
                <a:off x="6029801" y="3546561"/>
                <a:ext cx="47625" cy="47625"/>
              </a:xfrm>
              <a:custGeom>
                <a:rect b="b" l="l" r="r" t="t"/>
                <a:pathLst>
                  <a:path extrusionOk="0" h="47625" w="47625">
                    <a:moveTo>
                      <a:pt x="41434" y="24361"/>
                    </a:moveTo>
                    <a:cubicBezTo>
                      <a:pt x="41434" y="33886"/>
                      <a:pt x="33814" y="41506"/>
                      <a:pt x="24289" y="41506"/>
                    </a:cubicBezTo>
                    <a:cubicBezTo>
                      <a:pt x="14764" y="41506"/>
                      <a:pt x="7144" y="33886"/>
                      <a:pt x="7144" y="24361"/>
                    </a:cubicBezTo>
                    <a:cubicBezTo>
                      <a:pt x="7144" y="14836"/>
                      <a:pt x="14764" y="7216"/>
                      <a:pt x="24289" y="7216"/>
                    </a:cubicBezTo>
                    <a:cubicBezTo>
                      <a:pt x="33814" y="6264"/>
                      <a:pt x="41434" y="14836"/>
                      <a:pt x="41434" y="24361"/>
                    </a:cubicBezTo>
                    <a:close/>
                  </a:path>
                </a:pathLst>
              </a:custGeom>
              <a:solidFill>
                <a:srgbClr val="3BC0C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26" name="Google Shape;2326;p17"/>
              <p:cNvSpPr/>
              <p:nvPr/>
            </p:nvSpPr>
            <p:spPr>
              <a:xfrm>
                <a:off x="6081236" y="3546561"/>
                <a:ext cx="47625" cy="47625"/>
              </a:xfrm>
              <a:custGeom>
                <a:rect b="b" l="l" r="r" t="t"/>
                <a:pathLst>
                  <a:path extrusionOk="0" h="47625" w="47625">
                    <a:moveTo>
                      <a:pt x="41434" y="24361"/>
                    </a:moveTo>
                    <a:cubicBezTo>
                      <a:pt x="41434" y="33886"/>
                      <a:pt x="33814" y="41506"/>
                      <a:pt x="24289" y="41506"/>
                    </a:cubicBezTo>
                    <a:cubicBezTo>
                      <a:pt x="14764" y="41506"/>
                      <a:pt x="7144" y="33886"/>
                      <a:pt x="7144" y="24361"/>
                    </a:cubicBezTo>
                    <a:cubicBezTo>
                      <a:pt x="7144" y="14836"/>
                      <a:pt x="14764" y="7216"/>
                      <a:pt x="24289" y="7216"/>
                    </a:cubicBezTo>
                    <a:cubicBezTo>
                      <a:pt x="32861" y="6264"/>
                      <a:pt x="41434" y="14836"/>
                      <a:pt x="41434" y="24361"/>
                    </a:cubicBezTo>
                    <a:close/>
                  </a:path>
                </a:pathLst>
              </a:custGeom>
              <a:solidFill>
                <a:srgbClr val="3BC0C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27" name="Google Shape;2327;p17"/>
              <p:cNvSpPr/>
              <p:nvPr/>
            </p:nvSpPr>
            <p:spPr>
              <a:xfrm>
                <a:off x="6135528" y="3546561"/>
                <a:ext cx="47625" cy="47625"/>
              </a:xfrm>
              <a:custGeom>
                <a:rect b="b" l="l" r="r" t="t"/>
                <a:pathLst>
                  <a:path extrusionOk="0" h="47625" w="47625">
                    <a:moveTo>
                      <a:pt x="41434" y="24361"/>
                    </a:moveTo>
                    <a:cubicBezTo>
                      <a:pt x="41434" y="33886"/>
                      <a:pt x="33814" y="41506"/>
                      <a:pt x="24289" y="41506"/>
                    </a:cubicBezTo>
                    <a:cubicBezTo>
                      <a:pt x="14764" y="41506"/>
                      <a:pt x="7144" y="33886"/>
                      <a:pt x="7144" y="24361"/>
                    </a:cubicBezTo>
                    <a:cubicBezTo>
                      <a:pt x="7144" y="14836"/>
                      <a:pt x="14764" y="7216"/>
                      <a:pt x="24289" y="7216"/>
                    </a:cubicBezTo>
                    <a:cubicBezTo>
                      <a:pt x="33814" y="6264"/>
                      <a:pt x="41434" y="14836"/>
                      <a:pt x="41434" y="24361"/>
                    </a:cubicBezTo>
                    <a:close/>
                  </a:path>
                </a:pathLst>
              </a:custGeom>
              <a:solidFill>
                <a:srgbClr val="3BC0C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28" name="Google Shape;2328;p17"/>
              <p:cNvSpPr/>
              <p:nvPr/>
            </p:nvSpPr>
            <p:spPr>
              <a:xfrm>
                <a:off x="5829776" y="3046571"/>
                <a:ext cx="485775" cy="161925"/>
              </a:xfrm>
              <a:custGeom>
                <a:rect b="b" l="l" r="r" t="t"/>
                <a:pathLst>
                  <a:path extrusionOk="0" h="161925" w="485775">
                    <a:moveTo>
                      <a:pt x="401479" y="7144"/>
                    </a:moveTo>
                    <a:lnTo>
                      <a:pt x="84296" y="7144"/>
                    </a:lnTo>
                    <a:cubicBezTo>
                      <a:pt x="41434" y="7144"/>
                      <a:pt x="7144" y="41434"/>
                      <a:pt x="7144" y="84296"/>
                    </a:cubicBezTo>
                    <a:cubicBezTo>
                      <a:pt x="7144" y="127159"/>
                      <a:pt x="41434" y="161449"/>
                      <a:pt x="84296" y="161449"/>
                    </a:cubicBezTo>
                    <a:lnTo>
                      <a:pt x="401479" y="161449"/>
                    </a:lnTo>
                    <a:cubicBezTo>
                      <a:pt x="444341" y="161449"/>
                      <a:pt x="478631" y="127159"/>
                      <a:pt x="478631" y="84296"/>
                    </a:cubicBezTo>
                    <a:cubicBezTo>
                      <a:pt x="478631" y="41434"/>
                      <a:pt x="444341" y="7144"/>
                      <a:pt x="401479" y="714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29" name="Google Shape;2329;p17"/>
              <p:cNvSpPr/>
              <p:nvPr/>
            </p:nvSpPr>
            <p:spPr>
              <a:xfrm>
                <a:off x="5923121" y="3090386"/>
                <a:ext cx="57150" cy="57150"/>
              </a:xfrm>
              <a:custGeom>
                <a:rect b="b" l="l" r="r" t="t"/>
                <a:pathLst>
                  <a:path extrusionOk="0" h="57150" w="57150">
                    <a:moveTo>
                      <a:pt x="56674" y="31909"/>
                    </a:moveTo>
                    <a:cubicBezTo>
                      <a:pt x="56674" y="46196"/>
                      <a:pt x="45244" y="56674"/>
                      <a:pt x="31909" y="56674"/>
                    </a:cubicBezTo>
                    <a:cubicBezTo>
                      <a:pt x="17621" y="56674"/>
                      <a:pt x="7144" y="45244"/>
                      <a:pt x="7144" y="31909"/>
                    </a:cubicBezTo>
                    <a:cubicBezTo>
                      <a:pt x="7144" y="17621"/>
                      <a:pt x="18574" y="7144"/>
                      <a:pt x="31909" y="7144"/>
                    </a:cubicBezTo>
                    <a:cubicBezTo>
                      <a:pt x="45244" y="7144"/>
                      <a:pt x="56674" y="18574"/>
                      <a:pt x="56674" y="319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30" name="Google Shape;2330;p17"/>
              <p:cNvSpPr/>
              <p:nvPr/>
            </p:nvSpPr>
            <p:spPr>
              <a:xfrm>
                <a:off x="6164103" y="3090386"/>
                <a:ext cx="57150" cy="57150"/>
              </a:xfrm>
              <a:custGeom>
                <a:rect b="b" l="l" r="r" t="t"/>
                <a:pathLst>
                  <a:path extrusionOk="0" h="57150" w="57150">
                    <a:moveTo>
                      <a:pt x="56674" y="31909"/>
                    </a:moveTo>
                    <a:cubicBezTo>
                      <a:pt x="56674" y="46196"/>
                      <a:pt x="45244" y="56674"/>
                      <a:pt x="31909" y="56674"/>
                    </a:cubicBezTo>
                    <a:cubicBezTo>
                      <a:pt x="17621" y="56674"/>
                      <a:pt x="7144" y="45244"/>
                      <a:pt x="7144" y="31909"/>
                    </a:cubicBezTo>
                    <a:cubicBezTo>
                      <a:pt x="7144" y="17621"/>
                      <a:pt x="18574" y="7144"/>
                      <a:pt x="31909" y="7144"/>
                    </a:cubicBezTo>
                    <a:cubicBezTo>
                      <a:pt x="45244" y="7144"/>
                      <a:pt x="56674" y="18574"/>
                      <a:pt x="56674" y="319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31" name="Google Shape;2331;p17"/>
              <p:cNvSpPr/>
              <p:nvPr/>
            </p:nvSpPr>
            <p:spPr>
              <a:xfrm>
                <a:off x="5936456" y="3367563"/>
                <a:ext cx="276225" cy="66675"/>
              </a:xfrm>
              <a:custGeom>
                <a:rect b="b" l="l" r="r" t="t"/>
                <a:pathLst>
                  <a:path extrusionOk="0" h="66675" w="276225">
                    <a:moveTo>
                      <a:pt x="273844" y="35719"/>
                    </a:moveTo>
                    <a:cubicBezTo>
                      <a:pt x="273844" y="50959"/>
                      <a:pt x="261461" y="64294"/>
                      <a:pt x="245269" y="64294"/>
                    </a:cubicBezTo>
                    <a:lnTo>
                      <a:pt x="35719" y="64294"/>
                    </a:lnTo>
                    <a:cubicBezTo>
                      <a:pt x="20479" y="64294"/>
                      <a:pt x="7144" y="51911"/>
                      <a:pt x="7144" y="35719"/>
                    </a:cubicBezTo>
                    <a:lnTo>
                      <a:pt x="7144" y="35719"/>
                    </a:lnTo>
                    <a:cubicBezTo>
                      <a:pt x="7144" y="20479"/>
                      <a:pt x="19526" y="7144"/>
                      <a:pt x="35719" y="7144"/>
                    </a:cubicBezTo>
                    <a:lnTo>
                      <a:pt x="245269" y="7144"/>
                    </a:lnTo>
                    <a:cubicBezTo>
                      <a:pt x="260509" y="7144"/>
                      <a:pt x="273844" y="19526"/>
                      <a:pt x="273844" y="35719"/>
                    </a:cubicBezTo>
                    <a:lnTo>
                      <a:pt x="273844" y="35719"/>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32" name="Google Shape;2332;p17"/>
              <p:cNvSpPr/>
              <p:nvPr/>
            </p:nvSpPr>
            <p:spPr>
              <a:xfrm>
                <a:off x="5853588" y="3629501"/>
                <a:ext cx="438150" cy="304800"/>
              </a:xfrm>
              <a:custGeom>
                <a:rect b="b" l="l" r="r" t="t"/>
                <a:pathLst>
                  <a:path extrusionOk="0" h="304800" w="438150">
                    <a:moveTo>
                      <a:pt x="392906" y="298609"/>
                    </a:moveTo>
                    <a:lnTo>
                      <a:pt x="48101" y="298609"/>
                    </a:lnTo>
                    <a:cubicBezTo>
                      <a:pt x="26194" y="298609"/>
                      <a:pt x="7144" y="280511"/>
                      <a:pt x="7144" y="257651"/>
                    </a:cubicBezTo>
                    <a:lnTo>
                      <a:pt x="7144" y="48101"/>
                    </a:lnTo>
                    <a:cubicBezTo>
                      <a:pt x="7144" y="26194"/>
                      <a:pt x="25241" y="7144"/>
                      <a:pt x="48101" y="7144"/>
                    </a:cubicBezTo>
                    <a:lnTo>
                      <a:pt x="393859" y="7144"/>
                    </a:lnTo>
                    <a:cubicBezTo>
                      <a:pt x="415766" y="7144"/>
                      <a:pt x="434816" y="25241"/>
                      <a:pt x="434816" y="48101"/>
                    </a:cubicBezTo>
                    <a:lnTo>
                      <a:pt x="434816" y="257651"/>
                    </a:lnTo>
                    <a:cubicBezTo>
                      <a:pt x="433864" y="280511"/>
                      <a:pt x="414814" y="298609"/>
                      <a:pt x="392906" y="29860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36" name="Shape 2336"/>
        <p:cNvGrpSpPr/>
        <p:nvPr/>
      </p:nvGrpSpPr>
      <p:grpSpPr>
        <a:xfrm>
          <a:off x="0" y="0"/>
          <a:ext cx="0" cy="0"/>
          <a:chOff x="0" y="0"/>
          <a:chExt cx="0" cy="0"/>
        </a:xfrm>
      </p:grpSpPr>
      <p:sp>
        <p:nvSpPr>
          <p:cNvPr id="2337" name="Google Shape;2337;p18"/>
          <p:cNvSpPr/>
          <p:nvPr/>
        </p:nvSpPr>
        <p:spPr>
          <a:xfrm>
            <a:off x="500415" y="1218851"/>
            <a:ext cx="11377454" cy="280076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lang="en-US" sz="2200">
                <a:solidFill>
                  <a:schemeClr val="dk1"/>
                </a:solidFill>
                <a:latin typeface="Cambria"/>
                <a:ea typeface="Cambria"/>
                <a:cs typeface="Cambria"/>
                <a:sym typeface="Cambria"/>
              </a:rPr>
              <a:t>The term Machine Learning was coined by Arthur Samuel in 1959, an American pioneer in the field of computer gaming and artificial intelligence and stated that “it gives computers the ability to learn without being explicitly programmed”.</a:t>
            </a:r>
            <a:endParaRPr/>
          </a:p>
          <a:p>
            <a:pPr indent="-285750" lvl="0" marL="285750" marR="0" rtl="0" algn="l">
              <a:spcBef>
                <a:spcPts val="0"/>
              </a:spcBef>
              <a:spcAft>
                <a:spcPts val="0"/>
              </a:spcAft>
              <a:buClr>
                <a:schemeClr val="dk1"/>
              </a:buClr>
              <a:buSzPts val="2200"/>
              <a:buFont typeface="Noto Sans Symbols"/>
              <a:buChar char="✔"/>
            </a:pPr>
            <a:r>
              <a:rPr lang="en-US" sz="2200">
                <a:solidFill>
                  <a:schemeClr val="dk1"/>
                </a:solidFill>
                <a:latin typeface="Cambria"/>
                <a:ea typeface="Cambria"/>
                <a:cs typeface="Cambria"/>
                <a:sym typeface="Cambria"/>
              </a:rPr>
              <a:t>And in 1997, Tom Mitchell gave a “well-posed” mathematical and relational definition that “A computer program is said to learn from experience E with respect to some task T and some performance measure P, if its performance on T, as measured by P, improves with experience E.</a:t>
            </a:r>
            <a:endParaRPr/>
          </a:p>
          <a:p>
            <a:pPr indent="-146050" lvl="0" marL="285750" marR="0" rtl="0" algn="l">
              <a:spcBef>
                <a:spcPts val="0"/>
              </a:spcBef>
              <a:spcAft>
                <a:spcPts val="0"/>
              </a:spcAft>
              <a:buClr>
                <a:schemeClr val="dk1"/>
              </a:buClr>
              <a:buSzPts val="2200"/>
              <a:buFont typeface="Noto Sans Symbols"/>
              <a:buNone/>
            </a:pPr>
            <a:r>
              <a:t/>
            </a:r>
            <a:endParaRPr sz="2200">
              <a:solidFill>
                <a:schemeClr val="dk1"/>
              </a:solidFill>
              <a:latin typeface="Cambria"/>
              <a:ea typeface="Cambria"/>
              <a:cs typeface="Cambria"/>
              <a:sym typeface="Cambria"/>
            </a:endParaRPr>
          </a:p>
        </p:txBody>
      </p:sp>
      <p:sp>
        <p:nvSpPr>
          <p:cNvPr id="2338" name="Google Shape;2338;p18"/>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2339" name="Google Shape;2339;p18"/>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2340" name="Google Shape;2340;p18"/>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2341" name="Google Shape;2341;p18"/>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Introduction to Machine Learning</a:t>
            </a:r>
            <a:endParaRPr/>
          </a:p>
        </p:txBody>
      </p:sp>
      <p:grpSp>
        <p:nvGrpSpPr>
          <p:cNvPr id="2342" name="Google Shape;2342;p18"/>
          <p:cNvGrpSpPr/>
          <p:nvPr/>
        </p:nvGrpSpPr>
        <p:grpSpPr>
          <a:xfrm flipH="1">
            <a:off x="500415" y="164589"/>
            <a:ext cx="987415" cy="917986"/>
            <a:chOff x="5269706" y="2450306"/>
            <a:chExt cx="1654493" cy="1950720"/>
          </a:xfrm>
        </p:grpSpPr>
        <p:sp>
          <p:nvSpPr>
            <p:cNvPr id="2343" name="Google Shape;2343;p18"/>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44" name="Google Shape;2344;p18"/>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45" name="Google Shape;2345;p18"/>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46" name="Google Shape;2346;p18"/>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47" name="Google Shape;2347;p18"/>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48" name="Google Shape;2348;p18"/>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49" name="Google Shape;2349;p18"/>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50" name="Google Shape;2350;p18"/>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51" name="Google Shape;2351;p18"/>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52" name="Google Shape;2352;p18"/>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53" name="Google Shape;2353;p18"/>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54" name="Google Shape;2354;p18"/>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55" name="Google Shape;2355;p18"/>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56" name="Google Shape;2356;p18"/>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57" name="Google Shape;2357;p18"/>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58" name="Google Shape;2358;p18"/>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59" name="Google Shape;2359;p18"/>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60" name="Google Shape;2360;p18"/>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61" name="Google Shape;2361;p18"/>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62" name="Google Shape;2362;p18"/>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63" name="Google Shape;2363;p18"/>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64" name="Google Shape;2364;p18"/>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65" name="Google Shape;2365;p18"/>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66" name="Google Shape;2366;p18"/>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67" name="Google Shape;2367;p18"/>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68" name="Google Shape;2368;p18"/>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69" name="Google Shape;2369;p18"/>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70" name="Google Shape;2370;p18"/>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71" name="Google Shape;2371;p18"/>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72" name="Google Shape;2372;p18"/>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73" name="Google Shape;2373;p18"/>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74" name="Google Shape;2374;p18"/>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75" name="Google Shape;2375;p18"/>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76" name="Google Shape;2376;p18"/>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77" name="Google Shape;2377;p18"/>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78" name="Google Shape;2378;p18"/>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79" name="Google Shape;2379;p18"/>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80" name="Google Shape;2380;p18"/>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81" name="Google Shape;2381;p18"/>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82" name="Google Shape;2382;p18"/>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83" name="Google Shape;2383;p18"/>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84" name="Google Shape;2384;p18"/>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85" name="Google Shape;2385;p18"/>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86" name="Google Shape;2386;p18"/>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87" name="Google Shape;2387;p18"/>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88" name="Google Shape;2388;p18"/>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89" name="Google Shape;2389;p18"/>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90" name="Google Shape;2390;p18"/>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91" name="Google Shape;2391;p18"/>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92" name="Google Shape;2392;p18"/>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93" name="Google Shape;2393;p18"/>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94" name="Google Shape;2394;p18"/>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95" name="Google Shape;2395;p18"/>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96" name="Google Shape;2396;p18"/>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97" name="Google Shape;2397;p18"/>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98" name="Google Shape;2398;p18"/>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399" name="Google Shape;2399;p18"/>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00" name="Google Shape;2400;p18"/>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01" name="Google Shape;2401;p18"/>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02" name="Google Shape;2402;p18"/>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03" name="Google Shape;2403;p18"/>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04" name="Google Shape;2404;p18"/>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05" name="Google Shape;2405;p18"/>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06" name="Google Shape;2406;p18"/>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07" name="Google Shape;2407;p18"/>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08" name="Google Shape;2408;p18"/>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09" name="Google Shape;2409;p18"/>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10" name="Google Shape;2410;p18"/>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11" name="Google Shape;2411;p18"/>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12" name="Google Shape;2412;p18"/>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13" name="Google Shape;2413;p18"/>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14" name="Google Shape;2414;p18"/>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15" name="Google Shape;2415;p18"/>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16" name="Google Shape;2416;p18"/>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17" name="Google Shape;2417;p18"/>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18" name="Google Shape;2418;p18"/>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19" name="Google Shape;2419;p18"/>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20" name="Google Shape;2420;p18"/>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21" name="Google Shape;2421;p18"/>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22" name="Google Shape;2422;p18"/>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23" name="Google Shape;2423;p18"/>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24" name="Google Shape;2424;p18"/>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25" name="Google Shape;2425;p18"/>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26" name="Google Shape;2426;p18"/>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27" name="Google Shape;2427;p18"/>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28" name="Google Shape;2428;p18"/>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29" name="Google Shape;2429;p18"/>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30" name="Google Shape;2430;p18"/>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31" name="Google Shape;2431;p18"/>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32" name="Google Shape;2432;p18"/>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33" name="Google Shape;2433;p18"/>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34" name="Google Shape;2434;p18"/>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35" name="Google Shape;2435;p18"/>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36" name="Google Shape;2436;p18"/>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37" name="Google Shape;2437;p18"/>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38" name="Google Shape;2438;p18"/>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39" name="Google Shape;2439;p18"/>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40" name="Google Shape;2440;p18"/>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41" name="Google Shape;2441;p18"/>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42" name="Google Shape;2442;p18"/>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43" name="Google Shape;2443;p18"/>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44" name="Google Shape;2444;p18"/>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45" name="Google Shape;2445;p18"/>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46" name="Google Shape;2446;p18"/>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47" name="Google Shape;2447;p18"/>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48" name="Google Shape;2448;p18"/>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49" name="Google Shape;2449;p18"/>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50" name="Google Shape;2450;p18"/>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51" name="Google Shape;2451;p18"/>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52" name="Google Shape;2452;p18"/>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53" name="Google Shape;2453;p18"/>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54" name="Google Shape;2454;p18"/>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55" name="Google Shape;2455;p18"/>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56" name="Google Shape;2456;p18"/>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57" name="Google Shape;2457;p18"/>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58" name="Google Shape;2458;p18"/>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59" name="Google Shape;2459;p18"/>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60" name="Google Shape;2460;p18"/>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61" name="Google Shape;2461;p18"/>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62" name="Google Shape;2462;p18"/>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63" name="Google Shape;2463;p18"/>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64" name="Google Shape;2464;p18"/>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65" name="Google Shape;2465;p18"/>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66" name="Google Shape;2466;p18"/>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67" name="Google Shape;2467;p18"/>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68" name="Google Shape;2468;p18"/>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69" name="Google Shape;2469;p18"/>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73" name="Shape 2473"/>
        <p:cNvGrpSpPr/>
        <p:nvPr/>
      </p:nvGrpSpPr>
      <p:grpSpPr>
        <a:xfrm>
          <a:off x="0" y="0"/>
          <a:ext cx="0" cy="0"/>
          <a:chOff x="0" y="0"/>
          <a:chExt cx="0" cy="0"/>
        </a:xfrm>
      </p:grpSpPr>
      <p:sp>
        <p:nvSpPr>
          <p:cNvPr id="2474" name="Google Shape;2474;p19"/>
          <p:cNvSpPr/>
          <p:nvPr/>
        </p:nvSpPr>
        <p:spPr>
          <a:xfrm>
            <a:off x="500415" y="1218851"/>
            <a:ext cx="11377454" cy="1785104"/>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Classification of Machine Learning:</a:t>
            </a:r>
            <a:endParaRPr/>
          </a:p>
          <a:p>
            <a:pPr indent="-457200" lvl="1" marL="9144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Supervised Learning</a:t>
            </a:r>
            <a:endParaRPr/>
          </a:p>
          <a:p>
            <a:pPr indent="-457200" lvl="1" marL="9144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Unsupervised Learning</a:t>
            </a:r>
            <a:endParaRPr/>
          </a:p>
          <a:p>
            <a:pPr indent="-457200" lvl="1" marL="9144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Reinforcement Learning</a:t>
            </a:r>
            <a:endParaRPr/>
          </a:p>
          <a:p>
            <a:pPr indent="-457200" lvl="1" marL="9144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Semi-supervised Learning</a:t>
            </a:r>
            <a:endParaRPr/>
          </a:p>
        </p:txBody>
      </p:sp>
      <p:sp>
        <p:nvSpPr>
          <p:cNvPr id="2475" name="Google Shape;2475;p19"/>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2476" name="Google Shape;2476;p19"/>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2477" name="Google Shape;2477;p19"/>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2478" name="Google Shape;2478;p19"/>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Introduction to Machine Learning  (Cntd.)</a:t>
            </a:r>
            <a:endParaRPr/>
          </a:p>
        </p:txBody>
      </p:sp>
      <p:grpSp>
        <p:nvGrpSpPr>
          <p:cNvPr id="2479" name="Google Shape;2479;p19"/>
          <p:cNvGrpSpPr/>
          <p:nvPr/>
        </p:nvGrpSpPr>
        <p:grpSpPr>
          <a:xfrm flipH="1">
            <a:off x="500415" y="164589"/>
            <a:ext cx="987415" cy="917986"/>
            <a:chOff x="5269706" y="2450306"/>
            <a:chExt cx="1654493" cy="1950720"/>
          </a:xfrm>
        </p:grpSpPr>
        <p:sp>
          <p:nvSpPr>
            <p:cNvPr id="2480" name="Google Shape;2480;p19"/>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81" name="Google Shape;2481;p19"/>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82" name="Google Shape;2482;p19"/>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83" name="Google Shape;2483;p19"/>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84" name="Google Shape;2484;p19"/>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85" name="Google Shape;2485;p19"/>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86" name="Google Shape;2486;p19"/>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87" name="Google Shape;2487;p19"/>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88" name="Google Shape;2488;p19"/>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89" name="Google Shape;2489;p19"/>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90" name="Google Shape;2490;p19"/>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91" name="Google Shape;2491;p19"/>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92" name="Google Shape;2492;p19"/>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93" name="Google Shape;2493;p19"/>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94" name="Google Shape;2494;p19"/>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95" name="Google Shape;2495;p19"/>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96" name="Google Shape;2496;p19"/>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97" name="Google Shape;2497;p19"/>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98" name="Google Shape;2498;p19"/>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499" name="Google Shape;2499;p19"/>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00" name="Google Shape;2500;p19"/>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01" name="Google Shape;2501;p19"/>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02" name="Google Shape;2502;p19"/>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03" name="Google Shape;2503;p19"/>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04" name="Google Shape;2504;p19"/>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05" name="Google Shape;2505;p19"/>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06" name="Google Shape;2506;p19"/>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07" name="Google Shape;2507;p19"/>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08" name="Google Shape;2508;p19"/>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09" name="Google Shape;2509;p19"/>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10" name="Google Shape;2510;p19"/>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11" name="Google Shape;2511;p19"/>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12" name="Google Shape;2512;p19"/>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13" name="Google Shape;2513;p19"/>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14" name="Google Shape;2514;p19"/>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15" name="Google Shape;2515;p19"/>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16" name="Google Shape;2516;p19"/>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17" name="Google Shape;2517;p19"/>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18" name="Google Shape;2518;p19"/>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19" name="Google Shape;2519;p19"/>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20" name="Google Shape;2520;p19"/>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21" name="Google Shape;2521;p19"/>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22" name="Google Shape;2522;p19"/>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23" name="Google Shape;2523;p19"/>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24" name="Google Shape;2524;p19"/>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25" name="Google Shape;2525;p19"/>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26" name="Google Shape;2526;p19"/>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27" name="Google Shape;2527;p19"/>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28" name="Google Shape;2528;p19"/>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29" name="Google Shape;2529;p19"/>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30" name="Google Shape;2530;p19"/>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31" name="Google Shape;2531;p19"/>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32" name="Google Shape;2532;p19"/>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33" name="Google Shape;2533;p19"/>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34" name="Google Shape;2534;p19"/>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35" name="Google Shape;2535;p19"/>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36" name="Google Shape;2536;p19"/>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37" name="Google Shape;2537;p19"/>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38" name="Google Shape;2538;p19"/>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39" name="Google Shape;2539;p19"/>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40" name="Google Shape;2540;p19"/>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41" name="Google Shape;2541;p19"/>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42" name="Google Shape;2542;p19"/>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43" name="Google Shape;2543;p19"/>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44" name="Google Shape;2544;p19"/>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45" name="Google Shape;2545;p19"/>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46" name="Google Shape;2546;p19"/>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47" name="Google Shape;2547;p19"/>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48" name="Google Shape;2548;p19"/>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49" name="Google Shape;2549;p19"/>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50" name="Google Shape;2550;p19"/>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51" name="Google Shape;2551;p19"/>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52" name="Google Shape;2552;p19"/>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53" name="Google Shape;2553;p19"/>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54" name="Google Shape;2554;p19"/>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55" name="Google Shape;2555;p19"/>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56" name="Google Shape;2556;p19"/>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57" name="Google Shape;2557;p19"/>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58" name="Google Shape;2558;p19"/>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59" name="Google Shape;2559;p19"/>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60" name="Google Shape;2560;p19"/>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61" name="Google Shape;2561;p19"/>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62" name="Google Shape;2562;p19"/>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63" name="Google Shape;2563;p19"/>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64" name="Google Shape;2564;p19"/>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65" name="Google Shape;2565;p19"/>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66" name="Google Shape;2566;p19"/>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67" name="Google Shape;2567;p19"/>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68" name="Google Shape;2568;p19"/>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69" name="Google Shape;2569;p19"/>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70" name="Google Shape;2570;p19"/>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71" name="Google Shape;2571;p19"/>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72" name="Google Shape;2572;p19"/>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73" name="Google Shape;2573;p19"/>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74" name="Google Shape;2574;p19"/>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75" name="Google Shape;2575;p19"/>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76" name="Google Shape;2576;p19"/>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77" name="Google Shape;2577;p19"/>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78" name="Google Shape;2578;p19"/>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79" name="Google Shape;2579;p19"/>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80" name="Google Shape;2580;p19"/>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81" name="Google Shape;2581;p19"/>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82" name="Google Shape;2582;p19"/>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83" name="Google Shape;2583;p19"/>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84" name="Google Shape;2584;p19"/>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85" name="Google Shape;2585;p19"/>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86" name="Google Shape;2586;p19"/>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87" name="Google Shape;2587;p19"/>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88" name="Google Shape;2588;p19"/>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89" name="Google Shape;2589;p19"/>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90" name="Google Shape;2590;p19"/>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91" name="Google Shape;2591;p19"/>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92" name="Google Shape;2592;p19"/>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93" name="Google Shape;2593;p19"/>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94" name="Google Shape;2594;p19"/>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95" name="Google Shape;2595;p19"/>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96" name="Google Shape;2596;p19"/>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97" name="Google Shape;2597;p19"/>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98" name="Google Shape;2598;p19"/>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599" name="Google Shape;2599;p19"/>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00" name="Google Shape;2600;p19"/>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01" name="Google Shape;2601;p19"/>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02" name="Google Shape;2602;p19"/>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03" name="Google Shape;2603;p19"/>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04" name="Google Shape;2604;p19"/>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05" name="Google Shape;2605;p19"/>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06" name="Google Shape;2606;p19"/>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2607" name="Google Shape;2607;p19"/>
          <p:cNvSpPr/>
          <p:nvPr/>
        </p:nvSpPr>
        <p:spPr>
          <a:xfrm>
            <a:off x="498603" y="3032554"/>
            <a:ext cx="11377454" cy="3262432"/>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Classification of Machine Learning on the basis of required Output:</a:t>
            </a:r>
            <a:endParaRPr sz="2200">
              <a:solidFill>
                <a:schemeClr val="dk1"/>
              </a:solidFill>
              <a:latin typeface="Cambria"/>
              <a:ea typeface="Cambria"/>
              <a:cs typeface="Cambria"/>
              <a:sym typeface="Cambria"/>
            </a:endParaRPr>
          </a:p>
          <a:p>
            <a:pPr indent="-457200" lvl="1" marL="914400" marR="0" rtl="0" algn="l">
              <a:spcBef>
                <a:spcPts val="0"/>
              </a:spcBef>
              <a:spcAft>
                <a:spcPts val="0"/>
              </a:spcAft>
              <a:buClr>
                <a:schemeClr val="dk1"/>
              </a:buClr>
              <a:buSzPts val="2000"/>
              <a:buFont typeface="Noto Sans Symbols"/>
              <a:buChar char="⮚"/>
            </a:pPr>
            <a:r>
              <a:rPr b="0" i="0" lang="en-US" sz="2000" u="none" cap="none" strike="noStrike">
                <a:solidFill>
                  <a:schemeClr val="dk1"/>
                </a:solidFill>
                <a:latin typeface="Cambria"/>
                <a:ea typeface="Cambria"/>
                <a:cs typeface="Cambria"/>
                <a:sym typeface="Cambria"/>
              </a:rPr>
              <a:t>Another categorization of machine learning tasks arises when one considers the desired output of a machine-learned system:</a:t>
            </a:r>
            <a:endParaRPr/>
          </a:p>
          <a:p>
            <a:pPr indent="-457200" lvl="2" marL="1371600" marR="0" rtl="0" algn="l">
              <a:spcBef>
                <a:spcPts val="0"/>
              </a:spcBef>
              <a:spcAft>
                <a:spcPts val="0"/>
              </a:spcAft>
              <a:buClr>
                <a:schemeClr val="dk1"/>
              </a:buClr>
              <a:buSzPts val="1800"/>
              <a:buFont typeface="Noto Sans Symbols"/>
              <a:buChar char="▪"/>
            </a:pPr>
            <a:r>
              <a:rPr b="0" i="1" lang="en-US" sz="1800" u="sng" cap="none" strike="noStrike">
                <a:solidFill>
                  <a:schemeClr val="dk1"/>
                </a:solidFill>
                <a:latin typeface="Cambria"/>
                <a:ea typeface="Cambria"/>
                <a:cs typeface="Cambria"/>
                <a:sym typeface="Cambria"/>
              </a:rPr>
              <a:t>Classification :</a:t>
            </a:r>
            <a:r>
              <a:rPr b="0" i="0" lang="en-US" sz="1800" u="none" cap="none" strike="noStrike">
                <a:solidFill>
                  <a:schemeClr val="dk1"/>
                </a:solidFill>
                <a:latin typeface="Cambria"/>
                <a:ea typeface="Cambria"/>
                <a:cs typeface="Cambria"/>
                <a:sym typeface="Cambria"/>
              </a:rPr>
              <a:t> When inputs are divided into two or more classes, and the learner must produce a model that assigns unseen inputs to one or more (multi-label classification) of these classes. This is typically tackled in a supervised way. Spam filtering is an example of classification, where the inputs are email (or other) messages and the classes are “spam” and “not spam”.</a:t>
            </a:r>
            <a:endParaRPr/>
          </a:p>
          <a:p>
            <a:pPr indent="-457200" lvl="2" marL="1371600" marR="0" rtl="0" algn="l">
              <a:spcBef>
                <a:spcPts val="0"/>
              </a:spcBef>
              <a:spcAft>
                <a:spcPts val="0"/>
              </a:spcAft>
              <a:buClr>
                <a:schemeClr val="dk1"/>
              </a:buClr>
              <a:buSzPts val="1800"/>
              <a:buFont typeface="Noto Sans Symbols"/>
              <a:buChar char="▪"/>
            </a:pPr>
            <a:r>
              <a:rPr b="0" i="1" lang="en-US" sz="1800" u="sng" cap="none" strike="noStrike">
                <a:solidFill>
                  <a:schemeClr val="dk1"/>
                </a:solidFill>
                <a:latin typeface="Cambria"/>
                <a:ea typeface="Cambria"/>
                <a:cs typeface="Cambria"/>
                <a:sym typeface="Cambria"/>
              </a:rPr>
              <a:t>Regression :</a:t>
            </a:r>
            <a:r>
              <a:rPr b="0" i="0" lang="en-US" sz="1800" u="none" cap="none" strike="noStrike">
                <a:solidFill>
                  <a:schemeClr val="dk1"/>
                </a:solidFill>
                <a:latin typeface="Cambria"/>
                <a:ea typeface="Cambria"/>
                <a:cs typeface="Cambria"/>
                <a:sym typeface="Cambria"/>
              </a:rPr>
              <a:t> Which is also a supervised problem, A case when the outputs are continuous rather than discrete.</a:t>
            </a:r>
            <a:endParaRPr/>
          </a:p>
          <a:p>
            <a:pPr indent="-457200" lvl="2" marL="1371600" marR="0" rtl="0" algn="l">
              <a:spcBef>
                <a:spcPts val="0"/>
              </a:spcBef>
              <a:spcAft>
                <a:spcPts val="0"/>
              </a:spcAft>
              <a:buClr>
                <a:schemeClr val="dk1"/>
              </a:buClr>
              <a:buSzPts val="1800"/>
              <a:buFont typeface="Noto Sans Symbols"/>
              <a:buChar char="▪"/>
            </a:pPr>
            <a:r>
              <a:rPr b="0" i="1" lang="en-US" sz="1800" u="sng" cap="none" strike="noStrike">
                <a:solidFill>
                  <a:schemeClr val="dk1"/>
                </a:solidFill>
                <a:latin typeface="Cambria"/>
                <a:ea typeface="Cambria"/>
                <a:cs typeface="Cambria"/>
                <a:sym typeface="Cambria"/>
              </a:rPr>
              <a:t>Clustering :</a:t>
            </a:r>
            <a:r>
              <a:rPr b="0" i="0" lang="en-US" sz="1800" u="none" cap="none" strike="noStrike">
                <a:solidFill>
                  <a:schemeClr val="dk1"/>
                </a:solidFill>
                <a:latin typeface="Cambria"/>
                <a:ea typeface="Cambria"/>
                <a:cs typeface="Cambria"/>
                <a:sym typeface="Cambria"/>
              </a:rPr>
              <a:t> When a set of inputs is to be divided into groups. Unlike in classification, the groups are not known beforehand, making this typically an unsupervised task.</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23" name="Shape 323"/>
        <p:cNvGrpSpPr/>
        <p:nvPr/>
      </p:nvGrpSpPr>
      <p:grpSpPr>
        <a:xfrm>
          <a:off x="0" y="0"/>
          <a:ext cx="0" cy="0"/>
          <a:chOff x="0" y="0"/>
          <a:chExt cx="0" cy="0"/>
        </a:xfrm>
      </p:grpSpPr>
      <p:sp>
        <p:nvSpPr>
          <p:cNvPr id="324" name="Google Shape;324;p2"/>
          <p:cNvSpPr txBox="1"/>
          <p:nvPr>
            <p:ph type="title"/>
          </p:nvPr>
        </p:nvSpPr>
        <p:spPr>
          <a:xfrm>
            <a:off x="838200" y="365125"/>
            <a:ext cx="10515600" cy="1325563"/>
          </a:xfrm>
          <a:prstGeom prst="rect">
            <a:avLst/>
          </a:prstGeom>
          <a:noFill/>
          <a:ln>
            <a:noFill/>
          </a:ln>
        </p:spPr>
        <p:txBody>
          <a:bodyPr anchorCtr="0" anchor="ctr" bIns="45700" lIns="91425" spcFirstLastPara="1" rIns="91425" wrap="square" tIns="45700">
            <a:normAutofit/>
          </a:bodyPr>
          <a:lstStyle/>
          <a:p>
            <a:pPr indent="0" lvl="0" marL="0" rtl="0" algn="l">
              <a:lnSpc>
                <a:spcPct val="90000"/>
              </a:lnSpc>
              <a:spcBef>
                <a:spcPts val="0"/>
              </a:spcBef>
              <a:spcAft>
                <a:spcPts val="0"/>
              </a:spcAft>
              <a:buClr>
                <a:schemeClr val="dk1"/>
              </a:buClr>
              <a:buSzPts val="4400"/>
              <a:buFont typeface="Times New Roman"/>
              <a:buNone/>
            </a:pPr>
            <a:r>
              <a:rPr b="1" lang="en-US">
                <a:latin typeface="Times New Roman"/>
                <a:ea typeface="Times New Roman"/>
                <a:cs typeface="Times New Roman"/>
                <a:sym typeface="Times New Roman"/>
              </a:rPr>
              <a:t>Syllabus</a:t>
            </a:r>
            <a:endParaRPr/>
          </a:p>
        </p:txBody>
      </p:sp>
      <p:sp>
        <p:nvSpPr>
          <p:cNvPr id="325" name="Google Shape;325;p2"/>
          <p:cNvSpPr txBox="1"/>
          <p:nvPr>
            <p:ph idx="1" type="body"/>
          </p:nvPr>
        </p:nvSpPr>
        <p:spPr>
          <a:xfrm>
            <a:off x="838200" y="1825625"/>
            <a:ext cx="10515600" cy="4351338"/>
          </a:xfrm>
          <a:prstGeom prst="rect">
            <a:avLst/>
          </a:prstGeom>
          <a:noFill/>
          <a:ln>
            <a:noFill/>
          </a:ln>
        </p:spPr>
        <p:txBody>
          <a:bodyPr anchorCtr="0" anchor="t" bIns="45700" lIns="91425" spcFirstLastPara="1" rIns="91425" wrap="square" tIns="45700">
            <a:normAutofit/>
          </a:bodyPr>
          <a:lstStyle/>
          <a:p>
            <a:pPr indent="0" lvl="0" marL="0" marR="0" rtl="0" algn="just">
              <a:lnSpc>
                <a:spcPct val="90000"/>
              </a:lnSpc>
              <a:spcBef>
                <a:spcPts val="0"/>
              </a:spcBef>
              <a:spcAft>
                <a:spcPts val="0"/>
              </a:spcAft>
              <a:buClr>
                <a:schemeClr val="dk1"/>
              </a:buClr>
              <a:buSzPts val="3200"/>
              <a:buNone/>
            </a:pPr>
            <a:r>
              <a:rPr b="1" lang="en-US" sz="3200">
                <a:latin typeface="Times New Roman"/>
                <a:ea typeface="Times New Roman"/>
                <a:cs typeface="Times New Roman"/>
                <a:sym typeface="Times New Roman"/>
              </a:rPr>
              <a:t>Advanced topics and Applications of AI</a:t>
            </a:r>
            <a:endParaRPr sz="3200">
              <a:latin typeface="Times New Roman"/>
              <a:ea typeface="Times New Roman"/>
              <a:cs typeface="Times New Roman"/>
              <a:sym typeface="Times New Roman"/>
            </a:endParaRPr>
          </a:p>
          <a:p>
            <a:pPr indent="-228600" lvl="0" marL="228600" rtl="0" algn="l">
              <a:lnSpc>
                <a:spcPct val="90000"/>
              </a:lnSpc>
              <a:spcBef>
                <a:spcPts val="1000"/>
              </a:spcBef>
              <a:spcAft>
                <a:spcPts val="0"/>
              </a:spcAft>
              <a:buClr>
                <a:schemeClr val="dk1"/>
              </a:buClr>
              <a:buSzPts val="3200"/>
              <a:buChar char="•"/>
            </a:pPr>
            <a:r>
              <a:rPr lang="en-US" sz="3200">
                <a:latin typeface="Times New Roman"/>
                <a:ea typeface="Times New Roman"/>
                <a:cs typeface="Times New Roman"/>
                <a:sym typeface="Times New Roman"/>
              </a:rPr>
              <a:t>Applications of AI, Introduction to Machine Learning, Artificial Neural Network, Deep learning, Natural Language Processing, Introduction to Robotics and Computer Vision, Applications of AI in Business.</a:t>
            </a:r>
            <a:endParaRPr sz="3200"/>
          </a:p>
        </p:txBody>
      </p:sp>
      <p:sp>
        <p:nvSpPr>
          <p:cNvPr id="326" name="Google Shape;326;p2"/>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327" name="Google Shape;327;p2"/>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328" name="Google Shape;328;p2"/>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11" name="Shape 2611"/>
        <p:cNvGrpSpPr/>
        <p:nvPr/>
      </p:nvGrpSpPr>
      <p:grpSpPr>
        <a:xfrm>
          <a:off x="0" y="0"/>
          <a:ext cx="0" cy="0"/>
          <a:chOff x="0" y="0"/>
          <a:chExt cx="0" cy="0"/>
        </a:xfrm>
      </p:grpSpPr>
      <p:sp>
        <p:nvSpPr>
          <p:cNvPr id="2612" name="Google Shape;2612;p20"/>
          <p:cNvSpPr/>
          <p:nvPr/>
        </p:nvSpPr>
        <p:spPr>
          <a:xfrm>
            <a:off x="500415" y="1218851"/>
            <a:ext cx="11377454" cy="43088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lang="en-US" sz="2200">
                <a:solidFill>
                  <a:schemeClr val="dk1"/>
                </a:solidFill>
                <a:latin typeface="Cambria"/>
                <a:ea typeface="Cambria"/>
                <a:cs typeface="Cambria"/>
                <a:sym typeface="Cambria"/>
              </a:rPr>
              <a:t>Key Differences between AI and ML:</a:t>
            </a:r>
            <a:endParaRPr/>
          </a:p>
        </p:txBody>
      </p:sp>
      <p:sp>
        <p:nvSpPr>
          <p:cNvPr id="2613" name="Google Shape;2613;p20"/>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2614" name="Google Shape;2614;p20"/>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2615" name="Google Shape;2615;p20"/>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2616" name="Google Shape;2616;p20"/>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Introduction to Machine Learning  (Cntd.)</a:t>
            </a:r>
            <a:endParaRPr/>
          </a:p>
        </p:txBody>
      </p:sp>
      <p:grpSp>
        <p:nvGrpSpPr>
          <p:cNvPr id="2617" name="Google Shape;2617;p20"/>
          <p:cNvGrpSpPr/>
          <p:nvPr/>
        </p:nvGrpSpPr>
        <p:grpSpPr>
          <a:xfrm flipH="1">
            <a:off x="500415" y="164589"/>
            <a:ext cx="987415" cy="917986"/>
            <a:chOff x="5269706" y="2450306"/>
            <a:chExt cx="1654493" cy="1950720"/>
          </a:xfrm>
        </p:grpSpPr>
        <p:sp>
          <p:nvSpPr>
            <p:cNvPr id="2618" name="Google Shape;2618;p20"/>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19" name="Google Shape;2619;p20"/>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20" name="Google Shape;2620;p20"/>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21" name="Google Shape;2621;p20"/>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22" name="Google Shape;2622;p20"/>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23" name="Google Shape;2623;p20"/>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24" name="Google Shape;2624;p20"/>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25" name="Google Shape;2625;p20"/>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26" name="Google Shape;2626;p20"/>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27" name="Google Shape;2627;p20"/>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28" name="Google Shape;2628;p20"/>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29" name="Google Shape;2629;p20"/>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30" name="Google Shape;2630;p20"/>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31" name="Google Shape;2631;p20"/>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32" name="Google Shape;2632;p20"/>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33" name="Google Shape;2633;p20"/>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34" name="Google Shape;2634;p20"/>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35" name="Google Shape;2635;p20"/>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36" name="Google Shape;2636;p20"/>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37" name="Google Shape;2637;p20"/>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38" name="Google Shape;2638;p20"/>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39" name="Google Shape;2639;p20"/>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40" name="Google Shape;2640;p20"/>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41" name="Google Shape;2641;p20"/>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42" name="Google Shape;2642;p20"/>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43" name="Google Shape;2643;p20"/>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44" name="Google Shape;2644;p20"/>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45" name="Google Shape;2645;p20"/>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46" name="Google Shape;2646;p20"/>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47" name="Google Shape;2647;p20"/>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48" name="Google Shape;2648;p20"/>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49" name="Google Shape;2649;p20"/>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50" name="Google Shape;2650;p20"/>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51" name="Google Shape;2651;p20"/>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52" name="Google Shape;2652;p20"/>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53" name="Google Shape;2653;p20"/>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54" name="Google Shape;2654;p20"/>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55" name="Google Shape;2655;p20"/>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56" name="Google Shape;2656;p20"/>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57" name="Google Shape;2657;p20"/>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58" name="Google Shape;2658;p20"/>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59" name="Google Shape;2659;p20"/>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60" name="Google Shape;2660;p20"/>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61" name="Google Shape;2661;p20"/>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62" name="Google Shape;2662;p20"/>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63" name="Google Shape;2663;p20"/>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64" name="Google Shape;2664;p20"/>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65" name="Google Shape;2665;p20"/>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66" name="Google Shape;2666;p20"/>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67" name="Google Shape;2667;p20"/>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68" name="Google Shape;2668;p20"/>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69" name="Google Shape;2669;p20"/>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70" name="Google Shape;2670;p20"/>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71" name="Google Shape;2671;p20"/>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72" name="Google Shape;2672;p20"/>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73" name="Google Shape;2673;p20"/>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74" name="Google Shape;2674;p20"/>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75" name="Google Shape;2675;p20"/>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76" name="Google Shape;2676;p20"/>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77" name="Google Shape;2677;p20"/>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78" name="Google Shape;2678;p20"/>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79" name="Google Shape;2679;p20"/>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80" name="Google Shape;2680;p20"/>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81" name="Google Shape;2681;p20"/>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82" name="Google Shape;2682;p20"/>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83" name="Google Shape;2683;p20"/>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84" name="Google Shape;2684;p20"/>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85" name="Google Shape;2685;p20"/>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86" name="Google Shape;2686;p20"/>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87" name="Google Shape;2687;p20"/>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88" name="Google Shape;2688;p20"/>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89" name="Google Shape;2689;p20"/>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90" name="Google Shape;2690;p20"/>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91" name="Google Shape;2691;p20"/>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92" name="Google Shape;2692;p20"/>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93" name="Google Shape;2693;p20"/>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94" name="Google Shape;2694;p20"/>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95" name="Google Shape;2695;p20"/>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96" name="Google Shape;2696;p20"/>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97" name="Google Shape;2697;p20"/>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98" name="Google Shape;2698;p20"/>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699" name="Google Shape;2699;p20"/>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00" name="Google Shape;2700;p20"/>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01" name="Google Shape;2701;p20"/>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02" name="Google Shape;2702;p20"/>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03" name="Google Shape;2703;p20"/>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04" name="Google Shape;2704;p20"/>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05" name="Google Shape;2705;p20"/>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06" name="Google Shape;2706;p20"/>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07" name="Google Shape;2707;p20"/>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08" name="Google Shape;2708;p20"/>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09" name="Google Shape;2709;p20"/>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10" name="Google Shape;2710;p20"/>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11" name="Google Shape;2711;p20"/>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12" name="Google Shape;2712;p20"/>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13" name="Google Shape;2713;p20"/>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14" name="Google Shape;2714;p20"/>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15" name="Google Shape;2715;p20"/>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16" name="Google Shape;2716;p20"/>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17" name="Google Shape;2717;p20"/>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18" name="Google Shape;2718;p20"/>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19" name="Google Shape;2719;p20"/>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20" name="Google Shape;2720;p20"/>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21" name="Google Shape;2721;p20"/>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22" name="Google Shape;2722;p20"/>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23" name="Google Shape;2723;p20"/>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24" name="Google Shape;2724;p20"/>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25" name="Google Shape;2725;p20"/>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26" name="Google Shape;2726;p20"/>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27" name="Google Shape;2727;p20"/>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28" name="Google Shape;2728;p20"/>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29" name="Google Shape;2729;p20"/>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30" name="Google Shape;2730;p20"/>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31" name="Google Shape;2731;p20"/>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32" name="Google Shape;2732;p20"/>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33" name="Google Shape;2733;p20"/>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34" name="Google Shape;2734;p20"/>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35" name="Google Shape;2735;p20"/>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36" name="Google Shape;2736;p20"/>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37" name="Google Shape;2737;p20"/>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38" name="Google Shape;2738;p20"/>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39" name="Google Shape;2739;p20"/>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40" name="Google Shape;2740;p20"/>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41" name="Google Shape;2741;p20"/>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42" name="Google Shape;2742;p20"/>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43" name="Google Shape;2743;p20"/>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44" name="Google Shape;2744;p20"/>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aphicFrame>
        <p:nvGraphicFramePr>
          <p:cNvPr id="2745" name="Google Shape;2745;p20"/>
          <p:cNvGraphicFramePr/>
          <p:nvPr/>
        </p:nvGraphicFramePr>
        <p:xfrm>
          <a:off x="691978" y="1649737"/>
          <a:ext cx="3000000" cy="3000000"/>
        </p:xfrm>
        <a:graphic>
          <a:graphicData uri="http://schemas.openxmlformats.org/drawingml/2006/table">
            <a:tbl>
              <a:tblPr>
                <a:noFill/>
                <a:tableStyleId>{EB37F8CE-37C4-4494-AF59-629C51264676}</a:tableStyleId>
              </a:tblPr>
              <a:tblGrid>
                <a:gridCol w="5399900"/>
                <a:gridCol w="5399900"/>
              </a:tblGrid>
              <a:tr h="317425">
                <a:tc>
                  <a:txBody>
                    <a:bodyPr/>
                    <a:lstStyle/>
                    <a:p>
                      <a:pPr indent="0" lvl="0" marL="0" marR="0" rtl="0" algn="ctr">
                        <a:spcBef>
                          <a:spcPts val="0"/>
                        </a:spcBef>
                        <a:spcAft>
                          <a:spcPts val="0"/>
                        </a:spcAft>
                        <a:buNone/>
                      </a:pPr>
                      <a:r>
                        <a:rPr b="1" lang="en-US" sz="1400" u="none" cap="none" strike="noStrike">
                          <a:solidFill>
                            <a:srgbClr val="000000"/>
                          </a:solidFill>
                          <a:latin typeface="Cambria"/>
                          <a:ea typeface="Cambria"/>
                          <a:cs typeface="Cambria"/>
                          <a:sym typeface="Cambria"/>
                        </a:rPr>
                        <a:t>ARTIFICIAL INTELLIGENCE</a:t>
                      </a:r>
                      <a:endParaRPr/>
                    </a:p>
                  </a:txBody>
                  <a:tcPr marT="51550" marB="51550" marR="51550" marL="51550" anchor="ctr">
                    <a:lnL cap="flat" cmpd="sng" w="9525">
                      <a:solidFill>
                        <a:srgbClr val="000000">
                          <a:alpha val="0"/>
                        </a:srgbClr>
                      </a:solidFill>
                      <a:prstDash val="solid"/>
                      <a:round/>
                      <a:headEnd len="sm" w="sm" type="none"/>
                      <a:tailEnd len="sm" w="sm" type="none"/>
                    </a:lnL>
                    <a:lnR cap="flat" cmpd="sng" w="12700">
                      <a:solidFill>
                        <a:schemeClr val="dk1"/>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EDEDED"/>
                      </a:solidFill>
                      <a:prstDash val="solid"/>
                      <a:round/>
                      <a:headEnd len="sm" w="sm" type="none"/>
                      <a:tailEnd len="sm" w="sm" type="none"/>
                    </a:lnB>
                    <a:solidFill>
                      <a:srgbClr val="0F9D58"/>
                    </a:solidFill>
                  </a:tcPr>
                </a:tc>
                <a:tc>
                  <a:txBody>
                    <a:bodyPr/>
                    <a:lstStyle/>
                    <a:p>
                      <a:pPr indent="0" lvl="0" marL="0" marR="0" rtl="0" algn="ctr">
                        <a:spcBef>
                          <a:spcPts val="0"/>
                        </a:spcBef>
                        <a:spcAft>
                          <a:spcPts val="0"/>
                        </a:spcAft>
                        <a:buNone/>
                      </a:pPr>
                      <a:r>
                        <a:rPr b="1" lang="en-US" sz="1400" u="none" cap="none" strike="noStrike">
                          <a:solidFill>
                            <a:srgbClr val="000000"/>
                          </a:solidFill>
                          <a:latin typeface="Cambria"/>
                          <a:ea typeface="Cambria"/>
                          <a:cs typeface="Cambria"/>
                          <a:sym typeface="Cambria"/>
                        </a:rPr>
                        <a:t>MACHINE LEARNING</a:t>
                      </a:r>
                      <a:endParaRPr/>
                    </a:p>
                  </a:txBody>
                  <a:tcPr marT="51550" marB="51550" marR="51550" marL="51550" anchor="ctr">
                    <a:lnL cap="flat" cmpd="sng" w="12700">
                      <a:solidFill>
                        <a:schemeClr val="dk1"/>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EDEDED"/>
                      </a:solidFill>
                      <a:prstDash val="solid"/>
                      <a:round/>
                      <a:headEnd len="sm" w="sm" type="none"/>
                      <a:tailEnd len="sm" w="sm" type="none"/>
                    </a:lnB>
                    <a:solidFill>
                      <a:srgbClr val="0F9D58"/>
                    </a:solidFill>
                  </a:tcPr>
                </a:tc>
              </a:tr>
              <a:tr h="915425">
                <a:tc>
                  <a:txBody>
                    <a:bodyPr/>
                    <a:lstStyle/>
                    <a:p>
                      <a:pPr indent="0" lvl="0" marL="0" marR="0" rtl="0" algn="l">
                        <a:spcBef>
                          <a:spcPts val="0"/>
                        </a:spcBef>
                        <a:spcAft>
                          <a:spcPts val="0"/>
                        </a:spcAft>
                        <a:buNone/>
                      </a:pPr>
                      <a:r>
                        <a:rPr b="0" lang="en-US" sz="1400" u="none" cap="none" strike="noStrike">
                          <a:latin typeface="Cambria"/>
                          <a:ea typeface="Cambria"/>
                          <a:cs typeface="Cambria"/>
                          <a:sym typeface="Cambria"/>
                        </a:rPr>
                        <a:t>AI stands for Artificial intelligence, where intelligence is defined acquisition of knowledge intelligence is defined as a ability to acquire and apply knowledge.</a:t>
                      </a:r>
                      <a:endParaRPr/>
                    </a:p>
                  </a:txBody>
                  <a:tcPr marT="45100" marB="45100" marR="90225" marL="90225" anchor="ctr">
                    <a:lnL cap="flat" cmpd="sng" w="9525">
                      <a:solidFill>
                        <a:srgbClr val="000000">
                          <a:alpha val="0"/>
                        </a:srgbClr>
                      </a:solidFill>
                      <a:prstDash val="solid"/>
                      <a:round/>
                      <a:headEnd len="sm" w="sm" type="none"/>
                      <a:tailEnd len="sm" w="sm" type="none"/>
                    </a:lnL>
                    <a:lnR cap="flat" cmpd="sng" w="12700">
                      <a:solidFill>
                        <a:schemeClr val="dk1"/>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EDEDED"/>
                      </a:solidFill>
                      <a:prstDash val="solid"/>
                      <a:round/>
                      <a:headEnd len="sm" w="sm" type="none"/>
                      <a:tailEnd len="sm" w="sm" type="none"/>
                    </a:lnB>
                    <a:solidFill>
                      <a:srgbClr val="FFFFFF"/>
                    </a:solidFill>
                  </a:tcPr>
                </a:tc>
                <a:tc>
                  <a:txBody>
                    <a:bodyPr/>
                    <a:lstStyle/>
                    <a:p>
                      <a:pPr indent="0" lvl="0" marL="0" marR="0" rtl="0" algn="l">
                        <a:spcBef>
                          <a:spcPts val="0"/>
                        </a:spcBef>
                        <a:spcAft>
                          <a:spcPts val="0"/>
                        </a:spcAft>
                        <a:buNone/>
                      </a:pPr>
                      <a:r>
                        <a:rPr b="0" lang="en-US" sz="1400" u="none" cap="none" strike="noStrike">
                          <a:latin typeface="Cambria"/>
                          <a:ea typeface="Cambria"/>
                          <a:cs typeface="Cambria"/>
                          <a:sym typeface="Cambria"/>
                        </a:rPr>
                        <a:t>ML stands for Machine Learning which is defined as the acquisition of knowledge or skill</a:t>
                      </a:r>
                      <a:endParaRPr/>
                    </a:p>
                  </a:txBody>
                  <a:tcPr marT="45100" marB="45100" marR="90225" marL="90225" anchor="ctr">
                    <a:lnL cap="flat" cmpd="sng" w="12700">
                      <a:solidFill>
                        <a:schemeClr val="dk1"/>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EDEDED"/>
                      </a:solidFill>
                      <a:prstDash val="solid"/>
                      <a:round/>
                      <a:headEnd len="sm" w="sm" type="none"/>
                      <a:tailEnd len="sm" w="sm" type="none"/>
                    </a:lnB>
                    <a:solidFill>
                      <a:srgbClr val="FFFFFF"/>
                    </a:solidFill>
                  </a:tcPr>
                </a:tc>
              </a:tr>
              <a:tr h="507300">
                <a:tc>
                  <a:txBody>
                    <a:bodyPr/>
                    <a:lstStyle/>
                    <a:p>
                      <a:pPr indent="0" lvl="0" marL="0" marR="0" rtl="0" algn="l">
                        <a:spcBef>
                          <a:spcPts val="0"/>
                        </a:spcBef>
                        <a:spcAft>
                          <a:spcPts val="0"/>
                        </a:spcAft>
                        <a:buNone/>
                      </a:pPr>
                      <a:r>
                        <a:rPr b="0" lang="en-US" sz="1400" u="none" cap="none" strike="noStrike">
                          <a:latin typeface="Cambria"/>
                          <a:ea typeface="Cambria"/>
                          <a:cs typeface="Cambria"/>
                          <a:sym typeface="Cambria"/>
                        </a:rPr>
                        <a:t>The aim is to increase chance of success and not accuracy.</a:t>
                      </a:r>
                      <a:endParaRPr/>
                    </a:p>
                  </a:txBody>
                  <a:tcPr marT="45100" marB="45100" marR="90225" marL="90225" anchor="ctr">
                    <a:lnL cap="flat" cmpd="sng" w="9525">
                      <a:solidFill>
                        <a:srgbClr val="000000">
                          <a:alpha val="0"/>
                        </a:srgbClr>
                      </a:solidFill>
                      <a:prstDash val="solid"/>
                      <a:round/>
                      <a:headEnd len="sm" w="sm" type="none"/>
                      <a:tailEnd len="sm" w="sm" type="none"/>
                    </a:lnL>
                    <a:lnR cap="flat" cmpd="sng" w="12700">
                      <a:solidFill>
                        <a:schemeClr val="dk1"/>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EDEDED"/>
                      </a:solidFill>
                      <a:prstDash val="solid"/>
                      <a:round/>
                      <a:headEnd len="sm" w="sm" type="none"/>
                      <a:tailEnd len="sm" w="sm" type="none"/>
                    </a:lnB>
                    <a:solidFill>
                      <a:srgbClr val="FFFFFF"/>
                    </a:solidFill>
                  </a:tcPr>
                </a:tc>
                <a:tc>
                  <a:txBody>
                    <a:bodyPr/>
                    <a:lstStyle/>
                    <a:p>
                      <a:pPr indent="0" lvl="0" marL="0" marR="0" rtl="0" algn="l">
                        <a:spcBef>
                          <a:spcPts val="0"/>
                        </a:spcBef>
                        <a:spcAft>
                          <a:spcPts val="0"/>
                        </a:spcAft>
                        <a:buNone/>
                      </a:pPr>
                      <a:r>
                        <a:rPr b="0" lang="en-US" sz="1400" u="none" cap="none" strike="noStrike">
                          <a:latin typeface="Cambria"/>
                          <a:ea typeface="Cambria"/>
                          <a:cs typeface="Cambria"/>
                          <a:sym typeface="Cambria"/>
                        </a:rPr>
                        <a:t>The aim is to increase accuracy, but it does not care about success</a:t>
                      </a:r>
                      <a:endParaRPr/>
                    </a:p>
                  </a:txBody>
                  <a:tcPr marT="45100" marB="45100" marR="90225" marL="90225" anchor="ctr">
                    <a:lnL cap="flat" cmpd="sng" w="12700">
                      <a:solidFill>
                        <a:schemeClr val="dk1"/>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EDEDED"/>
                      </a:solidFill>
                      <a:prstDash val="solid"/>
                      <a:round/>
                      <a:headEnd len="sm" w="sm" type="none"/>
                      <a:tailEnd len="sm" w="sm" type="none"/>
                    </a:lnB>
                    <a:solidFill>
                      <a:srgbClr val="FFFFFF"/>
                    </a:solidFill>
                  </a:tcPr>
                </a:tc>
              </a:tr>
              <a:tr h="507300">
                <a:tc>
                  <a:txBody>
                    <a:bodyPr/>
                    <a:lstStyle/>
                    <a:p>
                      <a:pPr indent="0" lvl="0" marL="0" marR="0" rtl="0" algn="l">
                        <a:spcBef>
                          <a:spcPts val="0"/>
                        </a:spcBef>
                        <a:spcAft>
                          <a:spcPts val="0"/>
                        </a:spcAft>
                        <a:buNone/>
                      </a:pPr>
                      <a:r>
                        <a:rPr b="0" lang="en-US" sz="1400" u="none" cap="none" strike="noStrike">
                          <a:latin typeface="Cambria"/>
                          <a:ea typeface="Cambria"/>
                          <a:cs typeface="Cambria"/>
                          <a:sym typeface="Cambria"/>
                        </a:rPr>
                        <a:t>It work as a computer program that does smart work</a:t>
                      </a:r>
                      <a:endParaRPr/>
                    </a:p>
                  </a:txBody>
                  <a:tcPr marT="45100" marB="45100" marR="90225" marL="90225" anchor="ctr">
                    <a:lnL cap="flat" cmpd="sng" w="9525">
                      <a:solidFill>
                        <a:srgbClr val="000000">
                          <a:alpha val="0"/>
                        </a:srgbClr>
                      </a:solidFill>
                      <a:prstDash val="solid"/>
                      <a:round/>
                      <a:headEnd len="sm" w="sm" type="none"/>
                      <a:tailEnd len="sm" w="sm" type="none"/>
                    </a:lnL>
                    <a:lnR cap="flat" cmpd="sng" w="12700">
                      <a:solidFill>
                        <a:schemeClr val="dk1"/>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EDEDED"/>
                      </a:solidFill>
                      <a:prstDash val="solid"/>
                      <a:round/>
                      <a:headEnd len="sm" w="sm" type="none"/>
                      <a:tailEnd len="sm" w="sm" type="none"/>
                    </a:lnB>
                    <a:solidFill>
                      <a:srgbClr val="FFFFFF"/>
                    </a:solidFill>
                  </a:tcPr>
                </a:tc>
                <a:tc>
                  <a:txBody>
                    <a:bodyPr/>
                    <a:lstStyle/>
                    <a:p>
                      <a:pPr indent="0" lvl="0" marL="0" marR="0" rtl="0" algn="l">
                        <a:spcBef>
                          <a:spcPts val="0"/>
                        </a:spcBef>
                        <a:spcAft>
                          <a:spcPts val="0"/>
                        </a:spcAft>
                        <a:buNone/>
                      </a:pPr>
                      <a:r>
                        <a:rPr b="0" lang="en-US" sz="1400" u="none" cap="none" strike="noStrike">
                          <a:latin typeface="Cambria"/>
                          <a:ea typeface="Cambria"/>
                          <a:cs typeface="Cambria"/>
                          <a:sym typeface="Cambria"/>
                        </a:rPr>
                        <a:t>It is a simple concept machine takes data and learn from data.</a:t>
                      </a:r>
                      <a:endParaRPr/>
                    </a:p>
                  </a:txBody>
                  <a:tcPr marT="45100" marB="45100" marR="90225" marL="90225" anchor="ctr">
                    <a:lnL cap="flat" cmpd="sng" w="12700">
                      <a:solidFill>
                        <a:schemeClr val="dk1"/>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EDEDED"/>
                      </a:solidFill>
                      <a:prstDash val="solid"/>
                      <a:round/>
                      <a:headEnd len="sm" w="sm" type="none"/>
                      <a:tailEnd len="sm" w="sm" type="none"/>
                    </a:lnB>
                    <a:solidFill>
                      <a:srgbClr val="FFFFFF"/>
                    </a:solidFill>
                  </a:tcPr>
                </a:tc>
              </a:tr>
              <a:tr h="711375">
                <a:tc>
                  <a:txBody>
                    <a:bodyPr/>
                    <a:lstStyle/>
                    <a:p>
                      <a:pPr indent="0" lvl="0" marL="0" marR="0" rtl="0" algn="l">
                        <a:spcBef>
                          <a:spcPts val="0"/>
                        </a:spcBef>
                        <a:spcAft>
                          <a:spcPts val="0"/>
                        </a:spcAft>
                        <a:buNone/>
                      </a:pPr>
                      <a:r>
                        <a:rPr b="0" lang="en-US" sz="1400" u="none" cap="none" strike="noStrike">
                          <a:latin typeface="Cambria"/>
                          <a:ea typeface="Cambria"/>
                          <a:cs typeface="Cambria"/>
                          <a:sym typeface="Cambria"/>
                        </a:rPr>
                        <a:t>The goal is to simulate natural intelligence to solve complex problem</a:t>
                      </a:r>
                      <a:endParaRPr/>
                    </a:p>
                  </a:txBody>
                  <a:tcPr marT="45100" marB="45100" marR="90225" marL="90225" anchor="ctr">
                    <a:lnL cap="flat" cmpd="sng" w="9525">
                      <a:solidFill>
                        <a:srgbClr val="000000">
                          <a:alpha val="0"/>
                        </a:srgbClr>
                      </a:solidFill>
                      <a:prstDash val="solid"/>
                      <a:round/>
                      <a:headEnd len="sm" w="sm" type="none"/>
                      <a:tailEnd len="sm" w="sm" type="none"/>
                    </a:lnL>
                    <a:lnR cap="flat" cmpd="sng" w="12700">
                      <a:solidFill>
                        <a:schemeClr val="dk1"/>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EDEDED"/>
                      </a:solidFill>
                      <a:prstDash val="solid"/>
                      <a:round/>
                      <a:headEnd len="sm" w="sm" type="none"/>
                      <a:tailEnd len="sm" w="sm" type="none"/>
                    </a:lnB>
                    <a:solidFill>
                      <a:srgbClr val="FFFFFF"/>
                    </a:solidFill>
                  </a:tcPr>
                </a:tc>
                <a:tc>
                  <a:txBody>
                    <a:bodyPr/>
                    <a:lstStyle/>
                    <a:p>
                      <a:pPr indent="0" lvl="0" marL="0" marR="0" rtl="0" algn="l">
                        <a:spcBef>
                          <a:spcPts val="0"/>
                        </a:spcBef>
                        <a:spcAft>
                          <a:spcPts val="0"/>
                        </a:spcAft>
                        <a:buNone/>
                      </a:pPr>
                      <a:r>
                        <a:rPr b="0" lang="en-US" sz="1400" u="none" cap="none" strike="noStrike">
                          <a:latin typeface="Cambria"/>
                          <a:ea typeface="Cambria"/>
                          <a:cs typeface="Cambria"/>
                          <a:sym typeface="Cambria"/>
                        </a:rPr>
                        <a:t>The goal is to learn from data on certain task to maximize the performance of machine on this task.</a:t>
                      </a:r>
                      <a:endParaRPr/>
                    </a:p>
                  </a:txBody>
                  <a:tcPr marT="45100" marB="45100" marR="90225" marL="90225" anchor="ctr">
                    <a:lnL cap="flat" cmpd="sng" w="12700">
                      <a:solidFill>
                        <a:schemeClr val="dk1"/>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EDEDED"/>
                      </a:solidFill>
                      <a:prstDash val="solid"/>
                      <a:round/>
                      <a:headEnd len="sm" w="sm" type="none"/>
                      <a:tailEnd len="sm" w="sm" type="none"/>
                    </a:lnB>
                    <a:solidFill>
                      <a:srgbClr val="FFFFFF"/>
                    </a:solidFill>
                  </a:tcPr>
                </a:tc>
              </a:tr>
              <a:tr h="507300">
                <a:tc>
                  <a:txBody>
                    <a:bodyPr/>
                    <a:lstStyle/>
                    <a:p>
                      <a:pPr indent="0" lvl="0" marL="0" marR="0" rtl="0" algn="l">
                        <a:spcBef>
                          <a:spcPts val="0"/>
                        </a:spcBef>
                        <a:spcAft>
                          <a:spcPts val="0"/>
                        </a:spcAft>
                        <a:buNone/>
                      </a:pPr>
                      <a:r>
                        <a:rPr b="0" lang="en-US" sz="1400" u="none" cap="none" strike="noStrike">
                          <a:latin typeface="Cambria"/>
                          <a:ea typeface="Cambria"/>
                          <a:cs typeface="Cambria"/>
                          <a:sym typeface="Cambria"/>
                        </a:rPr>
                        <a:t>AI is decision making.</a:t>
                      </a:r>
                      <a:endParaRPr/>
                    </a:p>
                  </a:txBody>
                  <a:tcPr marT="45100" marB="45100" marR="90225" marL="90225" anchor="ctr">
                    <a:lnL cap="flat" cmpd="sng" w="9525">
                      <a:solidFill>
                        <a:srgbClr val="000000">
                          <a:alpha val="0"/>
                        </a:srgbClr>
                      </a:solidFill>
                      <a:prstDash val="solid"/>
                      <a:round/>
                      <a:headEnd len="sm" w="sm" type="none"/>
                      <a:tailEnd len="sm" w="sm" type="none"/>
                    </a:lnL>
                    <a:lnR cap="flat" cmpd="sng" w="12700">
                      <a:solidFill>
                        <a:schemeClr val="dk1"/>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EDEDED"/>
                      </a:solidFill>
                      <a:prstDash val="solid"/>
                      <a:round/>
                      <a:headEnd len="sm" w="sm" type="none"/>
                      <a:tailEnd len="sm" w="sm" type="none"/>
                    </a:lnB>
                    <a:solidFill>
                      <a:srgbClr val="FFFFFF"/>
                    </a:solidFill>
                  </a:tcPr>
                </a:tc>
                <a:tc>
                  <a:txBody>
                    <a:bodyPr/>
                    <a:lstStyle/>
                    <a:p>
                      <a:pPr indent="0" lvl="0" marL="0" marR="0" rtl="0" algn="l">
                        <a:spcBef>
                          <a:spcPts val="0"/>
                        </a:spcBef>
                        <a:spcAft>
                          <a:spcPts val="0"/>
                        </a:spcAft>
                        <a:buNone/>
                      </a:pPr>
                      <a:r>
                        <a:rPr b="0" lang="en-US" sz="1400" u="none" cap="none" strike="noStrike">
                          <a:latin typeface="Cambria"/>
                          <a:ea typeface="Cambria"/>
                          <a:cs typeface="Cambria"/>
                          <a:sym typeface="Cambria"/>
                        </a:rPr>
                        <a:t>ML allows system to learn new things from data.</a:t>
                      </a:r>
                      <a:endParaRPr/>
                    </a:p>
                  </a:txBody>
                  <a:tcPr marT="45100" marB="45100" marR="90225" marL="90225" anchor="ctr">
                    <a:lnL cap="flat" cmpd="sng" w="12700">
                      <a:solidFill>
                        <a:schemeClr val="dk1"/>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EDEDED"/>
                      </a:solidFill>
                      <a:prstDash val="solid"/>
                      <a:round/>
                      <a:headEnd len="sm" w="sm" type="none"/>
                      <a:tailEnd len="sm" w="sm" type="none"/>
                    </a:lnB>
                    <a:solidFill>
                      <a:srgbClr val="FFFFFF"/>
                    </a:solidFill>
                  </a:tcPr>
                </a:tc>
              </a:tr>
              <a:tr h="507300">
                <a:tc>
                  <a:txBody>
                    <a:bodyPr/>
                    <a:lstStyle/>
                    <a:p>
                      <a:pPr indent="0" lvl="0" marL="0" marR="0" rtl="0" algn="l">
                        <a:spcBef>
                          <a:spcPts val="0"/>
                        </a:spcBef>
                        <a:spcAft>
                          <a:spcPts val="0"/>
                        </a:spcAft>
                        <a:buNone/>
                      </a:pPr>
                      <a:r>
                        <a:rPr b="0" lang="en-US" sz="1400" u="none" cap="none" strike="noStrike">
                          <a:latin typeface="Cambria"/>
                          <a:ea typeface="Cambria"/>
                          <a:cs typeface="Cambria"/>
                          <a:sym typeface="Cambria"/>
                        </a:rPr>
                        <a:t>It leads to develop a system to mimic human to respond behave in a circumstances.</a:t>
                      </a:r>
                      <a:endParaRPr/>
                    </a:p>
                  </a:txBody>
                  <a:tcPr marT="45100" marB="45100" marR="90225" marL="90225" anchor="ctr">
                    <a:lnL cap="flat" cmpd="sng" w="9525">
                      <a:solidFill>
                        <a:srgbClr val="000000">
                          <a:alpha val="0"/>
                        </a:srgbClr>
                      </a:solidFill>
                      <a:prstDash val="solid"/>
                      <a:round/>
                      <a:headEnd len="sm" w="sm" type="none"/>
                      <a:tailEnd len="sm" w="sm" type="none"/>
                    </a:lnL>
                    <a:lnR cap="flat" cmpd="sng" w="12700">
                      <a:solidFill>
                        <a:schemeClr val="dk1"/>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EDEDED"/>
                      </a:solidFill>
                      <a:prstDash val="solid"/>
                      <a:round/>
                      <a:headEnd len="sm" w="sm" type="none"/>
                      <a:tailEnd len="sm" w="sm" type="none"/>
                    </a:lnB>
                    <a:solidFill>
                      <a:srgbClr val="FFFFFF"/>
                    </a:solidFill>
                  </a:tcPr>
                </a:tc>
                <a:tc>
                  <a:txBody>
                    <a:bodyPr/>
                    <a:lstStyle/>
                    <a:p>
                      <a:pPr indent="0" lvl="0" marL="0" marR="0" rtl="0" algn="l">
                        <a:spcBef>
                          <a:spcPts val="0"/>
                        </a:spcBef>
                        <a:spcAft>
                          <a:spcPts val="0"/>
                        </a:spcAft>
                        <a:buNone/>
                      </a:pPr>
                      <a:r>
                        <a:rPr b="0" lang="en-US" sz="1400" u="none" cap="none" strike="noStrike">
                          <a:latin typeface="Cambria"/>
                          <a:ea typeface="Cambria"/>
                          <a:cs typeface="Cambria"/>
                          <a:sym typeface="Cambria"/>
                        </a:rPr>
                        <a:t>It involves in creating self learning algorithms.</a:t>
                      </a:r>
                      <a:endParaRPr/>
                    </a:p>
                  </a:txBody>
                  <a:tcPr marT="45100" marB="45100" marR="90225" marL="90225" anchor="ctr">
                    <a:lnL cap="flat" cmpd="sng" w="12700">
                      <a:solidFill>
                        <a:schemeClr val="dk1"/>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EDEDED"/>
                      </a:solidFill>
                      <a:prstDash val="solid"/>
                      <a:round/>
                      <a:headEnd len="sm" w="sm" type="none"/>
                      <a:tailEnd len="sm" w="sm" type="none"/>
                    </a:lnB>
                    <a:solidFill>
                      <a:srgbClr val="FFFFFF"/>
                    </a:solidFill>
                  </a:tcPr>
                </a:tc>
              </a:tr>
              <a:tr h="507300">
                <a:tc>
                  <a:txBody>
                    <a:bodyPr/>
                    <a:lstStyle/>
                    <a:p>
                      <a:pPr indent="0" lvl="0" marL="0" marR="0" rtl="0" algn="l">
                        <a:spcBef>
                          <a:spcPts val="0"/>
                        </a:spcBef>
                        <a:spcAft>
                          <a:spcPts val="0"/>
                        </a:spcAft>
                        <a:buNone/>
                      </a:pPr>
                      <a:r>
                        <a:rPr b="0" lang="en-US" sz="1400" u="none" cap="none" strike="noStrike">
                          <a:latin typeface="Cambria"/>
                          <a:ea typeface="Cambria"/>
                          <a:cs typeface="Cambria"/>
                          <a:sym typeface="Cambria"/>
                        </a:rPr>
                        <a:t>AI will go for finding the optimal solution.</a:t>
                      </a:r>
                      <a:endParaRPr/>
                    </a:p>
                  </a:txBody>
                  <a:tcPr marT="45100" marB="45100" marR="90225" marL="90225" anchor="ctr">
                    <a:lnL cap="flat" cmpd="sng" w="9525">
                      <a:solidFill>
                        <a:srgbClr val="000000">
                          <a:alpha val="0"/>
                        </a:srgbClr>
                      </a:solidFill>
                      <a:prstDash val="solid"/>
                      <a:round/>
                      <a:headEnd len="sm" w="sm" type="none"/>
                      <a:tailEnd len="sm" w="sm" type="none"/>
                    </a:lnL>
                    <a:lnR cap="flat" cmpd="sng" w="12700">
                      <a:solidFill>
                        <a:schemeClr val="dk1"/>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EDEDED"/>
                      </a:solidFill>
                      <a:prstDash val="solid"/>
                      <a:round/>
                      <a:headEnd len="sm" w="sm" type="none"/>
                      <a:tailEnd len="sm" w="sm" type="none"/>
                    </a:lnB>
                    <a:solidFill>
                      <a:srgbClr val="FFFFFF"/>
                    </a:solidFill>
                  </a:tcPr>
                </a:tc>
                <a:tc>
                  <a:txBody>
                    <a:bodyPr/>
                    <a:lstStyle/>
                    <a:p>
                      <a:pPr indent="0" lvl="0" marL="0" marR="0" rtl="0" algn="l">
                        <a:spcBef>
                          <a:spcPts val="0"/>
                        </a:spcBef>
                        <a:spcAft>
                          <a:spcPts val="0"/>
                        </a:spcAft>
                        <a:buNone/>
                      </a:pPr>
                      <a:r>
                        <a:rPr b="0" lang="en-US" sz="1400" u="none" cap="none" strike="noStrike">
                          <a:latin typeface="Cambria"/>
                          <a:ea typeface="Cambria"/>
                          <a:cs typeface="Cambria"/>
                          <a:sym typeface="Cambria"/>
                        </a:rPr>
                        <a:t>ML will go for only solution for that whether it is optimal or not.</a:t>
                      </a:r>
                      <a:endParaRPr/>
                    </a:p>
                  </a:txBody>
                  <a:tcPr marT="45100" marB="45100" marR="90225" marL="90225" anchor="ctr">
                    <a:lnL cap="flat" cmpd="sng" w="12700">
                      <a:solidFill>
                        <a:schemeClr val="dk1"/>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EDEDED"/>
                      </a:solidFill>
                      <a:prstDash val="solid"/>
                      <a:round/>
                      <a:headEnd len="sm" w="sm" type="none"/>
                      <a:tailEnd len="sm" w="sm" type="none"/>
                    </a:lnB>
                    <a:solidFill>
                      <a:srgbClr val="FFFFFF"/>
                    </a:solidFill>
                  </a:tcPr>
                </a:tc>
              </a:tr>
              <a:tr h="303250">
                <a:tc>
                  <a:txBody>
                    <a:bodyPr/>
                    <a:lstStyle/>
                    <a:p>
                      <a:pPr indent="0" lvl="0" marL="0" marR="0" rtl="0" algn="l">
                        <a:spcBef>
                          <a:spcPts val="0"/>
                        </a:spcBef>
                        <a:spcAft>
                          <a:spcPts val="0"/>
                        </a:spcAft>
                        <a:buNone/>
                      </a:pPr>
                      <a:r>
                        <a:rPr b="0" lang="en-US" sz="1400" u="none" cap="none" strike="noStrike">
                          <a:latin typeface="Cambria"/>
                          <a:ea typeface="Cambria"/>
                          <a:cs typeface="Cambria"/>
                          <a:sym typeface="Cambria"/>
                        </a:rPr>
                        <a:t>AI leads to intelligence or wisdom.</a:t>
                      </a:r>
                      <a:endParaRPr/>
                    </a:p>
                  </a:txBody>
                  <a:tcPr marT="45100" marB="45100" marR="90225" marL="90225" anchor="ctr">
                    <a:lnL cap="flat" cmpd="sng" w="9525">
                      <a:solidFill>
                        <a:srgbClr val="000000">
                          <a:alpha val="0"/>
                        </a:srgbClr>
                      </a:solidFill>
                      <a:prstDash val="solid"/>
                      <a:round/>
                      <a:headEnd len="sm" w="sm" type="none"/>
                      <a:tailEnd len="sm" w="sm" type="none"/>
                    </a:lnL>
                    <a:lnR cap="flat" cmpd="sng" w="12700">
                      <a:solidFill>
                        <a:schemeClr val="dk1"/>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000000">
                          <a:alpha val="0"/>
                        </a:srgbClr>
                      </a:solidFill>
                      <a:prstDash val="solid"/>
                      <a:round/>
                      <a:headEnd len="sm" w="sm" type="none"/>
                      <a:tailEnd len="sm" w="sm" type="none"/>
                    </a:lnB>
                    <a:solidFill>
                      <a:srgbClr val="FFFFFF"/>
                    </a:solidFill>
                  </a:tcPr>
                </a:tc>
                <a:tc>
                  <a:txBody>
                    <a:bodyPr/>
                    <a:lstStyle/>
                    <a:p>
                      <a:pPr indent="0" lvl="0" marL="0" marR="0" rtl="0" algn="l">
                        <a:spcBef>
                          <a:spcPts val="0"/>
                        </a:spcBef>
                        <a:spcAft>
                          <a:spcPts val="0"/>
                        </a:spcAft>
                        <a:buNone/>
                      </a:pPr>
                      <a:r>
                        <a:rPr b="0" lang="en-US" sz="1400" u="none" cap="none" strike="noStrike">
                          <a:latin typeface="Cambria"/>
                          <a:ea typeface="Cambria"/>
                          <a:cs typeface="Cambria"/>
                          <a:sym typeface="Cambria"/>
                        </a:rPr>
                        <a:t>ML leads to knowledge.</a:t>
                      </a:r>
                      <a:endParaRPr/>
                    </a:p>
                  </a:txBody>
                  <a:tcPr marT="45100" marB="45100" marR="90225" marL="90225" anchor="ctr">
                    <a:lnL cap="flat" cmpd="sng" w="12700">
                      <a:solidFill>
                        <a:schemeClr val="dk1"/>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000000">
                          <a:alpha val="0"/>
                        </a:srgbClr>
                      </a:solidFill>
                      <a:prstDash val="solid"/>
                      <a:round/>
                      <a:headEnd len="sm" w="sm" type="none"/>
                      <a:tailEnd len="sm" w="sm" type="none"/>
                    </a:lnB>
                    <a:solidFill>
                      <a:srgbClr val="FFFFFF"/>
                    </a:solidFill>
                  </a:tcPr>
                </a:tc>
              </a:tr>
            </a:tbl>
          </a:graphicData>
        </a:graphic>
      </p:graphicFrame>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9" name="Shape 2749"/>
        <p:cNvGrpSpPr/>
        <p:nvPr/>
      </p:nvGrpSpPr>
      <p:grpSpPr>
        <a:xfrm>
          <a:off x="0" y="0"/>
          <a:ext cx="0" cy="0"/>
          <a:chOff x="0" y="0"/>
          <a:chExt cx="0" cy="0"/>
        </a:xfrm>
      </p:grpSpPr>
      <p:sp>
        <p:nvSpPr>
          <p:cNvPr id="2750" name="Google Shape;2750;p21"/>
          <p:cNvSpPr/>
          <p:nvPr/>
        </p:nvSpPr>
        <p:spPr>
          <a:xfrm>
            <a:off x="500415" y="1218851"/>
            <a:ext cx="11377454" cy="1446550"/>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lang="en-US" sz="2200">
                <a:solidFill>
                  <a:schemeClr val="dk1"/>
                </a:solidFill>
                <a:latin typeface="Cambria"/>
                <a:ea typeface="Cambria"/>
                <a:cs typeface="Cambria"/>
                <a:sym typeface="Cambria"/>
              </a:rPr>
              <a:t>Robotics is a branch of engineering and science that includes electronics engineering, mechanical engineering and computer science and so on. </a:t>
            </a:r>
            <a:endParaRPr/>
          </a:p>
          <a:p>
            <a:pPr indent="-285750" lvl="0" marL="285750" marR="0" rtl="0" algn="l">
              <a:spcBef>
                <a:spcPts val="0"/>
              </a:spcBef>
              <a:spcAft>
                <a:spcPts val="0"/>
              </a:spcAft>
              <a:buClr>
                <a:schemeClr val="dk1"/>
              </a:buClr>
              <a:buSzPts val="2200"/>
              <a:buFont typeface="Noto Sans Symbols"/>
              <a:buChar char="✔"/>
            </a:pPr>
            <a:r>
              <a:rPr lang="en-US" sz="2200">
                <a:solidFill>
                  <a:schemeClr val="dk1"/>
                </a:solidFill>
                <a:latin typeface="Cambria"/>
                <a:ea typeface="Cambria"/>
                <a:cs typeface="Cambria"/>
                <a:sym typeface="Cambria"/>
              </a:rPr>
              <a:t>This branch deals with the design, construction, use to control robots, sensory feedback and information processing.</a:t>
            </a:r>
            <a:endParaRPr/>
          </a:p>
        </p:txBody>
      </p:sp>
      <p:sp>
        <p:nvSpPr>
          <p:cNvPr id="2751" name="Google Shape;2751;p21"/>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2752" name="Google Shape;2752;p21"/>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2753" name="Google Shape;2753;p21"/>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2754" name="Google Shape;2754;p21"/>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Introduction to Robotics</a:t>
            </a:r>
            <a:endParaRPr/>
          </a:p>
        </p:txBody>
      </p:sp>
      <p:grpSp>
        <p:nvGrpSpPr>
          <p:cNvPr id="2755" name="Google Shape;2755;p21"/>
          <p:cNvGrpSpPr/>
          <p:nvPr/>
        </p:nvGrpSpPr>
        <p:grpSpPr>
          <a:xfrm flipH="1">
            <a:off x="500415" y="164589"/>
            <a:ext cx="987415" cy="917986"/>
            <a:chOff x="5269706" y="2450306"/>
            <a:chExt cx="1654493" cy="1950720"/>
          </a:xfrm>
        </p:grpSpPr>
        <p:sp>
          <p:nvSpPr>
            <p:cNvPr id="2756" name="Google Shape;2756;p21"/>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57" name="Google Shape;2757;p21"/>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58" name="Google Shape;2758;p21"/>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59" name="Google Shape;2759;p21"/>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60" name="Google Shape;2760;p21"/>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61" name="Google Shape;2761;p21"/>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62" name="Google Shape;2762;p21"/>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63" name="Google Shape;2763;p21"/>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64" name="Google Shape;2764;p21"/>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65" name="Google Shape;2765;p21"/>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66" name="Google Shape;2766;p21"/>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67" name="Google Shape;2767;p21"/>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68" name="Google Shape;2768;p21"/>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69" name="Google Shape;2769;p21"/>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70" name="Google Shape;2770;p21"/>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71" name="Google Shape;2771;p21"/>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72" name="Google Shape;2772;p21"/>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73" name="Google Shape;2773;p21"/>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74" name="Google Shape;2774;p21"/>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75" name="Google Shape;2775;p21"/>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76" name="Google Shape;2776;p21"/>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77" name="Google Shape;2777;p21"/>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78" name="Google Shape;2778;p21"/>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79" name="Google Shape;2779;p21"/>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80" name="Google Shape;2780;p21"/>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81" name="Google Shape;2781;p21"/>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82" name="Google Shape;2782;p21"/>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83" name="Google Shape;2783;p21"/>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84" name="Google Shape;2784;p21"/>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85" name="Google Shape;2785;p21"/>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86" name="Google Shape;2786;p21"/>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87" name="Google Shape;2787;p21"/>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88" name="Google Shape;2788;p21"/>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89" name="Google Shape;2789;p21"/>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90" name="Google Shape;2790;p21"/>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91" name="Google Shape;2791;p21"/>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92" name="Google Shape;2792;p21"/>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93" name="Google Shape;2793;p21"/>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94" name="Google Shape;2794;p21"/>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95" name="Google Shape;2795;p21"/>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96" name="Google Shape;2796;p21"/>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97" name="Google Shape;2797;p21"/>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98" name="Google Shape;2798;p21"/>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799" name="Google Shape;2799;p21"/>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00" name="Google Shape;2800;p21"/>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01" name="Google Shape;2801;p21"/>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02" name="Google Shape;2802;p21"/>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03" name="Google Shape;2803;p21"/>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04" name="Google Shape;2804;p21"/>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05" name="Google Shape;2805;p21"/>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06" name="Google Shape;2806;p21"/>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07" name="Google Shape;2807;p21"/>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08" name="Google Shape;2808;p21"/>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09" name="Google Shape;2809;p21"/>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10" name="Google Shape;2810;p21"/>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11" name="Google Shape;2811;p21"/>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12" name="Google Shape;2812;p21"/>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13" name="Google Shape;2813;p21"/>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14" name="Google Shape;2814;p21"/>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15" name="Google Shape;2815;p21"/>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16" name="Google Shape;2816;p21"/>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17" name="Google Shape;2817;p21"/>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18" name="Google Shape;2818;p21"/>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19" name="Google Shape;2819;p21"/>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20" name="Google Shape;2820;p21"/>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21" name="Google Shape;2821;p21"/>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22" name="Google Shape;2822;p21"/>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23" name="Google Shape;2823;p21"/>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24" name="Google Shape;2824;p21"/>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25" name="Google Shape;2825;p21"/>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26" name="Google Shape;2826;p21"/>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27" name="Google Shape;2827;p21"/>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28" name="Google Shape;2828;p21"/>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29" name="Google Shape;2829;p21"/>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30" name="Google Shape;2830;p21"/>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31" name="Google Shape;2831;p21"/>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32" name="Google Shape;2832;p21"/>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33" name="Google Shape;2833;p21"/>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34" name="Google Shape;2834;p21"/>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35" name="Google Shape;2835;p21"/>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36" name="Google Shape;2836;p21"/>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37" name="Google Shape;2837;p21"/>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38" name="Google Shape;2838;p21"/>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39" name="Google Shape;2839;p21"/>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40" name="Google Shape;2840;p21"/>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41" name="Google Shape;2841;p21"/>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42" name="Google Shape;2842;p21"/>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43" name="Google Shape;2843;p21"/>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44" name="Google Shape;2844;p21"/>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45" name="Google Shape;2845;p21"/>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46" name="Google Shape;2846;p21"/>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47" name="Google Shape;2847;p21"/>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48" name="Google Shape;2848;p21"/>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49" name="Google Shape;2849;p21"/>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50" name="Google Shape;2850;p21"/>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51" name="Google Shape;2851;p21"/>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52" name="Google Shape;2852;p21"/>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53" name="Google Shape;2853;p21"/>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54" name="Google Shape;2854;p21"/>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55" name="Google Shape;2855;p21"/>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56" name="Google Shape;2856;p21"/>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57" name="Google Shape;2857;p21"/>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58" name="Google Shape;2858;p21"/>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59" name="Google Shape;2859;p21"/>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60" name="Google Shape;2860;p21"/>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61" name="Google Shape;2861;p21"/>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62" name="Google Shape;2862;p21"/>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63" name="Google Shape;2863;p21"/>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64" name="Google Shape;2864;p21"/>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65" name="Google Shape;2865;p21"/>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66" name="Google Shape;2866;p21"/>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67" name="Google Shape;2867;p21"/>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68" name="Google Shape;2868;p21"/>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69" name="Google Shape;2869;p21"/>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70" name="Google Shape;2870;p21"/>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71" name="Google Shape;2871;p21"/>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72" name="Google Shape;2872;p21"/>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73" name="Google Shape;2873;p21"/>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74" name="Google Shape;2874;p21"/>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75" name="Google Shape;2875;p21"/>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76" name="Google Shape;2876;p21"/>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77" name="Google Shape;2877;p21"/>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78" name="Google Shape;2878;p21"/>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79" name="Google Shape;2879;p21"/>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80" name="Google Shape;2880;p21"/>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81" name="Google Shape;2881;p21"/>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82" name="Google Shape;2882;p21"/>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86" name="Shape 2886"/>
        <p:cNvGrpSpPr/>
        <p:nvPr/>
      </p:nvGrpSpPr>
      <p:grpSpPr>
        <a:xfrm>
          <a:off x="0" y="0"/>
          <a:ext cx="0" cy="0"/>
          <a:chOff x="0" y="0"/>
          <a:chExt cx="0" cy="0"/>
        </a:xfrm>
      </p:grpSpPr>
      <p:sp>
        <p:nvSpPr>
          <p:cNvPr id="2887" name="Google Shape;2887;p22"/>
          <p:cNvSpPr/>
          <p:nvPr/>
        </p:nvSpPr>
        <p:spPr>
          <a:xfrm>
            <a:off x="500415" y="1218851"/>
            <a:ext cx="11377454" cy="43088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Characteristics of Robot:</a:t>
            </a:r>
            <a:endParaRPr/>
          </a:p>
        </p:txBody>
      </p:sp>
      <p:sp>
        <p:nvSpPr>
          <p:cNvPr id="2888" name="Google Shape;2888;p22"/>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2889" name="Google Shape;2889;p22"/>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2890" name="Google Shape;2890;p22"/>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2891" name="Google Shape;2891;p22"/>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Introduction to Robotics (Cntd.)</a:t>
            </a:r>
            <a:endParaRPr/>
          </a:p>
        </p:txBody>
      </p:sp>
      <p:grpSp>
        <p:nvGrpSpPr>
          <p:cNvPr id="2892" name="Google Shape;2892;p22"/>
          <p:cNvGrpSpPr/>
          <p:nvPr/>
        </p:nvGrpSpPr>
        <p:grpSpPr>
          <a:xfrm flipH="1">
            <a:off x="500415" y="164589"/>
            <a:ext cx="987415" cy="917986"/>
            <a:chOff x="5269706" y="2450306"/>
            <a:chExt cx="1654493" cy="1950720"/>
          </a:xfrm>
        </p:grpSpPr>
        <p:sp>
          <p:nvSpPr>
            <p:cNvPr id="2893" name="Google Shape;2893;p22"/>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94" name="Google Shape;2894;p22"/>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95" name="Google Shape;2895;p22"/>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96" name="Google Shape;2896;p22"/>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97" name="Google Shape;2897;p22"/>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98" name="Google Shape;2898;p22"/>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899" name="Google Shape;2899;p22"/>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00" name="Google Shape;2900;p22"/>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01" name="Google Shape;2901;p22"/>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02" name="Google Shape;2902;p22"/>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03" name="Google Shape;2903;p22"/>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04" name="Google Shape;2904;p22"/>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05" name="Google Shape;2905;p22"/>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06" name="Google Shape;2906;p22"/>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07" name="Google Shape;2907;p22"/>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08" name="Google Shape;2908;p22"/>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09" name="Google Shape;2909;p22"/>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10" name="Google Shape;2910;p22"/>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11" name="Google Shape;2911;p22"/>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12" name="Google Shape;2912;p22"/>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13" name="Google Shape;2913;p22"/>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14" name="Google Shape;2914;p22"/>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15" name="Google Shape;2915;p22"/>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16" name="Google Shape;2916;p22"/>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17" name="Google Shape;2917;p22"/>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18" name="Google Shape;2918;p22"/>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19" name="Google Shape;2919;p22"/>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20" name="Google Shape;2920;p22"/>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21" name="Google Shape;2921;p22"/>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22" name="Google Shape;2922;p22"/>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23" name="Google Shape;2923;p22"/>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24" name="Google Shape;2924;p22"/>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25" name="Google Shape;2925;p22"/>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26" name="Google Shape;2926;p22"/>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27" name="Google Shape;2927;p22"/>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28" name="Google Shape;2928;p22"/>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29" name="Google Shape;2929;p22"/>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30" name="Google Shape;2930;p22"/>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31" name="Google Shape;2931;p22"/>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32" name="Google Shape;2932;p22"/>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33" name="Google Shape;2933;p22"/>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34" name="Google Shape;2934;p22"/>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35" name="Google Shape;2935;p22"/>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36" name="Google Shape;2936;p22"/>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37" name="Google Shape;2937;p22"/>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38" name="Google Shape;2938;p22"/>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39" name="Google Shape;2939;p22"/>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40" name="Google Shape;2940;p22"/>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41" name="Google Shape;2941;p22"/>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42" name="Google Shape;2942;p22"/>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43" name="Google Shape;2943;p22"/>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44" name="Google Shape;2944;p22"/>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45" name="Google Shape;2945;p22"/>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46" name="Google Shape;2946;p22"/>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47" name="Google Shape;2947;p22"/>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48" name="Google Shape;2948;p22"/>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49" name="Google Shape;2949;p22"/>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50" name="Google Shape;2950;p22"/>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51" name="Google Shape;2951;p22"/>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52" name="Google Shape;2952;p22"/>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53" name="Google Shape;2953;p22"/>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54" name="Google Shape;2954;p22"/>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55" name="Google Shape;2955;p22"/>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56" name="Google Shape;2956;p22"/>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57" name="Google Shape;2957;p22"/>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58" name="Google Shape;2958;p22"/>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59" name="Google Shape;2959;p22"/>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60" name="Google Shape;2960;p22"/>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61" name="Google Shape;2961;p22"/>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62" name="Google Shape;2962;p22"/>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63" name="Google Shape;2963;p22"/>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64" name="Google Shape;2964;p22"/>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65" name="Google Shape;2965;p22"/>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66" name="Google Shape;2966;p22"/>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67" name="Google Shape;2967;p22"/>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68" name="Google Shape;2968;p22"/>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69" name="Google Shape;2969;p22"/>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70" name="Google Shape;2970;p22"/>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71" name="Google Shape;2971;p22"/>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72" name="Google Shape;2972;p22"/>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73" name="Google Shape;2973;p22"/>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74" name="Google Shape;2974;p22"/>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75" name="Google Shape;2975;p22"/>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76" name="Google Shape;2976;p22"/>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77" name="Google Shape;2977;p22"/>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78" name="Google Shape;2978;p22"/>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79" name="Google Shape;2979;p22"/>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80" name="Google Shape;2980;p22"/>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81" name="Google Shape;2981;p22"/>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82" name="Google Shape;2982;p22"/>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83" name="Google Shape;2983;p22"/>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84" name="Google Shape;2984;p22"/>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85" name="Google Shape;2985;p22"/>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86" name="Google Shape;2986;p22"/>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87" name="Google Shape;2987;p22"/>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88" name="Google Shape;2988;p22"/>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89" name="Google Shape;2989;p22"/>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90" name="Google Shape;2990;p22"/>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91" name="Google Shape;2991;p22"/>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92" name="Google Shape;2992;p22"/>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93" name="Google Shape;2993;p22"/>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94" name="Google Shape;2994;p22"/>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95" name="Google Shape;2995;p22"/>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96" name="Google Shape;2996;p22"/>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97" name="Google Shape;2997;p22"/>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98" name="Google Shape;2998;p22"/>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2999" name="Google Shape;2999;p22"/>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00" name="Google Shape;3000;p22"/>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01" name="Google Shape;3001;p22"/>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02" name="Google Shape;3002;p22"/>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03" name="Google Shape;3003;p22"/>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04" name="Google Shape;3004;p22"/>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05" name="Google Shape;3005;p22"/>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06" name="Google Shape;3006;p22"/>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07" name="Google Shape;3007;p22"/>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08" name="Google Shape;3008;p22"/>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09" name="Google Shape;3009;p22"/>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10" name="Google Shape;3010;p22"/>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11" name="Google Shape;3011;p22"/>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12" name="Google Shape;3012;p22"/>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13" name="Google Shape;3013;p22"/>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14" name="Google Shape;3014;p22"/>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15" name="Google Shape;3015;p22"/>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16" name="Google Shape;3016;p22"/>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17" name="Google Shape;3017;p22"/>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18" name="Google Shape;3018;p22"/>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19" name="Google Shape;3019;p22"/>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3020" name="Google Shape;3020;p22"/>
          <p:cNvSpPr/>
          <p:nvPr/>
        </p:nvSpPr>
        <p:spPr>
          <a:xfrm>
            <a:off x="345989" y="1618420"/>
            <a:ext cx="11753302" cy="4708981"/>
          </a:xfrm>
          <a:prstGeom prst="rect">
            <a:avLst/>
          </a:prstGeom>
          <a:noFill/>
          <a:ln>
            <a:noFill/>
          </a:ln>
        </p:spPr>
        <p:txBody>
          <a:bodyPr anchorCtr="0" anchor="t" bIns="45700" lIns="91425" spcFirstLastPara="1" rIns="91425" wrap="square" tIns="45700">
            <a:spAutoFit/>
          </a:bodyPr>
          <a:lstStyle/>
          <a:p>
            <a:pPr indent="-342900" lvl="0" marL="342900" marR="0" rtl="0" algn="l">
              <a:spcBef>
                <a:spcPts val="0"/>
              </a:spcBef>
              <a:spcAft>
                <a:spcPts val="0"/>
              </a:spcAft>
              <a:buClr>
                <a:schemeClr val="dk1"/>
              </a:buClr>
              <a:buSzPts val="2000"/>
              <a:buFont typeface="Noto Sans Symbols"/>
              <a:buChar char="⮚"/>
            </a:pPr>
            <a:r>
              <a:rPr b="1" lang="en-US" sz="2000">
                <a:solidFill>
                  <a:schemeClr val="dk1"/>
                </a:solidFill>
                <a:latin typeface="Cambria"/>
                <a:ea typeface="Cambria"/>
                <a:cs typeface="Cambria"/>
                <a:sym typeface="Cambria"/>
              </a:rPr>
              <a:t>Appearance:</a:t>
            </a:r>
            <a:r>
              <a:rPr lang="en-US" sz="2000">
                <a:solidFill>
                  <a:schemeClr val="dk1"/>
                </a:solidFill>
                <a:latin typeface="Cambria"/>
                <a:ea typeface="Cambria"/>
                <a:cs typeface="Cambria"/>
                <a:sym typeface="Cambria"/>
              </a:rPr>
              <a:t> Robots have a physical body. They are held by the structure of their body and are moved by their mechanical parts. Without appearance, robots will be just a software program.</a:t>
            </a:r>
            <a:endParaRPr/>
          </a:p>
          <a:p>
            <a:pPr indent="-342900" lvl="0" marL="342900" marR="0" rtl="0" algn="l">
              <a:spcBef>
                <a:spcPts val="0"/>
              </a:spcBef>
              <a:spcAft>
                <a:spcPts val="0"/>
              </a:spcAft>
              <a:buClr>
                <a:schemeClr val="dk1"/>
              </a:buClr>
              <a:buSzPts val="2000"/>
              <a:buFont typeface="Noto Sans Symbols"/>
              <a:buChar char="⮚"/>
            </a:pPr>
            <a:r>
              <a:rPr b="1" lang="en-US" sz="2000">
                <a:solidFill>
                  <a:schemeClr val="dk1"/>
                </a:solidFill>
                <a:latin typeface="Cambria"/>
                <a:ea typeface="Cambria"/>
                <a:cs typeface="Cambria"/>
                <a:sym typeface="Cambria"/>
              </a:rPr>
              <a:t>Brain:</a:t>
            </a:r>
            <a:r>
              <a:rPr lang="en-US" sz="2000">
                <a:solidFill>
                  <a:schemeClr val="dk1"/>
                </a:solidFill>
                <a:latin typeface="Cambria"/>
                <a:ea typeface="Cambria"/>
                <a:cs typeface="Cambria"/>
                <a:sym typeface="Cambria"/>
              </a:rPr>
              <a:t> Another name of brain in robots is On-board control unit. Using this robot receive information and sends commands as output. With this control unit robot knows what to do else it’ll be just a remote-controlled machine.</a:t>
            </a:r>
            <a:endParaRPr/>
          </a:p>
          <a:p>
            <a:pPr indent="-342900" lvl="0" marL="342900" marR="0" rtl="0" algn="l">
              <a:spcBef>
                <a:spcPts val="0"/>
              </a:spcBef>
              <a:spcAft>
                <a:spcPts val="0"/>
              </a:spcAft>
              <a:buClr>
                <a:schemeClr val="dk1"/>
              </a:buClr>
              <a:buSzPts val="2000"/>
              <a:buFont typeface="Noto Sans Symbols"/>
              <a:buChar char="⮚"/>
            </a:pPr>
            <a:r>
              <a:rPr b="1" lang="en-US" sz="2000">
                <a:solidFill>
                  <a:schemeClr val="dk1"/>
                </a:solidFill>
                <a:latin typeface="Cambria"/>
                <a:ea typeface="Cambria"/>
                <a:cs typeface="Cambria"/>
                <a:sym typeface="Cambria"/>
              </a:rPr>
              <a:t>Sensors:</a:t>
            </a:r>
            <a:r>
              <a:rPr lang="en-US" sz="2000">
                <a:solidFill>
                  <a:schemeClr val="dk1"/>
                </a:solidFill>
                <a:latin typeface="Cambria"/>
                <a:ea typeface="Cambria"/>
                <a:cs typeface="Cambria"/>
                <a:sym typeface="Cambria"/>
              </a:rPr>
              <a:t> The use of these sensors in robots is to gather info from the outside world and send it to Brain. Basically, these sensors have circuits in them that produces the voltage in them.</a:t>
            </a:r>
            <a:endParaRPr/>
          </a:p>
          <a:p>
            <a:pPr indent="-342900" lvl="0" marL="342900" marR="0" rtl="0" algn="l">
              <a:spcBef>
                <a:spcPts val="0"/>
              </a:spcBef>
              <a:spcAft>
                <a:spcPts val="0"/>
              </a:spcAft>
              <a:buClr>
                <a:schemeClr val="dk1"/>
              </a:buClr>
              <a:buSzPts val="2000"/>
              <a:buFont typeface="Noto Sans Symbols"/>
              <a:buChar char="⮚"/>
            </a:pPr>
            <a:r>
              <a:rPr b="1" lang="en-US" sz="2000">
                <a:solidFill>
                  <a:schemeClr val="dk1"/>
                </a:solidFill>
                <a:latin typeface="Cambria"/>
                <a:ea typeface="Cambria"/>
                <a:cs typeface="Cambria"/>
                <a:sym typeface="Cambria"/>
              </a:rPr>
              <a:t>Actuators:</a:t>
            </a:r>
            <a:r>
              <a:rPr lang="en-US" sz="2000">
                <a:solidFill>
                  <a:schemeClr val="dk1"/>
                </a:solidFill>
                <a:latin typeface="Cambria"/>
                <a:ea typeface="Cambria"/>
                <a:cs typeface="Cambria"/>
                <a:sym typeface="Cambria"/>
              </a:rPr>
              <a:t> The robots move and the parts with the help of these robots move is called Actuators. Some examples of actuators are motors, pumps, and compressor etc. The brain tells these actuators when and how to respond or move.</a:t>
            </a:r>
            <a:endParaRPr/>
          </a:p>
          <a:p>
            <a:pPr indent="-342900" lvl="0" marL="342900" marR="0" rtl="0" algn="l">
              <a:spcBef>
                <a:spcPts val="0"/>
              </a:spcBef>
              <a:spcAft>
                <a:spcPts val="0"/>
              </a:spcAft>
              <a:buClr>
                <a:schemeClr val="dk1"/>
              </a:buClr>
              <a:buSzPts val="2000"/>
              <a:buFont typeface="Noto Sans Symbols"/>
              <a:buChar char="⮚"/>
            </a:pPr>
            <a:r>
              <a:rPr b="1" lang="en-US" sz="2000">
                <a:solidFill>
                  <a:schemeClr val="dk1"/>
                </a:solidFill>
                <a:latin typeface="Cambria"/>
                <a:ea typeface="Cambria"/>
                <a:cs typeface="Cambria"/>
                <a:sym typeface="Cambria"/>
              </a:rPr>
              <a:t>Program:</a:t>
            </a:r>
            <a:r>
              <a:rPr lang="en-US" sz="2000">
                <a:solidFill>
                  <a:schemeClr val="dk1"/>
                </a:solidFill>
                <a:latin typeface="Cambria"/>
                <a:ea typeface="Cambria"/>
                <a:cs typeface="Cambria"/>
                <a:sym typeface="Cambria"/>
              </a:rPr>
              <a:t> Robots only works or responds to the instructions which are provided to them in the form of a program. These programs only tell the brain when to perform which operation like when to move, produce sounds etc. These programs only tell the robot how to use sensors data to make decisions.</a:t>
            </a:r>
            <a:endParaRPr/>
          </a:p>
          <a:p>
            <a:pPr indent="-342900" lvl="0" marL="342900" marR="0" rtl="0" algn="l">
              <a:spcBef>
                <a:spcPts val="0"/>
              </a:spcBef>
              <a:spcAft>
                <a:spcPts val="0"/>
              </a:spcAft>
              <a:buClr>
                <a:schemeClr val="dk1"/>
              </a:buClr>
              <a:buSzPts val="2000"/>
              <a:buFont typeface="Noto Sans Symbols"/>
              <a:buChar char="⮚"/>
            </a:pPr>
            <a:r>
              <a:rPr b="1" lang="en-US" sz="2000">
                <a:solidFill>
                  <a:schemeClr val="dk1"/>
                </a:solidFill>
                <a:latin typeface="Cambria"/>
                <a:ea typeface="Cambria"/>
                <a:cs typeface="Cambria"/>
                <a:sym typeface="Cambria"/>
              </a:rPr>
              <a:t>Behavior:</a:t>
            </a:r>
            <a:r>
              <a:rPr lang="en-US" sz="2000">
                <a:solidFill>
                  <a:schemeClr val="dk1"/>
                </a:solidFill>
                <a:latin typeface="Cambria"/>
                <a:ea typeface="Cambria"/>
                <a:cs typeface="Cambria"/>
                <a:sym typeface="Cambria"/>
              </a:rPr>
              <a:t> Robots behavior is decided by the program which has been built for it. Once the robot starts making the movement, one can easily tell which kind of program is being installed inside the robot.</a:t>
            </a:r>
            <a:endParaRPr b="0" i="0" sz="2000">
              <a:solidFill>
                <a:schemeClr val="dk1"/>
              </a:solidFill>
              <a:latin typeface="Cambria"/>
              <a:ea typeface="Cambria"/>
              <a:cs typeface="Cambria"/>
              <a:sym typeface="Cambria"/>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24" name="Shape 3024"/>
        <p:cNvGrpSpPr/>
        <p:nvPr/>
      </p:nvGrpSpPr>
      <p:grpSpPr>
        <a:xfrm>
          <a:off x="0" y="0"/>
          <a:ext cx="0" cy="0"/>
          <a:chOff x="0" y="0"/>
          <a:chExt cx="0" cy="0"/>
        </a:xfrm>
      </p:grpSpPr>
      <p:sp>
        <p:nvSpPr>
          <p:cNvPr id="3025" name="Google Shape;3025;p23"/>
          <p:cNvSpPr/>
          <p:nvPr/>
        </p:nvSpPr>
        <p:spPr>
          <a:xfrm>
            <a:off x="500415" y="1218851"/>
            <a:ext cx="11377454" cy="43088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Advantages of  using Robots:</a:t>
            </a:r>
            <a:endParaRPr/>
          </a:p>
        </p:txBody>
      </p:sp>
      <p:sp>
        <p:nvSpPr>
          <p:cNvPr id="3026" name="Google Shape;3026;p23"/>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3027" name="Google Shape;3027;p23"/>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3028" name="Google Shape;3028;p23"/>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3029" name="Google Shape;3029;p23"/>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Introduction to Robotics (Cntd.)</a:t>
            </a:r>
            <a:endParaRPr/>
          </a:p>
        </p:txBody>
      </p:sp>
      <p:grpSp>
        <p:nvGrpSpPr>
          <p:cNvPr id="3030" name="Google Shape;3030;p23"/>
          <p:cNvGrpSpPr/>
          <p:nvPr/>
        </p:nvGrpSpPr>
        <p:grpSpPr>
          <a:xfrm flipH="1">
            <a:off x="500415" y="164589"/>
            <a:ext cx="987415" cy="917986"/>
            <a:chOff x="5269706" y="2450306"/>
            <a:chExt cx="1654493" cy="1950720"/>
          </a:xfrm>
        </p:grpSpPr>
        <p:sp>
          <p:nvSpPr>
            <p:cNvPr id="3031" name="Google Shape;3031;p23"/>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32" name="Google Shape;3032;p23"/>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33" name="Google Shape;3033;p23"/>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34" name="Google Shape;3034;p23"/>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35" name="Google Shape;3035;p23"/>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36" name="Google Shape;3036;p23"/>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37" name="Google Shape;3037;p23"/>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38" name="Google Shape;3038;p23"/>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39" name="Google Shape;3039;p23"/>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40" name="Google Shape;3040;p23"/>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41" name="Google Shape;3041;p23"/>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42" name="Google Shape;3042;p23"/>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43" name="Google Shape;3043;p23"/>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44" name="Google Shape;3044;p23"/>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45" name="Google Shape;3045;p23"/>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46" name="Google Shape;3046;p23"/>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47" name="Google Shape;3047;p23"/>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48" name="Google Shape;3048;p23"/>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49" name="Google Shape;3049;p23"/>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50" name="Google Shape;3050;p23"/>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51" name="Google Shape;3051;p23"/>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52" name="Google Shape;3052;p23"/>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53" name="Google Shape;3053;p23"/>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54" name="Google Shape;3054;p23"/>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55" name="Google Shape;3055;p23"/>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56" name="Google Shape;3056;p23"/>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57" name="Google Shape;3057;p23"/>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58" name="Google Shape;3058;p23"/>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59" name="Google Shape;3059;p23"/>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60" name="Google Shape;3060;p23"/>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61" name="Google Shape;3061;p23"/>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62" name="Google Shape;3062;p23"/>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63" name="Google Shape;3063;p23"/>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64" name="Google Shape;3064;p23"/>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65" name="Google Shape;3065;p23"/>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66" name="Google Shape;3066;p23"/>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67" name="Google Shape;3067;p23"/>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68" name="Google Shape;3068;p23"/>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69" name="Google Shape;3069;p23"/>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70" name="Google Shape;3070;p23"/>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71" name="Google Shape;3071;p23"/>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72" name="Google Shape;3072;p23"/>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73" name="Google Shape;3073;p23"/>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74" name="Google Shape;3074;p23"/>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75" name="Google Shape;3075;p23"/>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76" name="Google Shape;3076;p23"/>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77" name="Google Shape;3077;p23"/>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78" name="Google Shape;3078;p23"/>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79" name="Google Shape;3079;p23"/>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80" name="Google Shape;3080;p23"/>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81" name="Google Shape;3081;p23"/>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82" name="Google Shape;3082;p23"/>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83" name="Google Shape;3083;p23"/>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84" name="Google Shape;3084;p23"/>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85" name="Google Shape;3085;p23"/>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86" name="Google Shape;3086;p23"/>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87" name="Google Shape;3087;p23"/>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88" name="Google Shape;3088;p23"/>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89" name="Google Shape;3089;p23"/>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90" name="Google Shape;3090;p23"/>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91" name="Google Shape;3091;p23"/>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92" name="Google Shape;3092;p23"/>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93" name="Google Shape;3093;p23"/>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94" name="Google Shape;3094;p23"/>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95" name="Google Shape;3095;p23"/>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96" name="Google Shape;3096;p23"/>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97" name="Google Shape;3097;p23"/>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98" name="Google Shape;3098;p23"/>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099" name="Google Shape;3099;p23"/>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00" name="Google Shape;3100;p23"/>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01" name="Google Shape;3101;p23"/>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02" name="Google Shape;3102;p23"/>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03" name="Google Shape;3103;p23"/>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04" name="Google Shape;3104;p23"/>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05" name="Google Shape;3105;p23"/>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06" name="Google Shape;3106;p23"/>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07" name="Google Shape;3107;p23"/>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08" name="Google Shape;3108;p23"/>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09" name="Google Shape;3109;p23"/>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10" name="Google Shape;3110;p23"/>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11" name="Google Shape;3111;p23"/>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12" name="Google Shape;3112;p23"/>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13" name="Google Shape;3113;p23"/>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14" name="Google Shape;3114;p23"/>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15" name="Google Shape;3115;p23"/>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16" name="Google Shape;3116;p23"/>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17" name="Google Shape;3117;p23"/>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18" name="Google Shape;3118;p23"/>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19" name="Google Shape;3119;p23"/>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20" name="Google Shape;3120;p23"/>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21" name="Google Shape;3121;p23"/>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22" name="Google Shape;3122;p23"/>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23" name="Google Shape;3123;p23"/>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24" name="Google Shape;3124;p23"/>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25" name="Google Shape;3125;p23"/>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26" name="Google Shape;3126;p23"/>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27" name="Google Shape;3127;p23"/>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28" name="Google Shape;3128;p23"/>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29" name="Google Shape;3129;p23"/>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30" name="Google Shape;3130;p23"/>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31" name="Google Shape;3131;p23"/>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32" name="Google Shape;3132;p23"/>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33" name="Google Shape;3133;p23"/>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34" name="Google Shape;3134;p23"/>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35" name="Google Shape;3135;p23"/>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36" name="Google Shape;3136;p23"/>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37" name="Google Shape;3137;p23"/>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38" name="Google Shape;3138;p23"/>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39" name="Google Shape;3139;p23"/>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40" name="Google Shape;3140;p23"/>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41" name="Google Shape;3141;p23"/>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42" name="Google Shape;3142;p23"/>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43" name="Google Shape;3143;p23"/>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44" name="Google Shape;3144;p23"/>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45" name="Google Shape;3145;p23"/>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46" name="Google Shape;3146;p23"/>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47" name="Google Shape;3147;p23"/>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48" name="Google Shape;3148;p23"/>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49" name="Google Shape;3149;p23"/>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50" name="Google Shape;3150;p23"/>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51" name="Google Shape;3151;p23"/>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52" name="Google Shape;3152;p23"/>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53" name="Google Shape;3153;p23"/>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54" name="Google Shape;3154;p23"/>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55" name="Google Shape;3155;p23"/>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56" name="Google Shape;3156;p23"/>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57" name="Google Shape;3157;p23"/>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3158" name="Google Shape;3158;p23"/>
          <p:cNvSpPr/>
          <p:nvPr/>
        </p:nvSpPr>
        <p:spPr>
          <a:xfrm>
            <a:off x="345989" y="1618420"/>
            <a:ext cx="11753302" cy="1631216"/>
          </a:xfrm>
          <a:prstGeom prst="rect">
            <a:avLst/>
          </a:prstGeom>
          <a:noFill/>
          <a:ln>
            <a:noFill/>
          </a:ln>
        </p:spPr>
        <p:txBody>
          <a:bodyPr anchorCtr="0" anchor="t" bIns="45700" lIns="91425" spcFirstLastPara="1" rIns="91425" wrap="square" tIns="45700">
            <a:spAutoFit/>
          </a:bodyPr>
          <a:lstStyle/>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They can get information that a human can’t get.</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They can perform tasks without any mistakes and very efficiently and fast.</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Maximum robots are automatic, so they can perform different tasks without needing human interaction.</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Robots are used in different factories to produce items like plane, car parts etc.</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They can be used for mining purposes and can be sent to earth’s nadris.</a:t>
            </a:r>
            <a:endParaRPr b="0" i="0" sz="2000">
              <a:solidFill>
                <a:schemeClr val="dk1"/>
              </a:solidFill>
              <a:latin typeface="Cambria"/>
              <a:ea typeface="Cambria"/>
              <a:cs typeface="Cambria"/>
              <a:sym typeface="Cambria"/>
            </a:endParaRPr>
          </a:p>
        </p:txBody>
      </p:sp>
      <p:sp>
        <p:nvSpPr>
          <p:cNvPr id="3159" name="Google Shape;3159;p23"/>
          <p:cNvSpPr/>
          <p:nvPr/>
        </p:nvSpPr>
        <p:spPr>
          <a:xfrm>
            <a:off x="498356" y="3234668"/>
            <a:ext cx="11377454" cy="43088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Disadvantages of  using Robots:</a:t>
            </a:r>
            <a:endParaRPr/>
          </a:p>
        </p:txBody>
      </p:sp>
      <p:sp>
        <p:nvSpPr>
          <p:cNvPr id="3160" name="Google Shape;3160;p23"/>
          <p:cNvSpPr/>
          <p:nvPr/>
        </p:nvSpPr>
        <p:spPr>
          <a:xfrm>
            <a:off x="343930" y="3634237"/>
            <a:ext cx="11753302" cy="2862322"/>
          </a:xfrm>
          <a:prstGeom prst="rect">
            <a:avLst/>
          </a:prstGeom>
          <a:noFill/>
          <a:ln>
            <a:noFill/>
          </a:ln>
        </p:spPr>
        <p:txBody>
          <a:bodyPr anchorCtr="0" anchor="t" bIns="45700" lIns="91425" spcFirstLastPara="1" rIns="91425" wrap="square" tIns="45700">
            <a:spAutoFit/>
          </a:bodyPr>
          <a:lstStyle/>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They need the power supply to keep going. People working in factories may lose their jobs as robots can replace them.</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They need high maintenance to keep them working all day long. And the cost of maintaining the robots can be expensive.</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They can store huge amount of data but they are not as efficient as our human brains.</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As we know that robots work on the program that has been installed in them. So other than the program installed, robots can’t do anything different.</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The most important disadvantage is that if the program of robots comes in wrong hands they can cause the huge amount of destruction.</a:t>
            </a:r>
            <a:endParaRPr b="0" i="0" sz="2000">
              <a:solidFill>
                <a:schemeClr val="dk1"/>
              </a:solidFill>
              <a:latin typeface="Cambria"/>
              <a:ea typeface="Cambria"/>
              <a:cs typeface="Cambria"/>
              <a:sym typeface="Cambria"/>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64" name="Shape 3164"/>
        <p:cNvGrpSpPr/>
        <p:nvPr/>
      </p:nvGrpSpPr>
      <p:grpSpPr>
        <a:xfrm>
          <a:off x="0" y="0"/>
          <a:ext cx="0" cy="0"/>
          <a:chOff x="0" y="0"/>
          <a:chExt cx="0" cy="0"/>
        </a:xfrm>
      </p:grpSpPr>
      <p:sp>
        <p:nvSpPr>
          <p:cNvPr id="3165" name="Google Shape;3165;p24"/>
          <p:cNvSpPr/>
          <p:nvPr/>
        </p:nvSpPr>
        <p:spPr>
          <a:xfrm>
            <a:off x="500415" y="1218851"/>
            <a:ext cx="11377454" cy="43088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Applications using Robots:</a:t>
            </a:r>
            <a:endParaRPr/>
          </a:p>
        </p:txBody>
      </p:sp>
      <p:sp>
        <p:nvSpPr>
          <p:cNvPr id="3166" name="Google Shape;3166;p24"/>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3167" name="Google Shape;3167;p24"/>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3168" name="Google Shape;3168;p24"/>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3169" name="Google Shape;3169;p24"/>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Introduction to Robotics (Cntd.)</a:t>
            </a:r>
            <a:endParaRPr/>
          </a:p>
        </p:txBody>
      </p:sp>
      <p:grpSp>
        <p:nvGrpSpPr>
          <p:cNvPr id="3170" name="Google Shape;3170;p24"/>
          <p:cNvGrpSpPr/>
          <p:nvPr/>
        </p:nvGrpSpPr>
        <p:grpSpPr>
          <a:xfrm flipH="1">
            <a:off x="500415" y="164589"/>
            <a:ext cx="987415" cy="917986"/>
            <a:chOff x="5269706" y="2450306"/>
            <a:chExt cx="1654493" cy="1950720"/>
          </a:xfrm>
        </p:grpSpPr>
        <p:sp>
          <p:nvSpPr>
            <p:cNvPr id="3171" name="Google Shape;3171;p24"/>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72" name="Google Shape;3172;p24"/>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73" name="Google Shape;3173;p24"/>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74" name="Google Shape;3174;p24"/>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75" name="Google Shape;3175;p24"/>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76" name="Google Shape;3176;p24"/>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77" name="Google Shape;3177;p24"/>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78" name="Google Shape;3178;p24"/>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79" name="Google Shape;3179;p24"/>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80" name="Google Shape;3180;p24"/>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81" name="Google Shape;3181;p24"/>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82" name="Google Shape;3182;p24"/>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83" name="Google Shape;3183;p24"/>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84" name="Google Shape;3184;p24"/>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85" name="Google Shape;3185;p24"/>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86" name="Google Shape;3186;p24"/>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87" name="Google Shape;3187;p24"/>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88" name="Google Shape;3188;p24"/>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89" name="Google Shape;3189;p24"/>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90" name="Google Shape;3190;p24"/>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91" name="Google Shape;3191;p24"/>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92" name="Google Shape;3192;p24"/>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93" name="Google Shape;3193;p24"/>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94" name="Google Shape;3194;p24"/>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95" name="Google Shape;3195;p24"/>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96" name="Google Shape;3196;p24"/>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97" name="Google Shape;3197;p24"/>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98" name="Google Shape;3198;p24"/>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199" name="Google Shape;3199;p24"/>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00" name="Google Shape;3200;p24"/>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01" name="Google Shape;3201;p24"/>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02" name="Google Shape;3202;p24"/>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03" name="Google Shape;3203;p24"/>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04" name="Google Shape;3204;p24"/>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05" name="Google Shape;3205;p24"/>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06" name="Google Shape;3206;p24"/>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07" name="Google Shape;3207;p24"/>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08" name="Google Shape;3208;p24"/>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09" name="Google Shape;3209;p24"/>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10" name="Google Shape;3210;p24"/>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11" name="Google Shape;3211;p24"/>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12" name="Google Shape;3212;p24"/>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13" name="Google Shape;3213;p24"/>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14" name="Google Shape;3214;p24"/>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15" name="Google Shape;3215;p24"/>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16" name="Google Shape;3216;p24"/>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17" name="Google Shape;3217;p24"/>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18" name="Google Shape;3218;p24"/>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19" name="Google Shape;3219;p24"/>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20" name="Google Shape;3220;p24"/>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21" name="Google Shape;3221;p24"/>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22" name="Google Shape;3222;p24"/>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23" name="Google Shape;3223;p24"/>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24" name="Google Shape;3224;p24"/>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25" name="Google Shape;3225;p24"/>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26" name="Google Shape;3226;p24"/>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27" name="Google Shape;3227;p24"/>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28" name="Google Shape;3228;p24"/>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29" name="Google Shape;3229;p24"/>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30" name="Google Shape;3230;p24"/>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31" name="Google Shape;3231;p24"/>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32" name="Google Shape;3232;p24"/>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33" name="Google Shape;3233;p24"/>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34" name="Google Shape;3234;p24"/>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35" name="Google Shape;3235;p24"/>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36" name="Google Shape;3236;p24"/>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37" name="Google Shape;3237;p24"/>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38" name="Google Shape;3238;p24"/>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39" name="Google Shape;3239;p24"/>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40" name="Google Shape;3240;p24"/>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41" name="Google Shape;3241;p24"/>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42" name="Google Shape;3242;p24"/>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43" name="Google Shape;3243;p24"/>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44" name="Google Shape;3244;p24"/>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45" name="Google Shape;3245;p24"/>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46" name="Google Shape;3246;p24"/>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47" name="Google Shape;3247;p24"/>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48" name="Google Shape;3248;p24"/>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49" name="Google Shape;3249;p24"/>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50" name="Google Shape;3250;p24"/>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51" name="Google Shape;3251;p24"/>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52" name="Google Shape;3252;p24"/>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53" name="Google Shape;3253;p24"/>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54" name="Google Shape;3254;p24"/>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55" name="Google Shape;3255;p24"/>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56" name="Google Shape;3256;p24"/>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57" name="Google Shape;3257;p24"/>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58" name="Google Shape;3258;p24"/>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59" name="Google Shape;3259;p24"/>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60" name="Google Shape;3260;p24"/>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61" name="Google Shape;3261;p24"/>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62" name="Google Shape;3262;p24"/>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63" name="Google Shape;3263;p24"/>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64" name="Google Shape;3264;p24"/>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65" name="Google Shape;3265;p24"/>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66" name="Google Shape;3266;p24"/>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67" name="Google Shape;3267;p24"/>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68" name="Google Shape;3268;p24"/>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69" name="Google Shape;3269;p24"/>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70" name="Google Shape;3270;p24"/>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71" name="Google Shape;3271;p24"/>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72" name="Google Shape;3272;p24"/>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73" name="Google Shape;3273;p24"/>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74" name="Google Shape;3274;p24"/>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75" name="Google Shape;3275;p24"/>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76" name="Google Shape;3276;p24"/>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77" name="Google Shape;3277;p24"/>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78" name="Google Shape;3278;p24"/>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79" name="Google Shape;3279;p24"/>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80" name="Google Shape;3280;p24"/>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81" name="Google Shape;3281;p24"/>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82" name="Google Shape;3282;p24"/>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83" name="Google Shape;3283;p24"/>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84" name="Google Shape;3284;p24"/>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85" name="Google Shape;3285;p24"/>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86" name="Google Shape;3286;p24"/>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87" name="Google Shape;3287;p24"/>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88" name="Google Shape;3288;p24"/>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89" name="Google Shape;3289;p24"/>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90" name="Google Shape;3290;p24"/>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91" name="Google Shape;3291;p24"/>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92" name="Google Shape;3292;p24"/>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93" name="Google Shape;3293;p24"/>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94" name="Google Shape;3294;p24"/>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95" name="Google Shape;3295;p24"/>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96" name="Google Shape;3296;p24"/>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297" name="Google Shape;3297;p24"/>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3298" name="Google Shape;3298;p24"/>
          <p:cNvSpPr/>
          <p:nvPr/>
        </p:nvSpPr>
        <p:spPr>
          <a:xfrm>
            <a:off x="345989" y="1618420"/>
            <a:ext cx="11753302" cy="2862322"/>
          </a:xfrm>
          <a:prstGeom prst="rect">
            <a:avLst/>
          </a:prstGeom>
          <a:noFill/>
          <a:ln>
            <a:noFill/>
          </a:ln>
        </p:spPr>
        <p:txBody>
          <a:bodyPr anchorCtr="0" anchor="t" bIns="45700" lIns="91425" spcFirstLastPara="1" rIns="91425" wrap="square" tIns="45700">
            <a:spAutoFit/>
          </a:bodyPr>
          <a:lstStyle/>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Robots are increasingly been used more than humans in manufacturing while in auto-industry there are more than half of the labors are “Robots”.</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Many of the robots are used as Military Robots.</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Robots have been used in cleaning up of areas like toxic waste or industrial wastes etc.</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Agricultural robots.</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Household robots.</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Domestic robots.</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Nano robots.</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Swarm robots.</a:t>
            </a:r>
            <a:endParaRPr b="0" i="0" sz="2000">
              <a:solidFill>
                <a:schemeClr val="dk1"/>
              </a:solidFill>
              <a:latin typeface="Cambria"/>
              <a:ea typeface="Cambria"/>
              <a:cs typeface="Cambria"/>
              <a:sym typeface="Cambria"/>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02" name="Shape 3302"/>
        <p:cNvGrpSpPr/>
        <p:nvPr/>
      </p:nvGrpSpPr>
      <p:grpSpPr>
        <a:xfrm>
          <a:off x="0" y="0"/>
          <a:ext cx="0" cy="0"/>
          <a:chOff x="0" y="0"/>
          <a:chExt cx="0" cy="0"/>
        </a:xfrm>
      </p:grpSpPr>
      <p:sp>
        <p:nvSpPr>
          <p:cNvPr id="3303" name="Google Shape;3303;p25"/>
          <p:cNvSpPr/>
          <p:nvPr/>
        </p:nvSpPr>
        <p:spPr>
          <a:xfrm>
            <a:off x="500415" y="1218851"/>
            <a:ext cx="11377454" cy="280076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lang="en-US" sz="2200">
                <a:solidFill>
                  <a:schemeClr val="dk1"/>
                </a:solidFill>
                <a:latin typeface="Cambria"/>
                <a:ea typeface="Cambria"/>
                <a:cs typeface="Cambria"/>
                <a:sym typeface="Cambria"/>
              </a:rPr>
              <a:t>Computer Vision, often abbreviated as CV, is defined as a field of study that seeks to develop techniques to help computers “see” and understand the content of digital images such as photographs and videos.</a:t>
            </a:r>
            <a:endParaRPr/>
          </a:p>
          <a:p>
            <a:pPr indent="-285750" lvl="0" marL="285750" marR="0" rtl="0" algn="l">
              <a:spcBef>
                <a:spcPts val="0"/>
              </a:spcBef>
              <a:spcAft>
                <a:spcPts val="0"/>
              </a:spcAft>
              <a:buClr>
                <a:schemeClr val="dk1"/>
              </a:buClr>
              <a:buSzPts val="2200"/>
              <a:buFont typeface="Noto Sans Symbols"/>
              <a:buChar char="✔"/>
            </a:pPr>
            <a:r>
              <a:rPr lang="en-US" sz="2200">
                <a:solidFill>
                  <a:schemeClr val="dk1"/>
                </a:solidFill>
                <a:latin typeface="Cambria"/>
                <a:ea typeface="Cambria"/>
                <a:cs typeface="Cambria"/>
                <a:sym typeface="Cambria"/>
              </a:rPr>
              <a:t>At an abstract level, the goal of computer vision problems is to use the observed image data to infer something about the world.</a:t>
            </a:r>
            <a:endParaRPr/>
          </a:p>
          <a:p>
            <a:pPr indent="-285750" lvl="0" marL="285750" marR="0" rtl="0" algn="l">
              <a:spcBef>
                <a:spcPts val="0"/>
              </a:spcBef>
              <a:spcAft>
                <a:spcPts val="0"/>
              </a:spcAft>
              <a:buClr>
                <a:schemeClr val="dk1"/>
              </a:buClr>
              <a:buSzPts val="2200"/>
              <a:buFont typeface="Noto Sans Symbols"/>
              <a:buChar char="✔"/>
            </a:pPr>
            <a:r>
              <a:rPr lang="en-US" sz="2200">
                <a:solidFill>
                  <a:schemeClr val="dk1"/>
                </a:solidFill>
                <a:latin typeface="Cambria"/>
                <a:ea typeface="Cambria"/>
                <a:cs typeface="Cambria"/>
                <a:sym typeface="Cambria"/>
              </a:rPr>
              <a:t>It is a multidisciplinary field that could broadly be called a subfield of artificial intelligence and machine learning, which may involve the use of specialized methods and make use of general learning algorithms.</a:t>
            </a:r>
            <a:endParaRPr/>
          </a:p>
        </p:txBody>
      </p:sp>
      <p:sp>
        <p:nvSpPr>
          <p:cNvPr id="3304" name="Google Shape;3304;p25"/>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3305" name="Google Shape;3305;p25"/>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3306" name="Google Shape;3306;p25"/>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3307" name="Google Shape;3307;p25"/>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Introduction to Computer Vision</a:t>
            </a:r>
            <a:endParaRPr/>
          </a:p>
        </p:txBody>
      </p:sp>
      <p:grpSp>
        <p:nvGrpSpPr>
          <p:cNvPr id="3308" name="Google Shape;3308;p25"/>
          <p:cNvGrpSpPr/>
          <p:nvPr/>
        </p:nvGrpSpPr>
        <p:grpSpPr>
          <a:xfrm flipH="1">
            <a:off x="500415" y="164589"/>
            <a:ext cx="987415" cy="917986"/>
            <a:chOff x="5269706" y="2450306"/>
            <a:chExt cx="1654493" cy="1950720"/>
          </a:xfrm>
        </p:grpSpPr>
        <p:sp>
          <p:nvSpPr>
            <p:cNvPr id="3309" name="Google Shape;3309;p25"/>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10" name="Google Shape;3310;p25"/>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11" name="Google Shape;3311;p25"/>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12" name="Google Shape;3312;p25"/>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13" name="Google Shape;3313;p25"/>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14" name="Google Shape;3314;p25"/>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15" name="Google Shape;3315;p25"/>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16" name="Google Shape;3316;p25"/>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17" name="Google Shape;3317;p25"/>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18" name="Google Shape;3318;p25"/>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19" name="Google Shape;3319;p25"/>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20" name="Google Shape;3320;p25"/>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21" name="Google Shape;3321;p25"/>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22" name="Google Shape;3322;p25"/>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23" name="Google Shape;3323;p25"/>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24" name="Google Shape;3324;p25"/>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25" name="Google Shape;3325;p25"/>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26" name="Google Shape;3326;p25"/>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27" name="Google Shape;3327;p25"/>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28" name="Google Shape;3328;p25"/>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29" name="Google Shape;3329;p25"/>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30" name="Google Shape;3330;p25"/>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31" name="Google Shape;3331;p25"/>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32" name="Google Shape;3332;p25"/>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33" name="Google Shape;3333;p25"/>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34" name="Google Shape;3334;p25"/>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35" name="Google Shape;3335;p25"/>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36" name="Google Shape;3336;p25"/>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37" name="Google Shape;3337;p25"/>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38" name="Google Shape;3338;p25"/>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39" name="Google Shape;3339;p25"/>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40" name="Google Shape;3340;p25"/>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41" name="Google Shape;3341;p25"/>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42" name="Google Shape;3342;p25"/>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43" name="Google Shape;3343;p25"/>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44" name="Google Shape;3344;p25"/>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45" name="Google Shape;3345;p25"/>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46" name="Google Shape;3346;p25"/>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47" name="Google Shape;3347;p25"/>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48" name="Google Shape;3348;p25"/>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49" name="Google Shape;3349;p25"/>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50" name="Google Shape;3350;p25"/>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51" name="Google Shape;3351;p25"/>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52" name="Google Shape;3352;p25"/>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53" name="Google Shape;3353;p25"/>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54" name="Google Shape;3354;p25"/>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55" name="Google Shape;3355;p25"/>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56" name="Google Shape;3356;p25"/>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57" name="Google Shape;3357;p25"/>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58" name="Google Shape;3358;p25"/>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59" name="Google Shape;3359;p25"/>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60" name="Google Shape;3360;p25"/>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61" name="Google Shape;3361;p25"/>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62" name="Google Shape;3362;p25"/>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63" name="Google Shape;3363;p25"/>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64" name="Google Shape;3364;p25"/>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65" name="Google Shape;3365;p25"/>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66" name="Google Shape;3366;p25"/>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67" name="Google Shape;3367;p25"/>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68" name="Google Shape;3368;p25"/>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69" name="Google Shape;3369;p25"/>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70" name="Google Shape;3370;p25"/>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71" name="Google Shape;3371;p25"/>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72" name="Google Shape;3372;p25"/>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73" name="Google Shape;3373;p25"/>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74" name="Google Shape;3374;p25"/>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75" name="Google Shape;3375;p25"/>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76" name="Google Shape;3376;p25"/>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77" name="Google Shape;3377;p25"/>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78" name="Google Shape;3378;p25"/>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79" name="Google Shape;3379;p25"/>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80" name="Google Shape;3380;p25"/>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81" name="Google Shape;3381;p25"/>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82" name="Google Shape;3382;p25"/>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83" name="Google Shape;3383;p25"/>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84" name="Google Shape;3384;p25"/>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85" name="Google Shape;3385;p25"/>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86" name="Google Shape;3386;p25"/>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87" name="Google Shape;3387;p25"/>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88" name="Google Shape;3388;p25"/>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89" name="Google Shape;3389;p25"/>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90" name="Google Shape;3390;p25"/>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91" name="Google Shape;3391;p25"/>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92" name="Google Shape;3392;p25"/>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93" name="Google Shape;3393;p25"/>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94" name="Google Shape;3394;p25"/>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95" name="Google Shape;3395;p25"/>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96" name="Google Shape;3396;p25"/>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97" name="Google Shape;3397;p25"/>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98" name="Google Shape;3398;p25"/>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399" name="Google Shape;3399;p25"/>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00" name="Google Shape;3400;p25"/>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01" name="Google Shape;3401;p25"/>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02" name="Google Shape;3402;p25"/>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03" name="Google Shape;3403;p25"/>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04" name="Google Shape;3404;p25"/>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05" name="Google Shape;3405;p25"/>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06" name="Google Shape;3406;p25"/>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07" name="Google Shape;3407;p25"/>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08" name="Google Shape;3408;p25"/>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09" name="Google Shape;3409;p25"/>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10" name="Google Shape;3410;p25"/>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11" name="Google Shape;3411;p25"/>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12" name="Google Shape;3412;p25"/>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13" name="Google Shape;3413;p25"/>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14" name="Google Shape;3414;p25"/>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15" name="Google Shape;3415;p25"/>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16" name="Google Shape;3416;p25"/>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17" name="Google Shape;3417;p25"/>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18" name="Google Shape;3418;p25"/>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19" name="Google Shape;3419;p25"/>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20" name="Google Shape;3420;p25"/>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21" name="Google Shape;3421;p25"/>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22" name="Google Shape;3422;p25"/>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23" name="Google Shape;3423;p25"/>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24" name="Google Shape;3424;p25"/>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25" name="Google Shape;3425;p25"/>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26" name="Google Shape;3426;p25"/>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27" name="Google Shape;3427;p25"/>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28" name="Google Shape;3428;p25"/>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29" name="Google Shape;3429;p25"/>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30" name="Google Shape;3430;p25"/>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31" name="Google Shape;3431;p25"/>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32" name="Google Shape;3432;p25"/>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33" name="Google Shape;3433;p25"/>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34" name="Google Shape;3434;p25"/>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35" name="Google Shape;3435;p25"/>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pic>
        <p:nvPicPr>
          <p:cNvPr id="3436" name="Google Shape;3436;p25"/>
          <p:cNvPicPr preferRelativeResize="0"/>
          <p:nvPr/>
        </p:nvPicPr>
        <p:blipFill rotWithShape="1">
          <a:blip r:embed="rId3">
            <a:alphaModFix/>
          </a:blip>
          <a:srcRect b="0" l="0" r="0" t="0"/>
          <a:stretch/>
        </p:blipFill>
        <p:spPr>
          <a:xfrm>
            <a:off x="4637903" y="3715265"/>
            <a:ext cx="3319848" cy="2707201"/>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40" name="Shape 3440"/>
        <p:cNvGrpSpPr/>
        <p:nvPr/>
      </p:nvGrpSpPr>
      <p:grpSpPr>
        <a:xfrm>
          <a:off x="0" y="0"/>
          <a:ext cx="0" cy="0"/>
          <a:chOff x="0" y="0"/>
          <a:chExt cx="0" cy="0"/>
        </a:xfrm>
      </p:grpSpPr>
      <p:sp>
        <p:nvSpPr>
          <p:cNvPr id="3441" name="Google Shape;3441;p26"/>
          <p:cNvSpPr/>
          <p:nvPr/>
        </p:nvSpPr>
        <p:spPr>
          <a:xfrm>
            <a:off x="156519" y="1136471"/>
            <a:ext cx="12035481" cy="5416868"/>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Application:</a:t>
            </a:r>
            <a:endParaRPr/>
          </a:p>
          <a:p>
            <a:pPr indent="-342900" lvl="1" marL="800100" marR="0" rtl="0" algn="l">
              <a:spcBef>
                <a:spcPts val="0"/>
              </a:spcBef>
              <a:spcAft>
                <a:spcPts val="0"/>
              </a:spcAft>
              <a:buClr>
                <a:schemeClr val="dk1"/>
              </a:buClr>
              <a:buSzPts val="1800"/>
              <a:buFont typeface="Noto Sans Symbols"/>
              <a:buChar char="⮚"/>
            </a:pPr>
            <a:r>
              <a:rPr b="1" i="0" lang="en-US" sz="1800" u="none" cap="none" strike="noStrike">
                <a:solidFill>
                  <a:schemeClr val="dk1"/>
                </a:solidFill>
                <a:latin typeface="Cambria"/>
                <a:ea typeface="Cambria"/>
                <a:cs typeface="Cambria"/>
                <a:sym typeface="Cambria"/>
              </a:rPr>
              <a:t>Laptop:</a:t>
            </a:r>
            <a:r>
              <a:rPr b="0" i="0" lang="en-US" sz="1800" u="none" cap="none" strike="noStrike">
                <a:solidFill>
                  <a:schemeClr val="dk1"/>
                </a:solidFill>
                <a:latin typeface="Cambria"/>
                <a:ea typeface="Cambria"/>
                <a:cs typeface="Cambria"/>
                <a:sym typeface="Cambria"/>
              </a:rPr>
              <a:t> Biometrics auto-login (face recognition, 3D), OCR</a:t>
            </a:r>
            <a:endParaRPr/>
          </a:p>
          <a:p>
            <a:pPr indent="-342900" lvl="1" marL="800100" marR="0" rtl="0" algn="l">
              <a:spcBef>
                <a:spcPts val="0"/>
              </a:spcBef>
              <a:spcAft>
                <a:spcPts val="0"/>
              </a:spcAft>
              <a:buClr>
                <a:schemeClr val="dk1"/>
              </a:buClr>
              <a:buSzPts val="1800"/>
              <a:buFont typeface="Noto Sans Symbols"/>
              <a:buChar char="⮚"/>
            </a:pPr>
            <a:r>
              <a:rPr b="1" i="0" lang="en-US" sz="1800" u="none" cap="none" strike="noStrike">
                <a:solidFill>
                  <a:schemeClr val="dk1"/>
                </a:solidFill>
                <a:latin typeface="Cambria"/>
                <a:ea typeface="Cambria"/>
                <a:cs typeface="Cambria"/>
                <a:sym typeface="Cambria"/>
              </a:rPr>
              <a:t>Smartphones:</a:t>
            </a:r>
            <a:r>
              <a:rPr b="0" i="0" lang="en-US" sz="1800" u="none" cap="none" strike="noStrike">
                <a:solidFill>
                  <a:schemeClr val="dk1"/>
                </a:solidFill>
                <a:latin typeface="Cambria"/>
                <a:ea typeface="Cambria"/>
                <a:cs typeface="Cambria"/>
                <a:sym typeface="Cambria"/>
              </a:rPr>
              <a:t> QR codes, computational photography (Android Lens Blur, iPhone Portrait Mode), panorama construction (Google Photo Spheres), face detection, expression detection (smile), Snapchat filters (face tracking), Google Tango (3D reconstruction), Night Sight (Pixel)</a:t>
            </a:r>
            <a:endParaRPr/>
          </a:p>
          <a:p>
            <a:pPr indent="-342900" lvl="1" marL="800100" marR="0" rtl="0" algn="l">
              <a:spcBef>
                <a:spcPts val="0"/>
              </a:spcBef>
              <a:spcAft>
                <a:spcPts val="0"/>
              </a:spcAft>
              <a:buClr>
                <a:schemeClr val="dk1"/>
              </a:buClr>
              <a:buSzPts val="1800"/>
              <a:buFont typeface="Noto Sans Symbols"/>
              <a:buChar char="⮚"/>
            </a:pPr>
            <a:r>
              <a:rPr b="1" i="0" lang="en-US" sz="1800" u="none" cap="none" strike="noStrike">
                <a:solidFill>
                  <a:schemeClr val="dk1"/>
                </a:solidFill>
                <a:latin typeface="Cambria"/>
                <a:ea typeface="Cambria"/>
                <a:cs typeface="Cambria"/>
                <a:sym typeface="Cambria"/>
              </a:rPr>
              <a:t>Web:</a:t>
            </a:r>
            <a:r>
              <a:rPr b="0" i="0" lang="en-US" sz="1800" u="none" cap="none" strike="noStrike">
                <a:solidFill>
                  <a:schemeClr val="dk1"/>
                </a:solidFill>
                <a:latin typeface="Cambria"/>
                <a:ea typeface="Cambria"/>
                <a:cs typeface="Cambria"/>
                <a:sym typeface="Cambria"/>
              </a:rPr>
              <a:t> Image search, Google photos (face recognition, object recognition, scene recognition, geolocalization from vision), Facebook (image captioning), Google maps aerial imaging (image stitching), YouTube (content categorization)</a:t>
            </a:r>
            <a:endParaRPr/>
          </a:p>
          <a:p>
            <a:pPr indent="-342900" lvl="1" marL="800100" marR="0" rtl="0" algn="l">
              <a:spcBef>
                <a:spcPts val="0"/>
              </a:spcBef>
              <a:spcAft>
                <a:spcPts val="0"/>
              </a:spcAft>
              <a:buClr>
                <a:schemeClr val="dk1"/>
              </a:buClr>
              <a:buSzPts val="1800"/>
              <a:buFont typeface="Noto Sans Symbols"/>
              <a:buChar char="⮚"/>
            </a:pPr>
            <a:r>
              <a:rPr b="1" i="0" lang="en-US" sz="1800" u="none" cap="none" strike="noStrike">
                <a:solidFill>
                  <a:schemeClr val="dk1"/>
                </a:solidFill>
                <a:latin typeface="Cambria"/>
                <a:ea typeface="Cambria"/>
                <a:cs typeface="Cambria"/>
                <a:sym typeface="Cambria"/>
              </a:rPr>
              <a:t>VR/AR:</a:t>
            </a:r>
            <a:r>
              <a:rPr b="0" i="0" lang="en-US" sz="1800" u="none" cap="none" strike="noStrike">
                <a:solidFill>
                  <a:schemeClr val="dk1"/>
                </a:solidFill>
                <a:latin typeface="Cambria"/>
                <a:ea typeface="Cambria"/>
                <a:cs typeface="Cambria"/>
                <a:sym typeface="Cambria"/>
              </a:rPr>
              <a:t> Outside-in tracking (HTC VIVE), inside out tracking (simultaneous localization and mapping, HoloLens), object occlusion (dense depth estimation)</a:t>
            </a:r>
            <a:endParaRPr/>
          </a:p>
          <a:p>
            <a:pPr indent="-342900" lvl="1" marL="800100" marR="0" rtl="0" algn="l">
              <a:spcBef>
                <a:spcPts val="0"/>
              </a:spcBef>
              <a:spcAft>
                <a:spcPts val="0"/>
              </a:spcAft>
              <a:buClr>
                <a:schemeClr val="dk1"/>
              </a:buClr>
              <a:buSzPts val="1800"/>
              <a:buFont typeface="Noto Sans Symbols"/>
              <a:buChar char="⮚"/>
            </a:pPr>
            <a:r>
              <a:rPr b="1" i="0" lang="en-US" sz="1800" u="none" cap="none" strike="noStrike">
                <a:solidFill>
                  <a:schemeClr val="dk1"/>
                </a:solidFill>
                <a:latin typeface="Cambria"/>
                <a:ea typeface="Cambria"/>
                <a:cs typeface="Cambria"/>
                <a:sym typeface="Cambria"/>
              </a:rPr>
              <a:t>Motion:</a:t>
            </a:r>
            <a:r>
              <a:rPr b="0" i="0" lang="en-US" sz="1800" u="none" cap="none" strike="noStrike">
                <a:solidFill>
                  <a:schemeClr val="dk1"/>
                </a:solidFill>
                <a:latin typeface="Cambria"/>
                <a:ea typeface="Cambria"/>
                <a:cs typeface="Cambria"/>
                <a:sym typeface="Cambria"/>
              </a:rPr>
              <a:t> Kinect, full body tracking of skeleton, gesture recognition, virtual try-on</a:t>
            </a:r>
            <a:endParaRPr/>
          </a:p>
          <a:p>
            <a:pPr indent="-342900" lvl="1" marL="800100" marR="0" rtl="0" algn="l">
              <a:spcBef>
                <a:spcPts val="0"/>
              </a:spcBef>
              <a:spcAft>
                <a:spcPts val="0"/>
              </a:spcAft>
              <a:buClr>
                <a:schemeClr val="dk1"/>
              </a:buClr>
              <a:buSzPts val="1800"/>
              <a:buFont typeface="Noto Sans Symbols"/>
              <a:buChar char="⮚"/>
            </a:pPr>
            <a:r>
              <a:rPr b="1" i="0" lang="en-US" sz="1800" u="none" cap="none" strike="noStrike">
                <a:solidFill>
                  <a:schemeClr val="dk1"/>
                </a:solidFill>
                <a:latin typeface="Cambria"/>
                <a:ea typeface="Cambria"/>
                <a:cs typeface="Cambria"/>
                <a:sym typeface="Cambria"/>
              </a:rPr>
              <a:t>Medical imaging:</a:t>
            </a:r>
            <a:r>
              <a:rPr b="0" i="0" lang="en-US" sz="1800" u="none" cap="none" strike="noStrike">
                <a:solidFill>
                  <a:schemeClr val="dk1"/>
                </a:solidFill>
                <a:latin typeface="Cambria"/>
                <a:ea typeface="Cambria"/>
                <a:cs typeface="Cambria"/>
                <a:sym typeface="Cambria"/>
              </a:rPr>
              <a:t> CAT / MRI reconstruction, assisted diagnosis, automatic pathology, connectomics, endoscopic surgery</a:t>
            </a:r>
            <a:endParaRPr/>
          </a:p>
          <a:p>
            <a:pPr indent="-342900" lvl="1" marL="800100" marR="0" rtl="0" algn="l">
              <a:spcBef>
                <a:spcPts val="0"/>
              </a:spcBef>
              <a:spcAft>
                <a:spcPts val="0"/>
              </a:spcAft>
              <a:buClr>
                <a:schemeClr val="dk1"/>
              </a:buClr>
              <a:buSzPts val="1800"/>
              <a:buFont typeface="Noto Sans Symbols"/>
              <a:buChar char="⮚"/>
            </a:pPr>
            <a:r>
              <a:rPr b="1" i="0" lang="en-US" sz="1800" u="none" cap="none" strike="noStrike">
                <a:solidFill>
                  <a:schemeClr val="dk1"/>
                </a:solidFill>
                <a:latin typeface="Cambria"/>
                <a:ea typeface="Cambria"/>
                <a:cs typeface="Cambria"/>
                <a:sym typeface="Cambria"/>
              </a:rPr>
              <a:t>Industry:</a:t>
            </a:r>
            <a:r>
              <a:rPr b="0" i="0" lang="en-US" sz="1800" u="none" cap="none" strike="noStrike">
                <a:solidFill>
                  <a:schemeClr val="dk1"/>
                </a:solidFill>
                <a:latin typeface="Cambria"/>
                <a:ea typeface="Cambria"/>
                <a:cs typeface="Cambria"/>
                <a:sym typeface="Cambria"/>
              </a:rPr>
              <a:t> Vision-based robotics (marker-based), machine-assisted router (jig), automated post, ANPR (number plates), surveillance, drones, shopping</a:t>
            </a:r>
            <a:endParaRPr/>
          </a:p>
          <a:p>
            <a:pPr indent="-342900" lvl="1" marL="800100" marR="0" rtl="0" algn="l">
              <a:spcBef>
                <a:spcPts val="0"/>
              </a:spcBef>
              <a:spcAft>
                <a:spcPts val="0"/>
              </a:spcAft>
              <a:buClr>
                <a:schemeClr val="dk1"/>
              </a:buClr>
              <a:buSzPts val="1800"/>
              <a:buFont typeface="Noto Sans Symbols"/>
              <a:buChar char="⮚"/>
            </a:pPr>
            <a:r>
              <a:rPr b="1" i="0" lang="en-US" sz="1800" u="none" cap="none" strike="noStrike">
                <a:solidFill>
                  <a:schemeClr val="dk1"/>
                </a:solidFill>
                <a:latin typeface="Cambria"/>
                <a:ea typeface="Cambria"/>
                <a:cs typeface="Cambria"/>
                <a:sym typeface="Cambria"/>
              </a:rPr>
              <a:t>Transportation:</a:t>
            </a:r>
            <a:r>
              <a:rPr b="0" i="0" lang="en-US" sz="1800" u="none" cap="none" strike="noStrike">
                <a:solidFill>
                  <a:schemeClr val="dk1"/>
                </a:solidFill>
                <a:latin typeface="Cambria"/>
                <a:ea typeface="Cambria"/>
                <a:cs typeface="Cambria"/>
                <a:sym typeface="Cambria"/>
              </a:rPr>
              <a:t> Assisted driving (everything), face tracking/iris dilation for drunkeness, drowsiness, automated distribution (all modes)</a:t>
            </a:r>
            <a:endParaRPr/>
          </a:p>
          <a:p>
            <a:pPr indent="-342900" lvl="1" marL="800100" marR="0" rtl="0" algn="l">
              <a:spcBef>
                <a:spcPts val="0"/>
              </a:spcBef>
              <a:spcAft>
                <a:spcPts val="0"/>
              </a:spcAft>
              <a:buClr>
                <a:schemeClr val="dk1"/>
              </a:buClr>
              <a:buSzPts val="1800"/>
              <a:buFont typeface="Noto Sans Symbols"/>
              <a:buChar char="⮚"/>
            </a:pPr>
            <a:r>
              <a:rPr b="1" i="0" lang="en-US" sz="1800" u="none" cap="none" strike="noStrike">
                <a:solidFill>
                  <a:schemeClr val="dk1"/>
                </a:solidFill>
                <a:latin typeface="Cambria"/>
                <a:ea typeface="Cambria"/>
                <a:cs typeface="Cambria"/>
                <a:sym typeface="Cambria"/>
              </a:rPr>
              <a:t>Media:</a:t>
            </a:r>
            <a:r>
              <a:rPr b="0" i="0" lang="en-US" sz="1800" u="none" cap="none" strike="noStrike">
                <a:solidFill>
                  <a:schemeClr val="dk1"/>
                </a:solidFill>
                <a:latin typeface="Cambria"/>
                <a:ea typeface="Cambria"/>
                <a:cs typeface="Cambria"/>
                <a:sym typeface="Cambria"/>
              </a:rPr>
              <a:t> Visual effects for film, TV (reconstruction), virtual sports replay (reconstruction), semantics-based auto edits (reconstruction, recognition)</a:t>
            </a:r>
            <a:endParaRPr/>
          </a:p>
        </p:txBody>
      </p:sp>
      <p:sp>
        <p:nvSpPr>
          <p:cNvPr id="3442" name="Google Shape;3442;p26"/>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3443" name="Google Shape;3443;p26"/>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3444" name="Google Shape;3444;p26"/>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3445" name="Google Shape;3445;p26"/>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Introduction to Computer Vision (Cntd.)</a:t>
            </a:r>
            <a:endParaRPr/>
          </a:p>
        </p:txBody>
      </p:sp>
      <p:grpSp>
        <p:nvGrpSpPr>
          <p:cNvPr id="3446" name="Google Shape;3446;p26"/>
          <p:cNvGrpSpPr/>
          <p:nvPr/>
        </p:nvGrpSpPr>
        <p:grpSpPr>
          <a:xfrm flipH="1">
            <a:off x="500415" y="164589"/>
            <a:ext cx="987415" cy="917986"/>
            <a:chOff x="5269706" y="2450306"/>
            <a:chExt cx="1654493" cy="1950720"/>
          </a:xfrm>
        </p:grpSpPr>
        <p:sp>
          <p:nvSpPr>
            <p:cNvPr id="3447" name="Google Shape;3447;p26"/>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48" name="Google Shape;3448;p26"/>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49" name="Google Shape;3449;p26"/>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50" name="Google Shape;3450;p26"/>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51" name="Google Shape;3451;p26"/>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52" name="Google Shape;3452;p26"/>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53" name="Google Shape;3453;p26"/>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54" name="Google Shape;3454;p26"/>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55" name="Google Shape;3455;p26"/>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56" name="Google Shape;3456;p26"/>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57" name="Google Shape;3457;p26"/>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58" name="Google Shape;3458;p26"/>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59" name="Google Shape;3459;p26"/>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60" name="Google Shape;3460;p26"/>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61" name="Google Shape;3461;p26"/>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62" name="Google Shape;3462;p26"/>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63" name="Google Shape;3463;p26"/>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64" name="Google Shape;3464;p26"/>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65" name="Google Shape;3465;p26"/>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66" name="Google Shape;3466;p26"/>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67" name="Google Shape;3467;p26"/>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68" name="Google Shape;3468;p26"/>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69" name="Google Shape;3469;p26"/>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70" name="Google Shape;3470;p26"/>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71" name="Google Shape;3471;p26"/>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72" name="Google Shape;3472;p26"/>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73" name="Google Shape;3473;p26"/>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74" name="Google Shape;3474;p26"/>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75" name="Google Shape;3475;p26"/>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76" name="Google Shape;3476;p26"/>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77" name="Google Shape;3477;p26"/>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78" name="Google Shape;3478;p26"/>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79" name="Google Shape;3479;p26"/>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80" name="Google Shape;3480;p26"/>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81" name="Google Shape;3481;p26"/>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82" name="Google Shape;3482;p26"/>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83" name="Google Shape;3483;p26"/>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84" name="Google Shape;3484;p26"/>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85" name="Google Shape;3485;p26"/>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86" name="Google Shape;3486;p26"/>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87" name="Google Shape;3487;p26"/>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88" name="Google Shape;3488;p26"/>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89" name="Google Shape;3489;p26"/>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90" name="Google Shape;3490;p26"/>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91" name="Google Shape;3491;p26"/>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92" name="Google Shape;3492;p26"/>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93" name="Google Shape;3493;p26"/>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94" name="Google Shape;3494;p26"/>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95" name="Google Shape;3495;p26"/>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96" name="Google Shape;3496;p26"/>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97" name="Google Shape;3497;p26"/>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98" name="Google Shape;3498;p26"/>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99" name="Google Shape;3499;p26"/>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00" name="Google Shape;3500;p26"/>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01" name="Google Shape;3501;p26"/>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02" name="Google Shape;3502;p26"/>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03" name="Google Shape;3503;p26"/>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04" name="Google Shape;3504;p26"/>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05" name="Google Shape;3505;p26"/>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06" name="Google Shape;3506;p26"/>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07" name="Google Shape;3507;p26"/>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08" name="Google Shape;3508;p26"/>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09" name="Google Shape;3509;p26"/>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10" name="Google Shape;3510;p26"/>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11" name="Google Shape;3511;p26"/>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12" name="Google Shape;3512;p26"/>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13" name="Google Shape;3513;p26"/>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14" name="Google Shape;3514;p26"/>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15" name="Google Shape;3515;p26"/>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16" name="Google Shape;3516;p26"/>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17" name="Google Shape;3517;p26"/>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18" name="Google Shape;3518;p26"/>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19" name="Google Shape;3519;p26"/>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20" name="Google Shape;3520;p26"/>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21" name="Google Shape;3521;p26"/>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22" name="Google Shape;3522;p26"/>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23" name="Google Shape;3523;p26"/>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24" name="Google Shape;3524;p26"/>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25" name="Google Shape;3525;p26"/>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26" name="Google Shape;3526;p26"/>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27" name="Google Shape;3527;p26"/>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28" name="Google Shape;3528;p26"/>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29" name="Google Shape;3529;p26"/>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30" name="Google Shape;3530;p26"/>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31" name="Google Shape;3531;p26"/>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32" name="Google Shape;3532;p26"/>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33" name="Google Shape;3533;p26"/>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34" name="Google Shape;3534;p26"/>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35" name="Google Shape;3535;p26"/>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36" name="Google Shape;3536;p26"/>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37" name="Google Shape;3537;p26"/>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38" name="Google Shape;3538;p26"/>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39" name="Google Shape;3539;p26"/>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40" name="Google Shape;3540;p26"/>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41" name="Google Shape;3541;p26"/>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42" name="Google Shape;3542;p26"/>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43" name="Google Shape;3543;p26"/>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44" name="Google Shape;3544;p26"/>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45" name="Google Shape;3545;p26"/>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46" name="Google Shape;3546;p26"/>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47" name="Google Shape;3547;p26"/>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48" name="Google Shape;3548;p26"/>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49" name="Google Shape;3549;p26"/>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50" name="Google Shape;3550;p26"/>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51" name="Google Shape;3551;p26"/>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52" name="Google Shape;3552;p26"/>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53" name="Google Shape;3553;p26"/>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54" name="Google Shape;3554;p26"/>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55" name="Google Shape;3555;p26"/>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56" name="Google Shape;3556;p26"/>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57" name="Google Shape;3557;p26"/>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58" name="Google Shape;3558;p26"/>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59" name="Google Shape;3559;p26"/>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60" name="Google Shape;3560;p26"/>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61" name="Google Shape;3561;p26"/>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62" name="Google Shape;3562;p26"/>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63" name="Google Shape;3563;p26"/>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64" name="Google Shape;3564;p26"/>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65" name="Google Shape;3565;p26"/>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66" name="Google Shape;3566;p26"/>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67" name="Google Shape;3567;p26"/>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68" name="Google Shape;3568;p26"/>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69" name="Google Shape;3569;p26"/>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70" name="Google Shape;3570;p26"/>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71" name="Google Shape;3571;p26"/>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72" name="Google Shape;3572;p26"/>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73" name="Google Shape;3573;p26"/>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577" name="Shape 3577"/>
        <p:cNvGrpSpPr/>
        <p:nvPr/>
      </p:nvGrpSpPr>
      <p:grpSpPr>
        <a:xfrm>
          <a:off x="0" y="0"/>
          <a:ext cx="0" cy="0"/>
          <a:chOff x="0" y="0"/>
          <a:chExt cx="0" cy="0"/>
        </a:xfrm>
      </p:grpSpPr>
      <p:sp>
        <p:nvSpPr>
          <p:cNvPr id="3578" name="Google Shape;3578;p27"/>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3579" name="Google Shape;3579;p27"/>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3580" name="Google Shape;3580;p27"/>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3581" name="Google Shape;3581;p27"/>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a:t>
            </a:r>
            <a:endParaRPr/>
          </a:p>
        </p:txBody>
      </p:sp>
      <p:grpSp>
        <p:nvGrpSpPr>
          <p:cNvPr id="3582" name="Google Shape;3582;p27"/>
          <p:cNvGrpSpPr/>
          <p:nvPr/>
        </p:nvGrpSpPr>
        <p:grpSpPr>
          <a:xfrm flipH="1">
            <a:off x="500415" y="164589"/>
            <a:ext cx="987415" cy="917986"/>
            <a:chOff x="5269706" y="2450306"/>
            <a:chExt cx="1654493" cy="1950720"/>
          </a:xfrm>
        </p:grpSpPr>
        <p:sp>
          <p:nvSpPr>
            <p:cNvPr id="3583" name="Google Shape;3583;p27"/>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84" name="Google Shape;3584;p27"/>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85" name="Google Shape;3585;p27"/>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86" name="Google Shape;3586;p27"/>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87" name="Google Shape;3587;p27"/>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88" name="Google Shape;3588;p27"/>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89" name="Google Shape;3589;p27"/>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90" name="Google Shape;3590;p27"/>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91" name="Google Shape;3591;p27"/>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92" name="Google Shape;3592;p27"/>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93" name="Google Shape;3593;p27"/>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94" name="Google Shape;3594;p27"/>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95" name="Google Shape;3595;p27"/>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96" name="Google Shape;3596;p27"/>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97" name="Google Shape;3597;p27"/>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98" name="Google Shape;3598;p27"/>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99" name="Google Shape;3599;p27"/>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00" name="Google Shape;3600;p27"/>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01" name="Google Shape;3601;p27"/>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02" name="Google Shape;3602;p27"/>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03" name="Google Shape;3603;p27"/>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04" name="Google Shape;3604;p27"/>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05" name="Google Shape;3605;p27"/>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06" name="Google Shape;3606;p27"/>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07" name="Google Shape;3607;p27"/>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08" name="Google Shape;3608;p27"/>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09" name="Google Shape;3609;p27"/>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10" name="Google Shape;3610;p27"/>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11" name="Google Shape;3611;p27"/>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12" name="Google Shape;3612;p27"/>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13" name="Google Shape;3613;p27"/>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14" name="Google Shape;3614;p27"/>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15" name="Google Shape;3615;p27"/>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16" name="Google Shape;3616;p27"/>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17" name="Google Shape;3617;p27"/>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18" name="Google Shape;3618;p27"/>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19" name="Google Shape;3619;p27"/>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20" name="Google Shape;3620;p27"/>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21" name="Google Shape;3621;p27"/>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22" name="Google Shape;3622;p27"/>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23" name="Google Shape;3623;p27"/>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24" name="Google Shape;3624;p27"/>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25" name="Google Shape;3625;p27"/>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26" name="Google Shape;3626;p27"/>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27" name="Google Shape;3627;p27"/>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28" name="Google Shape;3628;p27"/>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29" name="Google Shape;3629;p27"/>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30" name="Google Shape;3630;p27"/>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31" name="Google Shape;3631;p27"/>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32" name="Google Shape;3632;p27"/>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33" name="Google Shape;3633;p27"/>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34" name="Google Shape;3634;p27"/>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35" name="Google Shape;3635;p27"/>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36" name="Google Shape;3636;p27"/>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37" name="Google Shape;3637;p27"/>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38" name="Google Shape;3638;p27"/>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39" name="Google Shape;3639;p27"/>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40" name="Google Shape;3640;p27"/>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41" name="Google Shape;3641;p27"/>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42" name="Google Shape;3642;p27"/>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43" name="Google Shape;3643;p27"/>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44" name="Google Shape;3644;p27"/>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45" name="Google Shape;3645;p27"/>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46" name="Google Shape;3646;p27"/>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47" name="Google Shape;3647;p27"/>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48" name="Google Shape;3648;p27"/>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49" name="Google Shape;3649;p27"/>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50" name="Google Shape;3650;p27"/>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51" name="Google Shape;3651;p27"/>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52" name="Google Shape;3652;p27"/>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53" name="Google Shape;3653;p27"/>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54" name="Google Shape;3654;p27"/>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55" name="Google Shape;3655;p27"/>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56" name="Google Shape;3656;p27"/>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57" name="Google Shape;3657;p27"/>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58" name="Google Shape;3658;p27"/>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59" name="Google Shape;3659;p27"/>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60" name="Google Shape;3660;p27"/>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61" name="Google Shape;3661;p27"/>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62" name="Google Shape;3662;p27"/>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63" name="Google Shape;3663;p27"/>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64" name="Google Shape;3664;p27"/>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65" name="Google Shape;3665;p27"/>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66" name="Google Shape;3666;p27"/>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67" name="Google Shape;3667;p27"/>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68" name="Google Shape;3668;p27"/>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69" name="Google Shape;3669;p27"/>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70" name="Google Shape;3670;p27"/>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71" name="Google Shape;3671;p27"/>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72" name="Google Shape;3672;p27"/>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73" name="Google Shape;3673;p27"/>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74" name="Google Shape;3674;p27"/>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75" name="Google Shape;3675;p27"/>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76" name="Google Shape;3676;p27"/>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77" name="Google Shape;3677;p27"/>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78" name="Google Shape;3678;p27"/>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79" name="Google Shape;3679;p27"/>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80" name="Google Shape;3680;p27"/>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81" name="Google Shape;3681;p27"/>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82" name="Google Shape;3682;p27"/>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83" name="Google Shape;3683;p27"/>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84" name="Google Shape;3684;p27"/>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85" name="Google Shape;3685;p27"/>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86" name="Google Shape;3686;p27"/>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87" name="Google Shape;3687;p27"/>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88" name="Google Shape;3688;p27"/>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89" name="Google Shape;3689;p27"/>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90" name="Google Shape;3690;p27"/>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91" name="Google Shape;3691;p27"/>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92" name="Google Shape;3692;p27"/>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93" name="Google Shape;3693;p27"/>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94" name="Google Shape;3694;p27"/>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95" name="Google Shape;3695;p27"/>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96" name="Google Shape;3696;p27"/>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97" name="Google Shape;3697;p27"/>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98" name="Google Shape;3698;p27"/>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99" name="Google Shape;3699;p27"/>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00" name="Google Shape;3700;p27"/>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01" name="Google Shape;3701;p27"/>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02" name="Google Shape;3702;p27"/>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03" name="Google Shape;3703;p27"/>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04" name="Google Shape;3704;p27"/>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05" name="Google Shape;3705;p27"/>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06" name="Google Shape;3706;p27"/>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07" name="Google Shape;3707;p27"/>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08" name="Google Shape;3708;p27"/>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09" name="Google Shape;3709;p27"/>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3710" name="Google Shape;3710;p27"/>
          <p:cNvSpPr/>
          <p:nvPr/>
        </p:nvSpPr>
        <p:spPr>
          <a:xfrm>
            <a:off x="500415" y="1301227"/>
            <a:ext cx="11377454" cy="2123658"/>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History of ANN:</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History of the ANNs stems from the </a:t>
            </a:r>
            <a:r>
              <a:rPr b="1" i="0" lang="en-US" sz="2200" u="none" cap="none" strike="noStrike">
                <a:solidFill>
                  <a:schemeClr val="dk1"/>
                </a:solidFill>
                <a:latin typeface="Cambria"/>
                <a:ea typeface="Cambria"/>
                <a:cs typeface="Cambria"/>
                <a:sym typeface="Cambria"/>
              </a:rPr>
              <a:t>1940s</a:t>
            </a:r>
            <a:r>
              <a:rPr b="0" i="0" lang="en-US" sz="2200" u="none" cap="none" strike="noStrike">
                <a:solidFill>
                  <a:schemeClr val="dk1"/>
                </a:solidFill>
                <a:latin typeface="Cambria"/>
                <a:ea typeface="Cambria"/>
                <a:cs typeface="Cambria"/>
                <a:sym typeface="Cambria"/>
              </a:rPr>
              <a:t>, the decade of the first electronic computer.</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However, the first important step took place in </a:t>
            </a:r>
            <a:r>
              <a:rPr b="1" i="0" lang="en-US" sz="2200" u="none" cap="none" strike="noStrike">
                <a:solidFill>
                  <a:schemeClr val="dk1"/>
                </a:solidFill>
                <a:latin typeface="Cambria"/>
                <a:ea typeface="Cambria"/>
                <a:cs typeface="Cambria"/>
                <a:sym typeface="Cambria"/>
              </a:rPr>
              <a:t>1957</a:t>
            </a:r>
            <a:r>
              <a:rPr b="0" i="0" lang="en-US" sz="2200" u="none" cap="none" strike="noStrike">
                <a:solidFill>
                  <a:schemeClr val="dk1"/>
                </a:solidFill>
                <a:latin typeface="Cambria"/>
                <a:ea typeface="Cambria"/>
                <a:cs typeface="Cambria"/>
                <a:sym typeface="Cambria"/>
              </a:rPr>
              <a:t> when </a:t>
            </a:r>
            <a:r>
              <a:rPr b="1" i="0" lang="en-US" sz="2200" u="none" cap="none" strike="noStrike">
                <a:solidFill>
                  <a:schemeClr val="dk1"/>
                </a:solidFill>
                <a:latin typeface="Cambria"/>
                <a:ea typeface="Cambria"/>
                <a:cs typeface="Cambria"/>
                <a:sym typeface="Cambria"/>
              </a:rPr>
              <a:t>Rosenblatt</a:t>
            </a:r>
            <a:r>
              <a:rPr b="0" i="0" lang="en-US" sz="2200" u="none" cap="none" strike="noStrike">
                <a:solidFill>
                  <a:schemeClr val="dk1"/>
                </a:solidFill>
                <a:latin typeface="Cambria"/>
                <a:ea typeface="Cambria"/>
                <a:cs typeface="Cambria"/>
                <a:sym typeface="Cambria"/>
              </a:rPr>
              <a:t> introduced the first concrete neural model, the </a:t>
            </a:r>
            <a:r>
              <a:rPr b="1" i="0" lang="en-US" sz="2200" u="none" cap="none" strike="noStrike">
                <a:solidFill>
                  <a:schemeClr val="dk1"/>
                </a:solidFill>
                <a:latin typeface="Cambria"/>
                <a:ea typeface="Cambria"/>
                <a:cs typeface="Cambria"/>
                <a:sym typeface="Cambria"/>
              </a:rPr>
              <a:t>perceptron</a:t>
            </a:r>
            <a:r>
              <a:rPr b="0" i="0" lang="en-US" sz="2200" u="none" cap="none" strike="noStrike">
                <a:solidFill>
                  <a:schemeClr val="dk1"/>
                </a:solidFill>
                <a:latin typeface="Cambria"/>
                <a:ea typeface="Cambria"/>
                <a:cs typeface="Cambria"/>
                <a:sym typeface="Cambria"/>
              </a:rPr>
              <a:t>. Rosenblatt also took part in constructing the first successful neurocomputer, the Mark I Perceptron. After this, the development of ANNs has proceeded as described in </a:t>
            </a:r>
            <a:r>
              <a:rPr b="0" i="1" lang="en-US" sz="2200" u="none" cap="none" strike="noStrike">
                <a:solidFill>
                  <a:schemeClr val="dk1"/>
                </a:solidFill>
                <a:latin typeface="Cambria"/>
                <a:ea typeface="Cambria"/>
                <a:cs typeface="Cambria"/>
                <a:sym typeface="Cambria"/>
              </a:rPr>
              <a:t>Figure</a:t>
            </a:r>
            <a:r>
              <a:rPr b="0" i="0" lang="en-US" sz="2200" u="none" cap="none" strike="noStrike">
                <a:solidFill>
                  <a:schemeClr val="dk1"/>
                </a:solidFill>
                <a:latin typeface="Cambria"/>
                <a:ea typeface="Cambria"/>
                <a:cs typeface="Cambria"/>
                <a:sym typeface="Cambria"/>
              </a:rPr>
              <a:t>.</a:t>
            </a:r>
            <a:endParaRPr/>
          </a:p>
        </p:txBody>
      </p:sp>
      <p:pic>
        <p:nvPicPr>
          <p:cNvPr id="3711" name="Google Shape;3711;p27"/>
          <p:cNvPicPr preferRelativeResize="0"/>
          <p:nvPr/>
        </p:nvPicPr>
        <p:blipFill rotWithShape="1">
          <a:blip r:embed="rId3">
            <a:alphaModFix/>
          </a:blip>
          <a:srcRect b="0" l="0" r="0" t="0"/>
          <a:stretch/>
        </p:blipFill>
        <p:spPr>
          <a:xfrm>
            <a:off x="2542305" y="3424885"/>
            <a:ext cx="7293674" cy="3038902"/>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5" name="Shape 3715"/>
        <p:cNvGrpSpPr/>
        <p:nvPr/>
      </p:nvGrpSpPr>
      <p:grpSpPr>
        <a:xfrm>
          <a:off x="0" y="0"/>
          <a:ext cx="0" cy="0"/>
          <a:chOff x="0" y="0"/>
          <a:chExt cx="0" cy="0"/>
        </a:xfrm>
      </p:grpSpPr>
      <p:sp>
        <p:nvSpPr>
          <p:cNvPr id="3716" name="Google Shape;3716;p28"/>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3717" name="Google Shape;3717;p28"/>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3718" name="Google Shape;3718;p28"/>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3719" name="Google Shape;3719;p28"/>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3720" name="Google Shape;3720;p28"/>
          <p:cNvGrpSpPr/>
          <p:nvPr/>
        </p:nvGrpSpPr>
        <p:grpSpPr>
          <a:xfrm flipH="1">
            <a:off x="500415" y="164589"/>
            <a:ext cx="987415" cy="917986"/>
            <a:chOff x="5269706" y="2450306"/>
            <a:chExt cx="1654493" cy="1950720"/>
          </a:xfrm>
        </p:grpSpPr>
        <p:sp>
          <p:nvSpPr>
            <p:cNvPr id="3721" name="Google Shape;3721;p28"/>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22" name="Google Shape;3722;p28"/>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23" name="Google Shape;3723;p28"/>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24" name="Google Shape;3724;p28"/>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25" name="Google Shape;3725;p28"/>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26" name="Google Shape;3726;p28"/>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27" name="Google Shape;3727;p28"/>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28" name="Google Shape;3728;p28"/>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29" name="Google Shape;3729;p28"/>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30" name="Google Shape;3730;p28"/>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31" name="Google Shape;3731;p28"/>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32" name="Google Shape;3732;p28"/>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33" name="Google Shape;3733;p28"/>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34" name="Google Shape;3734;p28"/>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35" name="Google Shape;3735;p28"/>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36" name="Google Shape;3736;p28"/>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37" name="Google Shape;3737;p28"/>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38" name="Google Shape;3738;p28"/>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39" name="Google Shape;3739;p28"/>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40" name="Google Shape;3740;p28"/>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41" name="Google Shape;3741;p28"/>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42" name="Google Shape;3742;p28"/>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43" name="Google Shape;3743;p28"/>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44" name="Google Shape;3744;p28"/>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45" name="Google Shape;3745;p28"/>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46" name="Google Shape;3746;p28"/>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47" name="Google Shape;3747;p28"/>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48" name="Google Shape;3748;p28"/>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49" name="Google Shape;3749;p28"/>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50" name="Google Shape;3750;p28"/>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51" name="Google Shape;3751;p28"/>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52" name="Google Shape;3752;p28"/>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53" name="Google Shape;3753;p28"/>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54" name="Google Shape;3754;p28"/>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55" name="Google Shape;3755;p28"/>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56" name="Google Shape;3756;p28"/>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57" name="Google Shape;3757;p28"/>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58" name="Google Shape;3758;p28"/>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59" name="Google Shape;3759;p28"/>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60" name="Google Shape;3760;p28"/>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61" name="Google Shape;3761;p28"/>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62" name="Google Shape;3762;p28"/>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63" name="Google Shape;3763;p28"/>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64" name="Google Shape;3764;p28"/>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65" name="Google Shape;3765;p28"/>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66" name="Google Shape;3766;p28"/>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67" name="Google Shape;3767;p28"/>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68" name="Google Shape;3768;p28"/>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69" name="Google Shape;3769;p28"/>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70" name="Google Shape;3770;p28"/>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71" name="Google Shape;3771;p28"/>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72" name="Google Shape;3772;p28"/>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73" name="Google Shape;3773;p28"/>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74" name="Google Shape;3774;p28"/>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75" name="Google Shape;3775;p28"/>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76" name="Google Shape;3776;p28"/>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77" name="Google Shape;3777;p28"/>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78" name="Google Shape;3778;p28"/>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79" name="Google Shape;3779;p28"/>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80" name="Google Shape;3780;p28"/>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81" name="Google Shape;3781;p28"/>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82" name="Google Shape;3782;p28"/>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83" name="Google Shape;3783;p28"/>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84" name="Google Shape;3784;p28"/>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85" name="Google Shape;3785;p28"/>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86" name="Google Shape;3786;p28"/>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87" name="Google Shape;3787;p28"/>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88" name="Google Shape;3788;p28"/>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89" name="Google Shape;3789;p28"/>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90" name="Google Shape;3790;p28"/>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91" name="Google Shape;3791;p28"/>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92" name="Google Shape;3792;p28"/>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93" name="Google Shape;3793;p28"/>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94" name="Google Shape;3794;p28"/>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95" name="Google Shape;3795;p28"/>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96" name="Google Shape;3796;p28"/>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97" name="Google Shape;3797;p28"/>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98" name="Google Shape;3798;p28"/>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99" name="Google Shape;3799;p28"/>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00" name="Google Shape;3800;p28"/>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01" name="Google Shape;3801;p28"/>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02" name="Google Shape;3802;p28"/>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03" name="Google Shape;3803;p28"/>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04" name="Google Shape;3804;p28"/>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05" name="Google Shape;3805;p28"/>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06" name="Google Shape;3806;p28"/>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07" name="Google Shape;3807;p28"/>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08" name="Google Shape;3808;p28"/>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09" name="Google Shape;3809;p28"/>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10" name="Google Shape;3810;p28"/>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11" name="Google Shape;3811;p28"/>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12" name="Google Shape;3812;p28"/>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13" name="Google Shape;3813;p28"/>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14" name="Google Shape;3814;p28"/>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15" name="Google Shape;3815;p28"/>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16" name="Google Shape;3816;p28"/>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17" name="Google Shape;3817;p28"/>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18" name="Google Shape;3818;p28"/>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19" name="Google Shape;3819;p28"/>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20" name="Google Shape;3820;p28"/>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21" name="Google Shape;3821;p28"/>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22" name="Google Shape;3822;p28"/>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23" name="Google Shape;3823;p28"/>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24" name="Google Shape;3824;p28"/>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25" name="Google Shape;3825;p28"/>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26" name="Google Shape;3826;p28"/>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27" name="Google Shape;3827;p28"/>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28" name="Google Shape;3828;p28"/>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29" name="Google Shape;3829;p28"/>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30" name="Google Shape;3830;p28"/>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31" name="Google Shape;3831;p28"/>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32" name="Google Shape;3832;p28"/>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33" name="Google Shape;3833;p28"/>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34" name="Google Shape;3834;p28"/>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35" name="Google Shape;3835;p28"/>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36" name="Google Shape;3836;p28"/>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37" name="Google Shape;3837;p28"/>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38" name="Google Shape;3838;p28"/>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39" name="Google Shape;3839;p28"/>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40" name="Google Shape;3840;p28"/>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41" name="Google Shape;3841;p28"/>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42" name="Google Shape;3842;p28"/>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43" name="Google Shape;3843;p28"/>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44" name="Google Shape;3844;p28"/>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45" name="Google Shape;3845;p28"/>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46" name="Google Shape;3846;p28"/>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47" name="Google Shape;3847;p28"/>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3848" name="Google Shape;3848;p28"/>
          <p:cNvSpPr/>
          <p:nvPr/>
        </p:nvSpPr>
        <p:spPr>
          <a:xfrm>
            <a:off x="500415" y="1301227"/>
            <a:ext cx="11377454" cy="2123658"/>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History of ANN (Cntd.):</a:t>
            </a:r>
            <a:endParaRPr b="1" i="1" sz="2200" u="sng">
              <a:solidFill>
                <a:schemeClr val="dk1"/>
              </a:solidFill>
              <a:latin typeface="Cambria"/>
              <a:ea typeface="Cambria"/>
              <a:cs typeface="Cambria"/>
              <a:sym typeface="Cambria"/>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Rosenblatt's original perceptron model contained only one layer. From this, a multi-layered model was derived in 1960. At first, the use of the </a:t>
            </a:r>
            <a:r>
              <a:rPr b="1" i="0" lang="en-US" sz="2200" u="none" cap="none" strike="noStrike">
                <a:solidFill>
                  <a:schemeClr val="dk1"/>
                </a:solidFill>
                <a:latin typeface="Cambria"/>
                <a:ea typeface="Cambria"/>
                <a:cs typeface="Cambria"/>
                <a:sym typeface="Cambria"/>
              </a:rPr>
              <a:t>multi-layer perceptron (MLP)</a:t>
            </a:r>
            <a:r>
              <a:rPr b="0" i="0" lang="en-US" sz="2200" u="none" cap="none" strike="noStrike">
                <a:solidFill>
                  <a:schemeClr val="dk1"/>
                </a:solidFill>
                <a:latin typeface="Cambria"/>
                <a:ea typeface="Cambria"/>
                <a:cs typeface="Cambria"/>
                <a:sym typeface="Cambria"/>
              </a:rPr>
              <a:t> was complicated by the lack of a appropriate learning algorithm. </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In 1974, Werbos came to introduce a so-called back propagation algorithm for the three-layered perceptron network.</a:t>
            </a:r>
            <a:endParaRPr/>
          </a:p>
        </p:txBody>
      </p:sp>
      <p:pic>
        <p:nvPicPr>
          <p:cNvPr id="3849" name="Google Shape;3849;p28"/>
          <p:cNvPicPr preferRelativeResize="0"/>
          <p:nvPr/>
        </p:nvPicPr>
        <p:blipFill rotWithShape="1">
          <a:blip r:embed="rId3">
            <a:alphaModFix/>
          </a:blip>
          <a:srcRect b="0" l="0" r="0" t="0"/>
          <a:stretch/>
        </p:blipFill>
        <p:spPr>
          <a:xfrm>
            <a:off x="2514600" y="3424885"/>
            <a:ext cx="7162800" cy="3005555"/>
          </a:xfrm>
          <a:prstGeom prst="rect">
            <a:avLst/>
          </a:prstGeom>
          <a:noFill/>
          <a:ln>
            <a:noFill/>
          </a:ln>
        </p:spPr>
      </p:pic>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3" name="Shape 3853"/>
        <p:cNvGrpSpPr/>
        <p:nvPr/>
      </p:nvGrpSpPr>
      <p:grpSpPr>
        <a:xfrm>
          <a:off x="0" y="0"/>
          <a:ext cx="0" cy="0"/>
          <a:chOff x="0" y="0"/>
          <a:chExt cx="0" cy="0"/>
        </a:xfrm>
      </p:grpSpPr>
      <p:sp>
        <p:nvSpPr>
          <p:cNvPr id="3854" name="Google Shape;3854;p29"/>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3855" name="Google Shape;3855;p29"/>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3856" name="Google Shape;3856;p29"/>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3857" name="Google Shape;3857;p29"/>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3858" name="Google Shape;3858;p29"/>
          <p:cNvGrpSpPr/>
          <p:nvPr/>
        </p:nvGrpSpPr>
        <p:grpSpPr>
          <a:xfrm flipH="1">
            <a:off x="500415" y="164589"/>
            <a:ext cx="987415" cy="917986"/>
            <a:chOff x="5269706" y="2450306"/>
            <a:chExt cx="1654493" cy="1950720"/>
          </a:xfrm>
        </p:grpSpPr>
        <p:sp>
          <p:nvSpPr>
            <p:cNvPr id="3859" name="Google Shape;3859;p29"/>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60" name="Google Shape;3860;p29"/>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61" name="Google Shape;3861;p29"/>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62" name="Google Shape;3862;p29"/>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63" name="Google Shape;3863;p29"/>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64" name="Google Shape;3864;p29"/>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65" name="Google Shape;3865;p29"/>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66" name="Google Shape;3866;p29"/>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67" name="Google Shape;3867;p29"/>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68" name="Google Shape;3868;p29"/>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69" name="Google Shape;3869;p29"/>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70" name="Google Shape;3870;p29"/>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71" name="Google Shape;3871;p29"/>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72" name="Google Shape;3872;p29"/>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73" name="Google Shape;3873;p29"/>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74" name="Google Shape;3874;p29"/>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75" name="Google Shape;3875;p29"/>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76" name="Google Shape;3876;p29"/>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77" name="Google Shape;3877;p29"/>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78" name="Google Shape;3878;p29"/>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79" name="Google Shape;3879;p29"/>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80" name="Google Shape;3880;p29"/>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81" name="Google Shape;3881;p29"/>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82" name="Google Shape;3882;p29"/>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83" name="Google Shape;3883;p29"/>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84" name="Google Shape;3884;p29"/>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85" name="Google Shape;3885;p29"/>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86" name="Google Shape;3886;p29"/>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87" name="Google Shape;3887;p29"/>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88" name="Google Shape;3888;p29"/>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89" name="Google Shape;3889;p29"/>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90" name="Google Shape;3890;p29"/>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91" name="Google Shape;3891;p29"/>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92" name="Google Shape;3892;p29"/>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93" name="Google Shape;3893;p29"/>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94" name="Google Shape;3894;p29"/>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95" name="Google Shape;3895;p29"/>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96" name="Google Shape;3896;p29"/>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97" name="Google Shape;3897;p29"/>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98" name="Google Shape;3898;p29"/>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99" name="Google Shape;3899;p29"/>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00" name="Google Shape;3900;p29"/>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01" name="Google Shape;3901;p29"/>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02" name="Google Shape;3902;p29"/>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03" name="Google Shape;3903;p29"/>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04" name="Google Shape;3904;p29"/>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05" name="Google Shape;3905;p29"/>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06" name="Google Shape;3906;p29"/>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07" name="Google Shape;3907;p29"/>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08" name="Google Shape;3908;p29"/>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09" name="Google Shape;3909;p29"/>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10" name="Google Shape;3910;p29"/>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11" name="Google Shape;3911;p29"/>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12" name="Google Shape;3912;p29"/>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13" name="Google Shape;3913;p29"/>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14" name="Google Shape;3914;p29"/>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15" name="Google Shape;3915;p29"/>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16" name="Google Shape;3916;p29"/>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17" name="Google Shape;3917;p29"/>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18" name="Google Shape;3918;p29"/>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19" name="Google Shape;3919;p29"/>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20" name="Google Shape;3920;p29"/>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21" name="Google Shape;3921;p29"/>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22" name="Google Shape;3922;p29"/>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23" name="Google Shape;3923;p29"/>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24" name="Google Shape;3924;p29"/>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25" name="Google Shape;3925;p29"/>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26" name="Google Shape;3926;p29"/>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27" name="Google Shape;3927;p29"/>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28" name="Google Shape;3928;p29"/>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29" name="Google Shape;3929;p29"/>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30" name="Google Shape;3930;p29"/>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31" name="Google Shape;3931;p29"/>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32" name="Google Shape;3932;p29"/>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33" name="Google Shape;3933;p29"/>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34" name="Google Shape;3934;p29"/>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35" name="Google Shape;3935;p29"/>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36" name="Google Shape;3936;p29"/>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37" name="Google Shape;3937;p29"/>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38" name="Google Shape;3938;p29"/>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39" name="Google Shape;3939;p29"/>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40" name="Google Shape;3940;p29"/>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41" name="Google Shape;3941;p29"/>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42" name="Google Shape;3942;p29"/>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43" name="Google Shape;3943;p29"/>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44" name="Google Shape;3944;p29"/>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45" name="Google Shape;3945;p29"/>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46" name="Google Shape;3946;p29"/>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47" name="Google Shape;3947;p29"/>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48" name="Google Shape;3948;p29"/>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49" name="Google Shape;3949;p29"/>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50" name="Google Shape;3950;p29"/>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51" name="Google Shape;3951;p29"/>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52" name="Google Shape;3952;p29"/>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53" name="Google Shape;3953;p29"/>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54" name="Google Shape;3954;p29"/>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55" name="Google Shape;3955;p29"/>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56" name="Google Shape;3956;p29"/>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57" name="Google Shape;3957;p29"/>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58" name="Google Shape;3958;p29"/>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59" name="Google Shape;3959;p29"/>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60" name="Google Shape;3960;p29"/>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61" name="Google Shape;3961;p29"/>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62" name="Google Shape;3962;p29"/>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63" name="Google Shape;3963;p29"/>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64" name="Google Shape;3964;p29"/>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65" name="Google Shape;3965;p29"/>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66" name="Google Shape;3966;p29"/>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67" name="Google Shape;3967;p29"/>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68" name="Google Shape;3968;p29"/>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69" name="Google Shape;3969;p29"/>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70" name="Google Shape;3970;p29"/>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71" name="Google Shape;3971;p29"/>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72" name="Google Shape;3972;p29"/>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73" name="Google Shape;3973;p29"/>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74" name="Google Shape;3974;p29"/>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75" name="Google Shape;3975;p29"/>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76" name="Google Shape;3976;p29"/>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77" name="Google Shape;3977;p29"/>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78" name="Google Shape;3978;p29"/>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79" name="Google Shape;3979;p29"/>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80" name="Google Shape;3980;p29"/>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81" name="Google Shape;3981;p29"/>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82" name="Google Shape;3982;p29"/>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83" name="Google Shape;3983;p29"/>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84" name="Google Shape;3984;p29"/>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85" name="Google Shape;3985;p29"/>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3986" name="Google Shape;3986;p29"/>
          <p:cNvSpPr/>
          <p:nvPr/>
        </p:nvSpPr>
        <p:spPr>
          <a:xfrm>
            <a:off x="500415" y="1301227"/>
            <a:ext cx="11377454" cy="2462213"/>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History of ANN (Cntd.):</a:t>
            </a:r>
            <a:endParaRPr b="1" i="1" sz="2200" u="sng">
              <a:solidFill>
                <a:schemeClr val="dk1"/>
              </a:solidFill>
              <a:latin typeface="Cambria"/>
              <a:ea typeface="Cambria"/>
              <a:cs typeface="Cambria"/>
              <a:sym typeface="Cambria"/>
            </a:endParaRPr>
          </a:p>
          <a:p>
            <a:pPr indent="-342900" lvl="1" marL="800100" marR="0" rtl="0" algn="l">
              <a:spcBef>
                <a:spcPts val="0"/>
              </a:spcBef>
              <a:spcAft>
                <a:spcPts val="0"/>
              </a:spcAft>
              <a:buClr>
                <a:schemeClr val="dk1"/>
              </a:buClr>
              <a:buSzPts val="2100"/>
              <a:buFont typeface="Noto Sans Symbols"/>
              <a:buChar char="⮚"/>
            </a:pPr>
            <a:r>
              <a:rPr b="0" i="0" lang="en-US" sz="2100" u="none" cap="none" strike="noStrike">
                <a:solidFill>
                  <a:schemeClr val="dk1"/>
                </a:solidFill>
                <a:latin typeface="Cambria"/>
                <a:ea typeface="Cambria"/>
                <a:cs typeface="Cambria"/>
                <a:sym typeface="Cambria"/>
              </a:rPr>
              <a:t>in 1986, The application area of the MLP networks remained rather limited until the breakthrough when a general back propagation algorithm for a multi-layered perceptron was introduced by Rummelhart and Mclelland.</a:t>
            </a:r>
            <a:endParaRPr/>
          </a:p>
          <a:p>
            <a:pPr indent="-342900" lvl="1" marL="800100" marR="0" rtl="0" algn="l">
              <a:spcBef>
                <a:spcPts val="0"/>
              </a:spcBef>
              <a:spcAft>
                <a:spcPts val="0"/>
              </a:spcAft>
              <a:buClr>
                <a:schemeClr val="dk1"/>
              </a:buClr>
              <a:buSzPts val="2100"/>
              <a:buFont typeface="Noto Sans Symbols"/>
              <a:buChar char="⮚"/>
            </a:pPr>
            <a:r>
              <a:rPr b="0" i="0" lang="en-US" sz="2100" u="none" cap="none" strike="noStrike">
                <a:solidFill>
                  <a:schemeClr val="dk1"/>
                </a:solidFill>
                <a:latin typeface="Cambria"/>
                <a:ea typeface="Cambria"/>
                <a:cs typeface="Cambria"/>
                <a:sym typeface="Cambria"/>
              </a:rPr>
              <a:t>in 1982, </a:t>
            </a:r>
            <a:r>
              <a:rPr b="1" i="0" lang="en-US" sz="2100" u="none" cap="none" strike="noStrike">
                <a:solidFill>
                  <a:schemeClr val="dk1"/>
                </a:solidFill>
                <a:latin typeface="Cambria"/>
                <a:ea typeface="Cambria"/>
                <a:cs typeface="Cambria"/>
                <a:sym typeface="Cambria"/>
              </a:rPr>
              <a:t>Hopfield</a:t>
            </a:r>
            <a:r>
              <a:rPr b="0" i="0" lang="en-US" sz="2100" u="none" cap="none" strike="noStrike">
                <a:solidFill>
                  <a:schemeClr val="dk1"/>
                </a:solidFill>
                <a:latin typeface="Cambria"/>
                <a:ea typeface="Cambria"/>
                <a:cs typeface="Cambria"/>
                <a:sym typeface="Cambria"/>
              </a:rPr>
              <a:t> brought out his idea of a neural network. Unlike the neurons in MLP, the Hopfield network consists of </a:t>
            </a:r>
            <a:r>
              <a:rPr b="1" i="0" lang="en-US" sz="2100" u="none" cap="none" strike="noStrike">
                <a:solidFill>
                  <a:schemeClr val="dk1"/>
                </a:solidFill>
                <a:latin typeface="Cambria"/>
                <a:ea typeface="Cambria"/>
                <a:cs typeface="Cambria"/>
                <a:sym typeface="Cambria"/>
              </a:rPr>
              <a:t>only one layer whose neurons are fully connected with each other.</a:t>
            </a:r>
            <a:endParaRPr/>
          </a:p>
        </p:txBody>
      </p:sp>
      <p:pic>
        <p:nvPicPr>
          <p:cNvPr id="3987" name="Google Shape;3987;p29"/>
          <p:cNvPicPr preferRelativeResize="0"/>
          <p:nvPr/>
        </p:nvPicPr>
        <p:blipFill rotWithShape="1">
          <a:blip r:embed="rId3">
            <a:alphaModFix/>
          </a:blip>
          <a:srcRect b="0" l="0" r="0" t="0"/>
          <a:stretch/>
        </p:blipFill>
        <p:spPr>
          <a:xfrm>
            <a:off x="2413686" y="3599934"/>
            <a:ext cx="7364628" cy="2891481"/>
          </a:xfrm>
          <a:prstGeom prst="rect">
            <a:avLst/>
          </a:prstGeom>
          <a:noFill/>
          <a:ln>
            <a:noFill/>
          </a:ln>
        </p:spPr>
      </p:pic>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32" name="Shape 332"/>
        <p:cNvGrpSpPr/>
        <p:nvPr/>
      </p:nvGrpSpPr>
      <p:grpSpPr>
        <a:xfrm>
          <a:off x="0" y="0"/>
          <a:ext cx="0" cy="0"/>
          <a:chOff x="0" y="0"/>
          <a:chExt cx="0" cy="0"/>
        </a:xfrm>
      </p:grpSpPr>
      <p:sp>
        <p:nvSpPr>
          <p:cNvPr id="333" name="Google Shape;333;p3"/>
          <p:cNvSpPr txBox="1"/>
          <p:nvPr>
            <p:ph idx="1" type="body"/>
          </p:nvPr>
        </p:nvSpPr>
        <p:spPr>
          <a:xfrm>
            <a:off x="838200" y="504825"/>
            <a:ext cx="10515600" cy="5672138"/>
          </a:xfrm>
          <a:prstGeom prst="rect">
            <a:avLst/>
          </a:prstGeom>
          <a:noFill/>
          <a:ln>
            <a:noFill/>
          </a:ln>
        </p:spPr>
        <p:txBody>
          <a:bodyPr anchorCtr="0" anchor="t" bIns="45700" lIns="91425" spcFirstLastPara="1" rIns="91425" wrap="square" tIns="45700">
            <a:normAutofit fontScale="92500" lnSpcReduction="20000"/>
          </a:bodyPr>
          <a:lstStyle/>
          <a:p>
            <a:pPr indent="-228600" lvl="0" marL="228600" rtl="0" algn="l">
              <a:lnSpc>
                <a:spcPct val="90000"/>
              </a:lnSpc>
              <a:spcBef>
                <a:spcPts val="0"/>
              </a:spcBef>
              <a:spcAft>
                <a:spcPts val="0"/>
              </a:spcAft>
              <a:buClr>
                <a:schemeClr val="dk1"/>
              </a:buClr>
              <a:buSzPct val="100000"/>
              <a:buChar char="•"/>
            </a:pPr>
            <a:r>
              <a:rPr lang="en-US" u="sng">
                <a:solidFill>
                  <a:schemeClr val="hlink"/>
                </a:solidFill>
                <a:hlinkClick r:id="rId3"/>
              </a:rPr>
              <a:t>https://youtu.be/Pq6Rdf7Va4c (application</a:t>
            </a:r>
            <a:r>
              <a:rPr lang="en-US"/>
              <a:t> of AI)</a:t>
            </a:r>
            <a:endParaRPr/>
          </a:p>
          <a:p>
            <a:pPr indent="-228600" lvl="0" marL="228600" rtl="0" algn="l">
              <a:lnSpc>
                <a:spcPct val="90000"/>
              </a:lnSpc>
              <a:spcBef>
                <a:spcPts val="1000"/>
              </a:spcBef>
              <a:spcAft>
                <a:spcPts val="0"/>
              </a:spcAft>
              <a:buClr>
                <a:schemeClr val="dk1"/>
              </a:buClr>
              <a:buSzPct val="100000"/>
              <a:buChar char="•"/>
            </a:pPr>
            <a:r>
              <a:rPr lang="en-US" u="sng">
                <a:solidFill>
                  <a:schemeClr val="hlink"/>
                </a:solidFill>
                <a:hlinkClick r:id="rId4"/>
              </a:rPr>
              <a:t>https://youtu.be/nOnsbd7rdhc (application</a:t>
            </a:r>
            <a:r>
              <a:rPr lang="en-US"/>
              <a:t> of AI)</a:t>
            </a:r>
            <a:endParaRPr/>
          </a:p>
          <a:p>
            <a:pPr indent="-228600" lvl="0" marL="228600" rtl="0" algn="l">
              <a:lnSpc>
                <a:spcPct val="90000"/>
              </a:lnSpc>
              <a:spcBef>
                <a:spcPts val="1000"/>
              </a:spcBef>
              <a:spcAft>
                <a:spcPts val="0"/>
              </a:spcAft>
              <a:buClr>
                <a:schemeClr val="dk1"/>
              </a:buClr>
              <a:buSzPct val="100000"/>
              <a:buChar char="•"/>
            </a:pPr>
            <a:r>
              <a:rPr lang="en-US" u="sng">
                <a:solidFill>
                  <a:schemeClr val="hlink"/>
                </a:solidFill>
                <a:hlinkClick r:id="rId5"/>
              </a:rPr>
              <a:t>https://youtu.be/Ta_vWUsrjho</a:t>
            </a:r>
            <a:r>
              <a:rPr lang="en-US"/>
              <a:t> (neuron)</a:t>
            </a:r>
            <a:endParaRPr/>
          </a:p>
          <a:p>
            <a:pPr indent="-228600" lvl="0" marL="228600" rtl="0" algn="l">
              <a:lnSpc>
                <a:spcPct val="90000"/>
              </a:lnSpc>
              <a:spcBef>
                <a:spcPts val="1000"/>
              </a:spcBef>
              <a:spcAft>
                <a:spcPts val="0"/>
              </a:spcAft>
              <a:buClr>
                <a:schemeClr val="dk1"/>
              </a:buClr>
              <a:buSzPct val="100000"/>
              <a:buChar char="•"/>
            </a:pPr>
            <a:r>
              <a:rPr lang="en-US" u="sng">
                <a:solidFill>
                  <a:schemeClr val="hlink"/>
                </a:solidFill>
                <a:hlinkClick r:id="rId6"/>
              </a:rPr>
              <a:t>https://youtu.be/bfmFfD2RIcg</a:t>
            </a:r>
            <a:r>
              <a:rPr lang="en-US"/>
              <a:t> (ANN)</a:t>
            </a:r>
            <a:endParaRPr/>
          </a:p>
          <a:p>
            <a:pPr indent="-228600" lvl="0" marL="228600" rtl="0" algn="l">
              <a:lnSpc>
                <a:spcPct val="90000"/>
              </a:lnSpc>
              <a:spcBef>
                <a:spcPts val="1000"/>
              </a:spcBef>
              <a:spcAft>
                <a:spcPts val="0"/>
              </a:spcAft>
              <a:buClr>
                <a:schemeClr val="dk1"/>
              </a:buClr>
              <a:buSzPct val="100000"/>
              <a:buChar char="•"/>
            </a:pPr>
            <a:r>
              <a:rPr lang="en-US" u="sng">
                <a:solidFill>
                  <a:schemeClr val="hlink"/>
                </a:solidFill>
                <a:hlinkClick r:id="rId7"/>
              </a:rPr>
              <a:t>https://youtu.be/6M5VXKLf4D4</a:t>
            </a:r>
            <a:r>
              <a:rPr lang="en-US"/>
              <a:t> (deep learning)</a:t>
            </a:r>
            <a:endParaRPr/>
          </a:p>
          <a:p>
            <a:pPr indent="-228600" lvl="0" marL="228600" rtl="0" algn="l">
              <a:lnSpc>
                <a:spcPct val="90000"/>
              </a:lnSpc>
              <a:spcBef>
                <a:spcPts val="1000"/>
              </a:spcBef>
              <a:spcAft>
                <a:spcPts val="0"/>
              </a:spcAft>
              <a:buClr>
                <a:schemeClr val="dk1"/>
              </a:buClr>
              <a:buSzPct val="100000"/>
              <a:buChar char="•"/>
            </a:pPr>
            <a:r>
              <a:rPr lang="en-US" u="sng">
                <a:solidFill>
                  <a:schemeClr val="hlink"/>
                </a:solidFill>
                <a:hlinkClick r:id="rId8"/>
              </a:rPr>
              <a:t>https://youtu.be/WSbgixdC9g8</a:t>
            </a:r>
            <a:r>
              <a:rPr lang="en-US"/>
              <a:t> (AI vs deep learning vs Machine learning)</a:t>
            </a:r>
            <a:endParaRPr/>
          </a:p>
          <a:p>
            <a:pPr indent="-228600" lvl="0" marL="228600" rtl="0" algn="l">
              <a:lnSpc>
                <a:spcPct val="90000"/>
              </a:lnSpc>
              <a:spcBef>
                <a:spcPts val="1000"/>
              </a:spcBef>
              <a:spcAft>
                <a:spcPts val="0"/>
              </a:spcAft>
              <a:buClr>
                <a:schemeClr val="dk1"/>
              </a:buClr>
              <a:buSzPct val="100000"/>
              <a:buChar char="•"/>
            </a:pPr>
            <a:r>
              <a:rPr lang="en-US" u="sng">
                <a:solidFill>
                  <a:schemeClr val="hlink"/>
                </a:solidFill>
                <a:hlinkClick r:id="rId9"/>
              </a:rPr>
              <a:t>https://youtu.be/w-8MTXT_N6A</a:t>
            </a:r>
            <a:r>
              <a:rPr lang="en-US"/>
              <a:t> (AI vs deep learning vs Machine learning)</a:t>
            </a:r>
            <a:endParaRPr/>
          </a:p>
          <a:p>
            <a:pPr indent="-228600" lvl="0" marL="228600" rtl="0" algn="l">
              <a:lnSpc>
                <a:spcPct val="90000"/>
              </a:lnSpc>
              <a:spcBef>
                <a:spcPts val="1000"/>
              </a:spcBef>
              <a:spcAft>
                <a:spcPts val="0"/>
              </a:spcAft>
              <a:buClr>
                <a:schemeClr val="dk1"/>
              </a:buClr>
              <a:buSzPct val="100000"/>
              <a:buChar char="•"/>
            </a:pPr>
            <a:r>
              <a:rPr lang="en-US" u="sng">
                <a:solidFill>
                  <a:schemeClr val="hlink"/>
                </a:solidFill>
                <a:hlinkClick r:id="rId10"/>
              </a:rPr>
              <a:t>https://youtu.be/rln_kZbYaWc</a:t>
            </a:r>
            <a:r>
              <a:rPr lang="en-US"/>
              <a:t> (fuzzy logic)</a:t>
            </a:r>
            <a:endParaRPr/>
          </a:p>
          <a:p>
            <a:pPr indent="-228600" lvl="0" marL="228600" rtl="0" algn="l">
              <a:lnSpc>
                <a:spcPct val="90000"/>
              </a:lnSpc>
              <a:spcBef>
                <a:spcPts val="1000"/>
              </a:spcBef>
              <a:spcAft>
                <a:spcPts val="0"/>
              </a:spcAft>
              <a:buClr>
                <a:schemeClr val="dk1"/>
              </a:buClr>
              <a:buSzPct val="100000"/>
              <a:buChar char="•"/>
            </a:pPr>
            <a:r>
              <a:rPr lang="en-US" u="sng">
                <a:solidFill>
                  <a:schemeClr val="hlink"/>
                </a:solidFill>
                <a:hlinkClick r:id="rId11"/>
              </a:rPr>
              <a:t>https://youtu.be/d4gGtcobq8M</a:t>
            </a:r>
            <a:r>
              <a:rPr lang="en-US"/>
              <a:t> (NLP)</a:t>
            </a:r>
            <a:endParaRPr/>
          </a:p>
          <a:p>
            <a:pPr indent="-228600" lvl="0" marL="228600" rtl="0" algn="l">
              <a:lnSpc>
                <a:spcPct val="90000"/>
              </a:lnSpc>
              <a:spcBef>
                <a:spcPts val="1000"/>
              </a:spcBef>
              <a:spcAft>
                <a:spcPts val="0"/>
              </a:spcAft>
              <a:buClr>
                <a:schemeClr val="dk1"/>
              </a:buClr>
              <a:buSzPct val="100000"/>
              <a:buChar char="•"/>
            </a:pPr>
            <a:r>
              <a:rPr lang="en-US" u="sng">
                <a:solidFill>
                  <a:schemeClr val="hlink"/>
                </a:solidFill>
                <a:hlinkClick r:id="rId12"/>
              </a:rPr>
              <a:t>https://youtu.be/ukzFI9rgwfU</a:t>
            </a:r>
            <a:r>
              <a:rPr lang="en-US"/>
              <a:t> (Machine Learning)</a:t>
            </a:r>
            <a:endParaRPr/>
          </a:p>
          <a:p>
            <a:pPr indent="-228600" lvl="0" marL="228600" rtl="0" algn="l">
              <a:lnSpc>
                <a:spcPct val="90000"/>
              </a:lnSpc>
              <a:spcBef>
                <a:spcPts val="1000"/>
              </a:spcBef>
              <a:spcAft>
                <a:spcPts val="0"/>
              </a:spcAft>
              <a:buClr>
                <a:schemeClr val="dk1"/>
              </a:buClr>
              <a:buSzPct val="100000"/>
              <a:buChar char="•"/>
            </a:pPr>
            <a:r>
              <a:rPr lang="en-US" u="sng">
                <a:solidFill>
                  <a:schemeClr val="hlink"/>
                </a:solidFill>
                <a:hlinkClick r:id="rId13"/>
              </a:rPr>
              <a:t>https://youtu.be/OOfXhz4In_w</a:t>
            </a:r>
            <a:r>
              <a:rPr lang="en-US"/>
              <a:t> (Robotics)</a:t>
            </a:r>
            <a:endParaRPr/>
          </a:p>
          <a:p>
            <a:pPr indent="-228600" lvl="0" marL="228600" rtl="0" algn="l">
              <a:lnSpc>
                <a:spcPct val="90000"/>
              </a:lnSpc>
              <a:spcBef>
                <a:spcPts val="1000"/>
              </a:spcBef>
              <a:spcAft>
                <a:spcPts val="0"/>
              </a:spcAft>
              <a:buClr>
                <a:schemeClr val="dk1"/>
              </a:buClr>
              <a:buSzPct val="100000"/>
              <a:buChar char="•"/>
            </a:pPr>
            <a:r>
              <a:rPr lang="en-US" u="sng">
                <a:solidFill>
                  <a:schemeClr val="hlink"/>
                </a:solidFill>
                <a:hlinkClick r:id="rId14"/>
              </a:rPr>
              <a:t>https://youtu.be/OcycT1Jwsns</a:t>
            </a:r>
            <a:r>
              <a:rPr lang="en-US"/>
              <a:t> (computer vision )</a:t>
            </a:r>
            <a:endParaRPr/>
          </a:p>
          <a:p>
            <a:pPr indent="-228600" lvl="0" marL="228600" rtl="0" algn="l">
              <a:lnSpc>
                <a:spcPct val="90000"/>
              </a:lnSpc>
              <a:spcBef>
                <a:spcPts val="1000"/>
              </a:spcBef>
              <a:spcAft>
                <a:spcPts val="0"/>
              </a:spcAft>
              <a:buClr>
                <a:schemeClr val="dk1"/>
              </a:buClr>
              <a:buSzPct val="100000"/>
              <a:buChar char="•"/>
            </a:pPr>
            <a:r>
              <a:rPr lang="en-US" u="sng">
                <a:solidFill>
                  <a:schemeClr val="hlink"/>
                </a:solidFill>
                <a:hlinkClick r:id="rId15"/>
              </a:rPr>
              <a:t>https://youtu.be/YOEFogy9VSQ</a:t>
            </a:r>
            <a:r>
              <a:rPr lang="en-US"/>
              <a:t> ( AI in business)</a:t>
            </a:r>
            <a:endParaRPr/>
          </a:p>
          <a:p>
            <a:pPr indent="-64135" lvl="0" marL="228600" rtl="0" algn="l">
              <a:lnSpc>
                <a:spcPct val="90000"/>
              </a:lnSpc>
              <a:spcBef>
                <a:spcPts val="1000"/>
              </a:spcBef>
              <a:spcAft>
                <a:spcPts val="0"/>
              </a:spcAft>
              <a:buClr>
                <a:schemeClr val="dk1"/>
              </a:buClr>
              <a:buSzPct val="100000"/>
              <a:buNone/>
            </a:pPr>
            <a:r>
              <a:t/>
            </a:r>
            <a:endParaRPr/>
          </a:p>
          <a:p>
            <a:pPr indent="-64135" lvl="0" marL="228600" rtl="0" algn="l">
              <a:lnSpc>
                <a:spcPct val="90000"/>
              </a:lnSpc>
              <a:spcBef>
                <a:spcPts val="1000"/>
              </a:spcBef>
              <a:spcAft>
                <a:spcPts val="0"/>
              </a:spcAft>
              <a:buClr>
                <a:schemeClr val="dk1"/>
              </a:buClr>
              <a:buSzPct val="100000"/>
              <a:buNone/>
            </a:pPr>
            <a:r>
              <a:t/>
            </a:r>
            <a:endParaRPr/>
          </a:p>
          <a:p>
            <a:pPr indent="-64135" lvl="0" marL="228600" rtl="0" algn="l">
              <a:lnSpc>
                <a:spcPct val="90000"/>
              </a:lnSpc>
              <a:spcBef>
                <a:spcPts val="1000"/>
              </a:spcBef>
              <a:spcAft>
                <a:spcPts val="0"/>
              </a:spcAft>
              <a:buClr>
                <a:schemeClr val="dk1"/>
              </a:buClr>
              <a:buSzPct val="100000"/>
              <a:buNone/>
            </a:pPr>
            <a:r>
              <a:t/>
            </a:r>
            <a:endParaRPr/>
          </a:p>
          <a:p>
            <a:pPr indent="-64135" lvl="0" marL="228600" rtl="0" algn="l">
              <a:lnSpc>
                <a:spcPct val="90000"/>
              </a:lnSpc>
              <a:spcBef>
                <a:spcPts val="1000"/>
              </a:spcBef>
              <a:spcAft>
                <a:spcPts val="0"/>
              </a:spcAft>
              <a:buClr>
                <a:schemeClr val="dk1"/>
              </a:buClr>
              <a:buSzPct val="100000"/>
              <a:buNone/>
            </a:pPr>
            <a:r>
              <a:t/>
            </a:r>
            <a:endParaRPr/>
          </a:p>
          <a:p>
            <a:pPr indent="-64135" lvl="0" marL="228600" rtl="0" algn="l">
              <a:lnSpc>
                <a:spcPct val="90000"/>
              </a:lnSpc>
              <a:spcBef>
                <a:spcPts val="1000"/>
              </a:spcBef>
              <a:spcAft>
                <a:spcPts val="0"/>
              </a:spcAft>
              <a:buClr>
                <a:schemeClr val="dk1"/>
              </a:buClr>
              <a:buSzPct val="100000"/>
              <a:buNone/>
            </a:pPr>
            <a:r>
              <a:t/>
            </a:r>
            <a:endParaRPr/>
          </a:p>
          <a:p>
            <a:pPr indent="-64135" lvl="0" marL="228600" rtl="0" algn="l">
              <a:lnSpc>
                <a:spcPct val="90000"/>
              </a:lnSpc>
              <a:spcBef>
                <a:spcPts val="1000"/>
              </a:spcBef>
              <a:spcAft>
                <a:spcPts val="0"/>
              </a:spcAft>
              <a:buClr>
                <a:schemeClr val="dk1"/>
              </a:buClr>
              <a:buSzPct val="100000"/>
              <a:buNone/>
            </a:pPr>
            <a:r>
              <a:t/>
            </a:r>
            <a:endParaRPr/>
          </a:p>
          <a:p>
            <a:pPr indent="-64135" lvl="0" marL="228600" rtl="0" algn="l">
              <a:lnSpc>
                <a:spcPct val="90000"/>
              </a:lnSpc>
              <a:spcBef>
                <a:spcPts val="1000"/>
              </a:spcBef>
              <a:spcAft>
                <a:spcPts val="0"/>
              </a:spcAft>
              <a:buClr>
                <a:schemeClr val="dk1"/>
              </a:buClr>
              <a:buSzPct val="100000"/>
              <a:buNone/>
            </a:pPr>
            <a:r>
              <a:t/>
            </a:r>
            <a:endParaRPr/>
          </a:p>
          <a:p>
            <a:pPr indent="-64135" lvl="0" marL="228600" rtl="0" algn="l">
              <a:lnSpc>
                <a:spcPct val="90000"/>
              </a:lnSpc>
              <a:spcBef>
                <a:spcPts val="1000"/>
              </a:spcBef>
              <a:spcAft>
                <a:spcPts val="0"/>
              </a:spcAft>
              <a:buClr>
                <a:schemeClr val="dk1"/>
              </a:buClr>
              <a:buSzPct val="100000"/>
              <a:buNone/>
            </a:pPr>
            <a:r>
              <a:t/>
            </a:r>
            <a:endParaRPr/>
          </a:p>
          <a:p>
            <a:pPr indent="0" lvl="0" marL="0" rtl="0" algn="l">
              <a:lnSpc>
                <a:spcPct val="90000"/>
              </a:lnSpc>
              <a:spcBef>
                <a:spcPts val="1000"/>
              </a:spcBef>
              <a:spcAft>
                <a:spcPts val="0"/>
              </a:spcAft>
              <a:buClr>
                <a:schemeClr val="dk1"/>
              </a:buClr>
              <a:buSzPct val="100000"/>
              <a:buNone/>
            </a:pPr>
            <a:r>
              <a:t/>
            </a:r>
            <a:endParaRPr/>
          </a:p>
        </p:txBody>
      </p:sp>
      <p:sp>
        <p:nvSpPr>
          <p:cNvPr id="334" name="Google Shape;334;p3"/>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335" name="Google Shape;335;p3"/>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336" name="Google Shape;336;p3"/>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91" name="Shape 3991"/>
        <p:cNvGrpSpPr/>
        <p:nvPr/>
      </p:nvGrpSpPr>
      <p:grpSpPr>
        <a:xfrm>
          <a:off x="0" y="0"/>
          <a:ext cx="0" cy="0"/>
          <a:chOff x="0" y="0"/>
          <a:chExt cx="0" cy="0"/>
        </a:xfrm>
      </p:grpSpPr>
      <p:sp>
        <p:nvSpPr>
          <p:cNvPr id="3992" name="Google Shape;3992;p30"/>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3993" name="Google Shape;3993;p30"/>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3994" name="Google Shape;3994;p30"/>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3995" name="Google Shape;3995;p30"/>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3996" name="Google Shape;3996;p30"/>
          <p:cNvGrpSpPr/>
          <p:nvPr/>
        </p:nvGrpSpPr>
        <p:grpSpPr>
          <a:xfrm flipH="1">
            <a:off x="500415" y="164589"/>
            <a:ext cx="987415" cy="917986"/>
            <a:chOff x="5269706" y="2450306"/>
            <a:chExt cx="1654493" cy="1950720"/>
          </a:xfrm>
        </p:grpSpPr>
        <p:sp>
          <p:nvSpPr>
            <p:cNvPr id="3997" name="Google Shape;3997;p30"/>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98" name="Google Shape;3998;p30"/>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99" name="Google Shape;3999;p30"/>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00" name="Google Shape;4000;p30"/>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01" name="Google Shape;4001;p30"/>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02" name="Google Shape;4002;p30"/>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03" name="Google Shape;4003;p30"/>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04" name="Google Shape;4004;p30"/>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05" name="Google Shape;4005;p30"/>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06" name="Google Shape;4006;p30"/>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07" name="Google Shape;4007;p30"/>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08" name="Google Shape;4008;p30"/>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09" name="Google Shape;4009;p30"/>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10" name="Google Shape;4010;p30"/>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11" name="Google Shape;4011;p30"/>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12" name="Google Shape;4012;p30"/>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13" name="Google Shape;4013;p30"/>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14" name="Google Shape;4014;p30"/>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15" name="Google Shape;4015;p30"/>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16" name="Google Shape;4016;p30"/>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17" name="Google Shape;4017;p30"/>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18" name="Google Shape;4018;p30"/>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19" name="Google Shape;4019;p30"/>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20" name="Google Shape;4020;p30"/>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21" name="Google Shape;4021;p30"/>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22" name="Google Shape;4022;p30"/>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23" name="Google Shape;4023;p30"/>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24" name="Google Shape;4024;p30"/>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25" name="Google Shape;4025;p30"/>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26" name="Google Shape;4026;p30"/>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27" name="Google Shape;4027;p30"/>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28" name="Google Shape;4028;p30"/>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29" name="Google Shape;4029;p30"/>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30" name="Google Shape;4030;p30"/>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31" name="Google Shape;4031;p30"/>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32" name="Google Shape;4032;p30"/>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33" name="Google Shape;4033;p30"/>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34" name="Google Shape;4034;p30"/>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35" name="Google Shape;4035;p30"/>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36" name="Google Shape;4036;p30"/>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37" name="Google Shape;4037;p30"/>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38" name="Google Shape;4038;p30"/>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39" name="Google Shape;4039;p30"/>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40" name="Google Shape;4040;p30"/>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41" name="Google Shape;4041;p30"/>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42" name="Google Shape;4042;p30"/>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43" name="Google Shape;4043;p30"/>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44" name="Google Shape;4044;p30"/>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45" name="Google Shape;4045;p30"/>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46" name="Google Shape;4046;p30"/>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47" name="Google Shape;4047;p30"/>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48" name="Google Shape;4048;p30"/>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49" name="Google Shape;4049;p30"/>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50" name="Google Shape;4050;p30"/>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51" name="Google Shape;4051;p30"/>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52" name="Google Shape;4052;p30"/>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53" name="Google Shape;4053;p30"/>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54" name="Google Shape;4054;p30"/>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55" name="Google Shape;4055;p30"/>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56" name="Google Shape;4056;p30"/>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57" name="Google Shape;4057;p30"/>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58" name="Google Shape;4058;p30"/>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59" name="Google Shape;4059;p30"/>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60" name="Google Shape;4060;p30"/>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61" name="Google Shape;4061;p30"/>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62" name="Google Shape;4062;p30"/>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63" name="Google Shape;4063;p30"/>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64" name="Google Shape;4064;p30"/>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65" name="Google Shape;4065;p30"/>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66" name="Google Shape;4066;p30"/>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67" name="Google Shape;4067;p30"/>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68" name="Google Shape;4068;p30"/>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69" name="Google Shape;4069;p30"/>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70" name="Google Shape;4070;p30"/>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71" name="Google Shape;4071;p30"/>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72" name="Google Shape;4072;p30"/>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73" name="Google Shape;4073;p30"/>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74" name="Google Shape;4074;p30"/>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75" name="Google Shape;4075;p30"/>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76" name="Google Shape;4076;p30"/>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77" name="Google Shape;4077;p30"/>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78" name="Google Shape;4078;p30"/>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79" name="Google Shape;4079;p30"/>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80" name="Google Shape;4080;p30"/>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81" name="Google Shape;4081;p30"/>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82" name="Google Shape;4082;p30"/>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83" name="Google Shape;4083;p30"/>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84" name="Google Shape;4084;p30"/>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85" name="Google Shape;4085;p30"/>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86" name="Google Shape;4086;p30"/>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87" name="Google Shape;4087;p30"/>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88" name="Google Shape;4088;p30"/>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89" name="Google Shape;4089;p30"/>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90" name="Google Shape;4090;p30"/>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91" name="Google Shape;4091;p30"/>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92" name="Google Shape;4092;p30"/>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93" name="Google Shape;4093;p30"/>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94" name="Google Shape;4094;p30"/>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95" name="Google Shape;4095;p30"/>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96" name="Google Shape;4096;p30"/>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97" name="Google Shape;4097;p30"/>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98" name="Google Shape;4098;p30"/>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99" name="Google Shape;4099;p30"/>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00" name="Google Shape;4100;p30"/>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01" name="Google Shape;4101;p30"/>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02" name="Google Shape;4102;p30"/>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03" name="Google Shape;4103;p30"/>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04" name="Google Shape;4104;p30"/>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05" name="Google Shape;4105;p30"/>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06" name="Google Shape;4106;p30"/>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07" name="Google Shape;4107;p30"/>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08" name="Google Shape;4108;p30"/>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09" name="Google Shape;4109;p30"/>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10" name="Google Shape;4110;p30"/>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11" name="Google Shape;4111;p30"/>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12" name="Google Shape;4112;p30"/>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13" name="Google Shape;4113;p30"/>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14" name="Google Shape;4114;p30"/>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15" name="Google Shape;4115;p30"/>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16" name="Google Shape;4116;p30"/>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17" name="Google Shape;4117;p30"/>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18" name="Google Shape;4118;p30"/>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19" name="Google Shape;4119;p30"/>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20" name="Google Shape;4120;p30"/>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21" name="Google Shape;4121;p30"/>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22" name="Google Shape;4122;p30"/>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23" name="Google Shape;4123;p30"/>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4124" name="Google Shape;4124;p30"/>
          <p:cNvSpPr/>
          <p:nvPr/>
        </p:nvSpPr>
        <p:spPr>
          <a:xfrm>
            <a:off x="500415" y="1301227"/>
            <a:ext cx="11377454" cy="1446550"/>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History of ANN (Cntd.):</a:t>
            </a:r>
            <a:endParaRPr b="1" i="1" sz="2200" u="sng">
              <a:solidFill>
                <a:schemeClr val="dk1"/>
              </a:solidFill>
              <a:latin typeface="Cambria"/>
              <a:ea typeface="Cambria"/>
              <a:cs typeface="Cambria"/>
              <a:sym typeface="Cambria"/>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Since then, new versions of the Hopfield network have been developed. The </a:t>
            </a:r>
            <a:r>
              <a:rPr b="1" i="0" lang="en-US" sz="2200" u="none" cap="none" strike="noStrike">
                <a:solidFill>
                  <a:schemeClr val="dk1"/>
                </a:solidFill>
                <a:latin typeface="Cambria"/>
                <a:ea typeface="Cambria"/>
                <a:cs typeface="Cambria"/>
                <a:sym typeface="Cambria"/>
              </a:rPr>
              <a:t>Boltzmann machine</a:t>
            </a:r>
            <a:r>
              <a:rPr b="0" i="0" lang="en-US" sz="2200" u="none" cap="none" strike="noStrike">
                <a:solidFill>
                  <a:schemeClr val="dk1"/>
                </a:solidFill>
                <a:latin typeface="Cambria"/>
                <a:ea typeface="Cambria"/>
                <a:cs typeface="Cambria"/>
                <a:sym typeface="Cambria"/>
              </a:rPr>
              <a:t> has been </a:t>
            </a:r>
            <a:r>
              <a:rPr b="1" i="0" lang="en-US" sz="2200" u="none" cap="none" strike="noStrike">
                <a:solidFill>
                  <a:schemeClr val="dk1"/>
                </a:solidFill>
                <a:latin typeface="Cambria"/>
                <a:ea typeface="Cambria"/>
                <a:cs typeface="Cambria"/>
                <a:sym typeface="Cambria"/>
              </a:rPr>
              <a:t>influenced by both the Hopfield network and the MLP.</a:t>
            </a:r>
            <a:endParaRPr/>
          </a:p>
        </p:txBody>
      </p:sp>
      <p:pic>
        <p:nvPicPr>
          <p:cNvPr id="4125" name="Google Shape;4125;p30"/>
          <p:cNvPicPr preferRelativeResize="0"/>
          <p:nvPr/>
        </p:nvPicPr>
        <p:blipFill rotWithShape="1">
          <a:blip r:embed="rId3">
            <a:alphaModFix/>
          </a:blip>
          <a:srcRect b="0" l="0" r="0" t="0"/>
          <a:stretch/>
        </p:blipFill>
        <p:spPr>
          <a:xfrm>
            <a:off x="2413686" y="3602969"/>
            <a:ext cx="7364628" cy="2855496"/>
          </a:xfrm>
          <a:prstGeom prst="rect">
            <a:avLst/>
          </a:prstGeom>
          <a:noFill/>
          <a:ln>
            <a:noFill/>
          </a:ln>
        </p:spPr>
      </p:pic>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129" name="Shape 4129"/>
        <p:cNvGrpSpPr/>
        <p:nvPr/>
      </p:nvGrpSpPr>
      <p:grpSpPr>
        <a:xfrm>
          <a:off x="0" y="0"/>
          <a:ext cx="0" cy="0"/>
          <a:chOff x="0" y="0"/>
          <a:chExt cx="0" cy="0"/>
        </a:xfrm>
      </p:grpSpPr>
      <p:sp>
        <p:nvSpPr>
          <p:cNvPr id="4130" name="Google Shape;4130;p31"/>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4131" name="Google Shape;4131;p31"/>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4132" name="Google Shape;4132;p31"/>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4133" name="Google Shape;4133;p31"/>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4134" name="Google Shape;4134;p31"/>
          <p:cNvGrpSpPr/>
          <p:nvPr/>
        </p:nvGrpSpPr>
        <p:grpSpPr>
          <a:xfrm flipH="1">
            <a:off x="500415" y="164589"/>
            <a:ext cx="987415" cy="917986"/>
            <a:chOff x="5269706" y="2450306"/>
            <a:chExt cx="1654493" cy="1950720"/>
          </a:xfrm>
        </p:grpSpPr>
        <p:sp>
          <p:nvSpPr>
            <p:cNvPr id="4135" name="Google Shape;4135;p31"/>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36" name="Google Shape;4136;p31"/>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37" name="Google Shape;4137;p31"/>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38" name="Google Shape;4138;p31"/>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39" name="Google Shape;4139;p31"/>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40" name="Google Shape;4140;p31"/>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41" name="Google Shape;4141;p31"/>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42" name="Google Shape;4142;p31"/>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43" name="Google Shape;4143;p31"/>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44" name="Google Shape;4144;p31"/>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45" name="Google Shape;4145;p31"/>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46" name="Google Shape;4146;p31"/>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47" name="Google Shape;4147;p31"/>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48" name="Google Shape;4148;p31"/>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49" name="Google Shape;4149;p31"/>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50" name="Google Shape;4150;p31"/>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51" name="Google Shape;4151;p31"/>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52" name="Google Shape;4152;p31"/>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53" name="Google Shape;4153;p31"/>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54" name="Google Shape;4154;p31"/>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55" name="Google Shape;4155;p31"/>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56" name="Google Shape;4156;p31"/>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57" name="Google Shape;4157;p31"/>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58" name="Google Shape;4158;p31"/>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59" name="Google Shape;4159;p31"/>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60" name="Google Shape;4160;p31"/>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61" name="Google Shape;4161;p31"/>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62" name="Google Shape;4162;p31"/>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63" name="Google Shape;4163;p31"/>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64" name="Google Shape;4164;p31"/>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65" name="Google Shape;4165;p31"/>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66" name="Google Shape;4166;p31"/>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67" name="Google Shape;4167;p31"/>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68" name="Google Shape;4168;p31"/>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69" name="Google Shape;4169;p31"/>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70" name="Google Shape;4170;p31"/>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71" name="Google Shape;4171;p31"/>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72" name="Google Shape;4172;p31"/>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73" name="Google Shape;4173;p31"/>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74" name="Google Shape;4174;p31"/>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75" name="Google Shape;4175;p31"/>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76" name="Google Shape;4176;p31"/>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77" name="Google Shape;4177;p31"/>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78" name="Google Shape;4178;p31"/>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79" name="Google Shape;4179;p31"/>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80" name="Google Shape;4180;p31"/>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81" name="Google Shape;4181;p31"/>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82" name="Google Shape;4182;p31"/>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83" name="Google Shape;4183;p31"/>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84" name="Google Shape;4184;p31"/>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85" name="Google Shape;4185;p31"/>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86" name="Google Shape;4186;p31"/>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87" name="Google Shape;4187;p31"/>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88" name="Google Shape;4188;p31"/>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89" name="Google Shape;4189;p31"/>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90" name="Google Shape;4190;p31"/>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91" name="Google Shape;4191;p31"/>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92" name="Google Shape;4192;p31"/>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93" name="Google Shape;4193;p31"/>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94" name="Google Shape;4194;p31"/>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95" name="Google Shape;4195;p31"/>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96" name="Google Shape;4196;p31"/>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97" name="Google Shape;4197;p31"/>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98" name="Google Shape;4198;p31"/>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99" name="Google Shape;4199;p31"/>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00" name="Google Shape;4200;p31"/>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01" name="Google Shape;4201;p31"/>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02" name="Google Shape;4202;p31"/>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03" name="Google Shape;4203;p31"/>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04" name="Google Shape;4204;p31"/>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05" name="Google Shape;4205;p31"/>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06" name="Google Shape;4206;p31"/>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07" name="Google Shape;4207;p31"/>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08" name="Google Shape;4208;p31"/>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09" name="Google Shape;4209;p31"/>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10" name="Google Shape;4210;p31"/>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11" name="Google Shape;4211;p31"/>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12" name="Google Shape;4212;p31"/>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13" name="Google Shape;4213;p31"/>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14" name="Google Shape;4214;p31"/>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15" name="Google Shape;4215;p31"/>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16" name="Google Shape;4216;p31"/>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17" name="Google Shape;4217;p31"/>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18" name="Google Shape;4218;p31"/>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19" name="Google Shape;4219;p31"/>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20" name="Google Shape;4220;p31"/>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21" name="Google Shape;4221;p31"/>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22" name="Google Shape;4222;p31"/>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23" name="Google Shape;4223;p31"/>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24" name="Google Shape;4224;p31"/>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25" name="Google Shape;4225;p31"/>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26" name="Google Shape;4226;p31"/>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27" name="Google Shape;4227;p31"/>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28" name="Google Shape;4228;p31"/>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29" name="Google Shape;4229;p31"/>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30" name="Google Shape;4230;p31"/>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31" name="Google Shape;4231;p31"/>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32" name="Google Shape;4232;p31"/>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33" name="Google Shape;4233;p31"/>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34" name="Google Shape;4234;p31"/>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35" name="Google Shape;4235;p31"/>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36" name="Google Shape;4236;p31"/>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37" name="Google Shape;4237;p31"/>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38" name="Google Shape;4238;p31"/>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39" name="Google Shape;4239;p31"/>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40" name="Google Shape;4240;p31"/>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41" name="Google Shape;4241;p31"/>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42" name="Google Shape;4242;p31"/>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43" name="Google Shape;4243;p31"/>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44" name="Google Shape;4244;p31"/>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45" name="Google Shape;4245;p31"/>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46" name="Google Shape;4246;p31"/>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47" name="Google Shape;4247;p31"/>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48" name="Google Shape;4248;p31"/>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49" name="Google Shape;4249;p31"/>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50" name="Google Shape;4250;p31"/>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51" name="Google Shape;4251;p31"/>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52" name="Google Shape;4252;p31"/>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53" name="Google Shape;4253;p31"/>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54" name="Google Shape;4254;p31"/>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55" name="Google Shape;4255;p31"/>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56" name="Google Shape;4256;p31"/>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57" name="Google Shape;4257;p31"/>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58" name="Google Shape;4258;p31"/>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59" name="Google Shape;4259;p31"/>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60" name="Google Shape;4260;p31"/>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61" name="Google Shape;4261;p31"/>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4262" name="Google Shape;4262;p31"/>
          <p:cNvSpPr/>
          <p:nvPr/>
        </p:nvSpPr>
        <p:spPr>
          <a:xfrm>
            <a:off x="500415" y="1301227"/>
            <a:ext cx="11377454" cy="1785104"/>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History of ANN (Cntd.):</a:t>
            </a:r>
            <a:endParaRPr b="1" i="1" sz="2200" u="sng">
              <a:solidFill>
                <a:schemeClr val="dk1"/>
              </a:solidFill>
              <a:latin typeface="Cambria"/>
              <a:ea typeface="Cambria"/>
              <a:cs typeface="Cambria"/>
              <a:sym typeface="Cambria"/>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in 1988, </a:t>
            </a:r>
            <a:r>
              <a:rPr b="1" i="0" lang="en-US" sz="2200" u="none" cap="none" strike="noStrike">
                <a:solidFill>
                  <a:schemeClr val="dk1"/>
                </a:solidFill>
                <a:latin typeface="Cambria"/>
                <a:ea typeface="Cambria"/>
                <a:cs typeface="Cambria"/>
                <a:sym typeface="Cambria"/>
              </a:rPr>
              <a:t>Radial Basis Function (RBF)</a:t>
            </a:r>
            <a:r>
              <a:rPr b="0" i="0" lang="en-US" sz="2200" u="none" cap="none" strike="noStrike">
                <a:solidFill>
                  <a:schemeClr val="dk1"/>
                </a:solidFill>
                <a:latin typeface="Cambria"/>
                <a:ea typeface="Cambria"/>
                <a:cs typeface="Cambria"/>
                <a:sym typeface="Cambria"/>
              </a:rPr>
              <a:t> networks were first introduced by Broomhead &amp; Lowe. Although the basic idea of RBF was developed 30 years ago under the name method of potential function, the work by Broomhead &amp; Lowe opened a new frontier in the neural network community.</a:t>
            </a:r>
            <a:endParaRPr b="1" i="0" sz="2200" u="none" cap="none" strike="noStrike">
              <a:solidFill>
                <a:schemeClr val="dk1"/>
              </a:solidFill>
              <a:latin typeface="Cambria"/>
              <a:ea typeface="Cambria"/>
              <a:cs typeface="Cambria"/>
              <a:sym typeface="Cambria"/>
            </a:endParaRPr>
          </a:p>
        </p:txBody>
      </p:sp>
      <p:pic>
        <p:nvPicPr>
          <p:cNvPr id="4263" name="Google Shape;4263;p31"/>
          <p:cNvPicPr preferRelativeResize="0"/>
          <p:nvPr/>
        </p:nvPicPr>
        <p:blipFill rotWithShape="1">
          <a:blip r:embed="rId3">
            <a:alphaModFix/>
          </a:blip>
          <a:srcRect b="0" l="0" r="0" t="0"/>
          <a:stretch/>
        </p:blipFill>
        <p:spPr>
          <a:xfrm>
            <a:off x="2413686" y="3617852"/>
            <a:ext cx="7364628" cy="2840614"/>
          </a:xfrm>
          <a:prstGeom prst="rect">
            <a:avLst/>
          </a:prstGeom>
          <a:noFill/>
          <a:ln>
            <a:noFill/>
          </a:ln>
        </p:spPr>
      </p:pic>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267" name="Shape 4267"/>
        <p:cNvGrpSpPr/>
        <p:nvPr/>
      </p:nvGrpSpPr>
      <p:grpSpPr>
        <a:xfrm>
          <a:off x="0" y="0"/>
          <a:ext cx="0" cy="0"/>
          <a:chOff x="0" y="0"/>
          <a:chExt cx="0" cy="0"/>
        </a:xfrm>
      </p:grpSpPr>
      <p:sp>
        <p:nvSpPr>
          <p:cNvPr id="4268" name="Google Shape;4268;p32"/>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4269" name="Google Shape;4269;p32"/>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4270" name="Google Shape;4270;p32"/>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4271" name="Google Shape;4271;p32"/>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4272" name="Google Shape;4272;p32"/>
          <p:cNvGrpSpPr/>
          <p:nvPr/>
        </p:nvGrpSpPr>
        <p:grpSpPr>
          <a:xfrm flipH="1">
            <a:off x="500415" y="164589"/>
            <a:ext cx="987415" cy="917986"/>
            <a:chOff x="5269706" y="2450306"/>
            <a:chExt cx="1654493" cy="1950720"/>
          </a:xfrm>
        </p:grpSpPr>
        <p:sp>
          <p:nvSpPr>
            <p:cNvPr id="4273" name="Google Shape;4273;p32"/>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74" name="Google Shape;4274;p32"/>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75" name="Google Shape;4275;p32"/>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76" name="Google Shape;4276;p32"/>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77" name="Google Shape;4277;p32"/>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78" name="Google Shape;4278;p32"/>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79" name="Google Shape;4279;p32"/>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80" name="Google Shape;4280;p32"/>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81" name="Google Shape;4281;p32"/>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82" name="Google Shape;4282;p32"/>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83" name="Google Shape;4283;p32"/>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84" name="Google Shape;4284;p32"/>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85" name="Google Shape;4285;p32"/>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86" name="Google Shape;4286;p32"/>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87" name="Google Shape;4287;p32"/>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88" name="Google Shape;4288;p32"/>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89" name="Google Shape;4289;p32"/>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90" name="Google Shape;4290;p32"/>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91" name="Google Shape;4291;p32"/>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92" name="Google Shape;4292;p32"/>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93" name="Google Shape;4293;p32"/>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94" name="Google Shape;4294;p32"/>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95" name="Google Shape;4295;p32"/>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96" name="Google Shape;4296;p32"/>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97" name="Google Shape;4297;p32"/>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98" name="Google Shape;4298;p32"/>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99" name="Google Shape;4299;p32"/>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00" name="Google Shape;4300;p32"/>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01" name="Google Shape;4301;p32"/>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02" name="Google Shape;4302;p32"/>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03" name="Google Shape;4303;p32"/>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04" name="Google Shape;4304;p32"/>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05" name="Google Shape;4305;p32"/>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06" name="Google Shape;4306;p32"/>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07" name="Google Shape;4307;p32"/>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08" name="Google Shape;4308;p32"/>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09" name="Google Shape;4309;p32"/>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10" name="Google Shape;4310;p32"/>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11" name="Google Shape;4311;p32"/>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12" name="Google Shape;4312;p32"/>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13" name="Google Shape;4313;p32"/>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14" name="Google Shape;4314;p32"/>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15" name="Google Shape;4315;p32"/>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16" name="Google Shape;4316;p32"/>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17" name="Google Shape;4317;p32"/>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18" name="Google Shape;4318;p32"/>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19" name="Google Shape;4319;p32"/>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20" name="Google Shape;4320;p32"/>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21" name="Google Shape;4321;p32"/>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22" name="Google Shape;4322;p32"/>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23" name="Google Shape;4323;p32"/>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24" name="Google Shape;4324;p32"/>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25" name="Google Shape;4325;p32"/>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26" name="Google Shape;4326;p32"/>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27" name="Google Shape;4327;p32"/>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28" name="Google Shape;4328;p32"/>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29" name="Google Shape;4329;p32"/>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30" name="Google Shape;4330;p32"/>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31" name="Google Shape;4331;p32"/>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32" name="Google Shape;4332;p32"/>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33" name="Google Shape;4333;p32"/>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34" name="Google Shape;4334;p32"/>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35" name="Google Shape;4335;p32"/>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36" name="Google Shape;4336;p32"/>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37" name="Google Shape;4337;p32"/>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38" name="Google Shape;4338;p32"/>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39" name="Google Shape;4339;p32"/>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40" name="Google Shape;4340;p32"/>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41" name="Google Shape;4341;p32"/>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42" name="Google Shape;4342;p32"/>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43" name="Google Shape;4343;p32"/>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44" name="Google Shape;4344;p32"/>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45" name="Google Shape;4345;p32"/>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46" name="Google Shape;4346;p32"/>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47" name="Google Shape;4347;p32"/>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48" name="Google Shape;4348;p32"/>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49" name="Google Shape;4349;p32"/>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50" name="Google Shape;4350;p32"/>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51" name="Google Shape;4351;p32"/>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52" name="Google Shape;4352;p32"/>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53" name="Google Shape;4353;p32"/>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54" name="Google Shape;4354;p32"/>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55" name="Google Shape;4355;p32"/>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56" name="Google Shape;4356;p32"/>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57" name="Google Shape;4357;p32"/>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58" name="Google Shape;4358;p32"/>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59" name="Google Shape;4359;p32"/>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60" name="Google Shape;4360;p32"/>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61" name="Google Shape;4361;p32"/>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62" name="Google Shape;4362;p32"/>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63" name="Google Shape;4363;p32"/>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64" name="Google Shape;4364;p32"/>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65" name="Google Shape;4365;p32"/>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66" name="Google Shape;4366;p32"/>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67" name="Google Shape;4367;p32"/>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68" name="Google Shape;4368;p32"/>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69" name="Google Shape;4369;p32"/>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70" name="Google Shape;4370;p32"/>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71" name="Google Shape;4371;p32"/>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72" name="Google Shape;4372;p32"/>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73" name="Google Shape;4373;p32"/>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74" name="Google Shape;4374;p32"/>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75" name="Google Shape;4375;p32"/>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76" name="Google Shape;4376;p32"/>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77" name="Google Shape;4377;p32"/>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78" name="Google Shape;4378;p32"/>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79" name="Google Shape;4379;p32"/>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80" name="Google Shape;4380;p32"/>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81" name="Google Shape;4381;p32"/>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82" name="Google Shape;4382;p32"/>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83" name="Google Shape;4383;p32"/>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84" name="Google Shape;4384;p32"/>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85" name="Google Shape;4385;p32"/>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86" name="Google Shape;4386;p32"/>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87" name="Google Shape;4387;p32"/>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88" name="Google Shape;4388;p32"/>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89" name="Google Shape;4389;p32"/>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90" name="Google Shape;4390;p32"/>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91" name="Google Shape;4391;p32"/>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92" name="Google Shape;4392;p32"/>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93" name="Google Shape;4393;p32"/>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94" name="Google Shape;4394;p32"/>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95" name="Google Shape;4395;p32"/>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96" name="Google Shape;4396;p32"/>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97" name="Google Shape;4397;p32"/>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98" name="Google Shape;4398;p32"/>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99" name="Google Shape;4399;p32"/>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4400" name="Google Shape;4400;p32"/>
          <p:cNvSpPr/>
          <p:nvPr/>
        </p:nvSpPr>
        <p:spPr>
          <a:xfrm>
            <a:off x="500415" y="1301227"/>
            <a:ext cx="11377454" cy="2123658"/>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History of ANN (Cntd.):</a:t>
            </a:r>
            <a:endParaRPr b="1" i="1" sz="2200" u="sng">
              <a:solidFill>
                <a:schemeClr val="dk1"/>
              </a:solidFill>
              <a:latin typeface="Cambria"/>
              <a:ea typeface="Cambria"/>
              <a:cs typeface="Cambria"/>
              <a:sym typeface="Cambria"/>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in 1982, A totally unique kind of network model is the </a:t>
            </a:r>
            <a:r>
              <a:rPr b="1" i="0" lang="en-US" sz="2200" u="none" cap="none" strike="noStrike">
                <a:solidFill>
                  <a:schemeClr val="dk1"/>
                </a:solidFill>
                <a:latin typeface="Cambria"/>
                <a:ea typeface="Cambria"/>
                <a:cs typeface="Cambria"/>
                <a:sym typeface="Cambria"/>
              </a:rPr>
              <a:t>Self-Organizing Map (SOM)</a:t>
            </a:r>
            <a:r>
              <a:rPr b="0" i="0" lang="en-US" sz="2200" u="none" cap="none" strike="noStrike">
                <a:solidFill>
                  <a:schemeClr val="dk1"/>
                </a:solidFill>
                <a:latin typeface="Cambria"/>
                <a:ea typeface="Cambria"/>
                <a:cs typeface="Cambria"/>
                <a:sym typeface="Cambria"/>
              </a:rPr>
              <a:t> introduced by Kohonen. SOM is a certain kind of topological map which organizes itself based on the input patterns that it is trained with. The SOM originated from the </a:t>
            </a:r>
            <a:r>
              <a:rPr b="1" i="0" lang="en-US" sz="2200" u="none" cap="none" strike="noStrike">
                <a:solidFill>
                  <a:schemeClr val="dk1"/>
                </a:solidFill>
                <a:latin typeface="Cambria"/>
                <a:ea typeface="Cambria"/>
                <a:cs typeface="Cambria"/>
                <a:sym typeface="Cambria"/>
              </a:rPr>
              <a:t>LVQ (Learning Vector Quantization)</a:t>
            </a:r>
            <a:r>
              <a:rPr b="0" i="0" lang="en-US" sz="2200" u="none" cap="none" strike="noStrike">
                <a:solidFill>
                  <a:schemeClr val="dk1"/>
                </a:solidFill>
                <a:latin typeface="Cambria"/>
                <a:ea typeface="Cambria"/>
                <a:cs typeface="Cambria"/>
                <a:sym typeface="Cambria"/>
              </a:rPr>
              <a:t> network the underlying idea of which was also Kohonen's in 1972.</a:t>
            </a:r>
            <a:endParaRPr/>
          </a:p>
        </p:txBody>
      </p:sp>
      <p:pic>
        <p:nvPicPr>
          <p:cNvPr id="4401" name="Google Shape;4401;p32"/>
          <p:cNvPicPr preferRelativeResize="0"/>
          <p:nvPr/>
        </p:nvPicPr>
        <p:blipFill rotWithShape="1">
          <a:blip r:embed="rId3">
            <a:alphaModFix/>
          </a:blip>
          <a:srcRect b="0" l="0" r="0" t="0"/>
          <a:stretch/>
        </p:blipFill>
        <p:spPr>
          <a:xfrm>
            <a:off x="2413686" y="3617852"/>
            <a:ext cx="7364628" cy="2840614"/>
          </a:xfrm>
          <a:prstGeom prst="rect">
            <a:avLst/>
          </a:prstGeom>
          <a:noFill/>
          <a:ln>
            <a:noFill/>
          </a:ln>
        </p:spPr>
      </p:pic>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05" name="Shape 4405"/>
        <p:cNvGrpSpPr/>
        <p:nvPr/>
      </p:nvGrpSpPr>
      <p:grpSpPr>
        <a:xfrm>
          <a:off x="0" y="0"/>
          <a:ext cx="0" cy="0"/>
          <a:chOff x="0" y="0"/>
          <a:chExt cx="0" cy="0"/>
        </a:xfrm>
      </p:grpSpPr>
      <p:sp>
        <p:nvSpPr>
          <p:cNvPr id="4406" name="Google Shape;4406;p33"/>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4407" name="Google Shape;4407;p33"/>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4408" name="Google Shape;4408;p33"/>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4409" name="Google Shape;4409;p33"/>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4410" name="Google Shape;4410;p33"/>
          <p:cNvGrpSpPr/>
          <p:nvPr/>
        </p:nvGrpSpPr>
        <p:grpSpPr>
          <a:xfrm flipH="1">
            <a:off x="500415" y="164589"/>
            <a:ext cx="987415" cy="917986"/>
            <a:chOff x="5269706" y="2450306"/>
            <a:chExt cx="1654493" cy="1950720"/>
          </a:xfrm>
        </p:grpSpPr>
        <p:sp>
          <p:nvSpPr>
            <p:cNvPr id="4411" name="Google Shape;4411;p33"/>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12" name="Google Shape;4412;p33"/>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13" name="Google Shape;4413;p33"/>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14" name="Google Shape;4414;p33"/>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15" name="Google Shape;4415;p33"/>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16" name="Google Shape;4416;p33"/>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17" name="Google Shape;4417;p33"/>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18" name="Google Shape;4418;p33"/>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19" name="Google Shape;4419;p33"/>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20" name="Google Shape;4420;p33"/>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21" name="Google Shape;4421;p33"/>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22" name="Google Shape;4422;p33"/>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23" name="Google Shape;4423;p33"/>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24" name="Google Shape;4424;p33"/>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25" name="Google Shape;4425;p33"/>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26" name="Google Shape;4426;p33"/>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27" name="Google Shape;4427;p33"/>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28" name="Google Shape;4428;p33"/>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29" name="Google Shape;4429;p33"/>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30" name="Google Shape;4430;p33"/>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31" name="Google Shape;4431;p33"/>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32" name="Google Shape;4432;p33"/>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33" name="Google Shape;4433;p33"/>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34" name="Google Shape;4434;p33"/>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35" name="Google Shape;4435;p33"/>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36" name="Google Shape;4436;p33"/>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37" name="Google Shape;4437;p33"/>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38" name="Google Shape;4438;p33"/>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39" name="Google Shape;4439;p33"/>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40" name="Google Shape;4440;p33"/>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41" name="Google Shape;4441;p33"/>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42" name="Google Shape;4442;p33"/>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43" name="Google Shape;4443;p33"/>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44" name="Google Shape;4444;p33"/>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45" name="Google Shape;4445;p33"/>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46" name="Google Shape;4446;p33"/>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47" name="Google Shape;4447;p33"/>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48" name="Google Shape;4448;p33"/>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49" name="Google Shape;4449;p33"/>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50" name="Google Shape;4450;p33"/>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51" name="Google Shape;4451;p33"/>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52" name="Google Shape;4452;p33"/>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53" name="Google Shape;4453;p33"/>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54" name="Google Shape;4454;p33"/>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55" name="Google Shape;4455;p33"/>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56" name="Google Shape;4456;p33"/>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57" name="Google Shape;4457;p33"/>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58" name="Google Shape;4458;p33"/>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59" name="Google Shape;4459;p33"/>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60" name="Google Shape;4460;p33"/>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61" name="Google Shape;4461;p33"/>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62" name="Google Shape;4462;p33"/>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63" name="Google Shape;4463;p33"/>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64" name="Google Shape;4464;p33"/>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65" name="Google Shape;4465;p33"/>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66" name="Google Shape;4466;p33"/>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67" name="Google Shape;4467;p33"/>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68" name="Google Shape;4468;p33"/>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69" name="Google Shape;4469;p33"/>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70" name="Google Shape;4470;p33"/>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71" name="Google Shape;4471;p33"/>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72" name="Google Shape;4472;p33"/>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73" name="Google Shape;4473;p33"/>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74" name="Google Shape;4474;p33"/>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75" name="Google Shape;4475;p33"/>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76" name="Google Shape;4476;p33"/>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77" name="Google Shape;4477;p33"/>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78" name="Google Shape;4478;p33"/>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79" name="Google Shape;4479;p33"/>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80" name="Google Shape;4480;p33"/>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81" name="Google Shape;4481;p33"/>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82" name="Google Shape;4482;p33"/>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83" name="Google Shape;4483;p33"/>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84" name="Google Shape;4484;p33"/>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85" name="Google Shape;4485;p33"/>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86" name="Google Shape;4486;p33"/>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87" name="Google Shape;4487;p33"/>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88" name="Google Shape;4488;p33"/>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89" name="Google Shape;4489;p33"/>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90" name="Google Shape;4490;p33"/>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91" name="Google Shape;4491;p33"/>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92" name="Google Shape;4492;p33"/>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93" name="Google Shape;4493;p33"/>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94" name="Google Shape;4494;p33"/>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95" name="Google Shape;4495;p33"/>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96" name="Google Shape;4496;p33"/>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97" name="Google Shape;4497;p33"/>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98" name="Google Shape;4498;p33"/>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99" name="Google Shape;4499;p33"/>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00" name="Google Shape;4500;p33"/>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01" name="Google Shape;4501;p33"/>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02" name="Google Shape;4502;p33"/>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03" name="Google Shape;4503;p33"/>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04" name="Google Shape;4504;p33"/>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05" name="Google Shape;4505;p33"/>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06" name="Google Shape;4506;p33"/>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07" name="Google Shape;4507;p33"/>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08" name="Google Shape;4508;p33"/>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09" name="Google Shape;4509;p33"/>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10" name="Google Shape;4510;p33"/>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11" name="Google Shape;4511;p33"/>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12" name="Google Shape;4512;p33"/>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13" name="Google Shape;4513;p33"/>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14" name="Google Shape;4514;p33"/>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15" name="Google Shape;4515;p33"/>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16" name="Google Shape;4516;p33"/>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17" name="Google Shape;4517;p33"/>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18" name="Google Shape;4518;p33"/>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19" name="Google Shape;4519;p33"/>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20" name="Google Shape;4520;p33"/>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21" name="Google Shape;4521;p33"/>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22" name="Google Shape;4522;p33"/>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23" name="Google Shape;4523;p33"/>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24" name="Google Shape;4524;p33"/>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25" name="Google Shape;4525;p33"/>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26" name="Google Shape;4526;p33"/>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27" name="Google Shape;4527;p33"/>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28" name="Google Shape;4528;p33"/>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29" name="Google Shape;4529;p33"/>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30" name="Google Shape;4530;p33"/>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31" name="Google Shape;4531;p33"/>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32" name="Google Shape;4532;p33"/>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33" name="Google Shape;4533;p33"/>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34" name="Google Shape;4534;p33"/>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35" name="Google Shape;4535;p33"/>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36" name="Google Shape;4536;p33"/>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37" name="Google Shape;4537;p33"/>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4538" name="Google Shape;4538;p33"/>
          <p:cNvSpPr/>
          <p:nvPr/>
        </p:nvSpPr>
        <p:spPr>
          <a:xfrm>
            <a:off x="500415" y="1301227"/>
            <a:ext cx="11377454" cy="1446550"/>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History of ANN (Cntd.):</a:t>
            </a:r>
            <a:endParaRPr b="1" i="1" sz="2200" u="sng">
              <a:solidFill>
                <a:schemeClr val="dk1"/>
              </a:solidFill>
              <a:latin typeface="Cambria"/>
              <a:ea typeface="Cambria"/>
              <a:cs typeface="Cambria"/>
              <a:sym typeface="Cambria"/>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Since then, research on artificial neural networks has remained active, leading to many new network types, as well as hybrid algorithms and hardware for neural information processing.</a:t>
            </a:r>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42" name="Shape 4542"/>
        <p:cNvGrpSpPr/>
        <p:nvPr/>
      </p:nvGrpSpPr>
      <p:grpSpPr>
        <a:xfrm>
          <a:off x="0" y="0"/>
          <a:ext cx="0" cy="0"/>
          <a:chOff x="0" y="0"/>
          <a:chExt cx="0" cy="0"/>
        </a:xfrm>
      </p:grpSpPr>
      <p:sp>
        <p:nvSpPr>
          <p:cNvPr id="4543" name="Google Shape;4543;p34"/>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4544" name="Google Shape;4544;p34"/>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4545" name="Google Shape;4545;p34"/>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4546" name="Google Shape;4546;p34"/>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4547" name="Google Shape;4547;p34"/>
          <p:cNvGrpSpPr/>
          <p:nvPr/>
        </p:nvGrpSpPr>
        <p:grpSpPr>
          <a:xfrm flipH="1">
            <a:off x="500415" y="164589"/>
            <a:ext cx="987415" cy="917986"/>
            <a:chOff x="5269706" y="2450306"/>
            <a:chExt cx="1654493" cy="1950720"/>
          </a:xfrm>
        </p:grpSpPr>
        <p:sp>
          <p:nvSpPr>
            <p:cNvPr id="4548" name="Google Shape;4548;p34"/>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49" name="Google Shape;4549;p34"/>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50" name="Google Shape;4550;p34"/>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51" name="Google Shape;4551;p34"/>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52" name="Google Shape;4552;p34"/>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53" name="Google Shape;4553;p34"/>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54" name="Google Shape;4554;p34"/>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55" name="Google Shape;4555;p34"/>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56" name="Google Shape;4556;p34"/>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57" name="Google Shape;4557;p34"/>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58" name="Google Shape;4558;p34"/>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59" name="Google Shape;4559;p34"/>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60" name="Google Shape;4560;p34"/>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61" name="Google Shape;4561;p34"/>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62" name="Google Shape;4562;p34"/>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63" name="Google Shape;4563;p34"/>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64" name="Google Shape;4564;p34"/>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65" name="Google Shape;4565;p34"/>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66" name="Google Shape;4566;p34"/>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67" name="Google Shape;4567;p34"/>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68" name="Google Shape;4568;p34"/>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69" name="Google Shape;4569;p34"/>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70" name="Google Shape;4570;p34"/>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71" name="Google Shape;4571;p34"/>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72" name="Google Shape;4572;p34"/>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73" name="Google Shape;4573;p34"/>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74" name="Google Shape;4574;p34"/>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75" name="Google Shape;4575;p34"/>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76" name="Google Shape;4576;p34"/>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77" name="Google Shape;4577;p34"/>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78" name="Google Shape;4578;p34"/>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79" name="Google Shape;4579;p34"/>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80" name="Google Shape;4580;p34"/>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81" name="Google Shape;4581;p34"/>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82" name="Google Shape;4582;p34"/>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83" name="Google Shape;4583;p34"/>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84" name="Google Shape;4584;p34"/>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85" name="Google Shape;4585;p34"/>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86" name="Google Shape;4586;p34"/>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87" name="Google Shape;4587;p34"/>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88" name="Google Shape;4588;p34"/>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89" name="Google Shape;4589;p34"/>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90" name="Google Shape;4590;p34"/>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91" name="Google Shape;4591;p34"/>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92" name="Google Shape;4592;p34"/>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93" name="Google Shape;4593;p34"/>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94" name="Google Shape;4594;p34"/>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95" name="Google Shape;4595;p34"/>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96" name="Google Shape;4596;p34"/>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97" name="Google Shape;4597;p34"/>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98" name="Google Shape;4598;p34"/>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99" name="Google Shape;4599;p34"/>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00" name="Google Shape;4600;p34"/>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01" name="Google Shape;4601;p34"/>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02" name="Google Shape;4602;p34"/>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03" name="Google Shape;4603;p34"/>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04" name="Google Shape;4604;p34"/>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05" name="Google Shape;4605;p34"/>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06" name="Google Shape;4606;p34"/>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07" name="Google Shape;4607;p34"/>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08" name="Google Shape;4608;p34"/>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09" name="Google Shape;4609;p34"/>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10" name="Google Shape;4610;p34"/>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11" name="Google Shape;4611;p34"/>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12" name="Google Shape;4612;p34"/>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13" name="Google Shape;4613;p34"/>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14" name="Google Shape;4614;p34"/>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15" name="Google Shape;4615;p34"/>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16" name="Google Shape;4616;p34"/>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17" name="Google Shape;4617;p34"/>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18" name="Google Shape;4618;p34"/>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19" name="Google Shape;4619;p34"/>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20" name="Google Shape;4620;p34"/>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21" name="Google Shape;4621;p34"/>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22" name="Google Shape;4622;p34"/>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23" name="Google Shape;4623;p34"/>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24" name="Google Shape;4624;p34"/>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25" name="Google Shape;4625;p34"/>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26" name="Google Shape;4626;p34"/>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27" name="Google Shape;4627;p34"/>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28" name="Google Shape;4628;p34"/>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29" name="Google Shape;4629;p34"/>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30" name="Google Shape;4630;p34"/>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31" name="Google Shape;4631;p34"/>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32" name="Google Shape;4632;p34"/>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33" name="Google Shape;4633;p34"/>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34" name="Google Shape;4634;p34"/>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35" name="Google Shape;4635;p34"/>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36" name="Google Shape;4636;p34"/>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37" name="Google Shape;4637;p34"/>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38" name="Google Shape;4638;p34"/>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39" name="Google Shape;4639;p34"/>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40" name="Google Shape;4640;p34"/>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41" name="Google Shape;4641;p34"/>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42" name="Google Shape;4642;p34"/>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43" name="Google Shape;4643;p34"/>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44" name="Google Shape;4644;p34"/>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45" name="Google Shape;4645;p34"/>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46" name="Google Shape;4646;p34"/>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47" name="Google Shape;4647;p34"/>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48" name="Google Shape;4648;p34"/>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49" name="Google Shape;4649;p34"/>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50" name="Google Shape;4650;p34"/>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51" name="Google Shape;4651;p34"/>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52" name="Google Shape;4652;p34"/>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53" name="Google Shape;4653;p34"/>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54" name="Google Shape;4654;p34"/>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55" name="Google Shape;4655;p34"/>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56" name="Google Shape;4656;p34"/>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57" name="Google Shape;4657;p34"/>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58" name="Google Shape;4658;p34"/>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59" name="Google Shape;4659;p34"/>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60" name="Google Shape;4660;p34"/>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61" name="Google Shape;4661;p34"/>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62" name="Google Shape;4662;p34"/>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63" name="Google Shape;4663;p34"/>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64" name="Google Shape;4664;p34"/>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65" name="Google Shape;4665;p34"/>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66" name="Google Shape;4666;p34"/>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67" name="Google Shape;4667;p34"/>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68" name="Google Shape;4668;p34"/>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69" name="Google Shape;4669;p34"/>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70" name="Google Shape;4670;p34"/>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71" name="Google Shape;4671;p34"/>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72" name="Google Shape;4672;p34"/>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73" name="Google Shape;4673;p34"/>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74" name="Google Shape;4674;p34"/>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4675" name="Google Shape;4675;p34"/>
          <p:cNvSpPr/>
          <p:nvPr/>
        </p:nvSpPr>
        <p:spPr>
          <a:xfrm>
            <a:off x="500415" y="1301227"/>
            <a:ext cx="11377454" cy="1107996"/>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lang="en-US" sz="2200">
                <a:solidFill>
                  <a:schemeClr val="dk1"/>
                </a:solidFill>
                <a:latin typeface="Cambria"/>
                <a:ea typeface="Cambria"/>
                <a:cs typeface="Cambria"/>
                <a:sym typeface="Cambria"/>
              </a:rPr>
              <a:t>An </a:t>
            </a:r>
            <a:r>
              <a:rPr b="1" lang="en-US" sz="2200">
                <a:solidFill>
                  <a:schemeClr val="dk1"/>
                </a:solidFill>
                <a:latin typeface="Cambria"/>
                <a:ea typeface="Cambria"/>
                <a:cs typeface="Cambria"/>
                <a:sym typeface="Cambria"/>
              </a:rPr>
              <a:t>artificial neural network</a:t>
            </a:r>
            <a:r>
              <a:rPr lang="en-US" sz="2200">
                <a:solidFill>
                  <a:schemeClr val="dk1"/>
                </a:solidFill>
                <a:latin typeface="Cambria"/>
                <a:ea typeface="Cambria"/>
                <a:cs typeface="Cambria"/>
                <a:sym typeface="Cambria"/>
              </a:rPr>
              <a:t> consists of a </a:t>
            </a:r>
            <a:r>
              <a:rPr b="1" lang="en-US" sz="2200">
                <a:solidFill>
                  <a:schemeClr val="dk1"/>
                </a:solidFill>
                <a:latin typeface="Cambria"/>
                <a:ea typeface="Cambria"/>
                <a:cs typeface="Cambria"/>
                <a:sym typeface="Cambria"/>
              </a:rPr>
              <a:t>pool of simple processing units</a:t>
            </a:r>
            <a:r>
              <a:rPr lang="en-US" sz="2200">
                <a:solidFill>
                  <a:schemeClr val="dk1"/>
                </a:solidFill>
                <a:latin typeface="Cambria"/>
                <a:ea typeface="Cambria"/>
                <a:cs typeface="Cambria"/>
                <a:sym typeface="Cambria"/>
              </a:rPr>
              <a:t> which </a:t>
            </a:r>
            <a:r>
              <a:rPr b="1" lang="en-US" sz="2200">
                <a:solidFill>
                  <a:schemeClr val="dk1"/>
                </a:solidFill>
                <a:latin typeface="Cambria"/>
                <a:ea typeface="Cambria"/>
                <a:cs typeface="Cambria"/>
                <a:sym typeface="Cambria"/>
              </a:rPr>
              <a:t>communicate by</a:t>
            </a:r>
            <a:r>
              <a:rPr lang="en-US" sz="2200">
                <a:solidFill>
                  <a:schemeClr val="dk1"/>
                </a:solidFill>
                <a:latin typeface="Cambria"/>
                <a:ea typeface="Cambria"/>
                <a:cs typeface="Cambria"/>
                <a:sym typeface="Cambria"/>
              </a:rPr>
              <a:t> sending </a:t>
            </a:r>
            <a:r>
              <a:rPr b="1" lang="en-US" sz="2200">
                <a:solidFill>
                  <a:schemeClr val="dk1"/>
                </a:solidFill>
                <a:latin typeface="Cambria"/>
                <a:ea typeface="Cambria"/>
                <a:cs typeface="Cambria"/>
                <a:sym typeface="Cambria"/>
              </a:rPr>
              <a:t>signals to each other</a:t>
            </a:r>
            <a:r>
              <a:rPr lang="en-US" sz="2200">
                <a:solidFill>
                  <a:schemeClr val="dk1"/>
                </a:solidFill>
                <a:latin typeface="Cambria"/>
                <a:ea typeface="Cambria"/>
                <a:cs typeface="Cambria"/>
                <a:sym typeface="Cambria"/>
              </a:rPr>
              <a:t> over a large number of </a:t>
            </a:r>
            <a:r>
              <a:rPr b="1" lang="en-US" sz="2200">
                <a:solidFill>
                  <a:schemeClr val="dk1"/>
                </a:solidFill>
                <a:latin typeface="Cambria"/>
                <a:ea typeface="Cambria"/>
                <a:cs typeface="Cambria"/>
                <a:sym typeface="Cambria"/>
              </a:rPr>
              <a:t>weighted connections.</a:t>
            </a:r>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679" name="Shape 4679"/>
        <p:cNvGrpSpPr/>
        <p:nvPr/>
      </p:nvGrpSpPr>
      <p:grpSpPr>
        <a:xfrm>
          <a:off x="0" y="0"/>
          <a:ext cx="0" cy="0"/>
          <a:chOff x="0" y="0"/>
          <a:chExt cx="0" cy="0"/>
        </a:xfrm>
      </p:grpSpPr>
      <p:sp>
        <p:nvSpPr>
          <p:cNvPr id="4680" name="Google Shape;4680;p35"/>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4681" name="Google Shape;4681;p35"/>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4682" name="Google Shape;4682;p35"/>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4683" name="Google Shape;4683;p35"/>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4684" name="Google Shape;4684;p35"/>
          <p:cNvGrpSpPr/>
          <p:nvPr/>
        </p:nvGrpSpPr>
        <p:grpSpPr>
          <a:xfrm flipH="1">
            <a:off x="500415" y="164589"/>
            <a:ext cx="987415" cy="917986"/>
            <a:chOff x="5269706" y="2450306"/>
            <a:chExt cx="1654493" cy="1950720"/>
          </a:xfrm>
        </p:grpSpPr>
        <p:sp>
          <p:nvSpPr>
            <p:cNvPr id="4685" name="Google Shape;4685;p35"/>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86" name="Google Shape;4686;p35"/>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87" name="Google Shape;4687;p35"/>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88" name="Google Shape;4688;p35"/>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89" name="Google Shape;4689;p35"/>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90" name="Google Shape;4690;p35"/>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91" name="Google Shape;4691;p35"/>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92" name="Google Shape;4692;p35"/>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93" name="Google Shape;4693;p35"/>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94" name="Google Shape;4694;p35"/>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95" name="Google Shape;4695;p35"/>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96" name="Google Shape;4696;p35"/>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97" name="Google Shape;4697;p35"/>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98" name="Google Shape;4698;p35"/>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99" name="Google Shape;4699;p35"/>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00" name="Google Shape;4700;p35"/>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01" name="Google Shape;4701;p35"/>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02" name="Google Shape;4702;p35"/>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03" name="Google Shape;4703;p35"/>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04" name="Google Shape;4704;p35"/>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05" name="Google Shape;4705;p35"/>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06" name="Google Shape;4706;p35"/>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07" name="Google Shape;4707;p35"/>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08" name="Google Shape;4708;p35"/>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09" name="Google Shape;4709;p35"/>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10" name="Google Shape;4710;p35"/>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11" name="Google Shape;4711;p35"/>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12" name="Google Shape;4712;p35"/>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13" name="Google Shape;4713;p35"/>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14" name="Google Shape;4714;p35"/>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15" name="Google Shape;4715;p35"/>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16" name="Google Shape;4716;p35"/>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17" name="Google Shape;4717;p35"/>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18" name="Google Shape;4718;p35"/>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19" name="Google Shape;4719;p35"/>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20" name="Google Shape;4720;p35"/>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21" name="Google Shape;4721;p35"/>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22" name="Google Shape;4722;p35"/>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23" name="Google Shape;4723;p35"/>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24" name="Google Shape;4724;p35"/>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25" name="Google Shape;4725;p35"/>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26" name="Google Shape;4726;p35"/>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27" name="Google Shape;4727;p35"/>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28" name="Google Shape;4728;p35"/>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29" name="Google Shape;4729;p35"/>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30" name="Google Shape;4730;p35"/>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31" name="Google Shape;4731;p35"/>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32" name="Google Shape;4732;p35"/>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33" name="Google Shape;4733;p35"/>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34" name="Google Shape;4734;p35"/>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35" name="Google Shape;4735;p35"/>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36" name="Google Shape;4736;p35"/>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37" name="Google Shape;4737;p35"/>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38" name="Google Shape;4738;p35"/>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39" name="Google Shape;4739;p35"/>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40" name="Google Shape;4740;p35"/>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41" name="Google Shape;4741;p35"/>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42" name="Google Shape;4742;p35"/>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43" name="Google Shape;4743;p35"/>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44" name="Google Shape;4744;p35"/>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45" name="Google Shape;4745;p35"/>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46" name="Google Shape;4746;p35"/>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47" name="Google Shape;4747;p35"/>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48" name="Google Shape;4748;p35"/>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49" name="Google Shape;4749;p35"/>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50" name="Google Shape;4750;p35"/>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51" name="Google Shape;4751;p35"/>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52" name="Google Shape;4752;p35"/>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53" name="Google Shape;4753;p35"/>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54" name="Google Shape;4754;p35"/>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55" name="Google Shape;4755;p35"/>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56" name="Google Shape;4756;p35"/>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57" name="Google Shape;4757;p35"/>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58" name="Google Shape;4758;p35"/>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59" name="Google Shape;4759;p35"/>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60" name="Google Shape;4760;p35"/>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61" name="Google Shape;4761;p35"/>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62" name="Google Shape;4762;p35"/>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63" name="Google Shape;4763;p35"/>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64" name="Google Shape;4764;p35"/>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65" name="Google Shape;4765;p35"/>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66" name="Google Shape;4766;p35"/>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67" name="Google Shape;4767;p35"/>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68" name="Google Shape;4768;p35"/>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69" name="Google Shape;4769;p35"/>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70" name="Google Shape;4770;p35"/>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71" name="Google Shape;4771;p35"/>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72" name="Google Shape;4772;p35"/>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73" name="Google Shape;4773;p35"/>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74" name="Google Shape;4774;p35"/>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75" name="Google Shape;4775;p35"/>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76" name="Google Shape;4776;p35"/>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77" name="Google Shape;4777;p35"/>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78" name="Google Shape;4778;p35"/>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79" name="Google Shape;4779;p35"/>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80" name="Google Shape;4780;p35"/>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81" name="Google Shape;4781;p35"/>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82" name="Google Shape;4782;p35"/>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83" name="Google Shape;4783;p35"/>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84" name="Google Shape;4784;p35"/>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85" name="Google Shape;4785;p35"/>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86" name="Google Shape;4786;p35"/>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87" name="Google Shape;4787;p35"/>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88" name="Google Shape;4788;p35"/>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89" name="Google Shape;4789;p35"/>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90" name="Google Shape;4790;p35"/>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91" name="Google Shape;4791;p35"/>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92" name="Google Shape;4792;p35"/>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93" name="Google Shape;4793;p35"/>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94" name="Google Shape;4794;p35"/>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95" name="Google Shape;4795;p35"/>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96" name="Google Shape;4796;p35"/>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97" name="Google Shape;4797;p35"/>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98" name="Google Shape;4798;p35"/>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99" name="Google Shape;4799;p35"/>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00" name="Google Shape;4800;p35"/>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01" name="Google Shape;4801;p35"/>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02" name="Google Shape;4802;p35"/>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03" name="Google Shape;4803;p35"/>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04" name="Google Shape;4804;p35"/>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05" name="Google Shape;4805;p35"/>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06" name="Google Shape;4806;p35"/>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07" name="Google Shape;4807;p35"/>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08" name="Google Shape;4808;p35"/>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09" name="Google Shape;4809;p35"/>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10" name="Google Shape;4810;p35"/>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11" name="Google Shape;4811;p35"/>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4812" name="Google Shape;4812;p35"/>
          <p:cNvSpPr/>
          <p:nvPr/>
        </p:nvSpPr>
        <p:spPr>
          <a:xfrm>
            <a:off x="500415" y="1301227"/>
            <a:ext cx="11377454" cy="1785104"/>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How Brain works?</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We have discussed briefly on the basic findings of neuroscience—in particular, the hypothesis that mental activity consists primarily of electrochemical activity in networks of brain cells called </a:t>
            </a:r>
            <a:r>
              <a:rPr b="1" i="0" lang="en-US" sz="2200" u="none" cap="none" strike="noStrike">
                <a:solidFill>
                  <a:schemeClr val="dk1"/>
                </a:solidFill>
                <a:latin typeface="Cambria"/>
                <a:ea typeface="Cambria"/>
                <a:cs typeface="Cambria"/>
                <a:sym typeface="Cambria"/>
              </a:rPr>
              <a:t>neurons</a:t>
            </a:r>
            <a:r>
              <a:rPr b="0" i="0" lang="en-US" sz="2200" u="none" cap="none" strike="noStrike">
                <a:solidFill>
                  <a:schemeClr val="dk1"/>
                </a:solidFill>
                <a:latin typeface="Cambria"/>
                <a:ea typeface="Cambria"/>
                <a:cs typeface="Cambria"/>
                <a:sym typeface="Cambria"/>
              </a:rPr>
              <a:t>. Following showed a schematic diagram of a typical neuron.</a:t>
            </a:r>
            <a:endParaRPr/>
          </a:p>
        </p:txBody>
      </p:sp>
      <p:pic>
        <p:nvPicPr>
          <p:cNvPr id="4813" name="Google Shape;4813;p35"/>
          <p:cNvPicPr preferRelativeResize="0"/>
          <p:nvPr/>
        </p:nvPicPr>
        <p:blipFill rotWithShape="1">
          <a:blip r:embed="rId3">
            <a:alphaModFix/>
          </a:blip>
          <a:srcRect b="0" l="0" r="0" t="0"/>
          <a:stretch/>
        </p:blipFill>
        <p:spPr>
          <a:xfrm>
            <a:off x="1748481" y="3086330"/>
            <a:ext cx="6324600" cy="3339183"/>
          </a:xfrm>
          <a:prstGeom prst="rect">
            <a:avLst/>
          </a:prstGeom>
          <a:noFill/>
          <a:ln>
            <a:noFill/>
          </a:ln>
        </p:spPr>
      </p:pic>
      <p:sp>
        <p:nvSpPr>
          <p:cNvPr id="4814" name="Google Shape;4814;p35"/>
          <p:cNvSpPr/>
          <p:nvPr/>
        </p:nvSpPr>
        <p:spPr>
          <a:xfrm>
            <a:off x="8361405" y="3348329"/>
            <a:ext cx="3707027" cy="1446550"/>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rPr lang="en-US" sz="2200">
                <a:solidFill>
                  <a:schemeClr val="dk1"/>
                </a:solidFill>
                <a:latin typeface="Cambria"/>
                <a:ea typeface="Cambria"/>
                <a:cs typeface="Cambria"/>
                <a:sym typeface="Cambria"/>
              </a:rPr>
              <a:t>Dendrites: Input</a:t>
            </a:r>
            <a:endParaRPr/>
          </a:p>
          <a:p>
            <a:pPr indent="0" lvl="0" marL="0" marR="0" rtl="0" algn="l">
              <a:spcBef>
                <a:spcPts val="0"/>
              </a:spcBef>
              <a:spcAft>
                <a:spcPts val="0"/>
              </a:spcAft>
              <a:buNone/>
            </a:pPr>
            <a:r>
              <a:rPr lang="en-US" sz="2200">
                <a:solidFill>
                  <a:schemeClr val="dk1"/>
                </a:solidFill>
                <a:latin typeface="Cambria"/>
                <a:ea typeface="Cambria"/>
                <a:cs typeface="Cambria"/>
                <a:sym typeface="Cambria"/>
              </a:rPr>
              <a:t>Cell body: Processor</a:t>
            </a:r>
            <a:endParaRPr/>
          </a:p>
          <a:p>
            <a:pPr indent="0" lvl="0" marL="0" marR="0" rtl="0" algn="l">
              <a:spcBef>
                <a:spcPts val="0"/>
              </a:spcBef>
              <a:spcAft>
                <a:spcPts val="0"/>
              </a:spcAft>
              <a:buNone/>
            </a:pPr>
            <a:r>
              <a:rPr lang="en-US" sz="2200">
                <a:solidFill>
                  <a:schemeClr val="dk1"/>
                </a:solidFill>
                <a:latin typeface="Cambria"/>
                <a:ea typeface="Cambria"/>
                <a:cs typeface="Cambria"/>
                <a:sym typeface="Cambria"/>
              </a:rPr>
              <a:t>Synaptic: Link</a:t>
            </a:r>
            <a:endParaRPr/>
          </a:p>
          <a:p>
            <a:pPr indent="0" lvl="0" marL="0" marR="0" rtl="0" algn="l">
              <a:spcBef>
                <a:spcPts val="0"/>
              </a:spcBef>
              <a:spcAft>
                <a:spcPts val="0"/>
              </a:spcAft>
              <a:buNone/>
            </a:pPr>
            <a:r>
              <a:rPr lang="en-US" sz="2200">
                <a:solidFill>
                  <a:schemeClr val="dk1"/>
                </a:solidFill>
                <a:latin typeface="Cambria"/>
                <a:ea typeface="Cambria"/>
                <a:cs typeface="Cambria"/>
                <a:sym typeface="Cambria"/>
              </a:rPr>
              <a:t>Axon: Output</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818" name="Shape 4818"/>
        <p:cNvGrpSpPr/>
        <p:nvPr/>
      </p:nvGrpSpPr>
      <p:grpSpPr>
        <a:xfrm>
          <a:off x="0" y="0"/>
          <a:ext cx="0" cy="0"/>
          <a:chOff x="0" y="0"/>
          <a:chExt cx="0" cy="0"/>
        </a:xfrm>
      </p:grpSpPr>
      <p:sp>
        <p:nvSpPr>
          <p:cNvPr id="4819" name="Google Shape;4819;p36"/>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4820" name="Google Shape;4820;p36"/>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4821" name="Google Shape;4821;p36"/>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4822" name="Google Shape;4822;p36"/>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4823" name="Google Shape;4823;p36"/>
          <p:cNvGrpSpPr/>
          <p:nvPr/>
        </p:nvGrpSpPr>
        <p:grpSpPr>
          <a:xfrm flipH="1">
            <a:off x="500415" y="164589"/>
            <a:ext cx="987415" cy="917986"/>
            <a:chOff x="5269706" y="2450306"/>
            <a:chExt cx="1654493" cy="1950720"/>
          </a:xfrm>
        </p:grpSpPr>
        <p:sp>
          <p:nvSpPr>
            <p:cNvPr id="4824" name="Google Shape;4824;p36"/>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25" name="Google Shape;4825;p36"/>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26" name="Google Shape;4826;p36"/>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27" name="Google Shape;4827;p36"/>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28" name="Google Shape;4828;p36"/>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29" name="Google Shape;4829;p36"/>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30" name="Google Shape;4830;p36"/>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31" name="Google Shape;4831;p36"/>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32" name="Google Shape;4832;p36"/>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33" name="Google Shape;4833;p36"/>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34" name="Google Shape;4834;p36"/>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35" name="Google Shape;4835;p36"/>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36" name="Google Shape;4836;p36"/>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37" name="Google Shape;4837;p36"/>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38" name="Google Shape;4838;p36"/>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39" name="Google Shape;4839;p36"/>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40" name="Google Shape;4840;p36"/>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41" name="Google Shape;4841;p36"/>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42" name="Google Shape;4842;p36"/>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43" name="Google Shape;4843;p36"/>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44" name="Google Shape;4844;p36"/>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45" name="Google Shape;4845;p36"/>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46" name="Google Shape;4846;p36"/>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47" name="Google Shape;4847;p36"/>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48" name="Google Shape;4848;p36"/>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49" name="Google Shape;4849;p36"/>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50" name="Google Shape;4850;p36"/>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51" name="Google Shape;4851;p36"/>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52" name="Google Shape;4852;p36"/>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53" name="Google Shape;4853;p36"/>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54" name="Google Shape;4854;p36"/>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55" name="Google Shape;4855;p36"/>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56" name="Google Shape;4856;p36"/>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57" name="Google Shape;4857;p36"/>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58" name="Google Shape;4858;p36"/>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59" name="Google Shape;4859;p36"/>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60" name="Google Shape;4860;p36"/>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61" name="Google Shape;4861;p36"/>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62" name="Google Shape;4862;p36"/>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63" name="Google Shape;4863;p36"/>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64" name="Google Shape;4864;p36"/>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65" name="Google Shape;4865;p36"/>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66" name="Google Shape;4866;p36"/>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67" name="Google Shape;4867;p36"/>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68" name="Google Shape;4868;p36"/>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69" name="Google Shape;4869;p36"/>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70" name="Google Shape;4870;p36"/>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71" name="Google Shape;4871;p36"/>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72" name="Google Shape;4872;p36"/>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73" name="Google Shape;4873;p36"/>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74" name="Google Shape;4874;p36"/>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75" name="Google Shape;4875;p36"/>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76" name="Google Shape;4876;p36"/>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77" name="Google Shape;4877;p36"/>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78" name="Google Shape;4878;p36"/>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79" name="Google Shape;4879;p36"/>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80" name="Google Shape;4880;p36"/>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81" name="Google Shape;4881;p36"/>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82" name="Google Shape;4882;p36"/>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83" name="Google Shape;4883;p36"/>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84" name="Google Shape;4884;p36"/>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85" name="Google Shape;4885;p36"/>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86" name="Google Shape;4886;p36"/>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87" name="Google Shape;4887;p36"/>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88" name="Google Shape;4888;p36"/>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89" name="Google Shape;4889;p36"/>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90" name="Google Shape;4890;p36"/>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91" name="Google Shape;4891;p36"/>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92" name="Google Shape;4892;p36"/>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93" name="Google Shape;4893;p36"/>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94" name="Google Shape;4894;p36"/>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95" name="Google Shape;4895;p36"/>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96" name="Google Shape;4896;p36"/>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97" name="Google Shape;4897;p36"/>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98" name="Google Shape;4898;p36"/>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99" name="Google Shape;4899;p36"/>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00" name="Google Shape;4900;p36"/>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01" name="Google Shape;4901;p36"/>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02" name="Google Shape;4902;p36"/>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03" name="Google Shape;4903;p36"/>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04" name="Google Shape;4904;p36"/>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05" name="Google Shape;4905;p36"/>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06" name="Google Shape;4906;p36"/>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07" name="Google Shape;4907;p36"/>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08" name="Google Shape;4908;p36"/>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09" name="Google Shape;4909;p36"/>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10" name="Google Shape;4910;p36"/>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11" name="Google Shape;4911;p36"/>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12" name="Google Shape;4912;p36"/>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13" name="Google Shape;4913;p36"/>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14" name="Google Shape;4914;p36"/>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15" name="Google Shape;4915;p36"/>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16" name="Google Shape;4916;p36"/>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17" name="Google Shape;4917;p36"/>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18" name="Google Shape;4918;p36"/>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19" name="Google Shape;4919;p36"/>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20" name="Google Shape;4920;p36"/>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21" name="Google Shape;4921;p36"/>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22" name="Google Shape;4922;p36"/>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23" name="Google Shape;4923;p36"/>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24" name="Google Shape;4924;p36"/>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25" name="Google Shape;4925;p36"/>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26" name="Google Shape;4926;p36"/>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27" name="Google Shape;4927;p36"/>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28" name="Google Shape;4928;p36"/>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29" name="Google Shape;4929;p36"/>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30" name="Google Shape;4930;p36"/>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31" name="Google Shape;4931;p36"/>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32" name="Google Shape;4932;p36"/>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33" name="Google Shape;4933;p36"/>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34" name="Google Shape;4934;p36"/>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35" name="Google Shape;4935;p36"/>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36" name="Google Shape;4936;p36"/>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37" name="Google Shape;4937;p36"/>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38" name="Google Shape;4938;p36"/>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39" name="Google Shape;4939;p36"/>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40" name="Google Shape;4940;p36"/>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41" name="Google Shape;4941;p36"/>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42" name="Google Shape;4942;p36"/>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43" name="Google Shape;4943;p36"/>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44" name="Google Shape;4944;p36"/>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45" name="Google Shape;4945;p36"/>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46" name="Google Shape;4946;p36"/>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47" name="Google Shape;4947;p36"/>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48" name="Google Shape;4948;p36"/>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49" name="Google Shape;4949;p36"/>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50" name="Google Shape;4950;p36"/>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4951" name="Google Shape;4951;p36"/>
          <p:cNvSpPr/>
          <p:nvPr/>
        </p:nvSpPr>
        <p:spPr>
          <a:xfrm>
            <a:off x="500415" y="1301227"/>
            <a:ext cx="11377454" cy="1446550"/>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How Brain works? (Cntd.)</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The Brain is A massively parallel information processing system.</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Our brains are a huge network of processing elements. A typical brain contains a network of 10 billion neurons.</a:t>
            </a:r>
            <a:endParaRPr/>
          </a:p>
        </p:txBody>
      </p:sp>
      <p:grpSp>
        <p:nvGrpSpPr>
          <p:cNvPr id="4952" name="Google Shape;4952;p36"/>
          <p:cNvGrpSpPr/>
          <p:nvPr/>
        </p:nvGrpSpPr>
        <p:grpSpPr>
          <a:xfrm>
            <a:off x="4007558" y="2736038"/>
            <a:ext cx="4472407" cy="3697923"/>
            <a:chOff x="5030867" y="75486"/>
            <a:chExt cx="7077759" cy="6723078"/>
          </a:xfrm>
        </p:grpSpPr>
        <p:grpSp>
          <p:nvGrpSpPr>
            <p:cNvPr id="4953" name="Google Shape;4953;p36"/>
            <p:cNvGrpSpPr/>
            <p:nvPr/>
          </p:nvGrpSpPr>
          <p:grpSpPr>
            <a:xfrm rot="10800000">
              <a:off x="5030867" y="1166911"/>
              <a:ext cx="5370598" cy="1148680"/>
              <a:chOff x="4298394" y="3045618"/>
              <a:chExt cx="3591640" cy="768191"/>
            </a:xfrm>
          </p:grpSpPr>
          <p:sp>
            <p:nvSpPr>
              <p:cNvPr id="4954" name="Google Shape;4954;p36"/>
              <p:cNvSpPr/>
              <p:nvPr/>
            </p:nvSpPr>
            <p:spPr>
              <a:xfrm>
                <a:off x="4401979" y="3311365"/>
                <a:ext cx="3476625" cy="200025"/>
              </a:xfrm>
              <a:custGeom>
                <a:rect b="b" l="l" r="r" t="t"/>
                <a:pathLst>
                  <a:path extrusionOk="0" h="200025" w="3476625">
                    <a:moveTo>
                      <a:pt x="1497806" y="7144"/>
                    </a:moveTo>
                    <a:lnTo>
                      <a:pt x="1822609" y="7144"/>
                    </a:lnTo>
                    <a:lnTo>
                      <a:pt x="1899761" y="84296"/>
                    </a:lnTo>
                    <a:lnTo>
                      <a:pt x="2174081" y="84296"/>
                    </a:lnTo>
                    <a:lnTo>
                      <a:pt x="2240756" y="17621"/>
                    </a:lnTo>
                    <a:lnTo>
                      <a:pt x="3470434" y="17621"/>
                    </a:lnTo>
                    <a:lnTo>
                      <a:pt x="3470434" y="24289"/>
                    </a:lnTo>
                    <a:lnTo>
                      <a:pt x="2243614" y="24289"/>
                    </a:lnTo>
                    <a:lnTo>
                      <a:pt x="2176939" y="90964"/>
                    </a:lnTo>
                    <a:lnTo>
                      <a:pt x="1896904" y="90964"/>
                    </a:lnTo>
                    <a:lnTo>
                      <a:pt x="1819751" y="13811"/>
                    </a:lnTo>
                    <a:lnTo>
                      <a:pt x="1500664" y="13811"/>
                    </a:lnTo>
                    <a:lnTo>
                      <a:pt x="1432084" y="120491"/>
                    </a:lnTo>
                    <a:lnTo>
                      <a:pt x="1057751" y="120491"/>
                    </a:lnTo>
                    <a:lnTo>
                      <a:pt x="971074" y="14764"/>
                    </a:lnTo>
                    <a:lnTo>
                      <a:pt x="379571" y="14764"/>
                    </a:lnTo>
                    <a:lnTo>
                      <a:pt x="11906" y="201454"/>
                    </a:lnTo>
                    <a:lnTo>
                      <a:pt x="7144" y="196691"/>
                    </a:lnTo>
                    <a:lnTo>
                      <a:pt x="376714" y="8096"/>
                    </a:lnTo>
                    <a:lnTo>
                      <a:pt x="973931" y="8096"/>
                    </a:lnTo>
                    <a:lnTo>
                      <a:pt x="1061561" y="113824"/>
                    </a:lnTo>
                    <a:lnTo>
                      <a:pt x="1429226" y="113824"/>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55" name="Google Shape;4955;p36"/>
              <p:cNvSpPr/>
              <p:nvPr/>
            </p:nvSpPr>
            <p:spPr>
              <a:xfrm>
                <a:off x="7851934" y="3312318"/>
                <a:ext cx="38100" cy="38100"/>
              </a:xfrm>
              <a:custGeom>
                <a:rect b="b" l="l" r="r" t="t"/>
                <a:pathLst>
                  <a:path extrusionOk="0" h="38100" w="38100">
                    <a:moveTo>
                      <a:pt x="20479" y="7144"/>
                    </a:moveTo>
                    <a:cubicBezTo>
                      <a:pt x="28099" y="7144"/>
                      <a:pt x="33814" y="12859"/>
                      <a:pt x="33814" y="20479"/>
                    </a:cubicBezTo>
                    <a:cubicBezTo>
                      <a:pt x="33814" y="28099"/>
                      <a:pt x="28099" y="33814"/>
                      <a:pt x="20479" y="33814"/>
                    </a:cubicBezTo>
                    <a:cubicBezTo>
                      <a:pt x="12859" y="33814"/>
                      <a:pt x="7144" y="28099"/>
                      <a:pt x="7144" y="20479"/>
                    </a:cubicBezTo>
                    <a:cubicBezTo>
                      <a:pt x="7144" y="12859"/>
                      <a:pt x="12859"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56" name="Google Shape;4956;p36"/>
              <p:cNvSpPr/>
              <p:nvPr/>
            </p:nvSpPr>
            <p:spPr>
              <a:xfrm>
                <a:off x="4391739" y="3489721"/>
                <a:ext cx="38100" cy="38100"/>
              </a:xfrm>
              <a:custGeom>
                <a:rect b="b" l="l" r="r" t="t"/>
                <a:pathLst>
                  <a:path extrusionOk="0" h="38100" w="38100">
                    <a:moveTo>
                      <a:pt x="10716" y="10716"/>
                    </a:moveTo>
                    <a:cubicBezTo>
                      <a:pt x="5953" y="15478"/>
                      <a:pt x="5953" y="24051"/>
                      <a:pt x="10716" y="29766"/>
                    </a:cubicBezTo>
                    <a:cubicBezTo>
                      <a:pt x="15478" y="34528"/>
                      <a:pt x="24051" y="34528"/>
                      <a:pt x="29766" y="29766"/>
                    </a:cubicBezTo>
                    <a:cubicBezTo>
                      <a:pt x="34528" y="25003"/>
                      <a:pt x="34528" y="16431"/>
                      <a:pt x="29766" y="10716"/>
                    </a:cubicBezTo>
                    <a:cubicBezTo>
                      <a:pt x="24051" y="5953"/>
                      <a:pt x="15478" y="5953"/>
                      <a:pt x="10716" y="1071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57" name="Google Shape;4957;p36"/>
              <p:cNvSpPr/>
              <p:nvPr/>
            </p:nvSpPr>
            <p:spPr>
              <a:xfrm>
                <a:off x="4559141" y="3055143"/>
                <a:ext cx="2552700" cy="142875"/>
              </a:xfrm>
              <a:custGeom>
                <a:rect b="b" l="l" r="r" t="t"/>
                <a:pathLst>
                  <a:path extrusionOk="0" h="142875" w="2552700">
                    <a:moveTo>
                      <a:pt x="7144" y="7144"/>
                    </a:moveTo>
                    <a:lnTo>
                      <a:pt x="101441" y="7144"/>
                    </a:lnTo>
                    <a:lnTo>
                      <a:pt x="222409" y="128111"/>
                    </a:lnTo>
                    <a:lnTo>
                      <a:pt x="813911" y="128111"/>
                    </a:lnTo>
                    <a:lnTo>
                      <a:pt x="881539" y="21431"/>
                    </a:lnTo>
                    <a:lnTo>
                      <a:pt x="1284446" y="21431"/>
                    </a:lnTo>
                    <a:lnTo>
                      <a:pt x="1343501" y="129064"/>
                    </a:lnTo>
                    <a:lnTo>
                      <a:pt x="1662589" y="129064"/>
                    </a:lnTo>
                    <a:lnTo>
                      <a:pt x="1739741" y="51911"/>
                    </a:lnTo>
                    <a:lnTo>
                      <a:pt x="2019776" y="51911"/>
                    </a:lnTo>
                    <a:lnTo>
                      <a:pt x="2086451" y="117634"/>
                    </a:lnTo>
                    <a:lnTo>
                      <a:pt x="2551271" y="117634"/>
                    </a:lnTo>
                    <a:lnTo>
                      <a:pt x="2551271" y="125254"/>
                    </a:lnTo>
                    <a:lnTo>
                      <a:pt x="2083594" y="125254"/>
                    </a:lnTo>
                    <a:lnTo>
                      <a:pt x="2016919" y="58579"/>
                    </a:lnTo>
                    <a:lnTo>
                      <a:pt x="1742599" y="58579"/>
                    </a:lnTo>
                    <a:lnTo>
                      <a:pt x="1665446" y="135731"/>
                    </a:lnTo>
                    <a:lnTo>
                      <a:pt x="1340644" y="135731"/>
                    </a:lnTo>
                    <a:lnTo>
                      <a:pt x="1281589" y="29051"/>
                    </a:lnTo>
                    <a:lnTo>
                      <a:pt x="885349" y="29051"/>
                    </a:lnTo>
                    <a:lnTo>
                      <a:pt x="816769" y="134779"/>
                    </a:lnTo>
                    <a:lnTo>
                      <a:pt x="219551" y="134779"/>
                    </a:lnTo>
                    <a:lnTo>
                      <a:pt x="98584" y="14764"/>
                    </a:lnTo>
                    <a:lnTo>
                      <a:pt x="7144" y="14764"/>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58" name="Google Shape;4958;p36"/>
              <p:cNvSpPr/>
              <p:nvPr/>
            </p:nvSpPr>
            <p:spPr>
              <a:xfrm>
                <a:off x="7089934" y="3156108"/>
                <a:ext cx="38100" cy="38100"/>
              </a:xfrm>
              <a:custGeom>
                <a:rect b="b" l="l" r="r" t="t"/>
                <a:pathLst>
                  <a:path extrusionOk="0" h="38100" w="38100">
                    <a:moveTo>
                      <a:pt x="20479" y="7144"/>
                    </a:moveTo>
                    <a:cubicBezTo>
                      <a:pt x="28099" y="7144"/>
                      <a:pt x="33814" y="12859"/>
                      <a:pt x="33814" y="20479"/>
                    </a:cubicBezTo>
                    <a:cubicBezTo>
                      <a:pt x="33814" y="28099"/>
                      <a:pt x="28099" y="33814"/>
                      <a:pt x="20479" y="33814"/>
                    </a:cubicBezTo>
                    <a:cubicBezTo>
                      <a:pt x="12859" y="33814"/>
                      <a:pt x="7144" y="28099"/>
                      <a:pt x="7144" y="20479"/>
                    </a:cubicBezTo>
                    <a:cubicBezTo>
                      <a:pt x="7144" y="13811"/>
                      <a:pt x="12859"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59" name="Google Shape;4959;p36"/>
              <p:cNvSpPr/>
              <p:nvPr/>
            </p:nvSpPr>
            <p:spPr>
              <a:xfrm>
                <a:off x="4546759" y="3045618"/>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3814" y="12859"/>
                      <a:pt x="28099"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60" name="Google Shape;4960;p36"/>
              <p:cNvSpPr/>
              <p:nvPr/>
            </p:nvSpPr>
            <p:spPr>
              <a:xfrm>
                <a:off x="6717506" y="3322796"/>
                <a:ext cx="676275" cy="104775"/>
              </a:xfrm>
              <a:custGeom>
                <a:rect b="b" l="l" r="r" t="t"/>
                <a:pathLst>
                  <a:path extrusionOk="0" h="104775" w="676275">
                    <a:moveTo>
                      <a:pt x="668179" y="7144"/>
                    </a:moveTo>
                    <a:lnTo>
                      <a:pt x="672941" y="11906"/>
                    </a:lnTo>
                    <a:lnTo>
                      <a:pt x="471964" y="98584"/>
                    </a:lnTo>
                    <a:lnTo>
                      <a:pt x="7144" y="98584"/>
                    </a:lnTo>
                    <a:lnTo>
                      <a:pt x="7144" y="91916"/>
                    </a:lnTo>
                    <a:lnTo>
                      <a:pt x="469106" y="91916"/>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61" name="Google Shape;4961;p36"/>
              <p:cNvSpPr/>
              <p:nvPr/>
            </p:nvSpPr>
            <p:spPr>
              <a:xfrm>
                <a:off x="6705124" y="3398043"/>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3814" y="12859"/>
                      <a:pt x="27146"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62" name="Google Shape;4962;p36"/>
              <p:cNvSpPr/>
              <p:nvPr/>
            </p:nvSpPr>
            <p:spPr>
              <a:xfrm>
                <a:off x="5352574" y="3312318"/>
                <a:ext cx="742950" cy="485775"/>
              </a:xfrm>
              <a:custGeom>
                <a:rect b="b" l="l" r="r" t="t"/>
                <a:pathLst>
                  <a:path extrusionOk="0" h="485775" w="742950">
                    <a:moveTo>
                      <a:pt x="736759" y="7144"/>
                    </a:moveTo>
                    <a:lnTo>
                      <a:pt x="741521" y="11906"/>
                    </a:lnTo>
                    <a:lnTo>
                      <a:pt x="552926" y="200501"/>
                    </a:lnTo>
                    <a:lnTo>
                      <a:pt x="260509" y="200501"/>
                    </a:lnTo>
                    <a:lnTo>
                      <a:pt x="12859" y="486251"/>
                    </a:lnTo>
                    <a:lnTo>
                      <a:pt x="7144" y="481489"/>
                    </a:lnTo>
                    <a:lnTo>
                      <a:pt x="257651" y="192881"/>
                    </a:lnTo>
                    <a:lnTo>
                      <a:pt x="550069" y="192881"/>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63" name="Google Shape;4963;p36"/>
              <p:cNvSpPr/>
              <p:nvPr/>
            </p:nvSpPr>
            <p:spPr>
              <a:xfrm>
                <a:off x="5343287" y="3775709"/>
                <a:ext cx="38100" cy="38100"/>
              </a:xfrm>
              <a:custGeom>
                <a:rect b="b" l="l" r="r" t="t"/>
                <a:pathLst>
                  <a:path extrusionOk="0" h="38100" w="38100">
                    <a:moveTo>
                      <a:pt x="10716" y="11430"/>
                    </a:moveTo>
                    <a:cubicBezTo>
                      <a:pt x="5953" y="16192"/>
                      <a:pt x="5953" y="24765"/>
                      <a:pt x="10716" y="30480"/>
                    </a:cubicBezTo>
                    <a:cubicBezTo>
                      <a:pt x="15478" y="35242"/>
                      <a:pt x="24051" y="35242"/>
                      <a:pt x="29766" y="30480"/>
                    </a:cubicBezTo>
                    <a:cubicBezTo>
                      <a:pt x="34528" y="25717"/>
                      <a:pt x="34528" y="17145"/>
                      <a:pt x="29766" y="11430"/>
                    </a:cubicBezTo>
                    <a:cubicBezTo>
                      <a:pt x="24051" y="5715"/>
                      <a:pt x="15478" y="5715"/>
                      <a:pt x="10716" y="11430"/>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64" name="Google Shape;4964;p36"/>
              <p:cNvSpPr/>
              <p:nvPr/>
            </p:nvSpPr>
            <p:spPr>
              <a:xfrm>
                <a:off x="4308634" y="3313271"/>
                <a:ext cx="1009650" cy="428625"/>
              </a:xfrm>
              <a:custGeom>
                <a:rect b="b" l="l" r="r" t="t"/>
                <a:pathLst>
                  <a:path extrusionOk="0" h="428625" w="1009650">
                    <a:moveTo>
                      <a:pt x="998696" y="7144"/>
                    </a:moveTo>
                    <a:lnTo>
                      <a:pt x="1003459" y="11906"/>
                    </a:lnTo>
                    <a:lnTo>
                      <a:pt x="912019" y="103346"/>
                    </a:lnTo>
                    <a:lnTo>
                      <a:pt x="646271" y="103346"/>
                    </a:lnTo>
                    <a:lnTo>
                      <a:pt x="476726" y="272891"/>
                    </a:lnTo>
                    <a:lnTo>
                      <a:pt x="306229" y="272891"/>
                    </a:lnTo>
                    <a:lnTo>
                      <a:pt x="11906" y="424339"/>
                    </a:lnTo>
                    <a:lnTo>
                      <a:pt x="7144" y="419576"/>
                    </a:lnTo>
                    <a:lnTo>
                      <a:pt x="303371" y="266224"/>
                    </a:lnTo>
                    <a:lnTo>
                      <a:pt x="472916" y="266224"/>
                    </a:lnTo>
                    <a:lnTo>
                      <a:pt x="643414" y="95726"/>
                    </a:lnTo>
                    <a:lnTo>
                      <a:pt x="909161" y="95726"/>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65" name="Google Shape;4965;p36"/>
              <p:cNvSpPr/>
              <p:nvPr/>
            </p:nvSpPr>
            <p:spPr>
              <a:xfrm>
                <a:off x="4298394" y="3714511"/>
                <a:ext cx="38100" cy="38100"/>
              </a:xfrm>
              <a:custGeom>
                <a:rect b="b" l="l" r="r" t="t"/>
                <a:pathLst>
                  <a:path extrusionOk="0" h="38100" w="38100">
                    <a:moveTo>
                      <a:pt x="10716" y="10716"/>
                    </a:moveTo>
                    <a:cubicBezTo>
                      <a:pt x="5953" y="15478"/>
                      <a:pt x="5953" y="24051"/>
                      <a:pt x="10716" y="29766"/>
                    </a:cubicBezTo>
                    <a:cubicBezTo>
                      <a:pt x="15478" y="34528"/>
                      <a:pt x="24051" y="34528"/>
                      <a:pt x="29766" y="29766"/>
                    </a:cubicBezTo>
                    <a:cubicBezTo>
                      <a:pt x="34528" y="25003"/>
                      <a:pt x="34528" y="16431"/>
                      <a:pt x="29766" y="10716"/>
                    </a:cubicBezTo>
                    <a:cubicBezTo>
                      <a:pt x="24051" y="5953"/>
                      <a:pt x="15478" y="5953"/>
                      <a:pt x="10716" y="1071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66" name="Google Shape;4966;p36"/>
              <p:cNvSpPr/>
              <p:nvPr/>
            </p:nvSpPr>
            <p:spPr>
              <a:xfrm>
                <a:off x="6470809" y="3194208"/>
                <a:ext cx="1076325" cy="142875"/>
              </a:xfrm>
              <a:custGeom>
                <a:rect b="b" l="l" r="r" t="t"/>
                <a:pathLst>
                  <a:path extrusionOk="0" h="142875" w="1076325">
                    <a:moveTo>
                      <a:pt x="11906" y="7144"/>
                    </a:moveTo>
                    <a:lnTo>
                      <a:pt x="50006" y="45244"/>
                    </a:lnTo>
                    <a:lnTo>
                      <a:pt x="869156" y="45244"/>
                    </a:lnTo>
                    <a:lnTo>
                      <a:pt x="1072991" y="134779"/>
                    </a:lnTo>
                    <a:lnTo>
                      <a:pt x="1068229" y="139541"/>
                    </a:lnTo>
                    <a:lnTo>
                      <a:pt x="866299" y="51911"/>
                    </a:lnTo>
                    <a:lnTo>
                      <a:pt x="47149" y="51911"/>
                    </a:lnTo>
                    <a:lnTo>
                      <a:pt x="7144" y="12859"/>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67" name="Google Shape;4967;p36"/>
              <p:cNvSpPr/>
              <p:nvPr/>
            </p:nvSpPr>
            <p:spPr>
              <a:xfrm>
                <a:off x="6460569" y="3184921"/>
                <a:ext cx="38100" cy="38100"/>
              </a:xfrm>
              <a:custGeom>
                <a:rect b="b" l="l" r="r" t="t"/>
                <a:pathLst>
                  <a:path extrusionOk="0" h="38100" w="38100">
                    <a:moveTo>
                      <a:pt x="29766" y="10716"/>
                    </a:moveTo>
                    <a:cubicBezTo>
                      <a:pt x="25003" y="5953"/>
                      <a:pt x="16431" y="5953"/>
                      <a:pt x="10716" y="10716"/>
                    </a:cubicBezTo>
                    <a:cubicBezTo>
                      <a:pt x="5953" y="15478"/>
                      <a:pt x="5953" y="24051"/>
                      <a:pt x="10716" y="29766"/>
                    </a:cubicBezTo>
                    <a:cubicBezTo>
                      <a:pt x="15478" y="34528"/>
                      <a:pt x="24051" y="34528"/>
                      <a:pt x="29766" y="29766"/>
                    </a:cubicBezTo>
                    <a:cubicBezTo>
                      <a:pt x="34528" y="24051"/>
                      <a:pt x="34528" y="15478"/>
                      <a:pt x="29766" y="1071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68" name="Google Shape;4968;p36"/>
              <p:cNvSpPr/>
              <p:nvPr/>
            </p:nvSpPr>
            <p:spPr>
              <a:xfrm>
                <a:off x="5156359" y="3240881"/>
                <a:ext cx="590550" cy="190500"/>
              </a:xfrm>
              <a:custGeom>
                <a:rect b="b" l="l" r="r" t="t"/>
                <a:pathLst>
                  <a:path extrusionOk="0" h="190500" w="590550">
                    <a:moveTo>
                      <a:pt x="7144" y="7144"/>
                    </a:moveTo>
                    <a:lnTo>
                      <a:pt x="408146" y="7144"/>
                    </a:lnTo>
                    <a:lnTo>
                      <a:pt x="585311" y="184309"/>
                    </a:lnTo>
                    <a:lnTo>
                      <a:pt x="580549" y="189071"/>
                    </a:lnTo>
                    <a:lnTo>
                      <a:pt x="405289" y="13811"/>
                    </a:lnTo>
                    <a:lnTo>
                      <a:pt x="7144" y="13811"/>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69" name="Google Shape;4969;p36"/>
              <p:cNvSpPr/>
              <p:nvPr/>
            </p:nvSpPr>
            <p:spPr>
              <a:xfrm>
                <a:off x="5134451" y="3231356"/>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3814" y="12859"/>
                      <a:pt x="28099"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70" name="Google Shape;4970;p36"/>
              <p:cNvSpPr/>
              <p:nvPr/>
            </p:nvSpPr>
            <p:spPr>
              <a:xfrm>
                <a:off x="5084921" y="3377088"/>
                <a:ext cx="361950" cy="95250"/>
              </a:xfrm>
              <a:custGeom>
                <a:rect b="b" l="l" r="r" t="t"/>
                <a:pathLst>
                  <a:path extrusionOk="0" h="95250" w="361950">
                    <a:moveTo>
                      <a:pt x="349091" y="7144"/>
                    </a:moveTo>
                    <a:lnTo>
                      <a:pt x="354806" y="12859"/>
                    </a:lnTo>
                    <a:lnTo>
                      <a:pt x="271939" y="94774"/>
                    </a:lnTo>
                    <a:lnTo>
                      <a:pt x="7144" y="94774"/>
                    </a:lnTo>
                    <a:lnTo>
                      <a:pt x="7144" y="88106"/>
                    </a:lnTo>
                    <a:lnTo>
                      <a:pt x="269081" y="88106"/>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71" name="Google Shape;4971;p36"/>
              <p:cNvSpPr/>
              <p:nvPr/>
            </p:nvSpPr>
            <p:spPr>
              <a:xfrm>
                <a:off x="5072539" y="3448526"/>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2861" y="12859"/>
                      <a:pt x="27146"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72" name="Google Shape;4972;p36"/>
              <p:cNvSpPr/>
              <p:nvPr/>
            </p:nvSpPr>
            <p:spPr>
              <a:xfrm>
                <a:off x="5571649" y="3071336"/>
                <a:ext cx="809625" cy="200025"/>
              </a:xfrm>
              <a:custGeom>
                <a:rect b="b" l="l" r="r" t="t"/>
                <a:pathLst>
                  <a:path extrusionOk="0" h="200025" w="809625">
                    <a:moveTo>
                      <a:pt x="11906" y="7144"/>
                    </a:moveTo>
                    <a:lnTo>
                      <a:pt x="192881" y="188119"/>
                    </a:lnTo>
                    <a:lnTo>
                      <a:pt x="808196" y="188119"/>
                    </a:lnTo>
                    <a:lnTo>
                      <a:pt x="808196" y="195739"/>
                    </a:lnTo>
                    <a:lnTo>
                      <a:pt x="190024" y="194786"/>
                    </a:lnTo>
                    <a:lnTo>
                      <a:pt x="7144" y="11906"/>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73" name="Google Shape;4973;p36"/>
              <p:cNvSpPr/>
              <p:nvPr/>
            </p:nvSpPr>
            <p:spPr>
              <a:xfrm>
                <a:off x="6358414" y="3242786"/>
                <a:ext cx="38100" cy="38100"/>
              </a:xfrm>
              <a:custGeom>
                <a:rect b="b" l="l" r="r" t="t"/>
                <a:pathLst>
                  <a:path extrusionOk="0" h="38100" w="38100">
                    <a:moveTo>
                      <a:pt x="20479" y="33814"/>
                    </a:moveTo>
                    <a:cubicBezTo>
                      <a:pt x="28099" y="33814"/>
                      <a:pt x="33814" y="28099"/>
                      <a:pt x="33814" y="20479"/>
                    </a:cubicBezTo>
                    <a:cubicBezTo>
                      <a:pt x="33814" y="12859"/>
                      <a:pt x="28099" y="7144"/>
                      <a:pt x="20479" y="7144"/>
                    </a:cubicBezTo>
                    <a:cubicBezTo>
                      <a:pt x="12859" y="7144"/>
                      <a:pt x="7144" y="12859"/>
                      <a:pt x="7144" y="20479"/>
                    </a:cubicBezTo>
                    <a:cubicBezTo>
                      <a:pt x="7144" y="28099"/>
                      <a:pt x="13811" y="33814"/>
                      <a:pt x="20479" y="3381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4974" name="Google Shape;4974;p36"/>
            <p:cNvGrpSpPr/>
            <p:nvPr/>
          </p:nvGrpSpPr>
          <p:grpSpPr>
            <a:xfrm rot="10800000">
              <a:off x="5079874" y="2411771"/>
              <a:ext cx="5370598" cy="1148680"/>
              <a:chOff x="4298394" y="3045618"/>
              <a:chExt cx="3591640" cy="768191"/>
            </a:xfrm>
          </p:grpSpPr>
          <p:sp>
            <p:nvSpPr>
              <p:cNvPr id="4975" name="Google Shape;4975;p36"/>
              <p:cNvSpPr/>
              <p:nvPr/>
            </p:nvSpPr>
            <p:spPr>
              <a:xfrm>
                <a:off x="4401979" y="3311366"/>
                <a:ext cx="3476625" cy="200025"/>
              </a:xfrm>
              <a:custGeom>
                <a:rect b="b" l="l" r="r" t="t"/>
                <a:pathLst>
                  <a:path extrusionOk="0" h="200025" w="3476625">
                    <a:moveTo>
                      <a:pt x="1497806" y="7144"/>
                    </a:moveTo>
                    <a:lnTo>
                      <a:pt x="1822609" y="7144"/>
                    </a:lnTo>
                    <a:lnTo>
                      <a:pt x="1899761" y="84296"/>
                    </a:lnTo>
                    <a:lnTo>
                      <a:pt x="2174081" y="84296"/>
                    </a:lnTo>
                    <a:lnTo>
                      <a:pt x="2240756" y="17621"/>
                    </a:lnTo>
                    <a:lnTo>
                      <a:pt x="3470434" y="17621"/>
                    </a:lnTo>
                    <a:lnTo>
                      <a:pt x="3470434" y="24289"/>
                    </a:lnTo>
                    <a:lnTo>
                      <a:pt x="2243614" y="24289"/>
                    </a:lnTo>
                    <a:lnTo>
                      <a:pt x="2176939" y="90964"/>
                    </a:lnTo>
                    <a:lnTo>
                      <a:pt x="1896904" y="90964"/>
                    </a:lnTo>
                    <a:lnTo>
                      <a:pt x="1819751" y="13811"/>
                    </a:lnTo>
                    <a:lnTo>
                      <a:pt x="1500664" y="13811"/>
                    </a:lnTo>
                    <a:lnTo>
                      <a:pt x="1432084" y="120491"/>
                    </a:lnTo>
                    <a:lnTo>
                      <a:pt x="1057751" y="120491"/>
                    </a:lnTo>
                    <a:lnTo>
                      <a:pt x="971074" y="14764"/>
                    </a:lnTo>
                    <a:lnTo>
                      <a:pt x="379571" y="14764"/>
                    </a:lnTo>
                    <a:lnTo>
                      <a:pt x="11906" y="201454"/>
                    </a:lnTo>
                    <a:lnTo>
                      <a:pt x="7144" y="196691"/>
                    </a:lnTo>
                    <a:lnTo>
                      <a:pt x="376714" y="8096"/>
                    </a:lnTo>
                    <a:lnTo>
                      <a:pt x="973931" y="8096"/>
                    </a:lnTo>
                    <a:lnTo>
                      <a:pt x="1061561" y="113824"/>
                    </a:lnTo>
                    <a:lnTo>
                      <a:pt x="1429226" y="113824"/>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76" name="Google Shape;4976;p36"/>
              <p:cNvSpPr/>
              <p:nvPr/>
            </p:nvSpPr>
            <p:spPr>
              <a:xfrm>
                <a:off x="7851934" y="3312318"/>
                <a:ext cx="38100" cy="38100"/>
              </a:xfrm>
              <a:custGeom>
                <a:rect b="b" l="l" r="r" t="t"/>
                <a:pathLst>
                  <a:path extrusionOk="0" h="38100" w="38100">
                    <a:moveTo>
                      <a:pt x="20479" y="7144"/>
                    </a:moveTo>
                    <a:cubicBezTo>
                      <a:pt x="28099" y="7144"/>
                      <a:pt x="33814" y="12859"/>
                      <a:pt x="33814" y="20479"/>
                    </a:cubicBezTo>
                    <a:cubicBezTo>
                      <a:pt x="33814" y="28099"/>
                      <a:pt x="28099" y="33814"/>
                      <a:pt x="20479" y="33814"/>
                    </a:cubicBezTo>
                    <a:cubicBezTo>
                      <a:pt x="12859" y="33814"/>
                      <a:pt x="7144" y="28099"/>
                      <a:pt x="7144" y="20479"/>
                    </a:cubicBezTo>
                    <a:cubicBezTo>
                      <a:pt x="7144" y="12859"/>
                      <a:pt x="12859"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77" name="Google Shape;4977;p36"/>
              <p:cNvSpPr/>
              <p:nvPr/>
            </p:nvSpPr>
            <p:spPr>
              <a:xfrm>
                <a:off x="4391739" y="3489721"/>
                <a:ext cx="38100" cy="38100"/>
              </a:xfrm>
              <a:custGeom>
                <a:rect b="b" l="l" r="r" t="t"/>
                <a:pathLst>
                  <a:path extrusionOk="0" h="38100" w="38100">
                    <a:moveTo>
                      <a:pt x="10716" y="10716"/>
                    </a:moveTo>
                    <a:cubicBezTo>
                      <a:pt x="5953" y="15478"/>
                      <a:pt x="5953" y="24051"/>
                      <a:pt x="10716" y="29766"/>
                    </a:cubicBezTo>
                    <a:cubicBezTo>
                      <a:pt x="15478" y="34528"/>
                      <a:pt x="24051" y="34528"/>
                      <a:pt x="29766" y="29766"/>
                    </a:cubicBezTo>
                    <a:cubicBezTo>
                      <a:pt x="34528" y="25003"/>
                      <a:pt x="34528" y="16431"/>
                      <a:pt x="29766" y="10716"/>
                    </a:cubicBezTo>
                    <a:cubicBezTo>
                      <a:pt x="24051" y="5953"/>
                      <a:pt x="15478" y="5953"/>
                      <a:pt x="10716" y="1071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78" name="Google Shape;4978;p36"/>
              <p:cNvSpPr/>
              <p:nvPr/>
            </p:nvSpPr>
            <p:spPr>
              <a:xfrm>
                <a:off x="4559141" y="3055143"/>
                <a:ext cx="2552700" cy="142875"/>
              </a:xfrm>
              <a:custGeom>
                <a:rect b="b" l="l" r="r" t="t"/>
                <a:pathLst>
                  <a:path extrusionOk="0" h="142875" w="2552700">
                    <a:moveTo>
                      <a:pt x="7144" y="7144"/>
                    </a:moveTo>
                    <a:lnTo>
                      <a:pt x="101441" y="7144"/>
                    </a:lnTo>
                    <a:lnTo>
                      <a:pt x="222409" y="128111"/>
                    </a:lnTo>
                    <a:lnTo>
                      <a:pt x="813911" y="128111"/>
                    </a:lnTo>
                    <a:lnTo>
                      <a:pt x="881539" y="21431"/>
                    </a:lnTo>
                    <a:lnTo>
                      <a:pt x="1284446" y="21431"/>
                    </a:lnTo>
                    <a:lnTo>
                      <a:pt x="1343501" y="129064"/>
                    </a:lnTo>
                    <a:lnTo>
                      <a:pt x="1662589" y="129064"/>
                    </a:lnTo>
                    <a:lnTo>
                      <a:pt x="1739741" y="51911"/>
                    </a:lnTo>
                    <a:lnTo>
                      <a:pt x="2019776" y="51911"/>
                    </a:lnTo>
                    <a:lnTo>
                      <a:pt x="2086451" y="117634"/>
                    </a:lnTo>
                    <a:lnTo>
                      <a:pt x="2551271" y="117634"/>
                    </a:lnTo>
                    <a:lnTo>
                      <a:pt x="2551271" y="125254"/>
                    </a:lnTo>
                    <a:lnTo>
                      <a:pt x="2083594" y="125254"/>
                    </a:lnTo>
                    <a:lnTo>
                      <a:pt x="2016919" y="58579"/>
                    </a:lnTo>
                    <a:lnTo>
                      <a:pt x="1742599" y="58579"/>
                    </a:lnTo>
                    <a:lnTo>
                      <a:pt x="1665446" y="135731"/>
                    </a:lnTo>
                    <a:lnTo>
                      <a:pt x="1340644" y="135731"/>
                    </a:lnTo>
                    <a:lnTo>
                      <a:pt x="1281589" y="29051"/>
                    </a:lnTo>
                    <a:lnTo>
                      <a:pt x="885349" y="29051"/>
                    </a:lnTo>
                    <a:lnTo>
                      <a:pt x="816769" y="134779"/>
                    </a:lnTo>
                    <a:lnTo>
                      <a:pt x="219551" y="134779"/>
                    </a:lnTo>
                    <a:lnTo>
                      <a:pt x="98584" y="14764"/>
                    </a:lnTo>
                    <a:lnTo>
                      <a:pt x="7144" y="14764"/>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79" name="Google Shape;4979;p36"/>
              <p:cNvSpPr/>
              <p:nvPr/>
            </p:nvSpPr>
            <p:spPr>
              <a:xfrm>
                <a:off x="7089934" y="3156108"/>
                <a:ext cx="38100" cy="38100"/>
              </a:xfrm>
              <a:custGeom>
                <a:rect b="b" l="l" r="r" t="t"/>
                <a:pathLst>
                  <a:path extrusionOk="0" h="38100" w="38100">
                    <a:moveTo>
                      <a:pt x="20479" y="7144"/>
                    </a:moveTo>
                    <a:cubicBezTo>
                      <a:pt x="28099" y="7144"/>
                      <a:pt x="33814" y="12859"/>
                      <a:pt x="33814" y="20479"/>
                    </a:cubicBezTo>
                    <a:cubicBezTo>
                      <a:pt x="33814" y="28099"/>
                      <a:pt x="28099" y="33814"/>
                      <a:pt x="20479" y="33814"/>
                    </a:cubicBezTo>
                    <a:cubicBezTo>
                      <a:pt x="12859" y="33814"/>
                      <a:pt x="7144" y="28099"/>
                      <a:pt x="7144" y="20479"/>
                    </a:cubicBezTo>
                    <a:cubicBezTo>
                      <a:pt x="7144" y="13811"/>
                      <a:pt x="12859"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80" name="Google Shape;4980;p36"/>
              <p:cNvSpPr/>
              <p:nvPr/>
            </p:nvSpPr>
            <p:spPr>
              <a:xfrm>
                <a:off x="4546759" y="3045618"/>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3814" y="12859"/>
                      <a:pt x="28099"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81" name="Google Shape;4981;p36"/>
              <p:cNvSpPr/>
              <p:nvPr/>
            </p:nvSpPr>
            <p:spPr>
              <a:xfrm>
                <a:off x="6717506" y="3322796"/>
                <a:ext cx="676275" cy="104775"/>
              </a:xfrm>
              <a:custGeom>
                <a:rect b="b" l="l" r="r" t="t"/>
                <a:pathLst>
                  <a:path extrusionOk="0" h="104775" w="676275">
                    <a:moveTo>
                      <a:pt x="668179" y="7144"/>
                    </a:moveTo>
                    <a:lnTo>
                      <a:pt x="672941" y="11906"/>
                    </a:lnTo>
                    <a:lnTo>
                      <a:pt x="471964" y="98584"/>
                    </a:lnTo>
                    <a:lnTo>
                      <a:pt x="7144" y="98584"/>
                    </a:lnTo>
                    <a:lnTo>
                      <a:pt x="7144" y="91916"/>
                    </a:lnTo>
                    <a:lnTo>
                      <a:pt x="469106" y="91916"/>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82" name="Google Shape;4982;p36"/>
              <p:cNvSpPr/>
              <p:nvPr/>
            </p:nvSpPr>
            <p:spPr>
              <a:xfrm>
                <a:off x="6705124" y="3398043"/>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3814" y="12859"/>
                      <a:pt x="27146"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83" name="Google Shape;4983;p36"/>
              <p:cNvSpPr/>
              <p:nvPr/>
            </p:nvSpPr>
            <p:spPr>
              <a:xfrm>
                <a:off x="5352574" y="3312318"/>
                <a:ext cx="742950" cy="485775"/>
              </a:xfrm>
              <a:custGeom>
                <a:rect b="b" l="l" r="r" t="t"/>
                <a:pathLst>
                  <a:path extrusionOk="0" h="485775" w="742950">
                    <a:moveTo>
                      <a:pt x="736759" y="7144"/>
                    </a:moveTo>
                    <a:lnTo>
                      <a:pt x="741521" y="11906"/>
                    </a:lnTo>
                    <a:lnTo>
                      <a:pt x="552926" y="200501"/>
                    </a:lnTo>
                    <a:lnTo>
                      <a:pt x="260509" y="200501"/>
                    </a:lnTo>
                    <a:lnTo>
                      <a:pt x="12859" y="486251"/>
                    </a:lnTo>
                    <a:lnTo>
                      <a:pt x="7144" y="481489"/>
                    </a:lnTo>
                    <a:lnTo>
                      <a:pt x="257651" y="192881"/>
                    </a:lnTo>
                    <a:lnTo>
                      <a:pt x="550069" y="192881"/>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84" name="Google Shape;4984;p36"/>
              <p:cNvSpPr/>
              <p:nvPr/>
            </p:nvSpPr>
            <p:spPr>
              <a:xfrm>
                <a:off x="5343287" y="3775709"/>
                <a:ext cx="38100" cy="38100"/>
              </a:xfrm>
              <a:custGeom>
                <a:rect b="b" l="l" r="r" t="t"/>
                <a:pathLst>
                  <a:path extrusionOk="0" h="38100" w="38100">
                    <a:moveTo>
                      <a:pt x="10716" y="11430"/>
                    </a:moveTo>
                    <a:cubicBezTo>
                      <a:pt x="5953" y="16192"/>
                      <a:pt x="5953" y="24765"/>
                      <a:pt x="10716" y="30480"/>
                    </a:cubicBezTo>
                    <a:cubicBezTo>
                      <a:pt x="15478" y="35242"/>
                      <a:pt x="24051" y="35242"/>
                      <a:pt x="29766" y="30480"/>
                    </a:cubicBezTo>
                    <a:cubicBezTo>
                      <a:pt x="34528" y="25717"/>
                      <a:pt x="34528" y="17145"/>
                      <a:pt x="29766" y="11430"/>
                    </a:cubicBezTo>
                    <a:cubicBezTo>
                      <a:pt x="24051" y="5715"/>
                      <a:pt x="15478" y="5715"/>
                      <a:pt x="10716" y="11430"/>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85" name="Google Shape;4985;p36"/>
              <p:cNvSpPr/>
              <p:nvPr/>
            </p:nvSpPr>
            <p:spPr>
              <a:xfrm>
                <a:off x="4308634" y="3313271"/>
                <a:ext cx="1009650" cy="428625"/>
              </a:xfrm>
              <a:custGeom>
                <a:rect b="b" l="l" r="r" t="t"/>
                <a:pathLst>
                  <a:path extrusionOk="0" h="428625" w="1009650">
                    <a:moveTo>
                      <a:pt x="998696" y="7144"/>
                    </a:moveTo>
                    <a:lnTo>
                      <a:pt x="1003459" y="11906"/>
                    </a:lnTo>
                    <a:lnTo>
                      <a:pt x="912019" y="103346"/>
                    </a:lnTo>
                    <a:lnTo>
                      <a:pt x="646271" y="103346"/>
                    </a:lnTo>
                    <a:lnTo>
                      <a:pt x="476726" y="272891"/>
                    </a:lnTo>
                    <a:lnTo>
                      <a:pt x="306229" y="272891"/>
                    </a:lnTo>
                    <a:lnTo>
                      <a:pt x="11906" y="424339"/>
                    </a:lnTo>
                    <a:lnTo>
                      <a:pt x="7144" y="419576"/>
                    </a:lnTo>
                    <a:lnTo>
                      <a:pt x="303371" y="266224"/>
                    </a:lnTo>
                    <a:lnTo>
                      <a:pt x="472916" y="266224"/>
                    </a:lnTo>
                    <a:lnTo>
                      <a:pt x="643414" y="95726"/>
                    </a:lnTo>
                    <a:lnTo>
                      <a:pt x="909161" y="95726"/>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86" name="Google Shape;4986;p36"/>
              <p:cNvSpPr/>
              <p:nvPr/>
            </p:nvSpPr>
            <p:spPr>
              <a:xfrm>
                <a:off x="4298394" y="3714511"/>
                <a:ext cx="38100" cy="38100"/>
              </a:xfrm>
              <a:custGeom>
                <a:rect b="b" l="l" r="r" t="t"/>
                <a:pathLst>
                  <a:path extrusionOk="0" h="38100" w="38100">
                    <a:moveTo>
                      <a:pt x="10716" y="10716"/>
                    </a:moveTo>
                    <a:cubicBezTo>
                      <a:pt x="5953" y="15478"/>
                      <a:pt x="5953" y="24051"/>
                      <a:pt x="10716" y="29766"/>
                    </a:cubicBezTo>
                    <a:cubicBezTo>
                      <a:pt x="15478" y="34528"/>
                      <a:pt x="24051" y="34528"/>
                      <a:pt x="29766" y="29766"/>
                    </a:cubicBezTo>
                    <a:cubicBezTo>
                      <a:pt x="34528" y="25003"/>
                      <a:pt x="34528" y="16431"/>
                      <a:pt x="29766" y="10716"/>
                    </a:cubicBezTo>
                    <a:cubicBezTo>
                      <a:pt x="24051" y="5953"/>
                      <a:pt x="15478" y="5953"/>
                      <a:pt x="10716" y="1071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87" name="Google Shape;4987;p36"/>
              <p:cNvSpPr/>
              <p:nvPr/>
            </p:nvSpPr>
            <p:spPr>
              <a:xfrm>
                <a:off x="6470809" y="3194208"/>
                <a:ext cx="1076325" cy="142875"/>
              </a:xfrm>
              <a:custGeom>
                <a:rect b="b" l="l" r="r" t="t"/>
                <a:pathLst>
                  <a:path extrusionOk="0" h="142875" w="1076325">
                    <a:moveTo>
                      <a:pt x="11906" y="7144"/>
                    </a:moveTo>
                    <a:lnTo>
                      <a:pt x="50006" y="45244"/>
                    </a:lnTo>
                    <a:lnTo>
                      <a:pt x="869156" y="45244"/>
                    </a:lnTo>
                    <a:lnTo>
                      <a:pt x="1072991" y="134779"/>
                    </a:lnTo>
                    <a:lnTo>
                      <a:pt x="1068229" y="139541"/>
                    </a:lnTo>
                    <a:lnTo>
                      <a:pt x="866299" y="51911"/>
                    </a:lnTo>
                    <a:lnTo>
                      <a:pt x="47149" y="51911"/>
                    </a:lnTo>
                    <a:lnTo>
                      <a:pt x="7144" y="12859"/>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88" name="Google Shape;4988;p36"/>
              <p:cNvSpPr/>
              <p:nvPr/>
            </p:nvSpPr>
            <p:spPr>
              <a:xfrm>
                <a:off x="6460569" y="3184921"/>
                <a:ext cx="38100" cy="38100"/>
              </a:xfrm>
              <a:custGeom>
                <a:rect b="b" l="l" r="r" t="t"/>
                <a:pathLst>
                  <a:path extrusionOk="0" h="38100" w="38100">
                    <a:moveTo>
                      <a:pt x="29766" y="10716"/>
                    </a:moveTo>
                    <a:cubicBezTo>
                      <a:pt x="25003" y="5953"/>
                      <a:pt x="16431" y="5953"/>
                      <a:pt x="10716" y="10716"/>
                    </a:cubicBezTo>
                    <a:cubicBezTo>
                      <a:pt x="5953" y="15478"/>
                      <a:pt x="5953" y="24051"/>
                      <a:pt x="10716" y="29766"/>
                    </a:cubicBezTo>
                    <a:cubicBezTo>
                      <a:pt x="15478" y="34528"/>
                      <a:pt x="24051" y="34528"/>
                      <a:pt x="29766" y="29766"/>
                    </a:cubicBezTo>
                    <a:cubicBezTo>
                      <a:pt x="34528" y="24051"/>
                      <a:pt x="34528" y="15478"/>
                      <a:pt x="29766" y="1071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89" name="Google Shape;4989;p36"/>
              <p:cNvSpPr/>
              <p:nvPr/>
            </p:nvSpPr>
            <p:spPr>
              <a:xfrm>
                <a:off x="5156359" y="3240881"/>
                <a:ext cx="590550" cy="190500"/>
              </a:xfrm>
              <a:custGeom>
                <a:rect b="b" l="l" r="r" t="t"/>
                <a:pathLst>
                  <a:path extrusionOk="0" h="190500" w="590550">
                    <a:moveTo>
                      <a:pt x="7144" y="7144"/>
                    </a:moveTo>
                    <a:lnTo>
                      <a:pt x="408146" y="7144"/>
                    </a:lnTo>
                    <a:lnTo>
                      <a:pt x="585311" y="184309"/>
                    </a:lnTo>
                    <a:lnTo>
                      <a:pt x="580549" y="189071"/>
                    </a:lnTo>
                    <a:lnTo>
                      <a:pt x="405289" y="13811"/>
                    </a:lnTo>
                    <a:lnTo>
                      <a:pt x="7144" y="13811"/>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90" name="Google Shape;4990;p36"/>
              <p:cNvSpPr/>
              <p:nvPr/>
            </p:nvSpPr>
            <p:spPr>
              <a:xfrm>
                <a:off x="5134451" y="3231356"/>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3814" y="12859"/>
                      <a:pt x="28099"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91" name="Google Shape;4991;p36"/>
              <p:cNvSpPr/>
              <p:nvPr/>
            </p:nvSpPr>
            <p:spPr>
              <a:xfrm>
                <a:off x="5084921" y="3377088"/>
                <a:ext cx="361950" cy="95250"/>
              </a:xfrm>
              <a:custGeom>
                <a:rect b="b" l="l" r="r" t="t"/>
                <a:pathLst>
                  <a:path extrusionOk="0" h="95250" w="361950">
                    <a:moveTo>
                      <a:pt x="349091" y="7144"/>
                    </a:moveTo>
                    <a:lnTo>
                      <a:pt x="354806" y="12859"/>
                    </a:lnTo>
                    <a:lnTo>
                      <a:pt x="271939" y="94774"/>
                    </a:lnTo>
                    <a:lnTo>
                      <a:pt x="7144" y="94774"/>
                    </a:lnTo>
                    <a:lnTo>
                      <a:pt x="7144" y="88106"/>
                    </a:lnTo>
                    <a:lnTo>
                      <a:pt x="269081" y="88106"/>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92" name="Google Shape;4992;p36"/>
              <p:cNvSpPr/>
              <p:nvPr/>
            </p:nvSpPr>
            <p:spPr>
              <a:xfrm>
                <a:off x="5072539" y="3448526"/>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2861" y="12859"/>
                      <a:pt x="27146"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93" name="Google Shape;4993;p36"/>
              <p:cNvSpPr/>
              <p:nvPr/>
            </p:nvSpPr>
            <p:spPr>
              <a:xfrm>
                <a:off x="5571649" y="3071336"/>
                <a:ext cx="809625" cy="200025"/>
              </a:xfrm>
              <a:custGeom>
                <a:rect b="b" l="l" r="r" t="t"/>
                <a:pathLst>
                  <a:path extrusionOk="0" h="200025" w="809625">
                    <a:moveTo>
                      <a:pt x="11906" y="7144"/>
                    </a:moveTo>
                    <a:lnTo>
                      <a:pt x="192881" y="188119"/>
                    </a:lnTo>
                    <a:lnTo>
                      <a:pt x="808196" y="188119"/>
                    </a:lnTo>
                    <a:lnTo>
                      <a:pt x="808196" y="195739"/>
                    </a:lnTo>
                    <a:lnTo>
                      <a:pt x="190024" y="194786"/>
                    </a:lnTo>
                    <a:lnTo>
                      <a:pt x="7144" y="11906"/>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94" name="Google Shape;4994;p36"/>
              <p:cNvSpPr/>
              <p:nvPr/>
            </p:nvSpPr>
            <p:spPr>
              <a:xfrm>
                <a:off x="6358414" y="3242786"/>
                <a:ext cx="38100" cy="38100"/>
              </a:xfrm>
              <a:custGeom>
                <a:rect b="b" l="l" r="r" t="t"/>
                <a:pathLst>
                  <a:path extrusionOk="0" h="38100" w="38100">
                    <a:moveTo>
                      <a:pt x="20479" y="33814"/>
                    </a:moveTo>
                    <a:cubicBezTo>
                      <a:pt x="28099" y="33814"/>
                      <a:pt x="33814" y="28099"/>
                      <a:pt x="33814" y="20479"/>
                    </a:cubicBezTo>
                    <a:cubicBezTo>
                      <a:pt x="33814" y="12859"/>
                      <a:pt x="28099" y="7144"/>
                      <a:pt x="20479" y="7144"/>
                    </a:cubicBezTo>
                    <a:cubicBezTo>
                      <a:pt x="12859" y="7144"/>
                      <a:pt x="7144" y="12859"/>
                      <a:pt x="7144" y="20479"/>
                    </a:cubicBezTo>
                    <a:cubicBezTo>
                      <a:pt x="7144" y="28099"/>
                      <a:pt x="13811" y="33814"/>
                      <a:pt x="20479" y="3381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4995" name="Google Shape;4995;p36"/>
            <p:cNvGrpSpPr/>
            <p:nvPr/>
          </p:nvGrpSpPr>
          <p:grpSpPr>
            <a:xfrm>
              <a:off x="6426468" y="96827"/>
              <a:ext cx="4000541" cy="855648"/>
              <a:chOff x="4298394" y="3045618"/>
              <a:chExt cx="3591640" cy="768191"/>
            </a:xfrm>
          </p:grpSpPr>
          <p:sp>
            <p:nvSpPr>
              <p:cNvPr id="4996" name="Google Shape;4996;p36"/>
              <p:cNvSpPr/>
              <p:nvPr/>
            </p:nvSpPr>
            <p:spPr>
              <a:xfrm>
                <a:off x="4401979" y="3311366"/>
                <a:ext cx="3476624" cy="200025"/>
              </a:xfrm>
              <a:custGeom>
                <a:rect b="b" l="l" r="r" t="t"/>
                <a:pathLst>
                  <a:path extrusionOk="0" h="200025" w="3476625">
                    <a:moveTo>
                      <a:pt x="1497806" y="7144"/>
                    </a:moveTo>
                    <a:lnTo>
                      <a:pt x="1822609" y="7144"/>
                    </a:lnTo>
                    <a:lnTo>
                      <a:pt x="1899761" y="84296"/>
                    </a:lnTo>
                    <a:lnTo>
                      <a:pt x="2174081" y="84296"/>
                    </a:lnTo>
                    <a:lnTo>
                      <a:pt x="2240756" y="17621"/>
                    </a:lnTo>
                    <a:lnTo>
                      <a:pt x="3470434" y="17621"/>
                    </a:lnTo>
                    <a:lnTo>
                      <a:pt x="3470434" y="24289"/>
                    </a:lnTo>
                    <a:lnTo>
                      <a:pt x="2243614" y="24289"/>
                    </a:lnTo>
                    <a:lnTo>
                      <a:pt x="2176939" y="90964"/>
                    </a:lnTo>
                    <a:lnTo>
                      <a:pt x="1896904" y="90964"/>
                    </a:lnTo>
                    <a:lnTo>
                      <a:pt x="1819751" y="13811"/>
                    </a:lnTo>
                    <a:lnTo>
                      <a:pt x="1500664" y="13811"/>
                    </a:lnTo>
                    <a:lnTo>
                      <a:pt x="1432084" y="120491"/>
                    </a:lnTo>
                    <a:lnTo>
                      <a:pt x="1057751" y="120491"/>
                    </a:lnTo>
                    <a:lnTo>
                      <a:pt x="971074" y="14764"/>
                    </a:lnTo>
                    <a:lnTo>
                      <a:pt x="379571" y="14764"/>
                    </a:lnTo>
                    <a:lnTo>
                      <a:pt x="11906" y="201454"/>
                    </a:lnTo>
                    <a:lnTo>
                      <a:pt x="7144" y="196691"/>
                    </a:lnTo>
                    <a:lnTo>
                      <a:pt x="376714" y="8096"/>
                    </a:lnTo>
                    <a:lnTo>
                      <a:pt x="973931" y="8096"/>
                    </a:lnTo>
                    <a:lnTo>
                      <a:pt x="1061561" y="113824"/>
                    </a:lnTo>
                    <a:lnTo>
                      <a:pt x="1429226" y="113824"/>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97" name="Google Shape;4997;p36"/>
              <p:cNvSpPr/>
              <p:nvPr/>
            </p:nvSpPr>
            <p:spPr>
              <a:xfrm>
                <a:off x="7851934" y="3312318"/>
                <a:ext cx="38100" cy="38100"/>
              </a:xfrm>
              <a:custGeom>
                <a:rect b="b" l="l" r="r" t="t"/>
                <a:pathLst>
                  <a:path extrusionOk="0" h="38100" w="38100">
                    <a:moveTo>
                      <a:pt x="20479" y="7144"/>
                    </a:moveTo>
                    <a:cubicBezTo>
                      <a:pt x="28099" y="7144"/>
                      <a:pt x="33814" y="12859"/>
                      <a:pt x="33814" y="20479"/>
                    </a:cubicBezTo>
                    <a:cubicBezTo>
                      <a:pt x="33814" y="28099"/>
                      <a:pt x="28099" y="33814"/>
                      <a:pt x="20479" y="33814"/>
                    </a:cubicBezTo>
                    <a:cubicBezTo>
                      <a:pt x="12859" y="33814"/>
                      <a:pt x="7144" y="28099"/>
                      <a:pt x="7144" y="20479"/>
                    </a:cubicBezTo>
                    <a:cubicBezTo>
                      <a:pt x="7144" y="12859"/>
                      <a:pt x="12859"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98" name="Google Shape;4998;p36"/>
              <p:cNvSpPr/>
              <p:nvPr/>
            </p:nvSpPr>
            <p:spPr>
              <a:xfrm>
                <a:off x="4391739" y="3489721"/>
                <a:ext cx="38100" cy="38100"/>
              </a:xfrm>
              <a:custGeom>
                <a:rect b="b" l="l" r="r" t="t"/>
                <a:pathLst>
                  <a:path extrusionOk="0" h="38100" w="38100">
                    <a:moveTo>
                      <a:pt x="10716" y="10716"/>
                    </a:moveTo>
                    <a:cubicBezTo>
                      <a:pt x="5953" y="15478"/>
                      <a:pt x="5953" y="24051"/>
                      <a:pt x="10716" y="29766"/>
                    </a:cubicBezTo>
                    <a:cubicBezTo>
                      <a:pt x="15478" y="34528"/>
                      <a:pt x="24051" y="34528"/>
                      <a:pt x="29766" y="29766"/>
                    </a:cubicBezTo>
                    <a:cubicBezTo>
                      <a:pt x="34528" y="25003"/>
                      <a:pt x="34528" y="16431"/>
                      <a:pt x="29766" y="10716"/>
                    </a:cubicBezTo>
                    <a:cubicBezTo>
                      <a:pt x="24051" y="5953"/>
                      <a:pt x="15478" y="5953"/>
                      <a:pt x="10716" y="1071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99" name="Google Shape;4999;p36"/>
              <p:cNvSpPr/>
              <p:nvPr/>
            </p:nvSpPr>
            <p:spPr>
              <a:xfrm>
                <a:off x="4559141" y="3055143"/>
                <a:ext cx="2552700" cy="142875"/>
              </a:xfrm>
              <a:custGeom>
                <a:rect b="b" l="l" r="r" t="t"/>
                <a:pathLst>
                  <a:path extrusionOk="0" h="142875" w="2552700">
                    <a:moveTo>
                      <a:pt x="7144" y="7144"/>
                    </a:moveTo>
                    <a:lnTo>
                      <a:pt x="101441" y="7144"/>
                    </a:lnTo>
                    <a:lnTo>
                      <a:pt x="222409" y="128111"/>
                    </a:lnTo>
                    <a:lnTo>
                      <a:pt x="813911" y="128111"/>
                    </a:lnTo>
                    <a:lnTo>
                      <a:pt x="881539" y="21431"/>
                    </a:lnTo>
                    <a:lnTo>
                      <a:pt x="1284446" y="21431"/>
                    </a:lnTo>
                    <a:lnTo>
                      <a:pt x="1343501" y="129064"/>
                    </a:lnTo>
                    <a:lnTo>
                      <a:pt x="1662589" y="129064"/>
                    </a:lnTo>
                    <a:lnTo>
                      <a:pt x="1739741" y="51911"/>
                    </a:lnTo>
                    <a:lnTo>
                      <a:pt x="2019776" y="51911"/>
                    </a:lnTo>
                    <a:lnTo>
                      <a:pt x="2086451" y="117634"/>
                    </a:lnTo>
                    <a:lnTo>
                      <a:pt x="2551271" y="117634"/>
                    </a:lnTo>
                    <a:lnTo>
                      <a:pt x="2551271" y="125254"/>
                    </a:lnTo>
                    <a:lnTo>
                      <a:pt x="2083594" y="125254"/>
                    </a:lnTo>
                    <a:lnTo>
                      <a:pt x="2016919" y="58579"/>
                    </a:lnTo>
                    <a:lnTo>
                      <a:pt x="1742599" y="58579"/>
                    </a:lnTo>
                    <a:lnTo>
                      <a:pt x="1665446" y="135731"/>
                    </a:lnTo>
                    <a:lnTo>
                      <a:pt x="1340644" y="135731"/>
                    </a:lnTo>
                    <a:lnTo>
                      <a:pt x="1281589" y="29051"/>
                    </a:lnTo>
                    <a:lnTo>
                      <a:pt x="885349" y="29051"/>
                    </a:lnTo>
                    <a:lnTo>
                      <a:pt x="816769" y="134779"/>
                    </a:lnTo>
                    <a:lnTo>
                      <a:pt x="219551" y="134779"/>
                    </a:lnTo>
                    <a:lnTo>
                      <a:pt x="98584" y="14764"/>
                    </a:lnTo>
                    <a:lnTo>
                      <a:pt x="7144" y="14764"/>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00" name="Google Shape;5000;p36"/>
              <p:cNvSpPr/>
              <p:nvPr/>
            </p:nvSpPr>
            <p:spPr>
              <a:xfrm>
                <a:off x="7089934" y="3156108"/>
                <a:ext cx="38100" cy="38100"/>
              </a:xfrm>
              <a:custGeom>
                <a:rect b="b" l="l" r="r" t="t"/>
                <a:pathLst>
                  <a:path extrusionOk="0" h="38100" w="38100">
                    <a:moveTo>
                      <a:pt x="20479" y="7144"/>
                    </a:moveTo>
                    <a:cubicBezTo>
                      <a:pt x="28099" y="7144"/>
                      <a:pt x="33814" y="12859"/>
                      <a:pt x="33814" y="20479"/>
                    </a:cubicBezTo>
                    <a:cubicBezTo>
                      <a:pt x="33814" y="28099"/>
                      <a:pt x="28099" y="33814"/>
                      <a:pt x="20479" y="33814"/>
                    </a:cubicBezTo>
                    <a:cubicBezTo>
                      <a:pt x="12859" y="33814"/>
                      <a:pt x="7144" y="28099"/>
                      <a:pt x="7144" y="20479"/>
                    </a:cubicBezTo>
                    <a:cubicBezTo>
                      <a:pt x="7144" y="13811"/>
                      <a:pt x="12859"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01" name="Google Shape;5001;p36"/>
              <p:cNvSpPr/>
              <p:nvPr/>
            </p:nvSpPr>
            <p:spPr>
              <a:xfrm>
                <a:off x="4546759" y="3045618"/>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3814" y="12859"/>
                      <a:pt x="28099"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02" name="Google Shape;5002;p36"/>
              <p:cNvSpPr/>
              <p:nvPr/>
            </p:nvSpPr>
            <p:spPr>
              <a:xfrm>
                <a:off x="6717506" y="3322796"/>
                <a:ext cx="676275" cy="104775"/>
              </a:xfrm>
              <a:custGeom>
                <a:rect b="b" l="l" r="r" t="t"/>
                <a:pathLst>
                  <a:path extrusionOk="0" h="104775" w="676275">
                    <a:moveTo>
                      <a:pt x="668179" y="7144"/>
                    </a:moveTo>
                    <a:lnTo>
                      <a:pt x="672941" y="11906"/>
                    </a:lnTo>
                    <a:lnTo>
                      <a:pt x="471964" y="98584"/>
                    </a:lnTo>
                    <a:lnTo>
                      <a:pt x="7144" y="98584"/>
                    </a:lnTo>
                    <a:lnTo>
                      <a:pt x="7144" y="91916"/>
                    </a:lnTo>
                    <a:lnTo>
                      <a:pt x="469106" y="91916"/>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03" name="Google Shape;5003;p36"/>
              <p:cNvSpPr/>
              <p:nvPr/>
            </p:nvSpPr>
            <p:spPr>
              <a:xfrm>
                <a:off x="6705124" y="3398043"/>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3814" y="12859"/>
                      <a:pt x="27146"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04" name="Google Shape;5004;p36"/>
              <p:cNvSpPr/>
              <p:nvPr/>
            </p:nvSpPr>
            <p:spPr>
              <a:xfrm>
                <a:off x="5352574" y="3312318"/>
                <a:ext cx="742950" cy="485775"/>
              </a:xfrm>
              <a:custGeom>
                <a:rect b="b" l="l" r="r" t="t"/>
                <a:pathLst>
                  <a:path extrusionOk="0" h="485775" w="742950">
                    <a:moveTo>
                      <a:pt x="736759" y="7144"/>
                    </a:moveTo>
                    <a:lnTo>
                      <a:pt x="741521" y="11906"/>
                    </a:lnTo>
                    <a:lnTo>
                      <a:pt x="552926" y="200501"/>
                    </a:lnTo>
                    <a:lnTo>
                      <a:pt x="260509" y="200501"/>
                    </a:lnTo>
                    <a:lnTo>
                      <a:pt x="12859" y="486251"/>
                    </a:lnTo>
                    <a:lnTo>
                      <a:pt x="7144" y="481489"/>
                    </a:lnTo>
                    <a:lnTo>
                      <a:pt x="257651" y="192881"/>
                    </a:lnTo>
                    <a:lnTo>
                      <a:pt x="550069" y="192881"/>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05" name="Google Shape;5005;p36"/>
              <p:cNvSpPr/>
              <p:nvPr/>
            </p:nvSpPr>
            <p:spPr>
              <a:xfrm>
                <a:off x="5343287" y="3775709"/>
                <a:ext cx="38100" cy="38100"/>
              </a:xfrm>
              <a:custGeom>
                <a:rect b="b" l="l" r="r" t="t"/>
                <a:pathLst>
                  <a:path extrusionOk="0" h="38100" w="38100">
                    <a:moveTo>
                      <a:pt x="10716" y="11430"/>
                    </a:moveTo>
                    <a:cubicBezTo>
                      <a:pt x="5953" y="16192"/>
                      <a:pt x="5953" y="24765"/>
                      <a:pt x="10716" y="30480"/>
                    </a:cubicBezTo>
                    <a:cubicBezTo>
                      <a:pt x="15478" y="35242"/>
                      <a:pt x="24051" y="35242"/>
                      <a:pt x="29766" y="30480"/>
                    </a:cubicBezTo>
                    <a:cubicBezTo>
                      <a:pt x="34528" y="25717"/>
                      <a:pt x="34528" y="17145"/>
                      <a:pt x="29766" y="11430"/>
                    </a:cubicBezTo>
                    <a:cubicBezTo>
                      <a:pt x="24051" y="5715"/>
                      <a:pt x="15478" y="5715"/>
                      <a:pt x="10716" y="11430"/>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06" name="Google Shape;5006;p36"/>
              <p:cNvSpPr/>
              <p:nvPr/>
            </p:nvSpPr>
            <p:spPr>
              <a:xfrm>
                <a:off x="4308634" y="3313271"/>
                <a:ext cx="1009650" cy="428625"/>
              </a:xfrm>
              <a:custGeom>
                <a:rect b="b" l="l" r="r" t="t"/>
                <a:pathLst>
                  <a:path extrusionOk="0" h="428625" w="1009650">
                    <a:moveTo>
                      <a:pt x="998696" y="7144"/>
                    </a:moveTo>
                    <a:lnTo>
                      <a:pt x="1003459" y="11906"/>
                    </a:lnTo>
                    <a:lnTo>
                      <a:pt x="912019" y="103346"/>
                    </a:lnTo>
                    <a:lnTo>
                      <a:pt x="646271" y="103346"/>
                    </a:lnTo>
                    <a:lnTo>
                      <a:pt x="476726" y="272891"/>
                    </a:lnTo>
                    <a:lnTo>
                      <a:pt x="306229" y="272891"/>
                    </a:lnTo>
                    <a:lnTo>
                      <a:pt x="11906" y="424339"/>
                    </a:lnTo>
                    <a:lnTo>
                      <a:pt x="7144" y="419576"/>
                    </a:lnTo>
                    <a:lnTo>
                      <a:pt x="303371" y="266224"/>
                    </a:lnTo>
                    <a:lnTo>
                      <a:pt x="472916" y="266224"/>
                    </a:lnTo>
                    <a:lnTo>
                      <a:pt x="643414" y="95726"/>
                    </a:lnTo>
                    <a:lnTo>
                      <a:pt x="909161" y="95726"/>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07" name="Google Shape;5007;p36"/>
              <p:cNvSpPr/>
              <p:nvPr/>
            </p:nvSpPr>
            <p:spPr>
              <a:xfrm>
                <a:off x="4298394" y="3714511"/>
                <a:ext cx="38100" cy="38100"/>
              </a:xfrm>
              <a:custGeom>
                <a:rect b="b" l="l" r="r" t="t"/>
                <a:pathLst>
                  <a:path extrusionOk="0" h="38100" w="38100">
                    <a:moveTo>
                      <a:pt x="10716" y="10716"/>
                    </a:moveTo>
                    <a:cubicBezTo>
                      <a:pt x="5953" y="15478"/>
                      <a:pt x="5953" y="24051"/>
                      <a:pt x="10716" y="29766"/>
                    </a:cubicBezTo>
                    <a:cubicBezTo>
                      <a:pt x="15478" y="34528"/>
                      <a:pt x="24051" y="34528"/>
                      <a:pt x="29766" y="29766"/>
                    </a:cubicBezTo>
                    <a:cubicBezTo>
                      <a:pt x="34528" y="25003"/>
                      <a:pt x="34528" y="16431"/>
                      <a:pt x="29766" y="10716"/>
                    </a:cubicBezTo>
                    <a:cubicBezTo>
                      <a:pt x="24051" y="5953"/>
                      <a:pt x="15478" y="5953"/>
                      <a:pt x="10716" y="1071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08" name="Google Shape;5008;p36"/>
              <p:cNvSpPr/>
              <p:nvPr/>
            </p:nvSpPr>
            <p:spPr>
              <a:xfrm>
                <a:off x="6470809" y="3194208"/>
                <a:ext cx="1076325" cy="142875"/>
              </a:xfrm>
              <a:custGeom>
                <a:rect b="b" l="l" r="r" t="t"/>
                <a:pathLst>
                  <a:path extrusionOk="0" h="142875" w="1076325">
                    <a:moveTo>
                      <a:pt x="11906" y="7144"/>
                    </a:moveTo>
                    <a:lnTo>
                      <a:pt x="50006" y="45244"/>
                    </a:lnTo>
                    <a:lnTo>
                      <a:pt x="869156" y="45244"/>
                    </a:lnTo>
                    <a:lnTo>
                      <a:pt x="1072991" y="134779"/>
                    </a:lnTo>
                    <a:lnTo>
                      <a:pt x="1068229" y="139541"/>
                    </a:lnTo>
                    <a:lnTo>
                      <a:pt x="866299" y="51911"/>
                    </a:lnTo>
                    <a:lnTo>
                      <a:pt x="47149" y="51911"/>
                    </a:lnTo>
                    <a:lnTo>
                      <a:pt x="7144" y="12859"/>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09" name="Google Shape;5009;p36"/>
              <p:cNvSpPr/>
              <p:nvPr/>
            </p:nvSpPr>
            <p:spPr>
              <a:xfrm>
                <a:off x="6460569" y="3184921"/>
                <a:ext cx="38100" cy="38100"/>
              </a:xfrm>
              <a:custGeom>
                <a:rect b="b" l="l" r="r" t="t"/>
                <a:pathLst>
                  <a:path extrusionOk="0" h="38100" w="38100">
                    <a:moveTo>
                      <a:pt x="29766" y="10716"/>
                    </a:moveTo>
                    <a:cubicBezTo>
                      <a:pt x="25003" y="5953"/>
                      <a:pt x="16431" y="5953"/>
                      <a:pt x="10716" y="10716"/>
                    </a:cubicBezTo>
                    <a:cubicBezTo>
                      <a:pt x="5953" y="15478"/>
                      <a:pt x="5953" y="24051"/>
                      <a:pt x="10716" y="29766"/>
                    </a:cubicBezTo>
                    <a:cubicBezTo>
                      <a:pt x="15478" y="34528"/>
                      <a:pt x="24051" y="34528"/>
                      <a:pt x="29766" y="29766"/>
                    </a:cubicBezTo>
                    <a:cubicBezTo>
                      <a:pt x="34528" y="24051"/>
                      <a:pt x="34528" y="15478"/>
                      <a:pt x="29766" y="1071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10" name="Google Shape;5010;p36"/>
              <p:cNvSpPr/>
              <p:nvPr/>
            </p:nvSpPr>
            <p:spPr>
              <a:xfrm>
                <a:off x="5156359" y="3240881"/>
                <a:ext cx="590550" cy="190500"/>
              </a:xfrm>
              <a:custGeom>
                <a:rect b="b" l="l" r="r" t="t"/>
                <a:pathLst>
                  <a:path extrusionOk="0" h="190500" w="590550">
                    <a:moveTo>
                      <a:pt x="7144" y="7144"/>
                    </a:moveTo>
                    <a:lnTo>
                      <a:pt x="408146" y="7144"/>
                    </a:lnTo>
                    <a:lnTo>
                      <a:pt x="585311" y="184309"/>
                    </a:lnTo>
                    <a:lnTo>
                      <a:pt x="580549" y="189071"/>
                    </a:lnTo>
                    <a:lnTo>
                      <a:pt x="405289" y="13811"/>
                    </a:lnTo>
                    <a:lnTo>
                      <a:pt x="7144" y="13811"/>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11" name="Google Shape;5011;p36"/>
              <p:cNvSpPr/>
              <p:nvPr/>
            </p:nvSpPr>
            <p:spPr>
              <a:xfrm>
                <a:off x="5134451" y="3231356"/>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3814" y="12859"/>
                      <a:pt x="28099"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12" name="Google Shape;5012;p36"/>
              <p:cNvSpPr/>
              <p:nvPr/>
            </p:nvSpPr>
            <p:spPr>
              <a:xfrm>
                <a:off x="5084921" y="3377088"/>
                <a:ext cx="361950" cy="95250"/>
              </a:xfrm>
              <a:custGeom>
                <a:rect b="b" l="l" r="r" t="t"/>
                <a:pathLst>
                  <a:path extrusionOk="0" h="95250" w="361950">
                    <a:moveTo>
                      <a:pt x="349091" y="7144"/>
                    </a:moveTo>
                    <a:lnTo>
                      <a:pt x="354806" y="12859"/>
                    </a:lnTo>
                    <a:lnTo>
                      <a:pt x="271939" y="94774"/>
                    </a:lnTo>
                    <a:lnTo>
                      <a:pt x="7144" y="94774"/>
                    </a:lnTo>
                    <a:lnTo>
                      <a:pt x="7144" y="88106"/>
                    </a:lnTo>
                    <a:lnTo>
                      <a:pt x="269081" y="88106"/>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13" name="Google Shape;5013;p36"/>
              <p:cNvSpPr/>
              <p:nvPr/>
            </p:nvSpPr>
            <p:spPr>
              <a:xfrm>
                <a:off x="5072539" y="3448526"/>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2861" y="12859"/>
                      <a:pt x="27146"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14" name="Google Shape;5014;p36"/>
              <p:cNvSpPr/>
              <p:nvPr/>
            </p:nvSpPr>
            <p:spPr>
              <a:xfrm>
                <a:off x="5571649" y="3071336"/>
                <a:ext cx="809625" cy="200025"/>
              </a:xfrm>
              <a:custGeom>
                <a:rect b="b" l="l" r="r" t="t"/>
                <a:pathLst>
                  <a:path extrusionOk="0" h="200025" w="809625">
                    <a:moveTo>
                      <a:pt x="11906" y="7144"/>
                    </a:moveTo>
                    <a:lnTo>
                      <a:pt x="192881" y="188119"/>
                    </a:lnTo>
                    <a:lnTo>
                      <a:pt x="808196" y="188119"/>
                    </a:lnTo>
                    <a:lnTo>
                      <a:pt x="808196" y="195739"/>
                    </a:lnTo>
                    <a:lnTo>
                      <a:pt x="190024" y="194786"/>
                    </a:lnTo>
                    <a:lnTo>
                      <a:pt x="7144" y="11906"/>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15" name="Google Shape;5015;p36"/>
              <p:cNvSpPr/>
              <p:nvPr/>
            </p:nvSpPr>
            <p:spPr>
              <a:xfrm>
                <a:off x="6358414" y="3242786"/>
                <a:ext cx="38100" cy="38100"/>
              </a:xfrm>
              <a:custGeom>
                <a:rect b="b" l="l" r="r" t="t"/>
                <a:pathLst>
                  <a:path extrusionOk="0" h="38100" w="38100">
                    <a:moveTo>
                      <a:pt x="20479" y="33814"/>
                    </a:moveTo>
                    <a:cubicBezTo>
                      <a:pt x="28099" y="33814"/>
                      <a:pt x="33814" y="28099"/>
                      <a:pt x="33814" y="20479"/>
                    </a:cubicBezTo>
                    <a:cubicBezTo>
                      <a:pt x="33814" y="12859"/>
                      <a:pt x="28099" y="7144"/>
                      <a:pt x="20479" y="7144"/>
                    </a:cubicBezTo>
                    <a:cubicBezTo>
                      <a:pt x="12859" y="7144"/>
                      <a:pt x="7144" y="12859"/>
                      <a:pt x="7144" y="20479"/>
                    </a:cubicBezTo>
                    <a:cubicBezTo>
                      <a:pt x="7144" y="28099"/>
                      <a:pt x="13811" y="33814"/>
                      <a:pt x="20479" y="3381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5016" name="Google Shape;5016;p36"/>
            <p:cNvGrpSpPr/>
            <p:nvPr/>
          </p:nvGrpSpPr>
          <p:grpSpPr>
            <a:xfrm>
              <a:off x="5399552" y="412759"/>
              <a:ext cx="5236443" cy="1785631"/>
              <a:chOff x="7533181" y="1351306"/>
              <a:chExt cx="4265296" cy="1454469"/>
            </a:xfrm>
          </p:grpSpPr>
          <p:sp>
            <p:nvSpPr>
              <p:cNvPr id="5017" name="Google Shape;5017;p36"/>
              <p:cNvSpPr/>
              <p:nvPr/>
            </p:nvSpPr>
            <p:spPr>
              <a:xfrm>
                <a:off x="8179930" y="1579907"/>
                <a:ext cx="3581400" cy="762000"/>
              </a:xfrm>
              <a:custGeom>
                <a:rect b="b" l="l" r="r" t="t"/>
                <a:pathLst>
                  <a:path extrusionOk="0" h="762000" w="3581400">
                    <a:moveTo>
                      <a:pt x="37624" y="761524"/>
                    </a:moveTo>
                    <a:cubicBezTo>
                      <a:pt x="20479" y="761524"/>
                      <a:pt x="7144" y="748189"/>
                      <a:pt x="7144" y="731044"/>
                    </a:cubicBezTo>
                    <a:cubicBezTo>
                      <a:pt x="7144" y="713899"/>
                      <a:pt x="20479" y="700564"/>
                      <a:pt x="37624" y="700564"/>
                    </a:cubicBezTo>
                    <a:cubicBezTo>
                      <a:pt x="49054" y="700564"/>
                      <a:pt x="58579" y="706279"/>
                      <a:pt x="64294" y="715804"/>
                    </a:cubicBezTo>
                    <a:lnTo>
                      <a:pt x="1177766" y="715804"/>
                    </a:lnTo>
                    <a:lnTo>
                      <a:pt x="1060609" y="597694"/>
                    </a:lnTo>
                    <a:lnTo>
                      <a:pt x="376714" y="597694"/>
                    </a:lnTo>
                    <a:cubicBezTo>
                      <a:pt x="370999" y="607219"/>
                      <a:pt x="361474" y="612934"/>
                      <a:pt x="350044" y="612934"/>
                    </a:cubicBezTo>
                    <a:cubicBezTo>
                      <a:pt x="332899" y="612934"/>
                      <a:pt x="319564" y="599599"/>
                      <a:pt x="319564" y="582454"/>
                    </a:cubicBezTo>
                    <a:cubicBezTo>
                      <a:pt x="319564" y="565309"/>
                      <a:pt x="332899" y="551974"/>
                      <a:pt x="350044" y="551974"/>
                    </a:cubicBezTo>
                    <a:cubicBezTo>
                      <a:pt x="361474" y="551974"/>
                      <a:pt x="370999" y="557689"/>
                      <a:pt x="376714" y="567214"/>
                    </a:cubicBezTo>
                    <a:lnTo>
                      <a:pt x="804386" y="567214"/>
                    </a:lnTo>
                    <a:lnTo>
                      <a:pt x="755809" y="518636"/>
                    </a:lnTo>
                    <a:lnTo>
                      <a:pt x="469106" y="518636"/>
                    </a:lnTo>
                    <a:cubicBezTo>
                      <a:pt x="463391" y="528161"/>
                      <a:pt x="453866" y="533876"/>
                      <a:pt x="442436" y="533876"/>
                    </a:cubicBezTo>
                    <a:cubicBezTo>
                      <a:pt x="425291" y="533876"/>
                      <a:pt x="411956" y="520541"/>
                      <a:pt x="411956" y="503396"/>
                    </a:cubicBezTo>
                    <a:cubicBezTo>
                      <a:pt x="411956" y="486251"/>
                      <a:pt x="425291" y="472916"/>
                      <a:pt x="442436" y="472916"/>
                    </a:cubicBezTo>
                    <a:cubicBezTo>
                      <a:pt x="453866" y="472916"/>
                      <a:pt x="463391" y="478631"/>
                      <a:pt x="469106" y="488156"/>
                    </a:cubicBezTo>
                    <a:lnTo>
                      <a:pt x="768191" y="488156"/>
                    </a:lnTo>
                    <a:lnTo>
                      <a:pt x="846296" y="566261"/>
                    </a:lnTo>
                    <a:lnTo>
                      <a:pt x="1072039" y="566261"/>
                    </a:lnTo>
                    <a:lnTo>
                      <a:pt x="1219676" y="713899"/>
                    </a:lnTo>
                    <a:lnTo>
                      <a:pt x="1376839" y="713899"/>
                    </a:lnTo>
                    <a:lnTo>
                      <a:pt x="1540669" y="550069"/>
                    </a:lnTo>
                    <a:lnTo>
                      <a:pt x="2015014" y="550069"/>
                    </a:lnTo>
                    <a:lnTo>
                      <a:pt x="2253139" y="311944"/>
                    </a:lnTo>
                    <a:lnTo>
                      <a:pt x="2012156" y="311944"/>
                    </a:lnTo>
                    <a:lnTo>
                      <a:pt x="1900714" y="426244"/>
                    </a:lnTo>
                    <a:lnTo>
                      <a:pt x="1742599" y="426244"/>
                    </a:lnTo>
                    <a:cubicBezTo>
                      <a:pt x="1736884" y="435769"/>
                      <a:pt x="1727359" y="441484"/>
                      <a:pt x="1715929" y="441484"/>
                    </a:cubicBezTo>
                    <a:cubicBezTo>
                      <a:pt x="1698784" y="441484"/>
                      <a:pt x="1685449" y="428149"/>
                      <a:pt x="1685449" y="411004"/>
                    </a:cubicBezTo>
                    <a:cubicBezTo>
                      <a:pt x="1685449" y="393859"/>
                      <a:pt x="1698784" y="380524"/>
                      <a:pt x="1715929" y="380524"/>
                    </a:cubicBezTo>
                    <a:cubicBezTo>
                      <a:pt x="1727359" y="380524"/>
                      <a:pt x="1736884" y="386239"/>
                      <a:pt x="1742599" y="395764"/>
                    </a:cubicBezTo>
                    <a:lnTo>
                      <a:pt x="1888331" y="395764"/>
                    </a:lnTo>
                    <a:lnTo>
                      <a:pt x="1970246" y="313849"/>
                    </a:lnTo>
                    <a:lnTo>
                      <a:pt x="1623536" y="313849"/>
                    </a:lnTo>
                    <a:lnTo>
                      <a:pt x="1400651" y="536734"/>
                    </a:lnTo>
                    <a:cubicBezTo>
                      <a:pt x="1403509" y="547211"/>
                      <a:pt x="1400651" y="558641"/>
                      <a:pt x="1393031" y="566261"/>
                    </a:cubicBezTo>
                    <a:cubicBezTo>
                      <a:pt x="1387316" y="571976"/>
                      <a:pt x="1379696" y="574834"/>
                      <a:pt x="1371124" y="574834"/>
                    </a:cubicBezTo>
                    <a:cubicBezTo>
                      <a:pt x="1362551" y="574834"/>
                      <a:pt x="1354931" y="571976"/>
                      <a:pt x="1349216" y="566261"/>
                    </a:cubicBezTo>
                    <a:cubicBezTo>
                      <a:pt x="1343501" y="560546"/>
                      <a:pt x="1340644" y="552926"/>
                      <a:pt x="1340644" y="544354"/>
                    </a:cubicBezTo>
                    <a:cubicBezTo>
                      <a:pt x="1340644" y="535781"/>
                      <a:pt x="1343501" y="528161"/>
                      <a:pt x="1349216" y="522446"/>
                    </a:cubicBezTo>
                    <a:cubicBezTo>
                      <a:pt x="1354931" y="516731"/>
                      <a:pt x="1362551" y="513874"/>
                      <a:pt x="1371124" y="513874"/>
                    </a:cubicBezTo>
                    <a:cubicBezTo>
                      <a:pt x="1373981" y="513874"/>
                      <a:pt x="1376839" y="513874"/>
                      <a:pt x="1379696" y="514826"/>
                    </a:cubicBezTo>
                    <a:lnTo>
                      <a:pt x="1439704" y="454819"/>
                    </a:lnTo>
                    <a:lnTo>
                      <a:pt x="1025366" y="454819"/>
                    </a:lnTo>
                    <a:lnTo>
                      <a:pt x="988219" y="417671"/>
                    </a:lnTo>
                    <a:cubicBezTo>
                      <a:pt x="985361" y="418624"/>
                      <a:pt x="982504" y="418624"/>
                      <a:pt x="979646" y="418624"/>
                    </a:cubicBezTo>
                    <a:cubicBezTo>
                      <a:pt x="971074" y="418624"/>
                      <a:pt x="963454" y="415766"/>
                      <a:pt x="957739" y="410051"/>
                    </a:cubicBezTo>
                    <a:cubicBezTo>
                      <a:pt x="952024" y="404336"/>
                      <a:pt x="949166" y="396716"/>
                      <a:pt x="949166" y="388144"/>
                    </a:cubicBezTo>
                    <a:cubicBezTo>
                      <a:pt x="949166" y="379571"/>
                      <a:pt x="952024" y="371951"/>
                      <a:pt x="957739" y="366236"/>
                    </a:cubicBezTo>
                    <a:cubicBezTo>
                      <a:pt x="963454" y="360521"/>
                      <a:pt x="971074" y="357664"/>
                      <a:pt x="979646" y="357664"/>
                    </a:cubicBezTo>
                    <a:cubicBezTo>
                      <a:pt x="988219" y="357664"/>
                      <a:pt x="995839" y="360521"/>
                      <a:pt x="1001554" y="366236"/>
                    </a:cubicBezTo>
                    <a:cubicBezTo>
                      <a:pt x="1009174" y="373856"/>
                      <a:pt x="1012031" y="385286"/>
                      <a:pt x="1009174" y="395764"/>
                    </a:cubicBezTo>
                    <a:lnTo>
                      <a:pt x="1037749" y="424339"/>
                    </a:lnTo>
                    <a:lnTo>
                      <a:pt x="1470184" y="424339"/>
                    </a:lnTo>
                    <a:lnTo>
                      <a:pt x="1611154" y="283369"/>
                    </a:lnTo>
                    <a:lnTo>
                      <a:pt x="2285524" y="283369"/>
                    </a:lnTo>
                    <a:lnTo>
                      <a:pt x="2289334" y="279559"/>
                    </a:lnTo>
                    <a:lnTo>
                      <a:pt x="2294096" y="283369"/>
                    </a:lnTo>
                    <a:lnTo>
                      <a:pt x="2574131" y="283369"/>
                    </a:lnTo>
                    <a:lnTo>
                      <a:pt x="2774156" y="83344"/>
                    </a:lnTo>
                    <a:lnTo>
                      <a:pt x="2961799" y="83344"/>
                    </a:lnTo>
                    <a:lnTo>
                      <a:pt x="3022759" y="22384"/>
                    </a:lnTo>
                    <a:lnTo>
                      <a:pt x="3525679" y="22384"/>
                    </a:lnTo>
                    <a:cubicBezTo>
                      <a:pt x="3531394" y="12859"/>
                      <a:pt x="3540919" y="7144"/>
                      <a:pt x="3552349" y="7144"/>
                    </a:cubicBezTo>
                    <a:cubicBezTo>
                      <a:pt x="3569494" y="7144"/>
                      <a:pt x="3582829" y="20479"/>
                      <a:pt x="3582829" y="37624"/>
                    </a:cubicBezTo>
                    <a:cubicBezTo>
                      <a:pt x="3582829" y="54769"/>
                      <a:pt x="3569494" y="68104"/>
                      <a:pt x="3552349" y="68104"/>
                    </a:cubicBezTo>
                    <a:cubicBezTo>
                      <a:pt x="3540919" y="68104"/>
                      <a:pt x="3531394" y="62389"/>
                      <a:pt x="3525679" y="52864"/>
                    </a:cubicBezTo>
                    <a:lnTo>
                      <a:pt x="3036094" y="52864"/>
                    </a:lnTo>
                    <a:lnTo>
                      <a:pt x="2975134" y="113824"/>
                    </a:lnTo>
                    <a:lnTo>
                      <a:pt x="2787491" y="113824"/>
                    </a:lnTo>
                    <a:lnTo>
                      <a:pt x="2588419" y="312896"/>
                    </a:lnTo>
                    <a:lnTo>
                      <a:pt x="2299811" y="312896"/>
                    </a:lnTo>
                    <a:lnTo>
                      <a:pt x="2206466" y="406241"/>
                    </a:lnTo>
                    <a:lnTo>
                      <a:pt x="2329339" y="406241"/>
                    </a:lnTo>
                    <a:lnTo>
                      <a:pt x="2387441" y="464344"/>
                    </a:lnTo>
                    <a:cubicBezTo>
                      <a:pt x="2390299" y="463391"/>
                      <a:pt x="2393156" y="463391"/>
                      <a:pt x="2396014" y="463391"/>
                    </a:cubicBezTo>
                    <a:cubicBezTo>
                      <a:pt x="2404586" y="463391"/>
                      <a:pt x="2412206" y="466249"/>
                      <a:pt x="2417921" y="471964"/>
                    </a:cubicBezTo>
                    <a:cubicBezTo>
                      <a:pt x="2423636" y="477679"/>
                      <a:pt x="2426494" y="485299"/>
                      <a:pt x="2426494" y="493871"/>
                    </a:cubicBezTo>
                    <a:cubicBezTo>
                      <a:pt x="2426494" y="502444"/>
                      <a:pt x="2423636" y="510064"/>
                      <a:pt x="2417921" y="515779"/>
                    </a:cubicBezTo>
                    <a:cubicBezTo>
                      <a:pt x="2412206" y="521494"/>
                      <a:pt x="2404586" y="524351"/>
                      <a:pt x="2396014" y="524351"/>
                    </a:cubicBezTo>
                    <a:cubicBezTo>
                      <a:pt x="2387441" y="524351"/>
                      <a:pt x="2379821" y="521494"/>
                      <a:pt x="2374106" y="515779"/>
                    </a:cubicBezTo>
                    <a:cubicBezTo>
                      <a:pt x="2366486" y="508159"/>
                      <a:pt x="2363629" y="496729"/>
                      <a:pt x="2366486" y="486251"/>
                    </a:cubicBezTo>
                    <a:lnTo>
                      <a:pt x="2317909" y="437674"/>
                    </a:lnTo>
                    <a:lnTo>
                      <a:pt x="2176939" y="437674"/>
                    </a:lnTo>
                    <a:lnTo>
                      <a:pt x="2032159" y="582454"/>
                    </a:lnTo>
                    <a:lnTo>
                      <a:pt x="1557814" y="582454"/>
                    </a:lnTo>
                    <a:lnTo>
                      <a:pt x="1393984" y="746284"/>
                    </a:lnTo>
                    <a:lnTo>
                      <a:pt x="64294" y="746284"/>
                    </a:lnTo>
                    <a:cubicBezTo>
                      <a:pt x="59531" y="754856"/>
                      <a:pt x="49054" y="761524"/>
                      <a:pt x="37624" y="76152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18" name="Google Shape;5018;p36"/>
              <p:cNvSpPr/>
              <p:nvPr/>
            </p:nvSpPr>
            <p:spPr>
              <a:xfrm>
                <a:off x="8190407" y="1590385"/>
                <a:ext cx="3562350" cy="742950"/>
              </a:xfrm>
              <a:custGeom>
                <a:rect b="b" l="l" r="r" t="t"/>
                <a:pathLst>
                  <a:path extrusionOk="0" h="742950" w="3562350">
                    <a:moveTo>
                      <a:pt x="2567464" y="282416"/>
                    </a:moveTo>
                    <a:lnTo>
                      <a:pt x="2279809" y="282416"/>
                    </a:lnTo>
                    <a:lnTo>
                      <a:pt x="2278856" y="281464"/>
                    </a:lnTo>
                    <a:lnTo>
                      <a:pt x="2277904" y="282416"/>
                    </a:lnTo>
                    <a:lnTo>
                      <a:pt x="1603534" y="282416"/>
                    </a:lnTo>
                    <a:lnTo>
                      <a:pt x="1461611" y="424339"/>
                    </a:lnTo>
                    <a:lnTo>
                      <a:pt x="1021556" y="424339"/>
                    </a:lnTo>
                    <a:lnTo>
                      <a:pt x="986314" y="389096"/>
                    </a:lnTo>
                    <a:cubicBezTo>
                      <a:pt x="991076" y="381476"/>
                      <a:pt x="990124" y="370999"/>
                      <a:pt x="982504" y="363379"/>
                    </a:cubicBezTo>
                    <a:cubicBezTo>
                      <a:pt x="973931" y="354806"/>
                      <a:pt x="960596" y="354806"/>
                      <a:pt x="952024" y="363379"/>
                    </a:cubicBezTo>
                    <a:cubicBezTo>
                      <a:pt x="943451" y="371951"/>
                      <a:pt x="943451" y="385286"/>
                      <a:pt x="952024" y="392906"/>
                    </a:cubicBezTo>
                    <a:cubicBezTo>
                      <a:pt x="958691" y="399574"/>
                      <a:pt x="969169" y="400526"/>
                      <a:pt x="977741" y="396716"/>
                    </a:cubicBezTo>
                    <a:lnTo>
                      <a:pt x="1016794" y="435769"/>
                    </a:lnTo>
                    <a:lnTo>
                      <a:pt x="1450181" y="435769"/>
                    </a:lnTo>
                    <a:lnTo>
                      <a:pt x="1370171" y="515779"/>
                    </a:lnTo>
                    <a:cubicBezTo>
                      <a:pt x="1362551" y="511016"/>
                      <a:pt x="1352074" y="511969"/>
                      <a:pt x="1344454" y="519589"/>
                    </a:cubicBezTo>
                    <a:cubicBezTo>
                      <a:pt x="1335881" y="528161"/>
                      <a:pt x="1335881" y="541496"/>
                      <a:pt x="1344454" y="549116"/>
                    </a:cubicBezTo>
                    <a:cubicBezTo>
                      <a:pt x="1353026" y="557689"/>
                      <a:pt x="1366361" y="557689"/>
                      <a:pt x="1373981" y="549116"/>
                    </a:cubicBezTo>
                    <a:cubicBezTo>
                      <a:pt x="1380649" y="542449"/>
                      <a:pt x="1381601" y="531971"/>
                      <a:pt x="1377791" y="523399"/>
                    </a:cubicBezTo>
                    <a:lnTo>
                      <a:pt x="1608296" y="292894"/>
                    </a:lnTo>
                    <a:lnTo>
                      <a:pt x="1982629" y="292894"/>
                    </a:lnTo>
                    <a:lnTo>
                      <a:pt x="1881664" y="393859"/>
                    </a:lnTo>
                    <a:lnTo>
                      <a:pt x="1726406" y="393859"/>
                    </a:lnTo>
                    <a:cubicBezTo>
                      <a:pt x="1723549" y="385286"/>
                      <a:pt x="1715929" y="378619"/>
                      <a:pt x="1706404" y="378619"/>
                    </a:cubicBezTo>
                    <a:cubicBezTo>
                      <a:pt x="1694974" y="378619"/>
                      <a:pt x="1685449" y="388144"/>
                      <a:pt x="1685449" y="399574"/>
                    </a:cubicBezTo>
                    <a:cubicBezTo>
                      <a:pt x="1685449" y="411004"/>
                      <a:pt x="1694974" y="420529"/>
                      <a:pt x="1706404" y="420529"/>
                    </a:cubicBezTo>
                    <a:cubicBezTo>
                      <a:pt x="1715929" y="420529"/>
                      <a:pt x="1724501" y="413861"/>
                      <a:pt x="1726406" y="405289"/>
                    </a:cubicBezTo>
                    <a:lnTo>
                      <a:pt x="1886426" y="405289"/>
                    </a:lnTo>
                    <a:lnTo>
                      <a:pt x="1998821" y="292894"/>
                    </a:lnTo>
                    <a:lnTo>
                      <a:pt x="2267426" y="292894"/>
                    </a:lnTo>
                    <a:lnTo>
                      <a:pt x="2010251" y="550069"/>
                    </a:lnTo>
                    <a:lnTo>
                      <a:pt x="1535906" y="550069"/>
                    </a:lnTo>
                    <a:lnTo>
                      <a:pt x="1372076" y="713899"/>
                    </a:lnTo>
                    <a:lnTo>
                      <a:pt x="1207294" y="713899"/>
                    </a:lnTo>
                    <a:lnTo>
                      <a:pt x="1059656" y="566261"/>
                    </a:lnTo>
                    <a:lnTo>
                      <a:pt x="833914" y="566261"/>
                    </a:lnTo>
                    <a:lnTo>
                      <a:pt x="833914" y="566261"/>
                    </a:lnTo>
                    <a:lnTo>
                      <a:pt x="755809" y="488156"/>
                    </a:lnTo>
                    <a:lnTo>
                      <a:pt x="453866" y="488156"/>
                    </a:lnTo>
                    <a:cubicBezTo>
                      <a:pt x="451009" y="479584"/>
                      <a:pt x="443389" y="472916"/>
                      <a:pt x="433864" y="472916"/>
                    </a:cubicBezTo>
                    <a:cubicBezTo>
                      <a:pt x="422434" y="472916"/>
                      <a:pt x="412909" y="482441"/>
                      <a:pt x="412909" y="493871"/>
                    </a:cubicBezTo>
                    <a:cubicBezTo>
                      <a:pt x="412909" y="505301"/>
                      <a:pt x="422434" y="514826"/>
                      <a:pt x="433864" y="514826"/>
                    </a:cubicBezTo>
                    <a:cubicBezTo>
                      <a:pt x="443389" y="514826"/>
                      <a:pt x="451961" y="508159"/>
                      <a:pt x="453866" y="499586"/>
                    </a:cubicBezTo>
                    <a:lnTo>
                      <a:pt x="750094" y="499586"/>
                    </a:lnTo>
                    <a:lnTo>
                      <a:pt x="817721" y="567214"/>
                    </a:lnTo>
                    <a:lnTo>
                      <a:pt x="360521" y="567214"/>
                    </a:lnTo>
                    <a:cubicBezTo>
                      <a:pt x="357664" y="558641"/>
                      <a:pt x="350044" y="551974"/>
                      <a:pt x="340519" y="551974"/>
                    </a:cubicBezTo>
                    <a:cubicBezTo>
                      <a:pt x="329089" y="551974"/>
                      <a:pt x="319564" y="561499"/>
                      <a:pt x="319564" y="572929"/>
                    </a:cubicBezTo>
                    <a:cubicBezTo>
                      <a:pt x="319564" y="584359"/>
                      <a:pt x="329089" y="593884"/>
                      <a:pt x="340519" y="593884"/>
                    </a:cubicBezTo>
                    <a:cubicBezTo>
                      <a:pt x="350044" y="593884"/>
                      <a:pt x="358616" y="587216"/>
                      <a:pt x="360521" y="578644"/>
                    </a:cubicBezTo>
                    <a:lnTo>
                      <a:pt x="1054894" y="578644"/>
                    </a:lnTo>
                    <a:lnTo>
                      <a:pt x="1191101" y="714851"/>
                    </a:lnTo>
                    <a:lnTo>
                      <a:pt x="48101" y="714851"/>
                    </a:lnTo>
                    <a:cubicBezTo>
                      <a:pt x="45244" y="706279"/>
                      <a:pt x="37624" y="699611"/>
                      <a:pt x="28099" y="699611"/>
                    </a:cubicBezTo>
                    <a:cubicBezTo>
                      <a:pt x="16669" y="699611"/>
                      <a:pt x="7144" y="709136"/>
                      <a:pt x="7144" y="720566"/>
                    </a:cubicBezTo>
                    <a:cubicBezTo>
                      <a:pt x="7144" y="731996"/>
                      <a:pt x="16669" y="741521"/>
                      <a:pt x="28099" y="741521"/>
                    </a:cubicBezTo>
                    <a:cubicBezTo>
                      <a:pt x="37624" y="741521"/>
                      <a:pt x="46196" y="734854"/>
                      <a:pt x="48101" y="726281"/>
                    </a:cubicBezTo>
                    <a:lnTo>
                      <a:pt x="1376839" y="726281"/>
                    </a:lnTo>
                    <a:lnTo>
                      <a:pt x="1540669" y="561499"/>
                    </a:lnTo>
                    <a:lnTo>
                      <a:pt x="2015014" y="561499"/>
                    </a:lnTo>
                    <a:lnTo>
                      <a:pt x="2159794" y="417671"/>
                    </a:lnTo>
                    <a:lnTo>
                      <a:pt x="2308384" y="417671"/>
                    </a:lnTo>
                    <a:lnTo>
                      <a:pt x="2364581" y="473869"/>
                    </a:lnTo>
                    <a:cubicBezTo>
                      <a:pt x="2359819" y="481489"/>
                      <a:pt x="2360771" y="491966"/>
                      <a:pt x="2368391" y="499586"/>
                    </a:cubicBezTo>
                    <a:cubicBezTo>
                      <a:pt x="2376964" y="508159"/>
                      <a:pt x="2390299" y="508159"/>
                      <a:pt x="2397919" y="499586"/>
                    </a:cubicBezTo>
                    <a:cubicBezTo>
                      <a:pt x="2406491" y="491014"/>
                      <a:pt x="2406491" y="477679"/>
                      <a:pt x="2397919" y="470059"/>
                    </a:cubicBezTo>
                    <a:cubicBezTo>
                      <a:pt x="2391251" y="463391"/>
                      <a:pt x="2380774" y="462439"/>
                      <a:pt x="2372201" y="466249"/>
                    </a:cubicBezTo>
                    <a:lnTo>
                      <a:pt x="2313146" y="407194"/>
                    </a:lnTo>
                    <a:lnTo>
                      <a:pt x="2170271" y="407194"/>
                    </a:lnTo>
                    <a:lnTo>
                      <a:pt x="2283619" y="293846"/>
                    </a:lnTo>
                    <a:lnTo>
                      <a:pt x="2572226" y="293846"/>
                    </a:lnTo>
                    <a:lnTo>
                      <a:pt x="2771299" y="94774"/>
                    </a:lnTo>
                    <a:lnTo>
                      <a:pt x="2959894" y="94774"/>
                    </a:lnTo>
                    <a:lnTo>
                      <a:pt x="3020854" y="33814"/>
                    </a:lnTo>
                    <a:lnTo>
                      <a:pt x="3520916" y="33814"/>
                    </a:lnTo>
                    <a:cubicBezTo>
                      <a:pt x="3523774" y="42386"/>
                      <a:pt x="3531394" y="49054"/>
                      <a:pt x="3540919" y="49054"/>
                    </a:cubicBezTo>
                    <a:cubicBezTo>
                      <a:pt x="3552349" y="49054"/>
                      <a:pt x="3561874" y="39529"/>
                      <a:pt x="3561874" y="28099"/>
                    </a:cubicBezTo>
                    <a:cubicBezTo>
                      <a:pt x="3561874" y="16669"/>
                      <a:pt x="3552349" y="7144"/>
                      <a:pt x="3540919" y="7144"/>
                    </a:cubicBezTo>
                    <a:cubicBezTo>
                      <a:pt x="3531394" y="7144"/>
                      <a:pt x="3522821" y="13811"/>
                      <a:pt x="3520916" y="22384"/>
                    </a:cubicBezTo>
                    <a:lnTo>
                      <a:pt x="3016091" y="22384"/>
                    </a:lnTo>
                    <a:lnTo>
                      <a:pt x="2955131" y="83344"/>
                    </a:lnTo>
                    <a:lnTo>
                      <a:pt x="2767489" y="83344"/>
                    </a:lnTo>
                    <a:lnTo>
                      <a:pt x="2567464" y="282416"/>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19" name="Google Shape;5019;p36"/>
              <p:cNvSpPr/>
              <p:nvPr/>
            </p:nvSpPr>
            <p:spPr>
              <a:xfrm>
                <a:off x="7533181" y="1351306"/>
                <a:ext cx="3552825" cy="771525"/>
              </a:xfrm>
              <a:custGeom>
                <a:rect b="b" l="l" r="r" t="t"/>
                <a:pathLst>
                  <a:path extrusionOk="0" h="771525" w="3552825">
                    <a:moveTo>
                      <a:pt x="271939" y="772954"/>
                    </a:moveTo>
                    <a:cubicBezTo>
                      <a:pt x="254794" y="772954"/>
                      <a:pt x="241459" y="759619"/>
                      <a:pt x="241459" y="742474"/>
                    </a:cubicBezTo>
                    <a:cubicBezTo>
                      <a:pt x="241459" y="725329"/>
                      <a:pt x="254794" y="711994"/>
                      <a:pt x="271939" y="711994"/>
                    </a:cubicBezTo>
                    <a:cubicBezTo>
                      <a:pt x="283369" y="711994"/>
                      <a:pt x="292894" y="717709"/>
                      <a:pt x="298609" y="727234"/>
                    </a:cubicBezTo>
                    <a:lnTo>
                      <a:pt x="817721" y="727234"/>
                    </a:lnTo>
                    <a:lnTo>
                      <a:pt x="890111" y="653891"/>
                    </a:lnTo>
                    <a:lnTo>
                      <a:pt x="64294" y="653891"/>
                    </a:lnTo>
                    <a:cubicBezTo>
                      <a:pt x="58579" y="663416"/>
                      <a:pt x="49054" y="669131"/>
                      <a:pt x="37624" y="669131"/>
                    </a:cubicBezTo>
                    <a:cubicBezTo>
                      <a:pt x="20479" y="669131"/>
                      <a:pt x="7144" y="655796"/>
                      <a:pt x="7144" y="638651"/>
                    </a:cubicBezTo>
                    <a:cubicBezTo>
                      <a:pt x="7144" y="621506"/>
                      <a:pt x="20479" y="608171"/>
                      <a:pt x="37624" y="608171"/>
                    </a:cubicBezTo>
                    <a:cubicBezTo>
                      <a:pt x="49054" y="608171"/>
                      <a:pt x="58579" y="613886"/>
                      <a:pt x="64294" y="623411"/>
                    </a:cubicBezTo>
                    <a:lnTo>
                      <a:pt x="1397794" y="623411"/>
                    </a:lnTo>
                    <a:lnTo>
                      <a:pt x="1762601" y="258604"/>
                    </a:lnTo>
                    <a:lnTo>
                      <a:pt x="2255044" y="258604"/>
                    </a:lnTo>
                    <a:lnTo>
                      <a:pt x="2179796" y="183356"/>
                    </a:lnTo>
                    <a:lnTo>
                      <a:pt x="1637824" y="183356"/>
                    </a:lnTo>
                    <a:lnTo>
                      <a:pt x="1289209" y="531971"/>
                    </a:lnTo>
                    <a:lnTo>
                      <a:pt x="803434" y="531971"/>
                    </a:lnTo>
                    <a:cubicBezTo>
                      <a:pt x="797719" y="541496"/>
                      <a:pt x="788194" y="547211"/>
                      <a:pt x="776764" y="547211"/>
                    </a:cubicBezTo>
                    <a:cubicBezTo>
                      <a:pt x="759619" y="547211"/>
                      <a:pt x="746284" y="533876"/>
                      <a:pt x="746284" y="516731"/>
                    </a:cubicBezTo>
                    <a:cubicBezTo>
                      <a:pt x="746284" y="499586"/>
                      <a:pt x="759619" y="486251"/>
                      <a:pt x="776764" y="486251"/>
                    </a:cubicBezTo>
                    <a:cubicBezTo>
                      <a:pt x="788194" y="486251"/>
                      <a:pt x="797719" y="491966"/>
                      <a:pt x="803434" y="501491"/>
                    </a:cubicBezTo>
                    <a:lnTo>
                      <a:pt x="1117759" y="501491"/>
                    </a:lnTo>
                    <a:lnTo>
                      <a:pt x="1021556" y="405289"/>
                    </a:lnTo>
                    <a:lnTo>
                      <a:pt x="211931" y="405289"/>
                    </a:lnTo>
                    <a:lnTo>
                      <a:pt x="100489" y="294799"/>
                    </a:lnTo>
                    <a:cubicBezTo>
                      <a:pt x="97631" y="295751"/>
                      <a:pt x="94774" y="295751"/>
                      <a:pt x="91916" y="295751"/>
                    </a:cubicBezTo>
                    <a:cubicBezTo>
                      <a:pt x="83344" y="295751"/>
                      <a:pt x="75724" y="292894"/>
                      <a:pt x="70009" y="287179"/>
                    </a:cubicBezTo>
                    <a:cubicBezTo>
                      <a:pt x="57626" y="274796"/>
                      <a:pt x="57626" y="255746"/>
                      <a:pt x="70009" y="243364"/>
                    </a:cubicBezTo>
                    <a:cubicBezTo>
                      <a:pt x="75724" y="237649"/>
                      <a:pt x="83344" y="234791"/>
                      <a:pt x="91916" y="234791"/>
                    </a:cubicBezTo>
                    <a:cubicBezTo>
                      <a:pt x="100489" y="234791"/>
                      <a:pt x="108109" y="237649"/>
                      <a:pt x="113824" y="243364"/>
                    </a:cubicBezTo>
                    <a:cubicBezTo>
                      <a:pt x="121444" y="250984"/>
                      <a:pt x="124301" y="262414"/>
                      <a:pt x="121444" y="272891"/>
                    </a:cubicBezTo>
                    <a:lnTo>
                      <a:pt x="224314" y="375761"/>
                    </a:lnTo>
                    <a:lnTo>
                      <a:pt x="1033939" y="375761"/>
                    </a:lnTo>
                    <a:lnTo>
                      <a:pt x="1160621" y="502444"/>
                    </a:lnTo>
                    <a:lnTo>
                      <a:pt x="1276826" y="502444"/>
                    </a:lnTo>
                    <a:lnTo>
                      <a:pt x="1625441" y="153829"/>
                    </a:lnTo>
                    <a:lnTo>
                      <a:pt x="2193131" y="153829"/>
                    </a:lnTo>
                    <a:lnTo>
                      <a:pt x="2298859" y="259556"/>
                    </a:lnTo>
                    <a:lnTo>
                      <a:pt x="2721769" y="259556"/>
                    </a:lnTo>
                    <a:lnTo>
                      <a:pt x="2973229" y="7144"/>
                    </a:lnTo>
                    <a:lnTo>
                      <a:pt x="3548539" y="7144"/>
                    </a:lnTo>
                    <a:lnTo>
                      <a:pt x="3548539" y="37624"/>
                    </a:lnTo>
                    <a:lnTo>
                      <a:pt x="2985611" y="37624"/>
                    </a:lnTo>
                    <a:lnTo>
                      <a:pt x="2733199" y="290036"/>
                    </a:lnTo>
                    <a:lnTo>
                      <a:pt x="1774984" y="290036"/>
                    </a:lnTo>
                    <a:lnTo>
                      <a:pt x="1635919" y="429101"/>
                    </a:lnTo>
                    <a:lnTo>
                      <a:pt x="1871186" y="429101"/>
                    </a:lnTo>
                    <a:lnTo>
                      <a:pt x="1968341" y="526256"/>
                    </a:lnTo>
                    <a:cubicBezTo>
                      <a:pt x="1971199" y="525304"/>
                      <a:pt x="1974056" y="525304"/>
                      <a:pt x="1976914" y="525304"/>
                    </a:cubicBezTo>
                    <a:cubicBezTo>
                      <a:pt x="1985486" y="525304"/>
                      <a:pt x="1993106" y="528161"/>
                      <a:pt x="1998821" y="533876"/>
                    </a:cubicBezTo>
                    <a:cubicBezTo>
                      <a:pt x="2004536" y="539591"/>
                      <a:pt x="2007394" y="547211"/>
                      <a:pt x="2007394" y="555784"/>
                    </a:cubicBezTo>
                    <a:cubicBezTo>
                      <a:pt x="2007394" y="564356"/>
                      <a:pt x="2004536" y="571976"/>
                      <a:pt x="1998821" y="577691"/>
                    </a:cubicBezTo>
                    <a:cubicBezTo>
                      <a:pt x="1993106" y="583406"/>
                      <a:pt x="1985486" y="586264"/>
                      <a:pt x="1976914" y="586264"/>
                    </a:cubicBezTo>
                    <a:cubicBezTo>
                      <a:pt x="1968341" y="586264"/>
                      <a:pt x="1960721" y="583406"/>
                      <a:pt x="1955006" y="577691"/>
                    </a:cubicBezTo>
                    <a:cubicBezTo>
                      <a:pt x="1947386" y="570071"/>
                      <a:pt x="1944529" y="558641"/>
                      <a:pt x="1947386" y="548164"/>
                    </a:cubicBezTo>
                    <a:lnTo>
                      <a:pt x="1859756" y="460534"/>
                    </a:lnTo>
                    <a:lnTo>
                      <a:pt x="1606391" y="460534"/>
                    </a:lnTo>
                    <a:lnTo>
                      <a:pt x="1410176" y="654844"/>
                    </a:lnTo>
                    <a:lnTo>
                      <a:pt x="932974" y="654844"/>
                    </a:lnTo>
                    <a:lnTo>
                      <a:pt x="830104" y="757714"/>
                    </a:lnTo>
                    <a:lnTo>
                      <a:pt x="298609" y="757714"/>
                    </a:lnTo>
                    <a:cubicBezTo>
                      <a:pt x="292894" y="767239"/>
                      <a:pt x="283369" y="772954"/>
                      <a:pt x="271939" y="77295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20" name="Google Shape;5020;p36"/>
              <p:cNvSpPr/>
              <p:nvPr/>
            </p:nvSpPr>
            <p:spPr>
              <a:xfrm>
                <a:off x="7543660" y="1360832"/>
                <a:ext cx="3533775" cy="752475"/>
              </a:xfrm>
              <a:custGeom>
                <a:rect b="b" l="l" r="r" t="t"/>
                <a:pathLst>
                  <a:path extrusionOk="0" h="752475" w="3533775">
                    <a:moveTo>
                      <a:pt x="903446" y="634841"/>
                    </a:moveTo>
                    <a:lnTo>
                      <a:pt x="812006" y="727234"/>
                    </a:lnTo>
                    <a:lnTo>
                      <a:pt x="281464" y="727234"/>
                    </a:lnTo>
                    <a:cubicBezTo>
                      <a:pt x="278606" y="718661"/>
                      <a:pt x="270986" y="711994"/>
                      <a:pt x="261461" y="711994"/>
                    </a:cubicBezTo>
                    <a:cubicBezTo>
                      <a:pt x="250031" y="711994"/>
                      <a:pt x="240506" y="721519"/>
                      <a:pt x="240506" y="732949"/>
                    </a:cubicBezTo>
                    <a:cubicBezTo>
                      <a:pt x="240506" y="744379"/>
                      <a:pt x="250031" y="753904"/>
                      <a:pt x="261461" y="753904"/>
                    </a:cubicBezTo>
                    <a:cubicBezTo>
                      <a:pt x="270986" y="753904"/>
                      <a:pt x="279559" y="747236"/>
                      <a:pt x="281464" y="738664"/>
                    </a:cubicBezTo>
                    <a:lnTo>
                      <a:pt x="815816" y="738664"/>
                    </a:lnTo>
                    <a:lnTo>
                      <a:pt x="918686" y="635794"/>
                    </a:lnTo>
                    <a:lnTo>
                      <a:pt x="917734" y="634841"/>
                    </a:lnTo>
                    <a:lnTo>
                      <a:pt x="1395889" y="634841"/>
                    </a:lnTo>
                    <a:lnTo>
                      <a:pt x="1591151" y="439579"/>
                    </a:lnTo>
                    <a:lnTo>
                      <a:pt x="1852136" y="439579"/>
                    </a:lnTo>
                    <a:lnTo>
                      <a:pt x="1947386" y="534829"/>
                    </a:lnTo>
                    <a:cubicBezTo>
                      <a:pt x="1942624" y="542449"/>
                      <a:pt x="1943576" y="552926"/>
                      <a:pt x="1951196" y="560546"/>
                    </a:cubicBezTo>
                    <a:cubicBezTo>
                      <a:pt x="1959769" y="569119"/>
                      <a:pt x="1973104" y="569119"/>
                      <a:pt x="1980724" y="560546"/>
                    </a:cubicBezTo>
                    <a:cubicBezTo>
                      <a:pt x="1989296" y="551974"/>
                      <a:pt x="1989296" y="538639"/>
                      <a:pt x="1980724" y="531019"/>
                    </a:cubicBezTo>
                    <a:cubicBezTo>
                      <a:pt x="1974056" y="524351"/>
                      <a:pt x="1963579" y="523399"/>
                      <a:pt x="1955006" y="527209"/>
                    </a:cubicBezTo>
                    <a:lnTo>
                      <a:pt x="1856899" y="429101"/>
                    </a:lnTo>
                    <a:lnTo>
                      <a:pt x="1602581" y="429101"/>
                    </a:lnTo>
                    <a:lnTo>
                      <a:pt x="1760696" y="270986"/>
                    </a:lnTo>
                    <a:lnTo>
                      <a:pt x="2718911" y="270986"/>
                    </a:lnTo>
                    <a:lnTo>
                      <a:pt x="2971324" y="18574"/>
                    </a:lnTo>
                    <a:lnTo>
                      <a:pt x="3528536" y="18574"/>
                    </a:lnTo>
                    <a:lnTo>
                      <a:pt x="3528536" y="7144"/>
                    </a:lnTo>
                    <a:lnTo>
                      <a:pt x="2966561" y="7144"/>
                    </a:lnTo>
                    <a:lnTo>
                      <a:pt x="2714149" y="259556"/>
                    </a:lnTo>
                    <a:lnTo>
                      <a:pt x="2282666" y="259556"/>
                    </a:lnTo>
                    <a:lnTo>
                      <a:pt x="2282666" y="259556"/>
                    </a:lnTo>
                    <a:lnTo>
                      <a:pt x="2177891" y="153829"/>
                    </a:lnTo>
                    <a:lnTo>
                      <a:pt x="1617821" y="153829"/>
                    </a:lnTo>
                    <a:lnTo>
                      <a:pt x="1270159" y="502444"/>
                    </a:lnTo>
                    <a:lnTo>
                      <a:pt x="1146334" y="502444"/>
                    </a:lnTo>
                    <a:lnTo>
                      <a:pt x="1020604" y="376714"/>
                    </a:lnTo>
                    <a:lnTo>
                      <a:pt x="210979" y="376714"/>
                    </a:lnTo>
                    <a:lnTo>
                      <a:pt x="100489" y="266224"/>
                    </a:lnTo>
                    <a:cubicBezTo>
                      <a:pt x="105251" y="258604"/>
                      <a:pt x="104299" y="248126"/>
                      <a:pt x="96679" y="240506"/>
                    </a:cubicBezTo>
                    <a:cubicBezTo>
                      <a:pt x="88106" y="231934"/>
                      <a:pt x="74771" y="231934"/>
                      <a:pt x="67151" y="240506"/>
                    </a:cubicBezTo>
                    <a:cubicBezTo>
                      <a:pt x="58579" y="249079"/>
                      <a:pt x="58579" y="262414"/>
                      <a:pt x="67151" y="270034"/>
                    </a:cubicBezTo>
                    <a:cubicBezTo>
                      <a:pt x="73819" y="276701"/>
                      <a:pt x="84296" y="277654"/>
                      <a:pt x="92869" y="273844"/>
                    </a:cubicBezTo>
                    <a:lnTo>
                      <a:pt x="206216" y="387191"/>
                    </a:lnTo>
                    <a:lnTo>
                      <a:pt x="1015841" y="387191"/>
                    </a:lnTo>
                    <a:lnTo>
                      <a:pt x="1130141" y="502444"/>
                    </a:lnTo>
                    <a:lnTo>
                      <a:pt x="786289" y="502444"/>
                    </a:lnTo>
                    <a:cubicBezTo>
                      <a:pt x="783431" y="493871"/>
                      <a:pt x="775811" y="487204"/>
                      <a:pt x="766286" y="487204"/>
                    </a:cubicBezTo>
                    <a:cubicBezTo>
                      <a:pt x="754856" y="487204"/>
                      <a:pt x="745331" y="496729"/>
                      <a:pt x="745331" y="508159"/>
                    </a:cubicBezTo>
                    <a:cubicBezTo>
                      <a:pt x="745331" y="519589"/>
                      <a:pt x="754856" y="529114"/>
                      <a:pt x="766286" y="529114"/>
                    </a:cubicBezTo>
                    <a:cubicBezTo>
                      <a:pt x="775811" y="529114"/>
                      <a:pt x="784384" y="522446"/>
                      <a:pt x="786289" y="513874"/>
                    </a:cubicBezTo>
                    <a:lnTo>
                      <a:pt x="1274921" y="513874"/>
                    </a:lnTo>
                    <a:lnTo>
                      <a:pt x="1623536" y="165259"/>
                    </a:lnTo>
                    <a:lnTo>
                      <a:pt x="2174081" y="165259"/>
                    </a:lnTo>
                    <a:lnTo>
                      <a:pt x="2268379" y="259556"/>
                    </a:lnTo>
                    <a:lnTo>
                      <a:pt x="1756886" y="259556"/>
                    </a:lnTo>
                    <a:lnTo>
                      <a:pt x="1392079" y="624364"/>
                    </a:lnTo>
                    <a:lnTo>
                      <a:pt x="48101" y="624364"/>
                    </a:lnTo>
                    <a:cubicBezTo>
                      <a:pt x="45244" y="615791"/>
                      <a:pt x="37624" y="609124"/>
                      <a:pt x="28099" y="609124"/>
                    </a:cubicBezTo>
                    <a:cubicBezTo>
                      <a:pt x="16669" y="609124"/>
                      <a:pt x="7144" y="618649"/>
                      <a:pt x="7144" y="630079"/>
                    </a:cubicBezTo>
                    <a:cubicBezTo>
                      <a:pt x="7144" y="641509"/>
                      <a:pt x="16669" y="651034"/>
                      <a:pt x="28099" y="651034"/>
                    </a:cubicBezTo>
                    <a:cubicBezTo>
                      <a:pt x="37624" y="651034"/>
                      <a:pt x="46196" y="644366"/>
                      <a:pt x="48101" y="635794"/>
                    </a:cubicBezTo>
                    <a:lnTo>
                      <a:pt x="903446" y="635794"/>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21" name="Google Shape;5021;p36"/>
              <p:cNvSpPr/>
              <p:nvPr/>
            </p:nvSpPr>
            <p:spPr>
              <a:xfrm>
                <a:off x="7588427" y="1653250"/>
                <a:ext cx="4210050" cy="1152525"/>
              </a:xfrm>
              <a:custGeom>
                <a:rect b="b" l="l" r="r" t="t"/>
                <a:pathLst>
                  <a:path extrusionOk="0" h="1152525" w="4210050">
                    <a:moveTo>
                      <a:pt x="37624" y="1153954"/>
                    </a:moveTo>
                    <a:cubicBezTo>
                      <a:pt x="29051" y="1153954"/>
                      <a:pt x="21431" y="1151096"/>
                      <a:pt x="15716" y="1145381"/>
                    </a:cubicBezTo>
                    <a:cubicBezTo>
                      <a:pt x="10001" y="1139666"/>
                      <a:pt x="7144" y="1132046"/>
                      <a:pt x="7144" y="1123474"/>
                    </a:cubicBezTo>
                    <a:cubicBezTo>
                      <a:pt x="7144" y="1114901"/>
                      <a:pt x="10001" y="1107281"/>
                      <a:pt x="16669" y="1101566"/>
                    </a:cubicBezTo>
                    <a:cubicBezTo>
                      <a:pt x="22384" y="1095851"/>
                      <a:pt x="30004" y="1092994"/>
                      <a:pt x="38576" y="1092994"/>
                    </a:cubicBezTo>
                    <a:cubicBezTo>
                      <a:pt x="41434" y="1092994"/>
                      <a:pt x="44291" y="1092994"/>
                      <a:pt x="47149" y="1093946"/>
                    </a:cubicBezTo>
                    <a:lnTo>
                      <a:pt x="185261" y="955834"/>
                    </a:lnTo>
                    <a:lnTo>
                      <a:pt x="1015841" y="955834"/>
                    </a:lnTo>
                    <a:lnTo>
                      <a:pt x="1182529" y="789146"/>
                    </a:lnTo>
                    <a:lnTo>
                      <a:pt x="524351" y="789146"/>
                    </a:lnTo>
                    <a:lnTo>
                      <a:pt x="455771" y="720566"/>
                    </a:lnTo>
                    <a:cubicBezTo>
                      <a:pt x="452914" y="721519"/>
                      <a:pt x="450056" y="721519"/>
                      <a:pt x="447199" y="721519"/>
                    </a:cubicBezTo>
                    <a:cubicBezTo>
                      <a:pt x="438626" y="721519"/>
                      <a:pt x="431006" y="718661"/>
                      <a:pt x="425291" y="712946"/>
                    </a:cubicBezTo>
                    <a:cubicBezTo>
                      <a:pt x="419576" y="707231"/>
                      <a:pt x="416719" y="699611"/>
                      <a:pt x="416719" y="691039"/>
                    </a:cubicBezTo>
                    <a:cubicBezTo>
                      <a:pt x="416719" y="682466"/>
                      <a:pt x="419576" y="674846"/>
                      <a:pt x="425291" y="669131"/>
                    </a:cubicBezTo>
                    <a:cubicBezTo>
                      <a:pt x="431006" y="663416"/>
                      <a:pt x="438626" y="660559"/>
                      <a:pt x="447199" y="660559"/>
                    </a:cubicBezTo>
                    <a:cubicBezTo>
                      <a:pt x="455771" y="660559"/>
                      <a:pt x="463391" y="663416"/>
                      <a:pt x="469106" y="669131"/>
                    </a:cubicBezTo>
                    <a:cubicBezTo>
                      <a:pt x="476726" y="676751"/>
                      <a:pt x="479584" y="688181"/>
                      <a:pt x="476726" y="698659"/>
                    </a:cubicBezTo>
                    <a:lnTo>
                      <a:pt x="536734" y="758666"/>
                    </a:lnTo>
                    <a:lnTo>
                      <a:pt x="1423511" y="758666"/>
                    </a:lnTo>
                    <a:lnTo>
                      <a:pt x="1546384" y="881539"/>
                    </a:lnTo>
                    <a:lnTo>
                      <a:pt x="1890236" y="881539"/>
                    </a:lnTo>
                    <a:lnTo>
                      <a:pt x="1800701" y="792004"/>
                    </a:lnTo>
                    <a:lnTo>
                      <a:pt x="1578769" y="792004"/>
                    </a:lnTo>
                    <a:cubicBezTo>
                      <a:pt x="1573054" y="801529"/>
                      <a:pt x="1563529" y="807244"/>
                      <a:pt x="1552099" y="807244"/>
                    </a:cubicBezTo>
                    <a:cubicBezTo>
                      <a:pt x="1534954" y="807244"/>
                      <a:pt x="1521619" y="793909"/>
                      <a:pt x="1521619" y="776764"/>
                    </a:cubicBezTo>
                    <a:cubicBezTo>
                      <a:pt x="1521619" y="759619"/>
                      <a:pt x="1534954" y="746284"/>
                      <a:pt x="1552099" y="746284"/>
                    </a:cubicBezTo>
                    <a:cubicBezTo>
                      <a:pt x="1563529" y="746284"/>
                      <a:pt x="1573054" y="751999"/>
                      <a:pt x="1578769" y="761524"/>
                    </a:cubicBezTo>
                    <a:lnTo>
                      <a:pt x="1813084" y="761524"/>
                    </a:lnTo>
                    <a:lnTo>
                      <a:pt x="1932146" y="880586"/>
                    </a:lnTo>
                    <a:lnTo>
                      <a:pt x="2062639" y="880586"/>
                    </a:lnTo>
                    <a:lnTo>
                      <a:pt x="2237899" y="705326"/>
                    </a:lnTo>
                    <a:lnTo>
                      <a:pt x="2118836" y="705326"/>
                    </a:lnTo>
                    <a:lnTo>
                      <a:pt x="2095024" y="729139"/>
                    </a:lnTo>
                    <a:cubicBezTo>
                      <a:pt x="2097881" y="739616"/>
                      <a:pt x="2095024" y="751046"/>
                      <a:pt x="2087404" y="758666"/>
                    </a:cubicBezTo>
                    <a:cubicBezTo>
                      <a:pt x="2081689" y="764381"/>
                      <a:pt x="2074069" y="767239"/>
                      <a:pt x="2065496" y="767239"/>
                    </a:cubicBezTo>
                    <a:cubicBezTo>
                      <a:pt x="2056924" y="767239"/>
                      <a:pt x="2049304" y="764381"/>
                      <a:pt x="2043589" y="758666"/>
                    </a:cubicBezTo>
                    <a:cubicBezTo>
                      <a:pt x="2037874" y="752951"/>
                      <a:pt x="2035016" y="745331"/>
                      <a:pt x="2035016" y="736759"/>
                    </a:cubicBezTo>
                    <a:cubicBezTo>
                      <a:pt x="2035016" y="728186"/>
                      <a:pt x="2037874" y="720566"/>
                      <a:pt x="2043589" y="714851"/>
                    </a:cubicBezTo>
                    <a:cubicBezTo>
                      <a:pt x="2049304" y="709136"/>
                      <a:pt x="2056924" y="706279"/>
                      <a:pt x="2065496" y="706279"/>
                    </a:cubicBezTo>
                    <a:cubicBezTo>
                      <a:pt x="2068354" y="706279"/>
                      <a:pt x="2071211" y="706279"/>
                      <a:pt x="2074069" y="707231"/>
                    </a:cubicBezTo>
                    <a:lnTo>
                      <a:pt x="2107406" y="673894"/>
                    </a:lnTo>
                    <a:lnTo>
                      <a:pt x="2380774" y="673894"/>
                    </a:lnTo>
                    <a:lnTo>
                      <a:pt x="2480786" y="573881"/>
                    </a:lnTo>
                    <a:lnTo>
                      <a:pt x="2959894" y="573881"/>
                    </a:lnTo>
                    <a:lnTo>
                      <a:pt x="3093244" y="440531"/>
                    </a:lnTo>
                    <a:lnTo>
                      <a:pt x="3409474" y="440531"/>
                    </a:lnTo>
                    <a:lnTo>
                      <a:pt x="3698081" y="151924"/>
                    </a:lnTo>
                    <a:lnTo>
                      <a:pt x="3527584" y="151924"/>
                    </a:lnTo>
                    <a:lnTo>
                      <a:pt x="3337084" y="342424"/>
                    </a:lnTo>
                    <a:lnTo>
                      <a:pt x="3170396" y="342424"/>
                    </a:lnTo>
                    <a:cubicBezTo>
                      <a:pt x="3164681" y="351949"/>
                      <a:pt x="3155156" y="357664"/>
                      <a:pt x="3143726" y="357664"/>
                    </a:cubicBezTo>
                    <a:cubicBezTo>
                      <a:pt x="3126581" y="357664"/>
                      <a:pt x="3113246" y="344329"/>
                      <a:pt x="3113246" y="327184"/>
                    </a:cubicBezTo>
                    <a:cubicBezTo>
                      <a:pt x="3113246" y="310039"/>
                      <a:pt x="3126581" y="296704"/>
                      <a:pt x="3143726" y="296704"/>
                    </a:cubicBezTo>
                    <a:cubicBezTo>
                      <a:pt x="3155156" y="296704"/>
                      <a:pt x="3164681" y="302419"/>
                      <a:pt x="3170396" y="311944"/>
                    </a:cubicBezTo>
                    <a:lnTo>
                      <a:pt x="3323749" y="311944"/>
                    </a:lnTo>
                    <a:lnTo>
                      <a:pt x="3514249" y="121444"/>
                    </a:lnTo>
                    <a:lnTo>
                      <a:pt x="3727609" y="121444"/>
                    </a:lnTo>
                    <a:lnTo>
                      <a:pt x="3841909" y="7144"/>
                    </a:lnTo>
                    <a:lnTo>
                      <a:pt x="4072414" y="7144"/>
                    </a:lnTo>
                    <a:lnTo>
                      <a:pt x="4172426" y="107156"/>
                    </a:lnTo>
                    <a:cubicBezTo>
                      <a:pt x="4175284" y="106204"/>
                      <a:pt x="4178141" y="106204"/>
                      <a:pt x="4180999" y="106204"/>
                    </a:cubicBezTo>
                    <a:cubicBezTo>
                      <a:pt x="4189571" y="106204"/>
                      <a:pt x="4197192" y="109061"/>
                      <a:pt x="4202906" y="114776"/>
                    </a:cubicBezTo>
                    <a:cubicBezTo>
                      <a:pt x="4208621" y="120491"/>
                      <a:pt x="4211479" y="128111"/>
                      <a:pt x="4211479" y="136684"/>
                    </a:cubicBezTo>
                    <a:cubicBezTo>
                      <a:pt x="4211479" y="145256"/>
                      <a:pt x="4208621" y="152876"/>
                      <a:pt x="4202906" y="158591"/>
                    </a:cubicBezTo>
                    <a:cubicBezTo>
                      <a:pt x="4197192" y="164306"/>
                      <a:pt x="4189571" y="167164"/>
                      <a:pt x="4180999" y="167164"/>
                    </a:cubicBezTo>
                    <a:cubicBezTo>
                      <a:pt x="4172426" y="167164"/>
                      <a:pt x="4164806" y="164306"/>
                      <a:pt x="4159091" y="158591"/>
                    </a:cubicBezTo>
                    <a:cubicBezTo>
                      <a:pt x="4151471" y="150971"/>
                      <a:pt x="4148614" y="139541"/>
                      <a:pt x="4151471" y="129064"/>
                    </a:cubicBezTo>
                    <a:lnTo>
                      <a:pt x="4060984" y="38576"/>
                    </a:lnTo>
                    <a:lnTo>
                      <a:pt x="3856196" y="38576"/>
                    </a:lnTo>
                    <a:lnTo>
                      <a:pt x="3422809" y="471964"/>
                    </a:lnTo>
                    <a:lnTo>
                      <a:pt x="3104674" y="471964"/>
                    </a:lnTo>
                    <a:lnTo>
                      <a:pt x="2767489" y="809149"/>
                    </a:lnTo>
                    <a:lnTo>
                      <a:pt x="2343626" y="809149"/>
                    </a:lnTo>
                    <a:cubicBezTo>
                      <a:pt x="2337911" y="818674"/>
                      <a:pt x="2328386" y="824389"/>
                      <a:pt x="2316956" y="824389"/>
                    </a:cubicBezTo>
                    <a:cubicBezTo>
                      <a:pt x="2299811" y="824389"/>
                      <a:pt x="2286476" y="811054"/>
                      <a:pt x="2286476" y="793909"/>
                    </a:cubicBezTo>
                    <a:cubicBezTo>
                      <a:pt x="2286476" y="776764"/>
                      <a:pt x="2299811" y="763429"/>
                      <a:pt x="2316956" y="763429"/>
                    </a:cubicBezTo>
                    <a:cubicBezTo>
                      <a:pt x="2328386" y="763429"/>
                      <a:pt x="2337911" y="769144"/>
                      <a:pt x="2343626" y="778669"/>
                    </a:cubicBezTo>
                    <a:lnTo>
                      <a:pt x="2755106" y="778669"/>
                    </a:lnTo>
                    <a:lnTo>
                      <a:pt x="2928461" y="605314"/>
                    </a:lnTo>
                    <a:lnTo>
                      <a:pt x="2492216" y="605314"/>
                    </a:lnTo>
                    <a:lnTo>
                      <a:pt x="2392204" y="705326"/>
                    </a:lnTo>
                    <a:lnTo>
                      <a:pt x="2279809" y="705326"/>
                    </a:lnTo>
                    <a:lnTo>
                      <a:pt x="2075021" y="910114"/>
                    </a:lnTo>
                    <a:lnTo>
                      <a:pt x="1533049" y="910114"/>
                    </a:lnTo>
                    <a:lnTo>
                      <a:pt x="1410176" y="787241"/>
                    </a:lnTo>
                    <a:lnTo>
                      <a:pt x="1222534" y="787241"/>
                    </a:lnTo>
                    <a:lnTo>
                      <a:pt x="1026319" y="983456"/>
                    </a:lnTo>
                    <a:lnTo>
                      <a:pt x="195739" y="983456"/>
                    </a:lnTo>
                    <a:lnTo>
                      <a:pt x="67151" y="1114901"/>
                    </a:lnTo>
                    <a:cubicBezTo>
                      <a:pt x="70009" y="1125379"/>
                      <a:pt x="67151" y="1136809"/>
                      <a:pt x="59531" y="1144429"/>
                    </a:cubicBezTo>
                    <a:cubicBezTo>
                      <a:pt x="52864" y="1150144"/>
                      <a:pt x="45244" y="1153954"/>
                      <a:pt x="37624" y="115395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22" name="Google Shape;5022;p36"/>
              <p:cNvSpPr/>
              <p:nvPr/>
            </p:nvSpPr>
            <p:spPr>
              <a:xfrm>
                <a:off x="7596285" y="1665632"/>
                <a:ext cx="4200525" cy="1133475"/>
              </a:xfrm>
              <a:custGeom>
                <a:rect b="b" l="l" r="r" t="t"/>
                <a:pathLst>
                  <a:path extrusionOk="0" h="1133475" w="4200525">
                    <a:moveTo>
                      <a:pt x="4187428" y="111919"/>
                    </a:moveTo>
                    <a:cubicBezTo>
                      <a:pt x="4180761" y="105251"/>
                      <a:pt x="4170283" y="104299"/>
                      <a:pt x="4161711" y="108109"/>
                    </a:cubicBezTo>
                    <a:lnTo>
                      <a:pt x="4060746" y="7144"/>
                    </a:lnTo>
                    <a:lnTo>
                      <a:pt x="3838813" y="7144"/>
                    </a:lnTo>
                    <a:lnTo>
                      <a:pt x="3724513" y="121444"/>
                    </a:lnTo>
                    <a:lnTo>
                      <a:pt x="3511153" y="121444"/>
                    </a:lnTo>
                    <a:lnTo>
                      <a:pt x="3320653" y="311944"/>
                    </a:lnTo>
                    <a:lnTo>
                      <a:pt x="3155871" y="311944"/>
                    </a:lnTo>
                    <a:cubicBezTo>
                      <a:pt x="3153013" y="303371"/>
                      <a:pt x="3145393" y="296704"/>
                      <a:pt x="3135868" y="296704"/>
                    </a:cubicBezTo>
                    <a:cubicBezTo>
                      <a:pt x="3124438" y="296704"/>
                      <a:pt x="3114913" y="306229"/>
                      <a:pt x="3114913" y="317659"/>
                    </a:cubicBezTo>
                    <a:cubicBezTo>
                      <a:pt x="3114913" y="329089"/>
                      <a:pt x="3124438" y="338614"/>
                      <a:pt x="3135868" y="338614"/>
                    </a:cubicBezTo>
                    <a:cubicBezTo>
                      <a:pt x="3145393" y="338614"/>
                      <a:pt x="3153966" y="331946"/>
                      <a:pt x="3155871" y="323374"/>
                    </a:cubicBezTo>
                    <a:lnTo>
                      <a:pt x="3325416" y="323374"/>
                    </a:lnTo>
                    <a:lnTo>
                      <a:pt x="3515916" y="132874"/>
                    </a:lnTo>
                    <a:lnTo>
                      <a:pt x="3713083" y="132874"/>
                    </a:lnTo>
                    <a:lnTo>
                      <a:pt x="3405426" y="440531"/>
                    </a:lnTo>
                    <a:lnTo>
                      <a:pt x="3089196" y="440531"/>
                    </a:lnTo>
                    <a:lnTo>
                      <a:pt x="2955846" y="573881"/>
                    </a:lnTo>
                    <a:lnTo>
                      <a:pt x="2476738" y="573881"/>
                    </a:lnTo>
                    <a:lnTo>
                      <a:pt x="2376726" y="673894"/>
                    </a:lnTo>
                    <a:lnTo>
                      <a:pt x="2102406" y="673894"/>
                    </a:lnTo>
                    <a:lnTo>
                      <a:pt x="2067163" y="709136"/>
                    </a:lnTo>
                    <a:cubicBezTo>
                      <a:pt x="2059543" y="704374"/>
                      <a:pt x="2049066" y="705326"/>
                      <a:pt x="2041446" y="712946"/>
                    </a:cubicBezTo>
                    <a:cubicBezTo>
                      <a:pt x="2032873" y="721519"/>
                      <a:pt x="2032873" y="734854"/>
                      <a:pt x="2041446" y="742474"/>
                    </a:cubicBezTo>
                    <a:cubicBezTo>
                      <a:pt x="2050018" y="751046"/>
                      <a:pt x="2063353" y="751046"/>
                      <a:pt x="2070973" y="742474"/>
                    </a:cubicBezTo>
                    <a:cubicBezTo>
                      <a:pt x="2077641" y="735806"/>
                      <a:pt x="2078593" y="725329"/>
                      <a:pt x="2074783" y="716756"/>
                    </a:cubicBezTo>
                    <a:lnTo>
                      <a:pt x="2106216" y="685324"/>
                    </a:lnTo>
                    <a:lnTo>
                      <a:pt x="2251948" y="685324"/>
                    </a:lnTo>
                    <a:lnTo>
                      <a:pt x="2058591" y="878681"/>
                    </a:lnTo>
                    <a:lnTo>
                      <a:pt x="1920478" y="878681"/>
                    </a:lnTo>
                    <a:lnTo>
                      <a:pt x="1801416" y="759619"/>
                    </a:lnTo>
                    <a:lnTo>
                      <a:pt x="1564243" y="759619"/>
                    </a:lnTo>
                    <a:cubicBezTo>
                      <a:pt x="1561386" y="751046"/>
                      <a:pt x="1553766" y="744379"/>
                      <a:pt x="1544241" y="744379"/>
                    </a:cubicBezTo>
                    <a:cubicBezTo>
                      <a:pt x="1532811" y="744379"/>
                      <a:pt x="1523286" y="753904"/>
                      <a:pt x="1523286" y="765334"/>
                    </a:cubicBezTo>
                    <a:cubicBezTo>
                      <a:pt x="1523286" y="776764"/>
                      <a:pt x="1532811" y="786289"/>
                      <a:pt x="1544241" y="786289"/>
                    </a:cubicBezTo>
                    <a:cubicBezTo>
                      <a:pt x="1553766" y="786289"/>
                      <a:pt x="1562338" y="779621"/>
                      <a:pt x="1564243" y="771049"/>
                    </a:cubicBezTo>
                    <a:lnTo>
                      <a:pt x="1796653" y="771049"/>
                    </a:lnTo>
                    <a:lnTo>
                      <a:pt x="1905238" y="879634"/>
                    </a:lnTo>
                    <a:lnTo>
                      <a:pt x="1533763" y="879634"/>
                    </a:lnTo>
                    <a:lnTo>
                      <a:pt x="1410891" y="755809"/>
                    </a:lnTo>
                    <a:lnTo>
                      <a:pt x="525066" y="755809"/>
                    </a:lnTo>
                    <a:lnTo>
                      <a:pt x="458391" y="689134"/>
                    </a:lnTo>
                    <a:cubicBezTo>
                      <a:pt x="463153" y="681514"/>
                      <a:pt x="462201" y="671036"/>
                      <a:pt x="454581" y="663416"/>
                    </a:cubicBezTo>
                    <a:cubicBezTo>
                      <a:pt x="446008" y="654844"/>
                      <a:pt x="432673" y="654844"/>
                      <a:pt x="425053" y="663416"/>
                    </a:cubicBezTo>
                    <a:cubicBezTo>
                      <a:pt x="416481" y="671989"/>
                      <a:pt x="416481" y="685324"/>
                      <a:pt x="425053" y="692944"/>
                    </a:cubicBezTo>
                    <a:cubicBezTo>
                      <a:pt x="431721" y="699611"/>
                      <a:pt x="442198" y="700564"/>
                      <a:pt x="450771" y="696754"/>
                    </a:cubicBezTo>
                    <a:lnTo>
                      <a:pt x="521256" y="767239"/>
                    </a:lnTo>
                    <a:lnTo>
                      <a:pt x="1195626" y="767239"/>
                    </a:lnTo>
                    <a:lnTo>
                      <a:pt x="1009888" y="952976"/>
                    </a:lnTo>
                    <a:lnTo>
                      <a:pt x="179308" y="952976"/>
                    </a:lnTo>
                    <a:lnTo>
                      <a:pt x="39291" y="1092041"/>
                    </a:lnTo>
                    <a:cubicBezTo>
                      <a:pt x="31671" y="1087279"/>
                      <a:pt x="21193" y="1088231"/>
                      <a:pt x="13573" y="1095851"/>
                    </a:cubicBezTo>
                    <a:cubicBezTo>
                      <a:pt x="5001" y="1104424"/>
                      <a:pt x="5001" y="1117759"/>
                      <a:pt x="13573" y="1125379"/>
                    </a:cubicBezTo>
                    <a:cubicBezTo>
                      <a:pt x="22146" y="1133951"/>
                      <a:pt x="35481" y="1133951"/>
                      <a:pt x="43101" y="1125379"/>
                    </a:cubicBezTo>
                    <a:cubicBezTo>
                      <a:pt x="49768" y="1118711"/>
                      <a:pt x="50721" y="1108234"/>
                      <a:pt x="46911" y="1099661"/>
                    </a:cubicBezTo>
                    <a:lnTo>
                      <a:pt x="183118" y="963454"/>
                    </a:lnTo>
                    <a:lnTo>
                      <a:pt x="1013698" y="963454"/>
                    </a:lnTo>
                    <a:lnTo>
                      <a:pt x="1209913" y="767239"/>
                    </a:lnTo>
                    <a:lnTo>
                      <a:pt x="1405176" y="767239"/>
                    </a:lnTo>
                    <a:lnTo>
                      <a:pt x="1528048" y="890111"/>
                    </a:lnTo>
                    <a:lnTo>
                      <a:pt x="2062401" y="890111"/>
                    </a:lnTo>
                    <a:lnTo>
                      <a:pt x="2267188" y="685324"/>
                    </a:lnTo>
                    <a:lnTo>
                      <a:pt x="2379583" y="685324"/>
                    </a:lnTo>
                    <a:lnTo>
                      <a:pt x="2479596" y="585311"/>
                    </a:lnTo>
                    <a:lnTo>
                      <a:pt x="2944416" y="585311"/>
                    </a:lnTo>
                    <a:lnTo>
                      <a:pt x="2752011" y="777716"/>
                    </a:lnTo>
                    <a:lnTo>
                      <a:pt x="2330053" y="777716"/>
                    </a:lnTo>
                    <a:cubicBezTo>
                      <a:pt x="2327196" y="769144"/>
                      <a:pt x="2319576" y="762476"/>
                      <a:pt x="2310051" y="762476"/>
                    </a:cubicBezTo>
                    <a:cubicBezTo>
                      <a:pt x="2298621" y="762476"/>
                      <a:pt x="2289096" y="772001"/>
                      <a:pt x="2289096" y="783431"/>
                    </a:cubicBezTo>
                    <a:cubicBezTo>
                      <a:pt x="2289096" y="794861"/>
                      <a:pt x="2298621" y="804386"/>
                      <a:pt x="2310051" y="804386"/>
                    </a:cubicBezTo>
                    <a:cubicBezTo>
                      <a:pt x="2319576" y="804386"/>
                      <a:pt x="2328148" y="797719"/>
                      <a:pt x="2330053" y="789146"/>
                    </a:cubicBezTo>
                    <a:lnTo>
                      <a:pt x="2756773" y="789146"/>
                    </a:lnTo>
                    <a:lnTo>
                      <a:pt x="3093958" y="451961"/>
                    </a:lnTo>
                    <a:lnTo>
                      <a:pt x="3410188" y="451961"/>
                    </a:lnTo>
                    <a:lnTo>
                      <a:pt x="3843576" y="18574"/>
                    </a:lnTo>
                    <a:lnTo>
                      <a:pt x="4056936" y="18574"/>
                    </a:lnTo>
                    <a:lnTo>
                      <a:pt x="4154091" y="116681"/>
                    </a:lnTo>
                    <a:cubicBezTo>
                      <a:pt x="4149328" y="124301"/>
                      <a:pt x="4150281" y="134779"/>
                      <a:pt x="4157901" y="142399"/>
                    </a:cubicBezTo>
                    <a:cubicBezTo>
                      <a:pt x="4166473" y="150971"/>
                      <a:pt x="4179808" y="150971"/>
                      <a:pt x="4187428" y="142399"/>
                    </a:cubicBezTo>
                    <a:cubicBezTo>
                      <a:pt x="4196001" y="133826"/>
                      <a:pt x="4196001" y="120491"/>
                      <a:pt x="4187428" y="11191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5023" name="Google Shape;5023;p36"/>
            <p:cNvGrpSpPr/>
            <p:nvPr/>
          </p:nvGrpSpPr>
          <p:grpSpPr>
            <a:xfrm>
              <a:off x="6707369" y="5478405"/>
              <a:ext cx="4000541" cy="855647"/>
              <a:chOff x="4298394" y="3045618"/>
              <a:chExt cx="3591640" cy="768191"/>
            </a:xfrm>
          </p:grpSpPr>
          <p:sp>
            <p:nvSpPr>
              <p:cNvPr id="5024" name="Google Shape;5024;p36"/>
              <p:cNvSpPr/>
              <p:nvPr/>
            </p:nvSpPr>
            <p:spPr>
              <a:xfrm>
                <a:off x="4401979" y="3311366"/>
                <a:ext cx="3476625" cy="200025"/>
              </a:xfrm>
              <a:custGeom>
                <a:rect b="b" l="l" r="r" t="t"/>
                <a:pathLst>
                  <a:path extrusionOk="0" h="200025" w="3476625">
                    <a:moveTo>
                      <a:pt x="1497806" y="7144"/>
                    </a:moveTo>
                    <a:lnTo>
                      <a:pt x="1822609" y="7144"/>
                    </a:lnTo>
                    <a:lnTo>
                      <a:pt x="1899761" y="84296"/>
                    </a:lnTo>
                    <a:lnTo>
                      <a:pt x="2174081" y="84296"/>
                    </a:lnTo>
                    <a:lnTo>
                      <a:pt x="2240756" y="17621"/>
                    </a:lnTo>
                    <a:lnTo>
                      <a:pt x="3470434" y="17621"/>
                    </a:lnTo>
                    <a:lnTo>
                      <a:pt x="3470434" y="24289"/>
                    </a:lnTo>
                    <a:lnTo>
                      <a:pt x="2243614" y="24289"/>
                    </a:lnTo>
                    <a:lnTo>
                      <a:pt x="2176939" y="90964"/>
                    </a:lnTo>
                    <a:lnTo>
                      <a:pt x="1896904" y="90964"/>
                    </a:lnTo>
                    <a:lnTo>
                      <a:pt x="1819751" y="13811"/>
                    </a:lnTo>
                    <a:lnTo>
                      <a:pt x="1500664" y="13811"/>
                    </a:lnTo>
                    <a:lnTo>
                      <a:pt x="1432084" y="120491"/>
                    </a:lnTo>
                    <a:lnTo>
                      <a:pt x="1057751" y="120491"/>
                    </a:lnTo>
                    <a:lnTo>
                      <a:pt x="971074" y="14764"/>
                    </a:lnTo>
                    <a:lnTo>
                      <a:pt x="379571" y="14764"/>
                    </a:lnTo>
                    <a:lnTo>
                      <a:pt x="11906" y="201454"/>
                    </a:lnTo>
                    <a:lnTo>
                      <a:pt x="7144" y="196691"/>
                    </a:lnTo>
                    <a:lnTo>
                      <a:pt x="376714" y="8096"/>
                    </a:lnTo>
                    <a:lnTo>
                      <a:pt x="973931" y="8096"/>
                    </a:lnTo>
                    <a:lnTo>
                      <a:pt x="1061561" y="113824"/>
                    </a:lnTo>
                    <a:lnTo>
                      <a:pt x="1429226" y="113824"/>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25" name="Google Shape;5025;p36"/>
              <p:cNvSpPr/>
              <p:nvPr/>
            </p:nvSpPr>
            <p:spPr>
              <a:xfrm>
                <a:off x="7851934" y="3312318"/>
                <a:ext cx="38100" cy="38100"/>
              </a:xfrm>
              <a:custGeom>
                <a:rect b="b" l="l" r="r" t="t"/>
                <a:pathLst>
                  <a:path extrusionOk="0" h="38100" w="38100">
                    <a:moveTo>
                      <a:pt x="20479" y="7144"/>
                    </a:moveTo>
                    <a:cubicBezTo>
                      <a:pt x="28099" y="7144"/>
                      <a:pt x="33814" y="12859"/>
                      <a:pt x="33814" y="20479"/>
                    </a:cubicBezTo>
                    <a:cubicBezTo>
                      <a:pt x="33814" y="28099"/>
                      <a:pt x="28099" y="33814"/>
                      <a:pt x="20479" y="33814"/>
                    </a:cubicBezTo>
                    <a:cubicBezTo>
                      <a:pt x="12859" y="33814"/>
                      <a:pt x="7144" y="28099"/>
                      <a:pt x="7144" y="20479"/>
                    </a:cubicBezTo>
                    <a:cubicBezTo>
                      <a:pt x="7144" y="12859"/>
                      <a:pt x="12859"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26" name="Google Shape;5026;p36"/>
              <p:cNvSpPr/>
              <p:nvPr/>
            </p:nvSpPr>
            <p:spPr>
              <a:xfrm>
                <a:off x="4391739" y="3489721"/>
                <a:ext cx="38100" cy="38100"/>
              </a:xfrm>
              <a:custGeom>
                <a:rect b="b" l="l" r="r" t="t"/>
                <a:pathLst>
                  <a:path extrusionOk="0" h="38100" w="38100">
                    <a:moveTo>
                      <a:pt x="10716" y="10716"/>
                    </a:moveTo>
                    <a:cubicBezTo>
                      <a:pt x="5953" y="15478"/>
                      <a:pt x="5953" y="24051"/>
                      <a:pt x="10716" y="29766"/>
                    </a:cubicBezTo>
                    <a:cubicBezTo>
                      <a:pt x="15478" y="34528"/>
                      <a:pt x="24051" y="34528"/>
                      <a:pt x="29766" y="29766"/>
                    </a:cubicBezTo>
                    <a:cubicBezTo>
                      <a:pt x="34528" y="25003"/>
                      <a:pt x="34528" y="16431"/>
                      <a:pt x="29766" y="10716"/>
                    </a:cubicBezTo>
                    <a:cubicBezTo>
                      <a:pt x="24051" y="5953"/>
                      <a:pt x="15478" y="5953"/>
                      <a:pt x="10716" y="1071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27" name="Google Shape;5027;p36"/>
              <p:cNvSpPr/>
              <p:nvPr/>
            </p:nvSpPr>
            <p:spPr>
              <a:xfrm>
                <a:off x="4559141" y="3055143"/>
                <a:ext cx="2552700" cy="142875"/>
              </a:xfrm>
              <a:custGeom>
                <a:rect b="b" l="l" r="r" t="t"/>
                <a:pathLst>
                  <a:path extrusionOk="0" h="142875" w="2552700">
                    <a:moveTo>
                      <a:pt x="7144" y="7144"/>
                    </a:moveTo>
                    <a:lnTo>
                      <a:pt x="101441" y="7144"/>
                    </a:lnTo>
                    <a:lnTo>
                      <a:pt x="222409" y="128111"/>
                    </a:lnTo>
                    <a:lnTo>
                      <a:pt x="813911" y="128111"/>
                    </a:lnTo>
                    <a:lnTo>
                      <a:pt x="881539" y="21431"/>
                    </a:lnTo>
                    <a:lnTo>
                      <a:pt x="1284446" y="21431"/>
                    </a:lnTo>
                    <a:lnTo>
                      <a:pt x="1343501" y="129064"/>
                    </a:lnTo>
                    <a:lnTo>
                      <a:pt x="1662589" y="129064"/>
                    </a:lnTo>
                    <a:lnTo>
                      <a:pt x="1739741" y="51911"/>
                    </a:lnTo>
                    <a:lnTo>
                      <a:pt x="2019776" y="51911"/>
                    </a:lnTo>
                    <a:lnTo>
                      <a:pt x="2086451" y="117634"/>
                    </a:lnTo>
                    <a:lnTo>
                      <a:pt x="2551271" y="117634"/>
                    </a:lnTo>
                    <a:lnTo>
                      <a:pt x="2551271" y="125254"/>
                    </a:lnTo>
                    <a:lnTo>
                      <a:pt x="2083594" y="125254"/>
                    </a:lnTo>
                    <a:lnTo>
                      <a:pt x="2016919" y="58579"/>
                    </a:lnTo>
                    <a:lnTo>
                      <a:pt x="1742599" y="58579"/>
                    </a:lnTo>
                    <a:lnTo>
                      <a:pt x="1665446" y="135731"/>
                    </a:lnTo>
                    <a:lnTo>
                      <a:pt x="1340644" y="135731"/>
                    </a:lnTo>
                    <a:lnTo>
                      <a:pt x="1281589" y="29051"/>
                    </a:lnTo>
                    <a:lnTo>
                      <a:pt x="885349" y="29051"/>
                    </a:lnTo>
                    <a:lnTo>
                      <a:pt x="816769" y="134779"/>
                    </a:lnTo>
                    <a:lnTo>
                      <a:pt x="219551" y="134779"/>
                    </a:lnTo>
                    <a:lnTo>
                      <a:pt x="98584" y="14764"/>
                    </a:lnTo>
                    <a:lnTo>
                      <a:pt x="7144" y="14764"/>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28" name="Google Shape;5028;p36"/>
              <p:cNvSpPr/>
              <p:nvPr/>
            </p:nvSpPr>
            <p:spPr>
              <a:xfrm>
                <a:off x="7089934" y="3156108"/>
                <a:ext cx="38100" cy="38100"/>
              </a:xfrm>
              <a:custGeom>
                <a:rect b="b" l="l" r="r" t="t"/>
                <a:pathLst>
                  <a:path extrusionOk="0" h="38100" w="38100">
                    <a:moveTo>
                      <a:pt x="20479" y="7144"/>
                    </a:moveTo>
                    <a:cubicBezTo>
                      <a:pt x="28099" y="7144"/>
                      <a:pt x="33814" y="12859"/>
                      <a:pt x="33814" y="20479"/>
                    </a:cubicBezTo>
                    <a:cubicBezTo>
                      <a:pt x="33814" y="28099"/>
                      <a:pt x="28099" y="33814"/>
                      <a:pt x="20479" y="33814"/>
                    </a:cubicBezTo>
                    <a:cubicBezTo>
                      <a:pt x="12859" y="33814"/>
                      <a:pt x="7144" y="28099"/>
                      <a:pt x="7144" y="20479"/>
                    </a:cubicBezTo>
                    <a:cubicBezTo>
                      <a:pt x="7144" y="13811"/>
                      <a:pt x="12859"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29" name="Google Shape;5029;p36"/>
              <p:cNvSpPr/>
              <p:nvPr/>
            </p:nvSpPr>
            <p:spPr>
              <a:xfrm>
                <a:off x="4546759" y="3045618"/>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3814" y="12859"/>
                      <a:pt x="28099"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30" name="Google Shape;5030;p36"/>
              <p:cNvSpPr/>
              <p:nvPr/>
            </p:nvSpPr>
            <p:spPr>
              <a:xfrm>
                <a:off x="6717506" y="3322796"/>
                <a:ext cx="676275" cy="104775"/>
              </a:xfrm>
              <a:custGeom>
                <a:rect b="b" l="l" r="r" t="t"/>
                <a:pathLst>
                  <a:path extrusionOk="0" h="104775" w="676275">
                    <a:moveTo>
                      <a:pt x="668179" y="7144"/>
                    </a:moveTo>
                    <a:lnTo>
                      <a:pt x="672941" y="11906"/>
                    </a:lnTo>
                    <a:lnTo>
                      <a:pt x="471964" y="98584"/>
                    </a:lnTo>
                    <a:lnTo>
                      <a:pt x="7144" y="98584"/>
                    </a:lnTo>
                    <a:lnTo>
                      <a:pt x="7144" y="91916"/>
                    </a:lnTo>
                    <a:lnTo>
                      <a:pt x="469106" y="91916"/>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31" name="Google Shape;5031;p36"/>
              <p:cNvSpPr/>
              <p:nvPr/>
            </p:nvSpPr>
            <p:spPr>
              <a:xfrm>
                <a:off x="6705124" y="3398043"/>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3814" y="12859"/>
                      <a:pt x="27146"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32" name="Google Shape;5032;p36"/>
              <p:cNvSpPr/>
              <p:nvPr/>
            </p:nvSpPr>
            <p:spPr>
              <a:xfrm>
                <a:off x="5352574" y="3312318"/>
                <a:ext cx="742950" cy="485775"/>
              </a:xfrm>
              <a:custGeom>
                <a:rect b="b" l="l" r="r" t="t"/>
                <a:pathLst>
                  <a:path extrusionOk="0" h="485775" w="742950">
                    <a:moveTo>
                      <a:pt x="736759" y="7144"/>
                    </a:moveTo>
                    <a:lnTo>
                      <a:pt x="741521" y="11906"/>
                    </a:lnTo>
                    <a:lnTo>
                      <a:pt x="552926" y="200501"/>
                    </a:lnTo>
                    <a:lnTo>
                      <a:pt x="260509" y="200501"/>
                    </a:lnTo>
                    <a:lnTo>
                      <a:pt x="12859" y="486251"/>
                    </a:lnTo>
                    <a:lnTo>
                      <a:pt x="7144" y="481489"/>
                    </a:lnTo>
                    <a:lnTo>
                      <a:pt x="257651" y="192881"/>
                    </a:lnTo>
                    <a:lnTo>
                      <a:pt x="550069" y="192881"/>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33" name="Google Shape;5033;p36"/>
              <p:cNvSpPr/>
              <p:nvPr/>
            </p:nvSpPr>
            <p:spPr>
              <a:xfrm>
                <a:off x="5343287" y="3775709"/>
                <a:ext cx="38100" cy="38100"/>
              </a:xfrm>
              <a:custGeom>
                <a:rect b="b" l="l" r="r" t="t"/>
                <a:pathLst>
                  <a:path extrusionOk="0" h="38100" w="38100">
                    <a:moveTo>
                      <a:pt x="10716" y="11430"/>
                    </a:moveTo>
                    <a:cubicBezTo>
                      <a:pt x="5953" y="16192"/>
                      <a:pt x="5953" y="24765"/>
                      <a:pt x="10716" y="30480"/>
                    </a:cubicBezTo>
                    <a:cubicBezTo>
                      <a:pt x="15478" y="35242"/>
                      <a:pt x="24051" y="35242"/>
                      <a:pt x="29766" y="30480"/>
                    </a:cubicBezTo>
                    <a:cubicBezTo>
                      <a:pt x="34528" y="25717"/>
                      <a:pt x="34528" y="17145"/>
                      <a:pt x="29766" y="11430"/>
                    </a:cubicBezTo>
                    <a:cubicBezTo>
                      <a:pt x="24051" y="5715"/>
                      <a:pt x="15478" y="5715"/>
                      <a:pt x="10716" y="11430"/>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34" name="Google Shape;5034;p36"/>
              <p:cNvSpPr/>
              <p:nvPr/>
            </p:nvSpPr>
            <p:spPr>
              <a:xfrm>
                <a:off x="4308634" y="3313271"/>
                <a:ext cx="1009650" cy="428625"/>
              </a:xfrm>
              <a:custGeom>
                <a:rect b="b" l="l" r="r" t="t"/>
                <a:pathLst>
                  <a:path extrusionOk="0" h="428625" w="1009650">
                    <a:moveTo>
                      <a:pt x="998696" y="7144"/>
                    </a:moveTo>
                    <a:lnTo>
                      <a:pt x="1003459" y="11906"/>
                    </a:lnTo>
                    <a:lnTo>
                      <a:pt x="912019" y="103346"/>
                    </a:lnTo>
                    <a:lnTo>
                      <a:pt x="646271" y="103346"/>
                    </a:lnTo>
                    <a:lnTo>
                      <a:pt x="476726" y="272891"/>
                    </a:lnTo>
                    <a:lnTo>
                      <a:pt x="306229" y="272891"/>
                    </a:lnTo>
                    <a:lnTo>
                      <a:pt x="11906" y="424339"/>
                    </a:lnTo>
                    <a:lnTo>
                      <a:pt x="7144" y="419576"/>
                    </a:lnTo>
                    <a:lnTo>
                      <a:pt x="303371" y="266224"/>
                    </a:lnTo>
                    <a:lnTo>
                      <a:pt x="472916" y="266224"/>
                    </a:lnTo>
                    <a:lnTo>
                      <a:pt x="643414" y="95726"/>
                    </a:lnTo>
                    <a:lnTo>
                      <a:pt x="909161" y="95726"/>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35" name="Google Shape;5035;p36"/>
              <p:cNvSpPr/>
              <p:nvPr/>
            </p:nvSpPr>
            <p:spPr>
              <a:xfrm>
                <a:off x="4298394" y="3714511"/>
                <a:ext cx="38100" cy="38100"/>
              </a:xfrm>
              <a:custGeom>
                <a:rect b="b" l="l" r="r" t="t"/>
                <a:pathLst>
                  <a:path extrusionOk="0" h="38100" w="38100">
                    <a:moveTo>
                      <a:pt x="10716" y="10716"/>
                    </a:moveTo>
                    <a:cubicBezTo>
                      <a:pt x="5953" y="15478"/>
                      <a:pt x="5953" y="24051"/>
                      <a:pt x="10716" y="29766"/>
                    </a:cubicBezTo>
                    <a:cubicBezTo>
                      <a:pt x="15478" y="34528"/>
                      <a:pt x="24051" y="34528"/>
                      <a:pt x="29766" y="29766"/>
                    </a:cubicBezTo>
                    <a:cubicBezTo>
                      <a:pt x="34528" y="25003"/>
                      <a:pt x="34528" y="16431"/>
                      <a:pt x="29766" y="10716"/>
                    </a:cubicBezTo>
                    <a:cubicBezTo>
                      <a:pt x="24051" y="5953"/>
                      <a:pt x="15478" y="5953"/>
                      <a:pt x="10716" y="1071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36" name="Google Shape;5036;p36"/>
              <p:cNvSpPr/>
              <p:nvPr/>
            </p:nvSpPr>
            <p:spPr>
              <a:xfrm>
                <a:off x="6470809" y="3194208"/>
                <a:ext cx="1076325" cy="142875"/>
              </a:xfrm>
              <a:custGeom>
                <a:rect b="b" l="l" r="r" t="t"/>
                <a:pathLst>
                  <a:path extrusionOk="0" h="142875" w="1076325">
                    <a:moveTo>
                      <a:pt x="11906" y="7144"/>
                    </a:moveTo>
                    <a:lnTo>
                      <a:pt x="50006" y="45244"/>
                    </a:lnTo>
                    <a:lnTo>
                      <a:pt x="869156" y="45244"/>
                    </a:lnTo>
                    <a:lnTo>
                      <a:pt x="1072991" y="134779"/>
                    </a:lnTo>
                    <a:lnTo>
                      <a:pt x="1068229" y="139541"/>
                    </a:lnTo>
                    <a:lnTo>
                      <a:pt x="866299" y="51911"/>
                    </a:lnTo>
                    <a:lnTo>
                      <a:pt x="47149" y="51911"/>
                    </a:lnTo>
                    <a:lnTo>
                      <a:pt x="7144" y="12859"/>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37" name="Google Shape;5037;p36"/>
              <p:cNvSpPr/>
              <p:nvPr/>
            </p:nvSpPr>
            <p:spPr>
              <a:xfrm>
                <a:off x="6460569" y="3184921"/>
                <a:ext cx="38100" cy="38100"/>
              </a:xfrm>
              <a:custGeom>
                <a:rect b="b" l="l" r="r" t="t"/>
                <a:pathLst>
                  <a:path extrusionOk="0" h="38100" w="38100">
                    <a:moveTo>
                      <a:pt x="29766" y="10716"/>
                    </a:moveTo>
                    <a:cubicBezTo>
                      <a:pt x="25003" y="5953"/>
                      <a:pt x="16431" y="5953"/>
                      <a:pt x="10716" y="10716"/>
                    </a:cubicBezTo>
                    <a:cubicBezTo>
                      <a:pt x="5953" y="15478"/>
                      <a:pt x="5953" y="24051"/>
                      <a:pt x="10716" y="29766"/>
                    </a:cubicBezTo>
                    <a:cubicBezTo>
                      <a:pt x="15478" y="34528"/>
                      <a:pt x="24051" y="34528"/>
                      <a:pt x="29766" y="29766"/>
                    </a:cubicBezTo>
                    <a:cubicBezTo>
                      <a:pt x="34528" y="24051"/>
                      <a:pt x="34528" y="15478"/>
                      <a:pt x="29766" y="1071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38" name="Google Shape;5038;p36"/>
              <p:cNvSpPr/>
              <p:nvPr/>
            </p:nvSpPr>
            <p:spPr>
              <a:xfrm>
                <a:off x="5156359" y="3240881"/>
                <a:ext cx="590550" cy="190500"/>
              </a:xfrm>
              <a:custGeom>
                <a:rect b="b" l="l" r="r" t="t"/>
                <a:pathLst>
                  <a:path extrusionOk="0" h="190500" w="590550">
                    <a:moveTo>
                      <a:pt x="7144" y="7144"/>
                    </a:moveTo>
                    <a:lnTo>
                      <a:pt x="408146" y="7144"/>
                    </a:lnTo>
                    <a:lnTo>
                      <a:pt x="585311" y="184309"/>
                    </a:lnTo>
                    <a:lnTo>
                      <a:pt x="580549" y="189071"/>
                    </a:lnTo>
                    <a:lnTo>
                      <a:pt x="405289" y="13811"/>
                    </a:lnTo>
                    <a:lnTo>
                      <a:pt x="7144" y="13811"/>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39" name="Google Shape;5039;p36"/>
              <p:cNvSpPr/>
              <p:nvPr/>
            </p:nvSpPr>
            <p:spPr>
              <a:xfrm>
                <a:off x="5134451" y="3231356"/>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3814" y="12859"/>
                      <a:pt x="28099"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40" name="Google Shape;5040;p36"/>
              <p:cNvSpPr/>
              <p:nvPr/>
            </p:nvSpPr>
            <p:spPr>
              <a:xfrm>
                <a:off x="5084921" y="3377088"/>
                <a:ext cx="361950" cy="95250"/>
              </a:xfrm>
              <a:custGeom>
                <a:rect b="b" l="l" r="r" t="t"/>
                <a:pathLst>
                  <a:path extrusionOk="0" h="95250" w="361950">
                    <a:moveTo>
                      <a:pt x="349091" y="7144"/>
                    </a:moveTo>
                    <a:lnTo>
                      <a:pt x="354806" y="12859"/>
                    </a:lnTo>
                    <a:lnTo>
                      <a:pt x="271939" y="94774"/>
                    </a:lnTo>
                    <a:lnTo>
                      <a:pt x="7144" y="94774"/>
                    </a:lnTo>
                    <a:lnTo>
                      <a:pt x="7144" y="88106"/>
                    </a:lnTo>
                    <a:lnTo>
                      <a:pt x="269081" y="88106"/>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41" name="Google Shape;5041;p36"/>
              <p:cNvSpPr/>
              <p:nvPr/>
            </p:nvSpPr>
            <p:spPr>
              <a:xfrm>
                <a:off x="5072539" y="3448526"/>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2861" y="12859"/>
                      <a:pt x="27146"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42" name="Google Shape;5042;p36"/>
              <p:cNvSpPr/>
              <p:nvPr/>
            </p:nvSpPr>
            <p:spPr>
              <a:xfrm>
                <a:off x="5571649" y="3071336"/>
                <a:ext cx="809625" cy="200025"/>
              </a:xfrm>
              <a:custGeom>
                <a:rect b="b" l="l" r="r" t="t"/>
                <a:pathLst>
                  <a:path extrusionOk="0" h="200025" w="809625">
                    <a:moveTo>
                      <a:pt x="11906" y="7144"/>
                    </a:moveTo>
                    <a:lnTo>
                      <a:pt x="192881" y="188119"/>
                    </a:lnTo>
                    <a:lnTo>
                      <a:pt x="808196" y="188119"/>
                    </a:lnTo>
                    <a:lnTo>
                      <a:pt x="808196" y="195739"/>
                    </a:lnTo>
                    <a:lnTo>
                      <a:pt x="190024" y="194786"/>
                    </a:lnTo>
                    <a:lnTo>
                      <a:pt x="7144" y="11906"/>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43" name="Google Shape;5043;p36"/>
              <p:cNvSpPr/>
              <p:nvPr/>
            </p:nvSpPr>
            <p:spPr>
              <a:xfrm>
                <a:off x="6358414" y="3242786"/>
                <a:ext cx="38100" cy="38100"/>
              </a:xfrm>
              <a:custGeom>
                <a:rect b="b" l="l" r="r" t="t"/>
                <a:pathLst>
                  <a:path extrusionOk="0" h="38100" w="38100">
                    <a:moveTo>
                      <a:pt x="20479" y="33814"/>
                    </a:moveTo>
                    <a:cubicBezTo>
                      <a:pt x="28099" y="33814"/>
                      <a:pt x="33814" y="28099"/>
                      <a:pt x="33814" y="20479"/>
                    </a:cubicBezTo>
                    <a:cubicBezTo>
                      <a:pt x="33814" y="12859"/>
                      <a:pt x="28099" y="7144"/>
                      <a:pt x="20479" y="7144"/>
                    </a:cubicBezTo>
                    <a:cubicBezTo>
                      <a:pt x="12859" y="7144"/>
                      <a:pt x="7144" y="12859"/>
                      <a:pt x="7144" y="20479"/>
                    </a:cubicBezTo>
                    <a:cubicBezTo>
                      <a:pt x="7144" y="28099"/>
                      <a:pt x="13811" y="33814"/>
                      <a:pt x="20479" y="3381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5044" name="Google Shape;5044;p36"/>
            <p:cNvGrpSpPr/>
            <p:nvPr/>
          </p:nvGrpSpPr>
          <p:grpSpPr>
            <a:xfrm>
              <a:off x="6406482" y="75486"/>
              <a:ext cx="5702144" cy="6723078"/>
              <a:chOff x="5269706" y="2450306"/>
              <a:chExt cx="1654493" cy="1950720"/>
            </a:xfrm>
          </p:grpSpPr>
          <p:sp>
            <p:nvSpPr>
              <p:cNvPr id="5045" name="Google Shape;5045;p36"/>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46" name="Google Shape;5046;p36"/>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47" name="Google Shape;5047;p36"/>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48" name="Google Shape;5048;p36"/>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49" name="Google Shape;5049;p36"/>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50" name="Google Shape;5050;p36"/>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51" name="Google Shape;5051;p36"/>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52" name="Google Shape;5052;p36"/>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53" name="Google Shape;5053;p36"/>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54" name="Google Shape;5054;p36"/>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55" name="Google Shape;5055;p36"/>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56" name="Google Shape;5056;p36"/>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57" name="Google Shape;5057;p36"/>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58" name="Google Shape;5058;p36"/>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59" name="Google Shape;5059;p36"/>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60" name="Google Shape;5060;p36"/>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61" name="Google Shape;5061;p36"/>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62" name="Google Shape;5062;p36"/>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63" name="Google Shape;5063;p36"/>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64" name="Google Shape;5064;p36"/>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65" name="Google Shape;5065;p36"/>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66" name="Google Shape;5066;p36"/>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67" name="Google Shape;5067;p36"/>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68" name="Google Shape;5068;p36"/>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69" name="Google Shape;5069;p36"/>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70" name="Google Shape;5070;p36"/>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71" name="Google Shape;5071;p36"/>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72" name="Google Shape;5072;p36"/>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73" name="Google Shape;5073;p36"/>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74" name="Google Shape;5074;p36"/>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75" name="Google Shape;5075;p36"/>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76" name="Google Shape;5076;p36"/>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77" name="Google Shape;5077;p36"/>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78" name="Google Shape;5078;p36"/>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79" name="Google Shape;5079;p36"/>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80" name="Google Shape;5080;p36"/>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81" name="Google Shape;5081;p36"/>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82" name="Google Shape;5082;p36"/>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83" name="Google Shape;5083;p36"/>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84" name="Google Shape;5084;p36"/>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85" name="Google Shape;5085;p36"/>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86" name="Google Shape;5086;p36"/>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87" name="Google Shape;5087;p36"/>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88" name="Google Shape;5088;p36"/>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89" name="Google Shape;5089;p36"/>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90" name="Google Shape;5090;p36"/>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91" name="Google Shape;5091;p36"/>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92" name="Google Shape;5092;p36"/>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93" name="Google Shape;5093;p36"/>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94" name="Google Shape;5094;p36"/>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95" name="Google Shape;5095;p36"/>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96" name="Google Shape;5096;p36"/>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97" name="Google Shape;5097;p36"/>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98" name="Google Shape;5098;p36"/>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99" name="Google Shape;5099;p36"/>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00" name="Google Shape;5100;p36"/>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01" name="Google Shape;5101;p36"/>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02" name="Google Shape;5102;p36"/>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03" name="Google Shape;5103;p36"/>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04" name="Google Shape;5104;p36"/>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05" name="Google Shape;5105;p36"/>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06" name="Google Shape;5106;p36"/>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07" name="Google Shape;5107;p36"/>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08" name="Google Shape;5108;p36"/>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09" name="Google Shape;5109;p36"/>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10" name="Google Shape;5110;p36"/>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11" name="Google Shape;5111;p36"/>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12" name="Google Shape;5112;p36"/>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13" name="Google Shape;5113;p36"/>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14" name="Google Shape;5114;p36"/>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15" name="Google Shape;5115;p36"/>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16" name="Google Shape;5116;p36"/>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17" name="Google Shape;5117;p36"/>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18" name="Google Shape;5118;p36"/>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19" name="Google Shape;5119;p36"/>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20" name="Google Shape;5120;p36"/>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21" name="Google Shape;5121;p36"/>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22" name="Google Shape;5122;p36"/>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23" name="Google Shape;5123;p36"/>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24" name="Google Shape;5124;p36"/>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25" name="Google Shape;5125;p36"/>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26" name="Google Shape;5126;p36"/>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27" name="Google Shape;5127;p36"/>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28" name="Google Shape;5128;p36"/>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29" name="Google Shape;5129;p36"/>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30" name="Google Shape;5130;p36"/>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31" name="Google Shape;5131;p36"/>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32" name="Google Shape;5132;p36"/>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33" name="Google Shape;5133;p36"/>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34" name="Google Shape;5134;p36"/>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35" name="Google Shape;5135;p36"/>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36" name="Google Shape;5136;p36"/>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37" name="Google Shape;5137;p36"/>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38" name="Google Shape;5138;p36"/>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39" name="Google Shape;5139;p36"/>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40" name="Google Shape;5140;p36"/>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41" name="Google Shape;5141;p36"/>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42" name="Google Shape;5142;p36"/>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43" name="Google Shape;5143;p36"/>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44" name="Google Shape;5144;p36"/>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45" name="Google Shape;5145;p36"/>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46" name="Google Shape;5146;p36"/>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47" name="Google Shape;5147;p36"/>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48" name="Google Shape;5148;p36"/>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49" name="Google Shape;5149;p36"/>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50" name="Google Shape;5150;p36"/>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51" name="Google Shape;5151;p36"/>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52" name="Google Shape;5152;p36"/>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53" name="Google Shape;5153;p36"/>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54" name="Google Shape;5154;p36"/>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55" name="Google Shape;5155;p36"/>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56" name="Google Shape;5156;p36"/>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57" name="Google Shape;5157;p36"/>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58" name="Google Shape;5158;p36"/>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59" name="Google Shape;5159;p36"/>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60" name="Google Shape;5160;p36"/>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61" name="Google Shape;5161;p36"/>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62" name="Google Shape;5162;p36"/>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63" name="Google Shape;5163;p36"/>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64" name="Google Shape;5164;p36"/>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65" name="Google Shape;5165;p36"/>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66" name="Google Shape;5166;p36"/>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67" name="Google Shape;5167;p36"/>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68" name="Google Shape;5168;p36"/>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69" name="Google Shape;5169;p36"/>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70" name="Google Shape;5170;p36"/>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71" name="Google Shape;5171;p36"/>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5172" name="Google Shape;5172;p36"/>
            <p:cNvGrpSpPr/>
            <p:nvPr/>
          </p:nvGrpSpPr>
          <p:grpSpPr>
            <a:xfrm>
              <a:off x="5042607" y="4161309"/>
              <a:ext cx="5046920" cy="1079450"/>
              <a:chOff x="4298394" y="3045618"/>
              <a:chExt cx="3591640" cy="768191"/>
            </a:xfrm>
          </p:grpSpPr>
          <p:sp>
            <p:nvSpPr>
              <p:cNvPr id="5173" name="Google Shape;5173;p36"/>
              <p:cNvSpPr/>
              <p:nvPr/>
            </p:nvSpPr>
            <p:spPr>
              <a:xfrm>
                <a:off x="4401979" y="3311366"/>
                <a:ext cx="3476625" cy="200025"/>
              </a:xfrm>
              <a:custGeom>
                <a:rect b="b" l="l" r="r" t="t"/>
                <a:pathLst>
                  <a:path extrusionOk="0" h="200025" w="3476625">
                    <a:moveTo>
                      <a:pt x="1497806" y="7144"/>
                    </a:moveTo>
                    <a:lnTo>
                      <a:pt x="1822609" y="7144"/>
                    </a:lnTo>
                    <a:lnTo>
                      <a:pt x="1899761" y="84296"/>
                    </a:lnTo>
                    <a:lnTo>
                      <a:pt x="2174081" y="84296"/>
                    </a:lnTo>
                    <a:lnTo>
                      <a:pt x="2240756" y="17621"/>
                    </a:lnTo>
                    <a:lnTo>
                      <a:pt x="3470434" y="17621"/>
                    </a:lnTo>
                    <a:lnTo>
                      <a:pt x="3470434" y="24289"/>
                    </a:lnTo>
                    <a:lnTo>
                      <a:pt x="2243614" y="24289"/>
                    </a:lnTo>
                    <a:lnTo>
                      <a:pt x="2176939" y="90964"/>
                    </a:lnTo>
                    <a:lnTo>
                      <a:pt x="1896904" y="90964"/>
                    </a:lnTo>
                    <a:lnTo>
                      <a:pt x="1819751" y="13811"/>
                    </a:lnTo>
                    <a:lnTo>
                      <a:pt x="1500664" y="13811"/>
                    </a:lnTo>
                    <a:lnTo>
                      <a:pt x="1432084" y="120491"/>
                    </a:lnTo>
                    <a:lnTo>
                      <a:pt x="1057751" y="120491"/>
                    </a:lnTo>
                    <a:lnTo>
                      <a:pt x="971074" y="14764"/>
                    </a:lnTo>
                    <a:lnTo>
                      <a:pt x="379571" y="14764"/>
                    </a:lnTo>
                    <a:lnTo>
                      <a:pt x="11906" y="201454"/>
                    </a:lnTo>
                    <a:lnTo>
                      <a:pt x="7144" y="196691"/>
                    </a:lnTo>
                    <a:lnTo>
                      <a:pt x="376714" y="8096"/>
                    </a:lnTo>
                    <a:lnTo>
                      <a:pt x="973931" y="8096"/>
                    </a:lnTo>
                    <a:lnTo>
                      <a:pt x="1061561" y="113824"/>
                    </a:lnTo>
                    <a:lnTo>
                      <a:pt x="1429226" y="113824"/>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74" name="Google Shape;5174;p36"/>
              <p:cNvSpPr/>
              <p:nvPr/>
            </p:nvSpPr>
            <p:spPr>
              <a:xfrm>
                <a:off x="7851934" y="3312318"/>
                <a:ext cx="38100" cy="38100"/>
              </a:xfrm>
              <a:custGeom>
                <a:rect b="b" l="l" r="r" t="t"/>
                <a:pathLst>
                  <a:path extrusionOk="0" h="38100" w="38100">
                    <a:moveTo>
                      <a:pt x="20479" y="7144"/>
                    </a:moveTo>
                    <a:cubicBezTo>
                      <a:pt x="28099" y="7144"/>
                      <a:pt x="33814" y="12859"/>
                      <a:pt x="33814" y="20479"/>
                    </a:cubicBezTo>
                    <a:cubicBezTo>
                      <a:pt x="33814" y="28099"/>
                      <a:pt x="28099" y="33814"/>
                      <a:pt x="20479" y="33814"/>
                    </a:cubicBezTo>
                    <a:cubicBezTo>
                      <a:pt x="12859" y="33814"/>
                      <a:pt x="7144" y="28099"/>
                      <a:pt x="7144" y="20479"/>
                    </a:cubicBezTo>
                    <a:cubicBezTo>
                      <a:pt x="7144" y="12859"/>
                      <a:pt x="12859"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75" name="Google Shape;5175;p36"/>
              <p:cNvSpPr/>
              <p:nvPr/>
            </p:nvSpPr>
            <p:spPr>
              <a:xfrm>
                <a:off x="4391739" y="3489721"/>
                <a:ext cx="38100" cy="38100"/>
              </a:xfrm>
              <a:custGeom>
                <a:rect b="b" l="l" r="r" t="t"/>
                <a:pathLst>
                  <a:path extrusionOk="0" h="38100" w="38100">
                    <a:moveTo>
                      <a:pt x="10716" y="10716"/>
                    </a:moveTo>
                    <a:cubicBezTo>
                      <a:pt x="5953" y="15478"/>
                      <a:pt x="5953" y="24051"/>
                      <a:pt x="10716" y="29766"/>
                    </a:cubicBezTo>
                    <a:cubicBezTo>
                      <a:pt x="15478" y="34528"/>
                      <a:pt x="24051" y="34528"/>
                      <a:pt x="29766" y="29766"/>
                    </a:cubicBezTo>
                    <a:cubicBezTo>
                      <a:pt x="34528" y="25003"/>
                      <a:pt x="34528" y="16431"/>
                      <a:pt x="29766" y="10716"/>
                    </a:cubicBezTo>
                    <a:cubicBezTo>
                      <a:pt x="24051" y="5953"/>
                      <a:pt x="15478" y="5953"/>
                      <a:pt x="10716" y="1071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76" name="Google Shape;5176;p36"/>
              <p:cNvSpPr/>
              <p:nvPr/>
            </p:nvSpPr>
            <p:spPr>
              <a:xfrm>
                <a:off x="4559141" y="3055143"/>
                <a:ext cx="2552700" cy="142875"/>
              </a:xfrm>
              <a:custGeom>
                <a:rect b="b" l="l" r="r" t="t"/>
                <a:pathLst>
                  <a:path extrusionOk="0" h="142875" w="2552700">
                    <a:moveTo>
                      <a:pt x="7144" y="7144"/>
                    </a:moveTo>
                    <a:lnTo>
                      <a:pt x="101441" y="7144"/>
                    </a:lnTo>
                    <a:lnTo>
                      <a:pt x="222409" y="128111"/>
                    </a:lnTo>
                    <a:lnTo>
                      <a:pt x="813911" y="128111"/>
                    </a:lnTo>
                    <a:lnTo>
                      <a:pt x="881539" y="21431"/>
                    </a:lnTo>
                    <a:lnTo>
                      <a:pt x="1284446" y="21431"/>
                    </a:lnTo>
                    <a:lnTo>
                      <a:pt x="1343501" y="129064"/>
                    </a:lnTo>
                    <a:lnTo>
                      <a:pt x="1662589" y="129064"/>
                    </a:lnTo>
                    <a:lnTo>
                      <a:pt x="1739741" y="51911"/>
                    </a:lnTo>
                    <a:lnTo>
                      <a:pt x="2019776" y="51911"/>
                    </a:lnTo>
                    <a:lnTo>
                      <a:pt x="2086451" y="117634"/>
                    </a:lnTo>
                    <a:lnTo>
                      <a:pt x="2551271" y="117634"/>
                    </a:lnTo>
                    <a:lnTo>
                      <a:pt x="2551271" y="125254"/>
                    </a:lnTo>
                    <a:lnTo>
                      <a:pt x="2083594" y="125254"/>
                    </a:lnTo>
                    <a:lnTo>
                      <a:pt x="2016919" y="58579"/>
                    </a:lnTo>
                    <a:lnTo>
                      <a:pt x="1742599" y="58579"/>
                    </a:lnTo>
                    <a:lnTo>
                      <a:pt x="1665446" y="135731"/>
                    </a:lnTo>
                    <a:lnTo>
                      <a:pt x="1340644" y="135731"/>
                    </a:lnTo>
                    <a:lnTo>
                      <a:pt x="1281589" y="29051"/>
                    </a:lnTo>
                    <a:lnTo>
                      <a:pt x="885349" y="29051"/>
                    </a:lnTo>
                    <a:lnTo>
                      <a:pt x="816769" y="134779"/>
                    </a:lnTo>
                    <a:lnTo>
                      <a:pt x="219551" y="134779"/>
                    </a:lnTo>
                    <a:lnTo>
                      <a:pt x="98584" y="14764"/>
                    </a:lnTo>
                    <a:lnTo>
                      <a:pt x="7144" y="14764"/>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77" name="Google Shape;5177;p36"/>
              <p:cNvSpPr/>
              <p:nvPr/>
            </p:nvSpPr>
            <p:spPr>
              <a:xfrm>
                <a:off x="7089934" y="3156108"/>
                <a:ext cx="38100" cy="38100"/>
              </a:xfrm>
              <a:custGeom>
                <a:rect b="b" l="l" r="r" t="t"/>
                <a:pathLst>
                  <a:path extrusionOk="0" h="38100" w="38100">
                    <a:moveTo>
                      <a:pt x="20479" y="7144"/>
                    </a:moveTo>
                    <a:cubicBezTo>
                      <a:pt x="28099" y="7144"/>
                      <a:pt x="33814" y="12859"/>
                      <a:pt x="33814" y="20479"/>
                    </a:cubicBezTo>
                    <a:cubicBezTo>
                      <a:pt x="33814" y="28099"/>
                      <a:pt x="28099" y="33814"/>
                      <a:pt x="20479" y="33814"/>
                    </a:cubicBezTo>
                    <a:cubicBezTo>
                      <a:pt x="12859" y="33814"/>
                      <a:pt x="7144" y="28099"/>
                      <a:pt x="7144" y="20479"/>
                    </a:cubicBezTo>
                    <a:cubicBezTo>
                      <a:pt x="7144" y="13811"/>
                      <a:pt x="12859"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78" name="Google Shape;5178;p36"/>
              <p:cNvSpPr/>
              <p:nvPr/>
            </p:nvSpPr>
            <p:spPr>
              <a:xfrm>
                <a:off x="4546759" y="3045618"/>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3814" y="12859"/>
                      <a:pt x="28099"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79" name="Google Shape;5179;p36"/>
              <p:cNvSpPr/>
              <p:nvPr/>
            </p:nvSpPr>
            <p:spPr>
              <a:xfrm>
                <a:off x="6717506" y="3322796"/>
                <a:ext cx="676275" cy="104775"/>
              </a:xfrm>
              <a:custGeom>
                <a:rect b="b" l="l" r="r" t="t"/>
                <a:pathLst>
                  <a:path extrusionOk="0" h="104775" w="676275">
                    <a:moveTo>
                      <a:pt x="668179" y="7144"/>
                    </a:moveTo>
                    <a:lnTo>
                      <a:pt x="672941" y="11906"/>
                    </a:lnTo>
                    <a:lnTo>
                      <a:pt x="471964" y="98584"/>
                    </a:lnTo>
                    <a:lnTo>
                      <a:pt x="7144" y="98584"/>
                    </a:lnTo>
                    <a:lnTo>
                      <a:pt x="7144" y="91916"/>
                    </a:lnTo>
                    <a:lnTo>
                      <a:pt x="469106" y="91916"/>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80" name="Google Shape;5180;p36"/>
              <p:cNvSpPr/>
              <p:nvPr/>
            </p:nvSpPr>
            <p:spPr>
              <a:xfrm>
                <a:off x="6705124" y="3398043"/>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3814" y="12859"/>
                      <a:pt x="27146"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81" name="Google Shape;5181;p36"/>
              <p:cNvSpPr/>
              <p:nvPr/>
            </p:nvSpPr>
            <p:spPr>
              <a:xfrm>
                <a:off x="5352574" y="3312318"/>
                <a:ext cx="742950" cy="485775"/>
              </a:xfrm>
              <a:custGeom>
                <a:rect b="b" l="l" r="r" t="t"/>
                <a:pathLst>
                  <a:path extrusionOk="0" h="485775" w="742950">
                    <a:moveTo>
                      <a:pt x="736759" y="7144"/>
                    </a:moveTo>
                    <a:lnTo>
                      <a:pt x="741521" y="11906"/>
                    </a:lnTo>
                    <a:lnTo>
                      <a:pt x="552926" y="200501"/>
                    </a:lnTo>
                    <a:lnTo>
                      <a:pt x="260509" y="200501"/>
                    </a:lnTo>
                    <a:lnTo>
                      <a:pt x="12859" y="486251"/>
                    </a:lnTo>
                    <a:lnTo>
                      <a:pt x="7144" y="481489"/>
                    </a:lnTo>
                    <a:lnTo>
                      <a:pt x="257651" y="192881"/>
                    </a:lnTo>
                    <a:lnTo>
                      <a:pt x="550069" y="192881"/>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82" name="Google Shape;5182;p36"/>
              <p:cNvSpPr/>
              <p:nvPr/>
            </p:nvSpPr>
            <p:spPr>
              <a:xfrm>
                <a:off x="5343287" y="3775709"/>
                <a:ext cx="38100" cy="38100"/>
              </a:xfrm>
              <a:custGeom>
                <a:rect b="b" l="l" r="r" t="t"/>
                <a:pathLst>
                  <a:path extrusionOk="0" h="38100" w="38100">
                    <a:moveTo>
                      <a:pt x="10716" y="11430"/>
                    </a:moveTo>
                    <a:cubicBezTo>
                      <a:pt x="5953" y="16192"/>
                      <a:pt x="5953" y="24765"/>
                      <a:pt x="10716" y="30480"/>
                    </a:cubicBezTo>
                    <a:cubicBezTo>
                      <a:pt x="15478" y="35242"/>
                      <a:pt x="24051" y="35242"/>
                      <a:pt x="29766" y="30480"/>
                    </a:cubicBezTo>
                    <a:cubicBezTo>
                      <a:pt x="34528" y="25717"/>
                      <a:pt x="34528" y="17145"/>
                      <a:pt x="29766" y="11430"/>
                    </a:cubicBezTo>
                    <a:cubicBezTo>
                      <a:pt x="24051" y="5715"/>
                      <a:pt x="15478" y="5715"/>
                      <a:pt x="10716" y="11430"/>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83" name="Google Shape;5183;p36"/>
              <p:cNvSpPr/>
              <p:nvPr/>
            </p:nvSpPr>
            <p:spPr>
              <a:xfrm>
                <a:off x="4308634" y="3313271"/>
                <a:ext cx="1009650" cy="428625"/>
              </a:xfrm>
              <a:custGeom>
                <a:rect b="b" l="l" r="r" t="t"/>
                <a:pathLst>
                  <a:path extrusionOk="0" h="428625" w="1009650">
                    <a:moveTo>
                      <a:pt x="998696" y="7144"/>
                    </a:moveTo>
                    <a:lnTo>
                      <a:pt x="1003459" y="11906"/>
                    </a:lnTo>
                    <a:lnTo>
                      <a:pt x="912019" y="103346"/>
                    </a:lnTo>
                    <a:lnTo>
                      <a:pt x="646271" y="103346"/>
                    </a:lnTo>
                    <a:lnTo>
                      <a:pt x="476726" y="272891"/>
                    </a:lnTo>
                    <a:lnTo>
                      <a:pt x="306229" y="272891"/>
                    </a:lnTo>
                    <a:lnTo>
                      <a:pt x="11906" y="424339"/>
                    </a:lnTo>
                    <a:lnTo>
                      <a:pt x="7144" y="419576"/>
                    </a:lnTo>
                    <a:lnTo>
                      <a:pt x="303371" y="266224"/>
                    </a:lnTo>
                    <a:lnTo>
                      <a:pt x="472916" y="266224"/>
                    </a:lnTo>
                    <a:lnTo>
                      <a:pt x="643414" y="95726"/>
                    </a:lnTo>
                    <a:lnTo>
                      <a:pt x="909161" y="95726"/>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84" name="Google Shape;5184;p36"/>
              <p:cNvSpPr/>
              <p:nvPr/>
            </p:nvSpPr>
            <p:spPr>
              <a:xfrm>
                <a:off x="4298394" y="3714511"/>
                <a:ext cx="38100" cy="38100"/>
              </a:xfrm>
              <a:custGeom>
                <a:rect b="b" l="l" r="r" t="t"/>
                <a:pathLst>
                  <a:path extrusionOk="0" h="38100" w="38100">
                    <a:moveTo>
                      <a:pt x="10716" y="10716"/>
                    </a:moveTo>
                    <a:cubicBezTo>
                      <a:pt x="5953" y="15478"/>
                      <a:pt x="5953" y="24051"/>
                      <a:pt x="10716" y="29766"/>
                    </a:cubicBezTo>
                    <a:cubicBezTo>
                      <a:pt x="15478" y="34528"/>
                      <a:pt x="24051" y="34528"/>
                      <a:pt x="29766" y="29766"/>
                    </a:cubicBezTo>
                    <a:cubicBezTo>
                      <a:pt x="34528" y="25003"/>
                      <a:pt x="34528" y="16431"/>
                      <a:pt x="29766" y="10716"/>
                    </a:cubicBezTo>
                    <a:cubicBezTo>
                      <a:pt x="24051" y="5953"/>
                      <a:pt x="15478" y="5953"/>
                      <a:pt x="10716" y="1071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85" name="Google Shape;5185;p36"/>
              <p:cNvSpPr/>
              <p:nvPr/>
            </p:nvSpPr>
            <p:spPr>
              <a:xfrm>
                <a:off x="6470809" y="3194208"/>
                <a:ext cx="1076325" cy="142875"/>
              </a:xfrm>
              <a:custGeom>
                <a:rect b="b" l="l" r="r" t="t"/>
                <a:pathLst>
                  <a:path extrusionOk="0" h="142875" w="1076325">
                    <a:moveTo>
                      <a:pt x="11906" y="7144"/>
                    </a:moveTo>
                    <a:lnTo>
                      <a:pt x="50006" y="45244"/>
                    </a:lnTo>
                    <a:lnTo>
                      <a:pt x="869156" y="45244"/>
                    </a:lnTo>
                    <a:lnTo>
                      <a:pt x="1072991" y="134779"/>
                    </a:lnTo>
                    <a:lnTo>
                      <a:pt x="1068229" y="139541"/>
                    </a:lnTo>
                    <a:lnTo>
                      <a:pt x="866299" y="51911"/>
                    </a:lnTo>
                    <a:lnTo>
                      <a:pt x="47149" y="51911"/>
                    </a:lnTo>
                    <a:lnTo>
                      <a:pt x="7144" y="12859"/>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86" name="Google Shape;5186;p36"/>
              <p:cNvSpPr/>
              <p:nvPr/>
            </p:nvSpPr>
            <p:spPr>
              <a:xfrm>
                <a:off x="6460569" y="3184921"/>
                <a:ext cx="38100" cy="38100"/>
              </a:xfrm>
              <a:custGeom>
                <a:rect b="b" l="l" r="r" t="t"/>
                <a:pathLst>
                  <a:path extrusionOk="0" h="38100" w="38100">
                    <a:moveTo>
                      <a:pt x="29766" y="10716"/>
                    </a:moveTo>
                    <a:cubicBezTo>
                      <a:pt x="25003" y="5953"/>
                      <a:pt x="16431" y="5953"/>
                      <a:pt x="10716" y="10716"/>
                    </a:cubicBezTo>
                    <a:cubicBezTo>
                      <a:pt x="5953" y="15478"/>
                      <a:pt x="5953" y="24051"/>
                      <a:pt x="10716" y="29766"/>
                    </a:cubicBezTo>
                    <a:cubicBezTo>
                      <a:pt x="15478" y="34528"/>
                      <a:pt x="24051" y="34528"/>
                      <a:pt x="29766" y="29766"/>
                    </a:cubicBezTo>
                    <a:cubicBezTo>
                      <a:pt x="34528" y="24051"/>
                      <a:pt x="34528" y="15478"/>
                      <a:pt x="29766" y="10716"/>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87" name="Google Shape;5187;p36"/>
              <p:cNvSpPr/>
              <p:nvPr/>
            </p:nvSpPr>
            <p:spPr>
              <a:xfrm>
                <a:off x="5156359" y="3240881"/>
                <a:ext cx="590550" cy="190500"/>
              </a:xfrm>
              <a:custGeom>
                <a:rect b="b" l="l" r="r" t="t"/>
                <a:pathLst>
                  <a:path extrusionOk="0" h="190500" w="590550">
                    <a:moveTo>
                      <a:pt x="7144" y="7144"/>
                    </a:moveTo>
                    <a:lnTo>
                      <a:pt x="408146" y="7144"/>
                    </a:lnTo>
                    <a:lnTo>
                      <a:pt x="585311" y="184309"/>
                    </a:lnTo>
                    <a:lnTo>
                      <a:pt x="580549" y="189071"/>
                    </a:lnTo>
                    <a:lnTo>
                      <a:pt x="405289" y="13811"/>
                    </a:lnTo>
                    <a:lnTo>
                      <a:pt x="7144" y="13811"/>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88" name="Google Shape;5188;p36"/>
              <p:cNvSpPr/>
              <p:nvPr/>
            </p:nvSpPr>
            <p:spPr>
              <a:xfrm>
                <a:off x="5134451" y="3231356"/>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3814" y="12859"/>
                      <a:pt x="28099"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89" name="Google Shape;5189;p36"/>
              <p:cNvSpPr/>
              <p:nvPr/>
            </p:nvSpPr>
            <p:spPr>
              <a:xfrm>
                <a:off x="5084921" y="3377088"/>
                <a:ext cx="361950" cy="95250"/>
              </a:xfrm>
              <a:custGeom>
                <a:rect b="b" l="l" r="r" t="t"/>
                <a:pathLst>
                  <a:path extrusionOk="0" h="95250" w="361950">
                    <a:moveTo>
                      <a:pt x="349091" y="7144"/>
                    </a:moveTo>
                    <a:lnTo>
                      <a:pt x="354806" y="12859"/>
                    </a:lnTo>
                    <a:lnTo>
                      <a:pt x="271939" y="94774"/>
                    </a:lnTo>
                    <a:lnTo>
                      <a:pt x="7144" y="94774"/>
                    </a:lnTo>
                    <a:lnTo>
                      <a:pt x="7144" y="88106"/>
                    </a:lnTo>
                    <a:lnTo>
                      <a:pt x="269081" y="88106"/>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90" name="Google Shape;5190;p36"/>
              <p:cNvSpPr/>
              <p:nvPr/>
            </p:nvSpPr>
            <p:spPr>
              <a:xfrm>
                <a:off x="5072539" y="3448526"/>
                <a:ext cx="38100" cy="38100"/>
              </a:xfrm>
              <a:custGeom>
                <a:rect b="b" l="l" r="r" t="t"/>
                <a:pathLst>
                  <a:path extrusionOk="0" h="38100" w="38100">
                    <a:moveTo>
                      <a:pt x="20479" y="7144"/>
                    </a:moveTo>
                    <a:cubicBezTo>
                      <a:pt x="12859" y="7144"/>
                      <a:pt x="7144" y="12859"/>
                      <a:pt x="7144" y="20479"/>
                    </a:cubicBezTo>
                    <a:cubicBezTo>
                      <a:pt x="7144" y="28099"/>
                      <a:pt x="12859" y="33814"/>
                      <a:pt x="20479" y="33814"/>
                    </a:cubicBezTo>
                    <a:cubicBezTo>
                      <a:pt x="28099" y="33814"/>
                      <a:pt x="33814" y="28099"/>
                      <a:pt x="33814" y="20479"/>
                    </a:cubicBezTo>
                    <a:cubicBezTo>
                      <a:pt x="32861" y="12859"/>
                      <a:pt x="27146" y="7144"/>
                      <a:pt x="20479" y="714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91" name="Google Shape;5191;p36"/>
              <p:cNvSpPr/>
              <p:nvPr/>
            </p:nvSpPr>
            <p:spPr>
              <a:xfrm>
                <a:off x="5571649" y="3071336"/>
                <a:ext cx="809625" cy="200025"/>
              </a:xfrm>
              <a:custGeom>
                <a:rect b="b" l="l" r="r" t="t"/>
                <a:pathLst>
                  <a:path extrusionOk="0" h="200025" w="809625">
                    <a:moveTo>
                      <a:pt x="11906" y="7144"/>
                    </a:moveTo>
                    <a:lnTo>
                      <a:pt x="192881" y="188119"/>
                    </a:lnTo>
                    <a:lnTo>
                      <a:pt x="808196" y="188119"/>
                    </a:lnTo>
                    <a:lnTo>
                      <a:pt x="808196" y="195739"/>
                    </a:lnTo>
                    <a:lnTo>
                      <a:pt x="190024" y="194786"/>
                    </a:lnTo>
                    <a:lnTo>
                      <a:pt x="7144" y="11906"/>
                    </a:ln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92" name="Google Shape;5192;p36"/>
              <p:cNvSpPr/>
              <p:nvPr/>
            </p:nvSpPr>
            <p:spPr>
              <a:xfrm>
                <a:off x="6358414" y="3242786"/>
                <a:ext cx="38100" cy="38100"/>
              </a:xfrm>
              <a:custGeom>
                <a:rect b="b" l="l" r="r" t="t"/>
                <a:pathLst>
                  <a:path extrusionOk="0" h="38100" w="38100">
                    <a:moveTo>
                      <a:pt x="20479" y="33814"/>
                    </a:moveTo>
                    <a:cubicBezTo>
                      <a:pt x="28099" y="33814"/>
                      <a:pt x="33814" y="28099"/>
                      <a:pt x="33814" y="20479"/>
                    </a:cubicBezTo>
                    <a:cubicBezTo>
                      <a:pt x="33814" y="12859"/>
                      <a:pt x="28099" y="7144"/>
                      <a:pt x="20479" y="7144"/>
                    </a:cubicBezTo>
                    <a:cubicBezTo>
                      <a:pt x="12859" y="7144"/>
                      <a:pt x="7144" y="12859"/>
                      <a:pt x="7144" y="20479"/>
                    </a:cubicBezTo>
                    <a:cubicBezTo>
                      <a:pt x="7144" y="28099"/>
                      <a:pt x="13811" y="33814"/>
                      <a:pt x="20479" y="33814"/>
                    </a:cubicBezTo>
                    <a:close/>
                  </a:path>
                </a:pathLst>
              </a:custGeom>
              <a:solidFill>
                <a:srgbClr val="2E75B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196" name="Shape 5196"/>
        <p:cNvGrpSpPr/>
        <p:nvPr/>
      </p:nvGrpSpPr>
      <p:grpSpPr>
        <a:xfrm>
          <a:off x="0" y="0"/>
          <a:ext cx="0" cy="0"/>
          <a:chOff x="0" y="0"/>
          <a:chExt cx="0" cy="0"/>
        </a:xfrm>
      </p:grpSpPr>
      <p:sp>
        <p:nvSpPr>
          <p:cNvPr id="5197" name="Google Shape;5197;p37"/>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5198" name="Google Shape;5198;p37"/>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5199" name="Google Shape;5199;p37"/>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5200" name="Google Shape;5200;p37"/>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5201" name="Google Shape;5201;p37"/>
          <p:cNvGrpSpPr/>
          <p:nvPr/>
        </p:nvGrpSpPr>
        <p:grpSpPr>
          <a:xfrm flipH="1">
            <a:off x="500415" y="164589"/>
            <a:ext cx="987415" cy="917986"/>
            <a:chOff x="5269706" y="2450306"/>
            <a:chExt cx="1654493" cy="1950720"/>
          </a:xfrm>
        </p:grpSpPr>
        <p:sp>
          <p:nvSpPr>
            <p:cNvPr id="5202" name="Google Shape;5202;p37"/>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03" name="Google Shape;5203;p37"/>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04" name="Google Shape;5204;p37"/>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05" name="Google Shape;5205;p37"/>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06" name="Google Shape;5206;p37"/>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07" name="Google Shape;5207;p37"/>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08" name="Google Shape;5208;p37"/>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09" name="Google Shape;5209;p37"/>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10" name="Google Shape;5210;p37"/>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11" name="Google Shape;5211;p37"/>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12" name="Google Shape;5212;p37"/>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13" name="Google Shape;5213;p37"/>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14" name="Google Shape;5214;p37"/>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15" name="Google Shape;5215;p37"/>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16" name="Google Shape;5216;p37"/>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17" name="Google Shape;5217;p37"/>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18" name="Google Shape;5218;p37"/>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19" name="Google Shape;5219;p37"/>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20" name="Google Shape;5220;p37"/>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21" name="Google Shape;5221;p37"/>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22" name="Google Shape;5222;p37"/>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23" name="Google Shape;5223;p37"/>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24" name="Google Shape;5224;p37"/>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25" name="Google Shape;5225;p37"/>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26" name="Google Shape;5226;p37"/>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27" name="Google Shape;5227;p37"/>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28" name="Google Shape;5228;p37"/>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29" name="Google Shape;5229;p37"/>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30" name="Google Shape;5230;p37"/>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31" name="Google Shape;5231;p37"/>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32" name="Google Shape;5232;p37"/>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33" name="Google Shape;5233;p37"/>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34" name="Google Shape;5234;p37"/>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35" name="Google Shape;5235;p37"/>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36" name="Google Shape;5236;p37"/>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37" name="Google Shape;5237;p37"/>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38" name="Google Shape;5238;p37"/>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39" name="Google Shape;5239;p37"/>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40" name="Google Shape;5240;p37"/>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41" name="Google Shape;5241;p37"/>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42" name="Google Shape;5242;p37"/>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43" name="Google Shape;5243;p37"/>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44" name="Google Shape;5244;p37"/>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45" name="Google Shape;5245;p37"/>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46" name="Google Shape;5246;p37"/>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47" name="Google Shape;5247;p37"/>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48" name="Google Shape;5248;p37"/>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49" name="Google Shape;5249;p37"/>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50" name="Google Shape;5250;p37"/>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51" name="Google Shape;5251;p37"/>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52" name="Google Shape;5252;p37"/>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53" name="Google Shape;5253;p37"/>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54" name="Google Shape;5254;p37"/>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55" name="Google Shape;5255;p37"/>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56" name="Google Shape;5256;p37"/>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57" name="Google Shape;5257;p37"/>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58" name="Google Shape;5258;p37"/>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59" name="Google Shape;5259;p37"/>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60" name="Google Shape;5260;p37"/>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61" name="Google Shape;5261;p37"/>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62" name="Google Shape;5262;p37"/>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63" name="Google Shape;5263;p37"/>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64" name="Google Shape;5264;p37"/>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65" name="Google Shape;5265;p37"/>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66" name="Google Shape;5266;p37"/>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67" name="Google Shape;5267;p37"/>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68" name="Google Shape;5268;p37"/>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69" name="Google Shape;5269;p37"/>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70" name="Google Shape;5270;p37"/>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71" name="Google Shape;5271;p37"/>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72" name="Google Shape;5272;p37"/>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73" name="Google Shape;5273;p37"/>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74" name="Google Shape;5274;p37"/>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75" name="Google Shape;5275;p37"/>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76" name="Google Shape;5276;p37"/>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77" name="Google Shape;5277;p37"/>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78" name="Google Shape;5278;p37"/>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79" name="Google Shape;5279;p37"/>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80" name="Google Shape;5280;p37"/>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81" name="Google Shape;5281;p37"/>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82" name="Google Shape;5282;p37"/>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83" name="Google Shape;5283;p37"/>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84" name="Google Shape;5284;p37"/>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85" name="Google Shape;5285;p37"/>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86" name="Google Shape;5286;p37"/>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87" name="Google Shape;5287;p37"/>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88" name="Google Shape;5288;p37"/>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89" name="Google Shape;5289;p37"/>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90" name="Google Shape;5290;p37"/>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91" name="Google Shape;5291;p37"/>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92" name="Google Shape;5292;p37"/>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93" name="Google Shape;5293;p37"/>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94" name="Google Shape;5294;p37"/>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95" name="Google Shape;5295;p37"/>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96" name="Google Shape;5296;p37"/>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97" name="Google Shape;5297;p37"/>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98" name="Google Shape;5298;p37"/>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99" name="Google Shape;5299;p37"/>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00" name="Google Shape;5300;p37"/>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01" name="Google Shape;5301;p37"/>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02" name="Google Shape;5302;p37"/>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03" name="Google Shape;5303;p37"/>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04" name="Google Shape;5304;p37"/>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05" name="Google Shape;5305;p37"/>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06" name="Google Shape;5306;p37"/>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07" name="Google Shape;5307;p37"/>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08" name="Google Shape;5308;p37"/>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09" name="Google Shape;5309;p37"/>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10" name="Google Shape;5310;p37"/>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11" name="Google Shape;5311;p37"/>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12" name="Google Shape;5312;p37"/>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13" name="Google Shape;5313;p37"/>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14" name="Google Shape;5314;p37"/>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15" name="Google Shape;5315;p37"/>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16" name="Google Shape;5316;p37"/>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17" name="Google Shape;5317;p37"/>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18" name="Google Shape;5318;p37"/>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19" name="Google Shape;5319;p37"/>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20" name="Google Shape;5320;p37"/>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21" name="Google Shape;5321;p37"/>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22" name="Google Shape;5322;p37"/>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23" name="Google Shape;5323;p37"/>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24" name="Google Shape;5324;p37"/>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25" name="Google Shape;5325;p37"/>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26" name="Google Shape;5326;p37"/>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27" name="Google Shape;5327;p37"/>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28" name="Google Shape;5328;p37"/>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5329" name="Google Shape;5329;p37"/>
          <p:cNvSpPr/>
          <p:nvPr/>
        </p:nvSpPr>
        <p:spPr>
          <a:xfrm>
            <a:off x="65323" y="1077283"/>
            <a:ext cx="8500188" cy="5278368"/>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How Brain works? (Cntd.)</a:t>
            </a:r>
            <a:endParaRPr/>
          </a:p>
          <a:p>
            <a:pPr indent="-342900" lvl="1" marL="800100" marR="0" rtl="0" algn="l">
              <a:spcBef>
                <a:spcPts val="0"/>
              </a:spcBef>
              <a:spcAft>
                <a:spcPts val="0"/>
              </a:spcAft>
              <a:buClr>
                <a:schemeClr val="dk1"/>
              </a:buClr>
              <a:buSzPts val="2100"/>
              <a:buFont typeface="Noto Sans Symbols"/>
              <a:buChar char="⮚"/>
            </a:pPr>
            <a:r>
              <a:rPr b="0" i="0" lang="en-US" sz="2100" u="none" cap="none" strike="noStrike">
                <a:solidFill>
                  <a:schemeClr val="dk1"/>
                </a:solidFill>
                <a:latin typeface="Cambria"/>
                <a:ea typeface="Cambria"/>
                <a:cs typeface="Cambria"/>
                <a:sym typeface="Cambria"/>
              </a:rPr>
              <a:t>A neuron is connected to other neurons through about 10,000 synapses.</a:t>
            </a:r>
            <a:endParaRPr/>
          </a:p>
          <a:p>
            <a:pPr indent="-342900" lvl="1" marL="800100" marR="0" rtl="0" algn="l">
              <a:spcBef>
                <a:spcPts val="0"/>
              </a:spcBef>
              <a:spcAft>
                <a:spcPts val="0"/>
              </a:spcAft>
              <a:buClr>
                <a:schemeClr val="dk1"/>
              </a:buClr>
              <a:buSzPts val="2100"/>
              <a:buFont typeface="Noto Sans Symbols"/>
              <a:buChar char="⮚"/>
            </a:pPr>
            <a:r>
              <a:rPr b="0" i="0" lang="en-US" sz="2100" u="none" cap="none" strike="noStrike">
                <a:solidFill>
                  <a:schemeClr val="dk1"/>
                </a:solidFill>
                <a:latin typeface="Cambria"/>
                <a:ea typeface="Cambria"/>
                <a:cs typeface="Cambria"/>
                <a:sym typeface="Cambria"/>
              </a:rPr>
              <a:t>A neuron receives input from other neurons. Inputs are combined.</a:t>
            </a:r>
            <a:endParaRPr/>
          </a:p>
          <a:p>
            <a:pPr indent="-342900" lvl="1" marL="800100" marR="0" rtl="0" algn="l">
              <a:spcBef>
                <a:spcPts val="0"/>
              </a:spcBef>
              <a:spcAft>
                <a:spcPts val="0"/>
              </a:spcAft>
              <a:buClr>
                <a:schemeClr val="dk1"/>
              </a:buClr>
              <a:buSzPts val="2100"/>
              <a:buFont typeface="Noto Sans Symbols"/>
              <a:buChar char="⮚"/>
            </a:pPr>
            <a:r>
              <a:rPr b="0" i="0" lang="en-US" sz="2100" u="none" cap="none" strike="noStrike">
                <a:solidFill>
                  <a:schemeClr val="dk1"/>
                </a:solidFill>
                <a:latin typeface="Cambria"/>
                <a:ea typeface="Cambria"/>
                <a:cs typeface="Cambria"/>
                <a:sym typeface="Cambria"/>
              </a:rPr>
              <a:t>Once input exceeds a critical level, the neuron discharges a spike ‐ an electrical pulse that travels from the body, down the axon, to the next neuron(s)</a:t>
            </a:r>
            <a:endParaRPr/>
          </a:p>
          <a:p>
            <a:pPr indent="-342900" lvl="1" marL="800100" marR="0" rtl="0" algn="l">
              <a:spcBef>
                <a:spcPts val="0"/>
              </a:spcBef>
              <a:spcAft>
                <a:spcPts val="0"/>
              </a:spcAft>
              <a:buClr>
                <a:schemeClr val="dk1"/>
              </a:buClr>
              <a:buSzPts val="2100"/>
              <a:buFont typeface="Noto Sans Symbols"/>
              <a:buChar char="⮚"/>
            </a:pPr>
            <a:r>
              <a:rPr b="0" i="0" lang="en-US" sz="2100" u="none" cap="none" strike="noStrike">
                <a:solidFill>
                  <a:schemeClr val="dk1"/>
                </a:solidFill>
                <a:latin typeface="Cambria"/>
                <a:ea typeface="Cambria"/>
                <a:cs typeface="Cambria"/>
                <a:sym typeface="Cambria"/>
              </a:rPr>
              <a:t>The axon endings almost touch the dendrites or cell body of the next neuron.</a:t>
            </a:r>
            <a:endParaRPr/>
          </a:p>
          <a:p>
            <a:pPr indent="-342900" lvl="1" marL="800100" marR="0" rtl="0" algn="l">
              <a:spcBef>
                <a:spcPts val="0"/>
              </a:spcBef>
              <a:spcAft>
                <a:spcPts val="0"/>
              </a:spcAft>
              <a:buClr>
                <a:schemeClr val="dk1"/>
              </a:buClr>
              <a:buSzPts val="2100"/>
              <a:buFont typeface="Noto Sans Symbols"/>
              <a:buChar char="⮚"/>
            </a:pPr>
            <a:r>
              <a:rPr b="0" i="0" lang="en-US" sz="2100" u="none" cap="none" strike="noStrike">
                <a:solidFill>
                  <a:schemeClr val="dk1"/>
                </a:solidFill>
                <a:latin typeface="Cambria"/>
                <a:ea typeface="Cambria"/>
                <a:cs typeface="Cambria"/>
                <a:sym typeface="Cambria"/>
              </a:rPr>
              <a:t>Transmission of an electrical signal from one neuron to the next is effected by neurotransmitters.</a:t>
            </a:r>
            <a:endParaRPr/>
          </a:p>
          <a:p>
            <a:pPr indent="-342900" lvl="1" marL="800100" marR="0" rtl="0" algn="l">
              <a:spcBef>
                <a:spcPts val="0"/>
              </a:spcBef>
              <a:spcAft>
                <a:spcPts val="0"/>
              </a:spcAft>
              <a:buClr>
                <a:schemeClr val="dk1"/>
              </a:buClr>
              <a:buSzPts val="2100"/>
              <a:buFont typeface="Noto Sans Symbols"/>
              <a:buChar char="⮚"/>
            </a:pPr>
            <a:r>
              <a:rPr b="0" i="0" lang="en-US" sz="2100" u="none" cap="none" strike="noStrike">
                <a:solidFill>
                  <a:schemeClr val="dk1"/>
                </a:solidFill>
                <a:latin typeface="Cambria"/>
                <a:ea typeface="Cambria"/>
                <a:cs typeface="Cambria"/>
                <a:sym typeface="Cambria"/>
              </a:rPr>
              <a:t>Neurotransmitters are chemicals which are released from the first neuron and which bind to the Second.</a:t>
            </a:r>
            <a:endParaRPr/>
          </a:p>
          <a:p>
            <a:pPr indent="-342900" lvl="1" marL="800100" marR="0" rtl="0" algn="l">
              <a:spcBef>
                <a:spcPts val="0"/>
              </a:spcBef>
              <a:spcAft>
                <a:spcPts val="0"/>
              </a:spcAft>
              <a:buClr>
                <a:schemeClr val="dk1"/>
              </a:buClr>
              <a:buSzPts val="2100"/>
              <a:buFont typeface="Noto Sans Symbols"/>
              <a:buChar char="⮚"/>
            </a:pPr>
            <a:r>
              <a:rPr b="0" i="0" lang="en-US" sz="2100" u="none" cap="none" strike="noStrike">
                <a:solidFill>
                  <a:schemeClr val="dk1"/>
                </a:solidFill>
                <a:latin typeface="Cambria"/>
                <a:ea typeface="Cambria"/>
                <a:cs typeface="Cambria"/>
                <a:sym typeface="Cambria"/>
              </a:rPr>
              <a:t>This link is called a synapse. The strength of the signal that reaches the next neuron depends on factors such as the amount of neurotransmitter available.</a:t>
            </a:r>
            <a:endParaRPr/>
          </a:p>
        </p:txBody>
      </p:sp>
      <p:pic>
        <p:nvPicPr>
          <p:cNvPr id="5330" name="Google Shape;5330;p37"/>
          <p:cNvPicPr preferRelativeResize="0"/>
          <p:nvPr/>
        </p:nvPicPr>
        <p:blipFill rotWithShape="1">
          <a:blip r:embed="rId3">
            <a:alphaModFix/>
          </a:blip>
          <a:srcRect b="0" l="0" r="0" t="0"/>
          <a:stretch/>
        </p:blipFill>
        <p:spPr>
          <a:xfrm>
            <a:off x="8630832" y="1620316"/>
            <a:ext cx="3480308" cy="4192302"/>
          </a:xfrm>
          <a:prstGeom prst="rect">
            <a:avLst/>
          </a:prstGeom>
          <a:noFill/>
          <a:ln>
            <a:noFill/>
          </a:ln>
        </p:spPr>
      </p:pic>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334" name="Shape 5334"/>
        <p:cNvGrpSpPr/>
        <p:nvPr/>
      </p:nvGrpSpPr>
      <p:grpSpPr>
        <a:xfrm>
          <a:off x="0" y="0"/>
          <a:ext cx="0" cy="0"/>
          <a:chOff x="0" y="0"/>
          <a:chExt cx="0" cy="0"/>
        </a:xfrm>
      </p:grpSpPr>
      <p:sp>
        <p:nvSpPr>
          <p:cNvPr id="5335" name="Google Shape;5335;p38"/>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5336" name="Google Shape;5336;p38"/>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5337" name="Google Shape;5337;p38"/>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5338" name="Google Shape;5338;p38"/>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5339" name="Google Shape;5339;p38"/>
          <p:cNvGrpSpPr/>
          <p:nvPr/>
        </p:nvGrpSpPr>
        <p:grpSpPr>
          <a:xfrm flipH="1">
            <a:off x="500415" y="164589"/>
            <a:ext cx="987415" cy="917986"/>
            <a:chOff x="5269706" y="2450306"/>
            <a:chExt cx="1654493" cy="1950720"/>
          </a:xfrm>
        </p:grpSpPr>
        <p:sp>
          <p:nvSpPr>
            <p:cNvPr id="5340" name="Google Shape;5340;p38"/>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41" name="Google Shape;5341;p38"/>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42" name="Google Shape;5342;p38"/>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43" name="Google Shape;5343;p38"/>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44" name="Google Shape;5344;p38"/>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45" name="Google Shape;5345;p38"/>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46" name="Google Shape;5346;p38"/>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47" name="Google Shape;5347;p38"/>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48" name="Google Shape;5348;p38"/>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49" name="Google Shape;5349;p38"/>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50" name="Google Shape;5350;p38"/>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51" name="Google Shape;5351;p38"/>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52" name="Google Shape;5352;p38"/>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53" name="Google Shape;5353;p38"/>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54" name="Google Shape;5354;p38"/>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55" name="Google Shape;5355;p38"/>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56" name="Google Shape;5356;p38"/>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57" name="Google Shape;5357;p38"/>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58" name="Google Shape;5358;p38"/>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59" name="Google Shape;5359;p38"/>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60" name="Google Shape;5360;p38"/>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61" name="Google Shape;5361;p38"/>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62" name="Google Shape;5362;p38"/>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63" name="Google Shape;5363;p38"/>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64" name="Google Shape;5364;p38"/>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65" name="Google Shape;5365;p38"/>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66" name="Google Shape;5366;p38"/>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67" name="Google Shape;5367;p38"/>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68" name="Google Shape;5368;p38"/>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69" name="Google Shape;5369;p38"/>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70" name="Google Shape;5370;p38"/>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71" name="Google Shape;5371;p38"/>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72" name="Google Shape;5372;p38"/>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73" name="Google Shape;5373;p38"/>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74" name="Google Shape;5374;p38"/>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75" name="Google Shape;5375;p38"/>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76" name="Google Shape;5376;p38"/>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77" name="Google Shape;5377;p38"/>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78" name="Google Shape;5378;p38"/>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79" name="Google Shape;5379;p38"/>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80" name="Google Shape;5380;p38"/>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81" name="Google Shape;5381;p38"/>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82" name="Google Shape;5382;p38"/>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83" name="Google Shape;5383;p38"/>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84" name="Google Shape;5384;p38"/>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85" name="Google Shape;5385;p38"/>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86" name="Google Shape;5386;p38"/>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87" name="Google Shape;5387;p38"/>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88" name="Google Shape;5388;p38"/>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89" name="Google Shape;5389;p38"/>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90" name="Google Shape;5390;p38"/>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91" name="Google Shape;5391;p38"/>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92" name="Google Shape;5392;p38"/>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93" name="Google Shape;5393;p38"/>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94" name="Google Shape;5394;p38"/>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95" name="Google Shape;5395;p38"/>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96" name="Google Shape;5396;p38"/>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97" name="Google Shape;5397;p38"/>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98" name="Google Shape;5398;p38"/>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99" name="Google Shape;5399;p38"/>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00" name="Google Shape;5400;p38"/>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01" name="Google Shape;5401;p38"/>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02" name="Google Shape;5402;p38"/>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03" name="Google Shape;5403;p38"/>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04" name="Google Shape;5404;p38"/>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05" name="Google Shape;5405;p38"/>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06" name="Google Shape;5406;p38"/>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07" name="Google Shape;5407;p38"/>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08" name="Google Shape;5408;p38"/>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09" name="Google Shape;5409;p38"/>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10" name="Google Shape;5410;p38"/>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11" name="Google Shape;5411;p38"/>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12" name="Google Shape;5412;p38"/>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13" name="Google Shape;5413;p38"/>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14" name="Google Shape;5414;p38"/>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15" name="Google Shape;5415;p38"/>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16" name="Google Shape;5416;p38"/>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17" name="Google Shape;5417;p38"/>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18" name="Google Shape;5418;p38"/>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19" name="Google Shape;5419;p38"/>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20" name="Google Shape;5420;p38"/>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21" name="Google Shape;5421;p38"/>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22" name="Google Shape;5422;p38"/>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23" name="Google Shape;5423;p38"/>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24" name="Google Shape;5424;p38"/>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25" name="Google Shape;5425;p38"/>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26" name="Google Shape;5426;p38"/>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27" name="Google Shape;5427;p38"/>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28" name="Google Shape;5428;p38"/>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29" name="Google Shape;5429;p38"/>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30" name="Google Shape;5430;p38"/>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31" name="Google Shape;5431;p38"/>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32" name="Google Shape;5432;p38"/>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33" name="Google Shape;5433;p38"/>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34" name="Google Shape;5434;p38"/>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35" name="Google Shape;5435;p38"/>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36" name="Google Shape;5436;p38"/>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37" name="Google Shape;5437;p38"/>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38" name="Google Shape;5438;p38"/>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39" name="Google Shape;5439;p38"/>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40" name="Google Shape;5440;p38"/>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41" name="Google Shape;5441;p38"/>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42" name="Google Shape;5442;p38"/>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43" name="Google Shape;5443;p38"/>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44" name="Google Shape;5444;p38"/>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45" name="Google Shape;5445;p38"/>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46" name="Google Shape;5446;p38"/>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47" name="Google Shape;5447;p38"/>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48" name="Google Shape;5448;p38"/>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49" name="Google Shape;5449;p38"/>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50" name="Google Shape;5450;p38"/>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51" name="Google Shape;5451;p38"/>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52" name="Google Shape;5452;p38"/>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53" name="Google Shape;5453;p38"/>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54" name="Google Shape;5454;p38"/>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55" name="Google Shape;5455;p38"/>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56" name="Google Shape;5456;p38"/>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57" name="Google Shape;5457;p38"/>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58" name="Google Shape;5458;p38"/>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59" name="Google Shape;5459;p38"/>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60" name="Google Shape;5460;p38"/>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61" name="Google Shape;5461;p38"/>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62" name="Google Shape;5462;p38"/>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63" name="Google Shape;5463;p38"/>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64" name="Google Shape;5464;p38"/>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65" name="Google Shape;5465;p38"/>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66" name="Google Shape;5466;p38"/>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5467" name="Google Shape;5467;p38"/>
          <p:cNvSpPr/>
          <p:nvPr/>
        </p:nvSpPr>
        <p:spPr>
          <a:xfrm>
            <a:off x="500415" y="1301227"/>
            <a:ext cx="11377454" cy="280076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How do ANN works?</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An artificial neural network (ANN) is either a </a:t>
            </a:r>
            <a:r>
              <a:rPr b="1" i="0" lang="en-US" sz="2200" u="none" cap="none" strike="noStrike">
                <a:solidFill>
                  <a:schemeClr val="dk1"/>
                </a:solidFill>
                <a:latin typeface="Cambria"/>
                <a:ea typeface="Cambria"/>
                <a:cs typeface="Cambria"/>
                <a:sym typeface="Cambria"/>
              </a:rPr>
              <a:t>hardware implementation</a:t>
            </a:r>
            <a:r>
              <a:rPr b="0" i="0" lang="en-US" sz="2200" u="none" cap="none" strike="noStrike">
                <a:solidFill>
                  <a:schemeClr val="dk1"/>
                </a:solidFill>
                <a:latin typeface="Cambria"/>
                <a:ea typeface="Cambria"/>
                <a:cs typeface="Cambria"/>
                <a:sym typeface="Cambria"/>
              </a:rPr>
              <a:t> or a </a:t>
            </a:r>
            <a:r>
              <a:rPr b="1" i="0" lang="en-US" sz="2200" u="none" cap="none" strike="noStrike">
                <a:solidFill>
                  <a:schemeClr val="dk1"/>
                </a:solidFill>
                <a:latin typeface="Cambria"/>
                <a:ea typeface="Cambria"/>
                <a:cs typeface="Cambria"/>
                <a:sym typeface="Cambria"/>
              </a:rPr>
              <a:t>computer program</a:t>
            </a:r>
            <a:r>
              <a:rPr b="0" i="0" lang="en-US" sz="2200" u="none" cap="none" strike="noStrike">
                <a:solidFill>
                  <a:schemeClr val="dk1"/>
                </a:solidFill>
                <a:latin typeface="Cambria"/>
                <a:ea typeface="Cambria"/>
                <a:cs typeface="Cambria"/>
                <a:sym typeface="Cambria"/>
              </a:rPr>
              <a:t> which strives to simulate the information processing capabilities of its biological exemplar. ANNs are typically composed of a great number of interconnected artificial neurons. The artificial neurons are simplified models of their biological counterparts.</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ANN is a technique for solving problems by constructing software that works like our brains.</a:t>
            </a:r>
            <a:endParaRPr/>
          </a:p>
        </p:txBody>
      </p:sp>
      <p:grpSp>
        <p:nvGrpSpPr>
          <p:cNvPr id="5468" name="Google Shape;5468;p38"/>
          <p:cNvGrpSpPr/>
          <p:nvPr/>
        </p:nvGrpSpPr>
        <p:grpSpPr>
          <a:xfrm>
            <a:off x="4281640" y="3786188"/>
            <a:ext cx="589086" cy="589086"/>
            <a:chOff x="1582614" y="2839915"/>
            <a:chExt cx="589086" cy="589086"/>
          </a:xfrm>
        </p:grpSpPr>
        <p:sp>
          <p:nvSpPr>
            <p:cNvPr id="5469" name="Google Shape;5469;p38"/>
            <p:cNvSpPr/>
            <p:nvPr/>
          </p:nvSpPr>
          <p:spPr>
            <a:xfrm>
              <a:off x="1582614" y="2839915"/>
              <a:ext cx="137160" cy="589085"/>
            </a:xfrm>
            <a:prstGeom prst="rect">
              <a:avLst/>
            </a:prstGeom>
            <a:solidFill>
              <a:srgbClr val="ACB8CA"/>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alibri"/>
                <a:ea typeface="Calibri"/>
                <a:cs typeface="Calibri"/>
                <a:sym typeface="Calibri"/>
              </a:endParaRPr>
            </a:p>
          </p:txBody>
        </p:sp>
        <p:sp>
          <p:nvSpPr>
            <p:cNvPr id="5470" name="Google Shape;5470;p38"/>
            <p:cNvSpPr/>
            <p:nvPr/>
          </p:nvSpPr>
          <p:spPr>
            <a:xfrm rot="5400000">
              <a:off x="1808577" y="2613952"/>
              <a:ext cx="137160" cy="589085"/>
            </a:xfrm>
            <a:prstGeom prst="rect">
              <a:avLst/>
            </a:prstGeom>
            <a:solidFill>
              <a:srgbClr val="ACB8CA"/>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alibri"/>
                <a:ea typeface="Calibri"/>
                <a:cs typeface="Calibri"/>
                <a:sym typeface="Calibri"/>
              </a:endParaRPr>
            </a:p>
          </p:txBody>
        </p:sp>
      </p:grpSp>
      <p:grpSp>
        <p:nvGrpSpPr>
          <p:cNvPr id="5471" name="Google Shape;5471;p38"/>
          <p:cNvGrpSpPr/>
          <p:nvPr/>
        </p:nvGrpSpPr>
        <p:grpSpPr>
          <a:xfrm rot="5400000">
            <a:off x="7134763" y="3786189"/>
            <a:ext cx="589086" cy="589085"/>
            <a:chOff x="1582614" y="2839915"/>
            <a:chExt cx="589086" cy="589086"/>
          </a:xfrm>
        </p:grpSpPr>
        <p:sp>
          <p:nvSpPr>
            <p:cNvPr id="5472" name="Google Shape;5472;p38"/>
            <p:cNvSpPr/>
            <p:nvPr/>
          </p:nvSpPr>
          <p:spPr>
            <a:xfrm>
              <a:off x="1582614" y="2839915"/>
              <a:ext cx="137160" cy="589085"/>
            </a:xfrm>
            <a:prstGeom prst="rect">
              <a:avLst/>
            </a:prstGeom>
            <a:solidFill>
              <a:srgbClr val="ACB8CA"/>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alibri"/>
                <a:ea typeface="Calibri"/>
                <a:cs typeface="Calibri"/>
                <a:sym typeface="Calibri"/>
              </a:endParaRPr>
            </a:p>
          </p:txBody>
        </p:sp>
        <p:sp>
          <p:nvSpPr>
            <p:cNvPr id="5473" name="Google Shape;5473;p38"/>
            <p:cNvSpPr/>
            <p:nvPr/>
          </p:nvSpPr>
          <p:spPr>
            <a:xfrm rot="5400000">
              <a:off x="1808577" y="2613952"/>
              <a:ext cx="137160" cy="589085"/>
            </a:xfrm>
            <a:prstGeom prst="rect">
              <a:avLst/>
            </a:prstGeom>
            <a:solidFill>
              <a:srgbClr val="ACB8CA"/>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alibri"/>
                <a:ea typeface="Calibri"/>
                <a:cs typeface="Calibri"/>
                <a:sym typeface="Calibri"/>
              </a:endParaRPr>
            </a:p>
          </p:txBody>
        </p:sp>
      </p:grpSp>
      <p:grpSp>
        <p:nvGrpSpPr>
          <p:cNvPr id="5474" name="Google Shape;5474;p38"/>
          <p:cNvGrpSpPr/>
          <p:nvPr/>
        </p:nvGrpSpPr>
        <p:grpSpPr>
          <a:xfrm flipH="1" rot="10800000">
            <a:off x="4281640" y="5769879"/>
            <a:ext cx="589086" cy="589085"/>
            <a:chOff x="1582614" y="2839915"/>
            <a:chExt cx="589086" cy="589086"/>
          </a:xfrm>
        </p:grpSpPr>
        <p:sp>
          <p:nvSpPr>
            <p:cNvPr id="5475" name="Google Shape;5475;p38"/>
            <p:cNvSpPr/>
            <p:nvPr/>
          </p:nvSpPr>
          <p:spPr>
            <a:xfrm>
              <a:off x="1582614" y="2839915"/>
              <a:ext cx="137160" cy="589085"/>
            </a:xfrm>
            <a:prstGeom prst="rect">
              <a:avLst/>
            </a:prstGeom>
            <a:solidFill>
              <a:srgbClr val="ACB8CA"/>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alibri"/>
                <a:ea typeface="Calibri"/>
                <a:cs typeface="Calibri"/>
                <a:sym typeface="Calibri"/>
              </a:endParaRPr>
            </a:p>
          </p:txBody>
        </p:sp>
        <p:sp>
          <p:nvSpPr>
            <p:cNvPr id="5476" name="Google Shape;5476;p38"/>
            <p:cNvSpPr/>
            <p:nvPr/>
          </p:nvSpPr>
          <p:spPr>
            <a:xfrm rot="5400000">
              <a:off x="1808577" y="2613952"/>
              <a:ext cx="137160" cy="589085"/>
            </a:xfrm>
            <a:prstGeom prst="rect">
              <a:avLst/>
            </a:prstGeom>
            <a:solidFill>
              <a:srgbClr val="ACB8CA"/>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alibri"/>
                <a:ea typeface="Calibri"/>
                <a:cs typeface="Calibri"/>
                <a:sym typeface="Calibri"/>
              </a:endParaRPr>
            </a:p>
          </p:txBody>
        </p:sp>
      </p:grpSp>
      <p:grpSp>
        <p:nvGrpSpPr>
          <p:cNvPr id="5477" name="Google Shape;5477;p38"/>
          <p:cNvGrpSpPr/>
          <p:nvPr/>
        </p:nvGrpSpPr>
        <p:grpSpPr>
          <a:xfrm flipH="1" rot="5400000">
            <a:off x="7134763" y="5769879"/>
            <a:ext cx="589086" cy="589085"/>
            <a:chOff x="1582614" y="2839915"/>
            <a:chExt cx="589086" cy="589086"/>
          </a:xfrm>
        </p:grpSpPr>
        <p:sp>
          <p:nvSpPr>
            <p:cNvPr id="5478" name="Google Shape;5478;p38"/>
            <p:cNvSpPr/>
            <p:nvPr/>
          </p:nvSpPr>
          <p:spPr>
            <a:xfrm>
              <a:off x="1582614" y="2839915"/>
              <a:ext cx="137160" cy="589085"/>
            </a:xfrm>
            <a:prstGeom prst="rect">
              <a:avLst/>
            </a:prstGeom>
            <a:solidFill>
              <a:srgbClr val="ACB8CA"/>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alibri"/>
                <a:ea typeface="Calibri"/>
                <a:cs typeface="Calibri"/>
                <a:sym typeface="Calibri"/>
              </a:endParaRPr>
            </a:p>
          </p:txBody>
        </p:sp>
        <p:sp>
          <p:nvSpPr>
            <p:cNvPr id="5479" name="Google Shape;5479;p38"/>
            <p:cNvSpPr/>
            <p:nvPr/>
          </p:nvSpPr>
          <p:spPr>
            <a:xfrm rot="5400000">
              <a:off x="1808577" y="2613952"/>
              <a:ext cx="137160" cy="589085"/>
            </a:xfrm>
            <a:prstGeom prst="rect">
              <a:avLst/>
            </a:prstGeom>
            <a:solidFill>
              <a:srgbClr val="ACB8CA"/>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alibri"/>
                <a:ea typeface="Calibri"/>
                <a:cs typeface="Calibri"/>
                <a:sym typeface="Calibri"/>
              </a:endParaRPr>
            </a:p>
          </p:txBody>
        </p:sp>
      </p:grpSp>
      <p:pic>
        <p:nvPicPr>
          <p:cNvPr id="5480" name="Google Shape;5480;p38"/>
          <p:cNvPicPr preferRelativeResize="0"/>
          <p:nvPr/>
        </p:nvPicPr>
        <p:blipFill rotWithShape="1">
          <a:blip r:embed="rId3">
            <a:alphaModFix/>
          </a:blip>
          <a:srcRect b="0" l="0" r="0" t="0"/>
          <a:stretch/>
        </p:blipFill>
        <p:spPr>
          <a:xfrm>
            <a:off x="4478141" y="3987113"/>
            <a:ext cx="3043005" cy="2182354"/>
          </a:xfrm>
          <a:prstGeom prst="rect">
            <a:avLst/>
          </a:prstGeom>
          <a:noFill/>
          <a:ln>
            <a:noFill/>
          </a:ln>
        </p:spPr>
      </p:pic>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484" name="Shape 5484"/>
        <p:cNvGrpSpPr/>
        <p:nvPr/>
      </p:nvGrpSpPr>
      <p:grpSpPr>
        <a:xfrm>
          <a:off x="0" y="0"/>
          <a:ext cx="0" cy="0"/>
          <a:chOff x="0" y="0"/>
          <a:chExt cx="0" cy="0"/>
        </a:xfrm>
      </p:grpSpPr>
      <p:sp>
        <p:nvSpPr>
          <p:cNvPr id="5485" name="Google Shape;5485;p39"/>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5486" name="Google Shape;5486;p39"/>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5487" name="Google Shape;5487;p39"/>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5488" name="Google Shape;5488;p39"/>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5489" name="Google Shape;5489;p39"/>
          <p:cNvGrpSpPr/>
          <p:nvPr/>
        </p:nvGrpSpPr>
        <p:grpSpPr>
          <a:xfrm flipH="1">
            <a:off x="500415" y="164589"/>
            <a:ext cx="987415" cy="917986"/>
            <a:chOff x="5269706" y="2450306"/>
            <a:chExt cx="1654493" cy="1950720"/>
          </a:xfrm>
        </p:grpSpPr>
        <p:sp>
          <p:nvSpPr>
            <p:cNvPr id="5490" name="Google Shape;5490;p39"/>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91" name="Google Shape;5491;p39"/>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92" name="Google Shape;5492;p39"/>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93" name="Google Shape;5493;p39"/>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94" name="Google Shape;5494;p39"/>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95" name="Google Shape;5495;p39"/>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96" name="Google Shape;5496;p39"/>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97" name="Google Shape;5497;p39"/>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98" name="Google Shape;5498;p39"/>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99" name="Google Shape;5499;p39"/>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00" name="Google Shape;5500;p39"/>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01" name="Google Shape;5501;p39"/>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02" name="Google Shape;5502;p39"/>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03" name="Google Shape;5503;p39"/>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04" name="Google Shape;5504;p39"/>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05" name="Google Shape;5505;p39"/>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06" name="Google Shape;5506;p39"/>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07" name="Google Shape;5507;p39"/>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08" name="Google Shape;5508;p39"/>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09" name="Google Shape;5509;p39"/>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10" name="Google Shape;5510;p39"/>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11" name="Google Shape;5511;p39"/>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12" name="Google Shape;5512;p39"/>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13" name="Google Shape;5513;p39"/>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14" name="Google Shape;5514;p39"/>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15" name="Google Shape;5515;p39"/>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16" name="Google Shape;5516;p39"/>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17" name="Google Shape;5517;p39"/>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18" name="Google Shape;5518;p39"/>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19" name="Google Shape;5519;p39"/>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20" name="Google Shape;5520;p39"/>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21" name="Google Shape;5521;p39"/>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22" name="Google Shape;5522;p39"/>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23" name="Google Shape;5523;p39"/>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24" name="Google Shape;5524;p39"/>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25" name="Google Shape;5525;p39"/>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26" name="Google Shape;5526;p39"/>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27" name="Google Shape;5527;p39"/>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28" name="Google Shape;5528;p39"/>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29" name="Google Shape;5529;p39"/>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30" name="Google Shape;5530;p39"/>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31" name="Google Shape;5531;p39"/>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32" name="Google Shape;5532;p39"/>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33" name="Google Shape;5533;p39"/>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34" name="Google Shape;5534;p39"/>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35" name="Google Shape;5535;p39"/>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36" name="Google Shape;5536;p39"/>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37" name="Google Shape;5537;p39"/>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38" name="Google Shape;5538;p39"/>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39" name="Google Shape;5539;p39"/>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40" name="Google Shape;5540;p39"/>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41" name="Google Shape;5541;p39"/>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42" name="Google Shape;5542;p39"/>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43" name="Google Shape;5543;p39"/>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44" name="Google Shape;5544;p39"/>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45" name="Google Shape;5545;p39"/>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46" name="Google Shape;5546;p39"/>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47" name="Google Shape;5547;p39"/>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48" name="Google Shape;5548;p39"/>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49" name="Google Shape;5549;p39"/>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50" name="Google Shape;5550;p39"/>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51" name="Google Shape;5551;p39"/>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52" name="Google Shape;5552;p39"/>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53" name="Google Shape;5553;p39"/>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54" name="Google Shape;5554;p39"/>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55" name="Google Shape;5555;p39"/>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56" name="Google Shape;5556;p39"/>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57" name="Google Shape;5557;p39"/>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58" name="Google Shape;5558;p39"/>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59" name="Google Shape;5559;p39"/>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60" name="Google Shape;5560;p39"/>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61" name="Google Shape;5561;p39"/>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62" name="Google Shape;5562;p39"/>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63" name="Google Shape;5563;p39"/>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64" name="Google Shape;5564;p39"/>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65" name="Google Shape;5565;p39"/>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66" name="Google Shape;5566;p39"/>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67" name="Google Shape;5567;p39"/>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68" name="Google Shape;5568;p39"/>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69" name="Google Shape;5569;p39"/>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70" name="Google Shape;5570;p39"/>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71" name="Google Shape;5571;p39"/>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72" name="Google Shape;5572;p39"/>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73" name="Google Shape;5573;p39"/>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74" name="Google Shape;5574;p39"/>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75" name="Google Shape;5575;p39"/>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76" name="Google Shape;5576;p39"/>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77" name="Google Shape;5577;p39"/>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78" name="Google Shape;5578;p39"/>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79" name="Google Shape;5579;p39"/>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80" name="Google Shape;5580;p39"/>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81" name="Google Shape;5581;p39"/>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82" name="Google Shape;5582;p39"/>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83" name="Google Shape;5583;p39"/>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84" name="Google Shape;5584;p39"/>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85" name="Google Shape;5585;p39"/>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86" name="Google Shape;5586;p39"/>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87" name="Google Shape;5587;p39"/>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88" name="Google Shape;5588;p39"/>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89" name="Google Shape;5589;p39"/>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90" name="Google Shape;5590;p39"/>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91" name="Google Shape;5591;p39"/>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92" name="Google Shape;5592;p39"/>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93" name="Google Shape;5593;p39"/>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94" name="Google Shape;5594;p39"/>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95" name="Google Shape;5595;p39"/>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96" name="Google Shape;5596;p39"/>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97" name="Google Shape;5597;p39"/>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98" name="Google Shape;5598;p39"/>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99" name="Google Shape;5599;p39"/>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00" name="Google Shape;5600;p39"/>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01" name="Google Shape;5601;p39"/>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02" name="Google Shape;5602;p39"/>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03" name="Google Shape;5603;p39"/>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04" name="Google Shape;5604;p39"/>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05" name="Google Shape;5605;p39"/>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06" name="Google Shape;5606;p39"/>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07" name="Google Shape;5607;p39"/>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08" name="Google Shape;5608;p39"/>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09" name="Google Shape;5609;p39"/>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10" name="Google Shape;5610;p39"/>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11" name="Google Shape;5611;p39"/>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12" name="Google Shape;5612;p39"/>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13" name="Google Shape;5613;p39"/>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14" name="Google Shape;5614;p39"/>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15" name="Google Shape;5615;p39"/>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16" name="Google Shape;5616;p39"/>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5617" name="Google Shape;5617;p39"/>
          <p:cNvSpPr/>
          <p:nvPr/>
        </p:nvSpPr>
        <p:spPr>
          <a:xfrm>
            <a:off x="500415" y="1301227"/>
            <a:ext cx="11377454" cy="769441"/>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How do ANN works? (Cntd.)</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An artificial neuron is an imitation of a human neuron</a:t>
            </a:r>
            <a:endParaRPr/>
          </a:p>
        </p:txBody>
      </p:sp>
      <p:pic>
        <p:nvPicPr>
          <p:cNvPr id="5618" name="Google Shape;5618;p39"/>
          <p:cNvPicPr preferRelativeResize="0"/>
          <p:nvPr/>
        </p:nvPicPr>
        <p:blipFill rotWithShape="1">
          <a:blip r:embed="rId3">
            <a:alphaModFix/>
          </a:blip>
          <a:srcRect b="0" l="0" r="0" t="0"/>
          <a:stretch/>
        </p:blipFill>
        <p:spPr>
          <a:xfrm>
            <a:off x="1872015" y="2070668"/>
            <a:ext cx="8634254" cy="4285683"/>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40" name="Shape 340"/>
        <p:cNvGrpSpPr/>
        <p:nvPr/>
      </p:nvGrpSpPr>
      <p:grpSpPr>
        <a:xfrm>
          <a:off x="0" y="0"/>
          <a:ext cx="0" cy="0"/>
          <a:chOff x="0" y="0"/>
          <a:chExt cx="0" cy="0"/>
        </a:xfrm>
      </p:grpSpPr>
      <p:sp>
        <p:nvSpPr>
          <p:cNvPr id="341" name="Google Shape;341;p4"/>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342" name="Google Shape;342;p4"/>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343" name="Google Shape;343;p4"/>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344" name="Google Shape;344;p4"/>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Applications of AI</a:t>
            </a:r>
            <a:endParaRPr/>
          </a:p>
        </p:txBody>
      </p:sp>
      <p:grpSp>
        <p:nvGrpSpPr>
          <p:cNvPr id="345" name="Google Shape;345;p4"/>
          <p:cNvGrpSpPr/>
          <p:nvPr/>
        </p:nvGrpSpPr>
        <p:grpSpPr>
          <a:xfrm flipH="1">
            <a:off x="500415" y="164589"/>
            <a:ext cx="987415" cy="917986"/>
            <a:chOff x="5269706" y="2450306"/>
            <a:chExt cx="1654493" cy="1950720"/>
          </a:xfrm>
        </p:grpSpPr>
        <p:sp>
          <p:nvSpPr>
            <p:cNvPr id="346" name="Google Shape;346;p4"/>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7" name="Google Shape;347;p4"/>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8" name="Google Shape;348;p4"/>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49" name="Google Shape;349;p4"/>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0" name="Google Shape;350;p4"/>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1" name="Google Shape;351;p4"/>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2" name="Google Shape;352;p4"/>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3" name="Google Shape;353;p4"/>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4" name="Google Shape;354;p4"/>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5" name="Google Shape;355;p4"/>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6" name="Google Shape;356;p4"/>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7" name="Google Shape;357;p4"/>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8" name="Google Shape;358;p4"/>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59" name="Google Shape;359;p4"/>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0" name="Google Shape;360;p4"/>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1" name="Google Shape;361;p4"/>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2" name="Google Shape;362;p4"/>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3" name="Google Shape;363;p4"/>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4" name="Google Shape;364;p4"/>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5" name="Google Shape;365;p4"/>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6" name="Google Shape;366;p4"/>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7" name="Google Shape;367;p4"/>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8" name="Google Shape;368;p4"/>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69" name="Google Shape;369;p4"/>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0" name="Google Shape;370;p4"/>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1" name="Google Shape;371;p4"/>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2" name="Google Shape;372;p4"/>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3" name="Google Shape;373;p4"/>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4" name="Google Shape;374;p4"/>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5" name="Google Shape;375;p4"/>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6" name="Google Shape;376;p4"/>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7" name="Google Shape;377;p4"/>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8" name="Google Shape;378;p4"/>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79" name="Google Shape;379;p4"/>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0" name="Google Shape;380;p4"/>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1" name="Google Shape;381;p4"/>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2" name="Google Shape;382;p4"/>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3" name="Google Shape;383;p4"/>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4" name="Google Shape;384;p4"/>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5" name="Google Shape;385;p4"/>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6" name="Google Shape;386;p4"/>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7" name="Google Shape;387;p4"/>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8" name="Google Shape;388;p4"/>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89" name="Google Shape;389;p4"/>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0" name="Google Shape;390;p4"/>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1" name="Google Shape;391;p4"/>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2" name="Google Shape;392;p4"/>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3" name="Google Shape;393;p4"/>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4" name="Google Shape;394;p4"/>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5" name="Google Shape;395;p4"/>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6" name="Google Shape;396;p4"/>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7" name="Google Shape;397;p4"/>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8" name="Google Shape;398;p4"/>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399" name="Google Shape;399;p4"/>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0" name="Google Shape;400;p4"/>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1" name="Google Shape;401;p4"/>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2" name="Google Shape;402;p4"/>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3" name="Google Shape;403;p4"/>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4" name="Google Shape;404;p4"/>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5" name="Google Shape;405;p4"/>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6" name="Google Shape;406;p4"/>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7" name="Google Shape;407;p4"/>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8" name="Google Shape;408;p4"/>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09" name="Google Shape;409;p4"/>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0" name="Google Shape;410;p4"/>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1" name="Google Shape;411;p4"/>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2" name="Google Shape;412;p4"/>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3" name="Google Shape;413;p4"/>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4" name="Google Shape;414;p4"/>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5" name="Google Shape;415;p4"/>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6" name="Google Shape;416;p4"/>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7" name="Google Shape;417;p4"/>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8" name="Google Shape;418;p4"/>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19" name="Google Shape;419;p4"/>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0" name="Google Shape;420;p4"/>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1" name="Google Shape;421;p4"/>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2" name="Google Shape;422;p4"/>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3" name="Google Shape;423;p4"/>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4" name="Google Shape;424;p4"/>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5" name="Google Shape;425;p4"/>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6" name="Google Shape;426;p4"/>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7" name="Google Shape;427;p4"/>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8" name="Google Shape;428;p4"/>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29" name="Google Shape;429;p4"/>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0" name="Google Shape;430;p4"/>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1" name="Google Shape;431;p4"/>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2" name="Google Shape;432;p4"/>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3" name="Google Shape;433;p4"/>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4" name="Google Shape;434;p4"/>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5" name="Google Shape;435;p4"/>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6" name="Google Shape;436;p4"/>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7" name="Google Shape;437;p4"/>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8" name="Google Shape;438;p4"/>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39" name="Google Shape;439;p4"/>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0" name="Google Shape;440;p4"/>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1" name="Google Shape;441;p4"/>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2" name="Google Shape;442;p4"/>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3" name="Google Shape;443;p4"/>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4" name="Google Shape;444;p4"/>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5" name="Google Shape;445;p4"/>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6" name="Google Shape;446;p4"/>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7" name="Google Shape;447;p4"/>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8" name="Google Shape;448;p4"/>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49" name="Google Shape;449;p4"/>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0" name="Google Shape;450;p4"/>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1" name="Google Shape;451;p4"/>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2" name="Google Shape;452;p4"/>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3" name="Google Shape;453;p4"/>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4" name="Google Shape;454;p4"/>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5" name="Google Shape;455;p4"/>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6" name="Google Shape;456;p4"/>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7" name="Google Shape;457;p4"/>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8" name="Google Shape;458;p4"/>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59" name="Google Shape;459;p4"/>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0" name="Google Shape;460;p4"/>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1" name="Google Shape;461;p4"/>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2" name="Google Shape;462;p4"/>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3" name="Google Shape;463;p4"/>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4" name="Google Shape;464;p4"/>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5" name="Google Shape;465;p4"/>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6" name="Google Shape;466;p4"/>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7" name="Google Shape;467;p4"/>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8" name="Google Shape;468;p4"/>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69" name="Google Shape;469;p4"/>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0" name="Google Shape;470;p4"/>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1" name="Google Shape;471;p4"/>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72" name="Google Shape;472;p4"/>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473" name="Google Shape;473;p4"/>
          <p:cNvSpPr/>
          <p:nvPr/>
        </p:nvSpPr>
        <p:spPr>
          <a:xfrm>
            <a:off x="500415" y="1301227"/>
            <a:ext cx="11377454" cy="2308324"/>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400"/>
              <a:buFont typeface="Noto Sans Symbols"/>
              <a:buChar char="✔"/>
            </a:pPr>
            <a:r>
              <a:rPr lang="en-US" sz="2400">
                <a:solidFill>
                  <a:schemeClr val="dk1"/>
                </a:solidFill>
                <a:latin typeface="Cambria"/>
                <a:ea typeface="Cambria"/>
                <a:cs typeface="Cambria"/>
                <a:sym typeface="Cambria"/>
              </a:rPr>
              <a:t>There are several fields where AI is helping human beings to solve real life problems effectively and accurately.</a:t>
            </a:r>
            <a:endParaRPr/>
          </a:p>
          <a:p>
            <a:pPr indent="-285750" lvl="0" marL="285750" marR="0" rtl="0" algn="l">
              <a:spcBef>
                <a:spcPts val="0"/>
              </a:spcBef>
              <a:spcAft>
                <a:spcPts val="0"/>
              </a:spcAft>
              <a:buClr>
                <a:schemeClr val="dk1"/>
              </a:buClr>
              <a:buSzPts val="2400"/>
              <a:buFont typeface="Noto Sans Symbols"/>
              <a:buChar char="✔"/>
            </a:pPr>
            <a:r>
              <a:rPr lang="en-US" sz="2400">
                <a:solidFill>
                  <a:schemeClr val="dk1"/>
                </a:solidFill>
                <a:latin typeface="Cambria"/>
                <a:ea typeface="Cambria"/>
                <a:cs typeface="Cambria"/>
                <a:sym typeface="Cambria"/>
              </a:rPr>
              <a:t>There are various domains in which AI applications are playing significant role. Today, many thousands of AI applications are deeply embedded in the infrastructure of every industry.</a:t>
            </a:r>
            <a:endParaRPr/>
          </a:p>
          <a:p>
            <a:pPr indent="-285750" lvl="0" marL="285750" marR="0" rtl="0" algn="l">
              <a:spcBef>
                <a:spcPts val="0"/>
              </a:spcBef>
              <a:spcAft>
                <a:spcPts val="0"/>
              </a:spcAft>
              <a:buClr>
                <a:schemeClr val="dk1"/>
              </a:buClr>
              <a:buSzPts val="2400"/>
              <a:buFont typeface="Noto Sans Symbols"/>
              <a:buChar char="✔"/>
            </a:pPr>
            <a:r>
              <a:rPr lang="en-US" sz="2400">
                <a:solidFill>
                  <a:schemeClr val="dk1"/>
                </a:solidFill>
                <a:latin typeface="Cambria"/>
                <a:ea typeface="Cambria"/>
                <a:cs typeface="Cambria"/>
                <a:sym typeface="Cambria"/>
              </a:rPr>
              <a:t>Following are domains and few examples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622" name="Shape 5622"/>
        <p:cNvGrpSpPr/>
        <p:nvPr/>
      </p:nvGrpSpPr>
      <p:grpSpPr>
        <a:xfrm>
          <a:off x="0" y="0"/>
          <a:ext cx="0" cy="0"/>
          <a:chOff x="0" y="0"/>
          <a:chExt cx="0" cy="0"/>
        </a:xfrm>
      </p:grpSpPr>
      <p:sp>
        <p:nvSpPr>
          <p:cNvPr id="5623" name="Google Shape;5623;p40"/>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5624" name="Google Shape;5624;p40"/>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5625" name="Google Shape;5625;p40"/>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5626" name="Google Shape;5626;p40"/>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5627" name="Google Shape;5627;p40"/>
          <p:cNvGrpSpPr/>
          <p:nvPr/>
        </p:nvGrpSpPr>
        <p:grpSpPr>
          <a:xfrm flipH="1">
            <a:off x="500415" y="164589"/>
            <a:ext cx="987415" cy="917986"/>
            <a:chOff x="5269706" y="2450306"/>
            <a:chExt cx="1654493" cy="1950720"/>
          </a:xfrm>
        </p:grpSpPr>
        <p:sp>
          <p:nvSpPr>
            <p:cNvPr id="5628" name="Google Shape;5628;p40"/>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29" name="Google Shape;5629;p40"/>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30" name="Google Shape;5630;p40"/>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31" name="Google Shape;5631;p40"/>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32" name="Google Shape;5632;p40"/>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33" name="Google Shape;5633;p40"/>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34" name="Google Shape;5634;p40"/>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35" name="Google Shape;5635;p40"/>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36" name="Google Shape;5636;p40"/>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37" name="Google Shape;5637;p40"/>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38" name="Google Shape;5638;p40"/>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39" name="Google Shape;5639;p40"/>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40" name="Google Shape;5640;p40"/>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41" name="Google Shape;5641;p40"/>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42" name="Google Shape;5642;p40"/>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43" name="Google Shape;5643;p40"/>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44" name="Google Shape;5644;p40"/>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45" name="Google Shape;5645;p40"/>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46" name="Google Shape;5646;p40"/>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47" name="Google Shape;5647;p40"/>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48" name="Google Shape;5648;p40"/>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49" name="Google Shape;5649;p40"/>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50" name="Google Shape;5650;p40"/>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51" name="Google Shape;5651;p40"/>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52" name="Google Shape;5652;p40"/>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53" name="Google Shape;5653;p40"/>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54" name="Google Shape;5654;p40"/>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55" name="Google Shape;5655;p40"/>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56" name="Google Shape;5656;p40"/>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57" name="Google Shape;5657;p40"/>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58" name="Google Shape;5658;p40"/>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59" name="Google Shape;5659;p40"/>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60" name="Google Shape;5660;p40"/>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61" name="Google Shape;5661;p40"/>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62" name="Google Shape;5662;p40"/>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63" name="Google Shape;5663;p40"/>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64" name="Google Shape;5664;p40"/>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65" name="Google Shape;5665;p40"/>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66" name="Google Shape;5666;p40"/>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67" name="Google Shape;5667;p40"/>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68" name="Google Shape;5668;p40"/>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69" name="Google Shape;5669;p40"/>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70" name="Google Shape;5670;p40"/>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71" name="Google Shape;5671;p40"/>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72" name="Google Shape;5672;p40"/>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73" name="Google Shape;5673;p40"/>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74" name="Google Shape;5674;p40"/>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75" name="Google Shape;5675;p40"/>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76" name="Google Shape;5676;p40"/>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77" name="Google Shape;5677;p40"/>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78" name="Google Shape;5678;p40"/>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79" name="Google Shape;5679;p40"/>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80" name="Google Shape;5680;p40"/>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81" name="Google Shape;5681;p40"/>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82" name="Google Shape;5682;p40"/>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83" name="Google Shape;5683;p40"/>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84" name="Google Shape;5684;p40"/>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85" name="Google Shape;5685;p40"/>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86" name="Google Shape;5686;p40"/>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87" name="Google Shape;5687;p40"/>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88" name="Google Shape;5688;p40"/>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89" name="Google Shape;5689;p40"/>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90" name="Google Shape;5690;p40"/>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91" name="Google Shape;5691;p40"/>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92" name="Google Shape;5692;p40"/>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93" name="Google Shape;5693;p40"/>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94" name="Google Shape;5694;p40"/>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95" name="Google Shape;5695;p40"/>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96" name="Google Shape;5696;p40"/>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97" name="Google Shape;5697;p40"/>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98" name="Google Shape;5698;p40"/>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99" name="Google Shape;5699;p40"/>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00" name="Google Shape;5700;p40"/>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01" name="Google Shape;5701;p40"/>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02" name="Google Shape;5702;p40"/>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03" name="Google Shape;5703;p40"/>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04" name="Google Shape;5704;p40"/>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05" name="Google Shape;5705;p40"/>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06" name="Google Shape;5706;p40"/>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07" name="Google Shape;5707;p40"/>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08" name="Google Shape;5708;p40"/>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09" name="Google Shape;5709;p40"/>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10" name="Google Shape;5710;p40"/>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11" name="Google Shape;5711;p40"/>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12" name="Google Shape;5712;p40"/>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13" name="Google Shape;5713;p40"/>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14" name="Google Shape;5714;p40"/>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15" name="Google Shape;5715;p40"/>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16" name="Google Shape;5716;p40"/>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17" name="Google Shape;5717;p40"/>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18" name="Google Shape;5718;p40"/>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19" name="Google Shape;5719;p40"/>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20" name="Google Shape;5720;p40"/>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21" name="Google Shape;5721;p40"/>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22" name="Google Shape;5722;p40"/>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23" name="Google Shape;5723;p40"/>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24" name="Google Shape;5724;p40"/>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25" name="Google Shape;5725;p40"/>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26" name="Google Shape;5726;p40"/>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27" name="Google Shape;5727;p40"/>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28" name="Google Shape;5728;p40"/>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29" name="Google Shape;5729;p40"/>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30" name="Google Shape;5730;p40"/>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31" name="Google Shape;5731;p40"/>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32" name="Google Shape;5732;p40"/>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33" name="Google Shape;5733;p40"/>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34" name="Google Shape;5734;p40"/>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35" name="Google Shape;5735;p40"/>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36" name="Google Shape;5736;p40"/>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37" name="Google Shape;5737;p40"/>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38" name="Google Shape;5738;p40"/>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39" name="Google Shape;5739;p40"/>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40" name="Google Shape;5740;p40"/>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41" name="Google Shape;5741;p40"/>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42" name="Google Shape;5742;p40"/>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43" name="Google Shape;5743;p40"/>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44" name="Google Shape;5744;p40"/>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45" name="Google Shape;5745;p40"/>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46" name="Google Shape;5746;p40"/>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47" name="Google Shape;5747;p40"/>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48" name="Google Shape;5748;p40"/>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49" name="Google Shape;5749;p40"/>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50" name="Google Shape;5750;p40"/>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51" name="Google Shape;5751;p40"/>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52" name="Google Shape;5752;p40"/>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53" name="Google Shape;5753;p40"/>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54" name="Google Shape;5754;p40"/>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5755" name="Google Shape;5755;p40"/>
          <p:cNvSpPr/>
          <p:nvPr/>
        </p:nvSpPr>
        <p:spPr>
          <a:xfrm>
            <a:off x="500415" y="1301227"/>
            <a:ext cx="11377454" cy="769441"/>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How do ANN works? (Cntd.)</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Now, let us have a look at the model of an artificial neuron.</a:t>
            </a:r>
            <a:endParaRPr/>
          </a:p>
        </p:txBody>
      </p:sp>
      <p:pic>
        <p:nvPicPr>
          <p:cNvPr id="5756" name="Google Shape;5756;p40"/>
          <p:cNvPicPr preferRelativeResize="0"/>
          <p:nvPr/>
        </p:nvPicPr>
        <p:blipFill rotWithShape="1">
          <a:blip r:embed="rId3">
            <a:alphaModFix/>
          </a:blip>
          <a:srcRect b="0" l="0" r="0" t="0"/>
          <a:stretch/>
        </p:blipFill>
        <p:spPr>
          <a:xfrm>
            <a:off x="2095500" y="2047341"/>
            <a:ext cx="8001000" cy="4369661"/>
          </a:xfrm>
          <a:prstGeom prst="rect">
            <a:avLst/>
          </a:prstGeom>
          <a:noFill/>
          <a:ln>
            <a:noFill/>
          </a:ln>
        </p:spPr>
      </p:pic>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760" name="Shape 5760"/>
        <p:cNvGrpSpPr/>
        <p:nvPr/>
      </p:nvGrpSpPr>
      <p:grpSpPr>
        <a:xfrm>
          <a:off x="0" y="0"/>
          <a:ext cx="0" cy="0"/>
          <a:chOff x="0" y="0"/>
          <a:chExt cx="0" cy="0"/>
        </a:xfrm>
      </p:grpSpPr>
      <p:sp>
        <p:nvSpPr>
          <p:cNvPr id="5761" name="Google Shape;5761;p41"/>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5762" name="Google Shape;5762;p41"/>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5763" name="Google Shape;5763;p41"/>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5764" name="Google Shape;5764;p41"/>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5765" name="Google Shape;5765;p41"/>
          <p:cNvGrpSpPr/>
          <p:nvPr/>
        </p:nvGrpSpPr>
        <p:grpSpPr>
          <a:xfrm flipH="1">
            <a:off x="500415" y="164589"/>
            <a:ext cx="987415" cy="917986"/>
            <a:chOff x="5269706" y="2450306"/>
            <a:chExt cx="1654493" cy="1950720"/>
          </a:xfrm>
        </p:grpSpPr>
        <p:sp>
          <p:nvSpPr>
            <p:cNvPr id="5766" name="Google Shape;5766;p41"/>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67" name="Google Shape;5767;p41"/>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68" name="Google Shape;5768;p41"/>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69" name="Google Shape;5769;p41"/>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70" name="Google Shape;5770;p41"/>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71" name="Google Shape;5771;p41"/>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72" name="Google Shape;5772;p41"/>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73" name="Google Shape;5773;p41"/>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74" name="Google Shape;5774;p41"/>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75" name="Google Shape;5775;p41"/>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76" name="Google Shape;5776;p41"/>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77" name="Google Shape;5777;p41"/>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78" name="Google Shape;5778;p41"/>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79" name="Google Shape;5779;p41"/>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80" name="Google Shape;5780;p41"/>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81" name="Google Shape;5781;p41"/>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82" name="Google Shape;5782;p41"/>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83" name="Google Shape;5783;p41"/>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84" name="Google Shape;5784;p41"/>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85" name="Google Shape;5785;p41"/>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86" name="Google Shape;5786;p41"/>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87" name="Google Shape;5787;p41"/>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88" name="Google Shape;5788;p41"/>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89" name="Google Shape;5789;p41"/>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90" name="Google Shape;5790;p41"/>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91" name="Google Shape;5791;p41"/>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92" name="Google Shape;5792;p41"/>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93" name="Google Shape;5793;p41"/>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94" name="Google Shape;5794;p41"/>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95" name="Google Shape;5795;p41"/>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96" name="Google Shape;5796;p41"/>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97" name="Google Shape;5797;p41"/>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98" name="Google Shape;5798;p41"/>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99" name="Google Shape;5799;p41"/>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00" name="Google Shape;5800;p41"/>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01" name="Google Shape;5801;p41"/>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02" name="Google Shape;5802;p41"/>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03" name="Google Shape;5803;p41"/>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04" name="Google Shape;5804;p41"/>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05" name="Google Shape;5805;p41"/>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06" name="Google Shape;5806;p41"/>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07" name="Google Shape;5807;p41"/>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08" name="Google Shape;5808;p41"/>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09" name="Google Shape;5809;p41"/>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10" name="Google Shape;5810;p41"/>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11" name="Google Shape;5811;p41"/>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12" name="Google Shape;5812;p41"/>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13" name="Google Shape;5813;p41"/>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14" name="Google Shape;5814;p41"/>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15" name="Google Shape;5815;p41"/>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16" name="Google Shape;5816;p41"/>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17" name="Google Shape;5817;p41"/>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18" name="Google Shape;5818;p41"/>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19" name="Google Shape;5819;p41"/>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20" name="Google Shape;5820;p41"/>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21" name="Google Shape;5821;p41"/>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22" name="Google Shape;5822;p41"/>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23" name="Google Shape;5823;p41"/>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24" name="Google Shape;5824;p41"/>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25" name="Google Shape;5825;p41"/>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26" name="Google Shape;5826;p41"/>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27" name="Google Shape;5827;p41"/>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28" name="Google Shape;5828;p41"/>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29" name="Google Shape;5829;p41"/>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30" name="Google Shape;5830;p41"/>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31" name="Google Shape;5831;p41"/>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32" name="Google Shape;5832;p41"/>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33" name="Google Shape;5833;p41"/>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34" name="Google Shape;5834;p41"/>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35" name="Google Shape;5835;p41"/>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36" name="Google Shape;5836;p41"/>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37" name="Google Shape;5837;p41"/>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38" name="Google Shape;5838;p41"/>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39" name="Google Shape;5839;p41"/>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40" name="Google Shape;5840;p41"/>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41" name="Google Shape;5841;p41"/>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42" name="Google Shape;5842;p41"/>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43" name="Google Shape;5843;p41"/>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44" name="Google Shape;5844;p41"/>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45" name="Google Shape;5845;p41"/>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46" name="Google Shape;5846;p41"/>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47" name="Google Shape;5847;p41"/>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48" name="Google Shape;5848;p41"/>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49" name="Google Shape;5849;p41"/>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50" name="Google Shape;5850;p41"/>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51" name="Google Shape;5851;p41"/>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52" name="Google Shape;5852;p41"/>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53" name="Google Shape;5853;p41"/>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54" name="Google Shape;5854;p41"/>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55" name="Google Shape;5855;p41"/>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56" name="Google Shape;5856;p41"/>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57" name="Google Shape;5857;p41"/>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58" name="Google Shape;5858;p41"/>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59" name="Google Shape;5859;p41"/>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60" name="Google Shape;5860;p41"/>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61" name="Google Shape;5861;p41"/>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62" name="Google Shape;5862;p41"/>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63" name="Google Shape;5863;p41"/>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64" name="Google Shape;5864;p41"/>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65" name="Google Shape;5865;p41"/>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66" name="Google Shape;5866;p41"/>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67" name="Google Shape;5867;p41"/>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68" name="Google Shape;5868;p41"/>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69" name="Google Shape;5869;p41"/>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70" name="Google Shape;5870;p41"/>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71" name="Google Shape;5871;p41"/>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72" name="Google Shape;5872;p41"/>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73" name="Google Shape;5873;p41"/>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74" name="Google Shape;5874;p41"/>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75" name="Google Shape;5875;p41"/>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76" name="Google Shape;5876;p41"/>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77" name="Google Shape;5877;p41"/>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78" name="Google Shape;5878;p41"/>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79" name="Google Shape;5879;p41"/>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80" name="Google Shape;5880;p41"/>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81" name="Google Shape;5881;p41"/>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82" name="Google Shape;5882;p41"/>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83" name="Google Shape;5883;p41"/>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84" name="Google Shape;5884;p41"/>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85" name="Google Shape;5885;p41"/>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86" name="Google Shape;5886;p41"/>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87" name="Google Shape;5887;p41"/>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88" name="Google Shape;5888;p41"/>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89" name="Google Shape;5889;p41"/>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90" name="Google Shape;5890;p41"/>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91" name="Google Shape;5891;p41"/>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92" name="Google Shape;5892;p41"/>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5893" name="Google Shape;5893;p41"/>
          <p:cNvSpPr/>
          <p:nvPr/>
        </p:nvSpPr>
        <p:spPr>
          <a:xfrm>
            <a:off x="500415" y="1301227"/>
            <a:ext cx="11377454" cy="1107996"/>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How do ANN works? (Cntd.)</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Neural networks have lots of pieces, and to refer to them we will need to introduce a variety of mathematical notations. Following Table lists all notations used</a:t>
            </a:r>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897" name="Shape 5897"/>
        <p:cNvGrpSpPr/>
        <p:nvPr/>
      </p:nvGrpSpPr>
      <p:grpSpPr>
        <a:xfrm>
          <a:off x="0" y="0"/>
          <a:ext cx="0" cy="0"/>
          <a:chOff x="0" y="0"/>
          <a:chExt cx="0" cy="0"/>
        </a:xfrm>
      </p:grpSpPr>
      <p:sp>
        <p:nvSpPr>
          <p:cNvPr id="5898" name="Google Shape;5898;p42"/>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5899" name="Google Shape;5899;p42"/>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5900" name="Google Shape;5900;p42"/>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5901" name="Google Shape;5901;p42"/>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5902" name="Google Shape;5902;p42"/>
          <p:cNvGrpSpPr/>
          <p:nvPr/>
        </p:nvGrpSpPr>
        <p:grpSpPr>
          <a:xfrm flipH="1">
            <a:off x="500415" y="164589"/>
            <a:ext cx="987415" cy="917986"/>
            <a:chOff x="5269706" y="2450306"/>
            <a:chExt cx="1654493" cy="1950720"/>
          </a:xfrm>
        </p:grpSpPr>
        <p:sp>
          <p:nvSpPr>
            <p:cNvPr id="5903" name="Google Shape;5903;p42"/>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04" name="Google Shape;5904;p42"/>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05" name="Google Shape;5905;p42"/>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06" name="Google Shape;5906;p42"/>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07" name="Google Shape;5907;p42"/>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08" name="Google Shape;5908;p42"/>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09" name="Google Shape;5909;p42"/>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10" name="Google Shape;5910;p42"/>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11" name="Google Shape;5911;p42"/>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12" name="Google Shape;5912;p42"/>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13" name="Google Shape;5913;p42"/>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14" name="Google Shape;5914;p42"/>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15" name="Google Shape;5915;p42"/>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16" name="Google Shape;5916;p42"/>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17" name="Google Shape;5917;p42"/>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18" name="Google Shape;5918;p42"/>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19" name="Google Shape;5919;p42"/>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20" name="Google Shape;5920;p42"/>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21" name="Google Shape;5921;p42"/>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22" name="Google Shape;5922;p42"/>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23" name="Google Shape;5923;p42"/>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24" name="Google Shape;5924;p42"/>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25" name="Google Shape;5925;p42"/>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26" name="Google Shape;5926;p42"/>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27" name="Google Shape;5927;p42"/>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28" name="Google Shape;5928;p42"/>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29" name="Google Shape;5929;p42"/>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30" name="Google Shape;5930;p42"/>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31" name="Google Shape;5931;p42"/>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32" name="Google Shape;5932;p42"/>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33" name="Google Shape;5933;p42"/>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34" name="Google Shape;5934;p42"/>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35" name="Google Shape;5935;p42"/>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36" name="Google Shape;5936;p42"/>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37" name="Google Shape;5937;p42"/>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38" name="Google Shape;5938;p42"/>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39" name="Google Shape;5939;p42"/>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40" name="Google Shape;5940;p42"/>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41" name="Google Shape;5941;p42"/>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42" name="Google Shape;5942;p42"/>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43" name="Google Shape;5943;p42"/>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44" name="Google Shape;5944;p42"/>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45" name="Google Shape;5945;p42"/>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46" name="Google Shape;5946;p42"/>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47" name="Google Shape;5947;p42"/>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48" name="Google Shape;5948;p42"/>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49" name="Google Shape;5949;p42"/>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50" name="Google Shape;5950;p42"/>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51" name="Google Shape;5951;p42"/>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52" name="Google Shape;5952;p42"/>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53" name="Google Shape;5953;p42"/>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54" name="Google Shape;5954;p42"/>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55" name="Google Shape;5955;p42"/>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56" name="Google Shape;5956;p42"/>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57" name="Google Shape;5957;p42"/>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58" name="Google Shape;5958;p42"/>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59" name="Google Shape;5959;p42"/>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60" name="Google Shape;5960;p42"/>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61" name="Google Shape;5961;p42"/>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62" name="Google Shape;5962;p42"/>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63" name="Google Shape;5963;p42"/>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64" name="Google Shape;5964;p42"/>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65" name="Google Shape;5965;p42"/>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66" name="Google Shape;5966;p42"/>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67" name="Google Shape;5967;p42"/>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68" name="Google Shape;5968;p42"/>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69" name="Google Shape;5969;p42"/>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70" name="Google Shape;5970;p42"/>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71" name="Google Shape;5971;p42"/>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72" name="Google Shape;5972;p42"/>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73" name="Google Shape;5973;p42"/>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74" name="Google Shape;5974;p42"/>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75" name="Google Shape;5975;p42"/>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76" name="Google Shape;5976;p42"/>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77" name="Google Shape;5977;p42"/>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78" name="Google Shape;5978;p42"/>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79" name="Google Shape;5979;p42"/>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80" name="Google Shape;5980;p42"/>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81" name="Google Shape;5981;p42"/>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82" name="Google Shape;5982;p42"/>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83" name="Google Shape;5983;p42"/>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84" name="Google Shape;5984;p42"/>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85" name="Google Shape;5985;p42"/>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86" name="Google Shape;5986;p42"/>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87" name="Google Shape;5987;p42"/>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88" name="Google Shape;5988;p42"/>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89" name="Google Shape;5989;p42"/>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90" name="Google Shape;5990;p42"/>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91" name="Google Shape;5991;p42"/>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92" name="Google Shape;5992;p42"/>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93" name="Google Shape;5993;p42"/>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94" name="Google Shape;5994;p42"/>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95" name="Google Shape;5995;p42"/>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96" name="Google Shape;5996;p42"/>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97" name="Google Shape;5997;p42"/>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98" name="Google Shape;5998;p42"/>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99" name="Google Shape;5999;p42"/>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00" name="Google Shape;6000;p42"/>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01" name="Google Shape;6001;p42"/>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02" name="Google Shape;6002;p42"/>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03" name="Google Shape;6003;p42"/>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04" name="Google Shape;6004;p42"/>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05" name="Google Shape;6005;p42"/>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06" name="Google Shape;6006;p42"/>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07" name="Google Shape;6007;p42"/>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08" name="Google Shape;6008;p42"/>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09" name="Google Shape;6009;p42"/>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10" name="Google Shape;6010;p42"/>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11" name="Google Shape;6011;p42"/>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12" name="Google Shape;6012;p42"/>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13" name="Google Shape;6013;p42"/>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14" name="Google Shape;6014;p42"/>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15" name="Google Shape;6015;p42"/>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16" name="Google Shape;6016;p42"/>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17" name="Google Shape;6017;p42"/>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18" name="Google Shape;6018;p42"/>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19" name="Google Shape;6019;p42"/>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20" name="Google Shape;6020;p42"/>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21" name="Google Shape;6021;p42"/>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22" name="Google Shape;6022;p42"/>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23" name="Google Shape;6023;p42"/>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24" name="Google Shape;6024;p42"/>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25" name="Google Shape;6025;p42"/>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26" name="Google Shape;6026;p42"/>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27" name="Google Shape;6027;p42"/>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28" name="Google Shape;6028;p42"/>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29" name="Google Shape;6029;p42"/>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pic>
        <p:nvPicPr>
          <p:cNvPr id="6030" name="Google Shape;6030;p42"/>
          <p:cNvPicPr preferRelativeResize="0"/>
          <p:nvPr/>
        </p:nvPicPr>
        <p:blipFill rotWithShape="1">
          <a:blip r:embed="rId3">
            <a:alphaModFix/>
          </a:blip>
          <a:srcRect b="0" l="0" r="0" t="0"/>
          <a:stretch/>
        </p:blipFill>
        <p:spPr>
          <a:xfrm>
            <a:off x="500415" y="1121148"/>
            <a:ext cx="11278627" cy="5319216"/>
          </a:xfrm>
          <a:prstGeom prst="rect">
            <a:avLst/>
          </a:prstGeom>
          <a:noFill/>
          <a:ln>
            <a:noFill/>
          </a:ln>
        </p:spPr>
      </p:pic>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4" name="Shape 6034"/>
        <p:cNvGrpSpPr/>
        <p:nvPr/>
      </p:nvGrpSpPr>
      <p:grpSpPr>
        <a:xfrm>
          <a:off x="0" y="0"/>
          <a:ext cx="0" cy="0"/>
          <a:chOff x="0" y="0"/>
          <a:chExt cx="0" cy="0"/>
        </a:xfrm>
      </p:grpSpPr>
      <p:sp>
        <p:nvSpPr>
          <p:cNvPr id="6035" name="Google Shape;6035;p43"/>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6036" name="Google Shape;6036;p43"/>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6037" name="Google Shape;6037;p43"/>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6038" name="Google Shape;6038;p43"/>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6039" name="Google Shape;6039;p43"/>
          <p:cNvGrpSpPr/>
          <p:nvPr/>
        </p:nvGrpSpPr>
        <p:grpSpPr>
          <a:xfrm flipH="1">
            <a:off x="500415" y="164589"/>
            <a:ext cx="987415" cy="917986"/>
            <a:chOff x="5269706" y="2450306"/>
            <a:chExt cx="1654493" cy="1950720"/>
          </a:xfrm>
        </p:grpSpPr>
        <p:sp>
          <p:nvSpPr>
            <p:cNvPr id="6040" name="Google Shape;6040;p43"/>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41" name="Google Shape;6041;p43"/>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42" name="Google Shape;6042;p43"/>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43" name="Google Shape;6043;p43"/>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44" name="Google Shape;6044;p43"/>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45" name="Google Shape;6045;p43"/>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46" name="Google Shape;6046;p43"/>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47" name="Google Shape;6047;p43"/>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48" name="Google Shape;6048;p43"/>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49" name="Google Shape;6049;p43"/>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50" name="Google Shape;6050;p43"/>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51" name="Google Shape;6051;p43"/>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52" name="Google Shape;6052;p43"/>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53" name="Google Shape;6053;p43"/>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54" name="Google Shape;6054;p43"/>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55" name="Google Shape;6055;p43"/>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56" name="Google Shape;6056;p43"/>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57" name="Google Shape;6057;p43"/>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58" name="Google Shape;6058;p43"/>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59" name="Google Shape;6059;p43"/>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60" name="Google Shape;6060;p43"/>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61" name="Google Shape;6061;p43"/>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62" name="Google Shape;6062;p43"/>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63" name="Google Shape;6063;p43"/>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64" name="Google Shape;6064;p43"/>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65" name="Google Shape;6065;p43"/>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66" name="Google Shape;6066;p43"/>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67" name="Google Shape;6067;p43"/>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68" name="Google Shape;6068;p43"/>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69" name="Google Shape;6069;p43"/>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70" name="Google Shape;6070;p43"/>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71" name="Google Shape;6071;p43"/>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72" name="Google Shape;6072;p43"/>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73" name="Google Shape;6073;p43"/>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74" name="Google Shape;6074;p43"/>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75" name="Google Shape;6075;p43"/>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76" name="Google Shape;6076;p43"/>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77" name="Google Shape;6077;p43"/>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78" name="Google Shape;6078;p43"/>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79" name="Google Shape;6079;p43"/>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80" name="Google Shape;6080;p43"/>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81" name="Google Shape;6081;p43"/>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82" name="Google Shape;6082;p43"/>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83" name="Google Shape;6083;p43"/>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84" name="Google Shape;6084;p43"/>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85" name="Google Shape;6085;p43"/>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86" name="Google Shape;6086;p43"/>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87" name="Google Shape;6087;p43"/>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88" name="Google Shape;6088;p43"/>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89" name="Google Shape;6089;p43"/>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90" name="Google Shape;6090;p43"/>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91" name="Google Shape;6091;p43"/>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92" name="Google Shape;6092;p43"/>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93" name="Google Shape;6093;p43"/>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94" name="Google Shape;6094;p43"/>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95" name="Google Shape;6095;p43"/>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96" name="Google Shape;6096;p43"/>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97" name="Google Shape;6097;p43"/>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98" name="Google Shape;6098;p43"/>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99" name="Google Shape;6099;p43"/>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00" name="Google Shape;6100;p43"/>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01" name="Google Shape;6101;p43"/>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02" name="Google Shape;6102;p43"/>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03" name="Google Shape;6103;p43"/>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04" name="Google Shape;6104;p43"/>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05" name="Google Shape;6105;p43"/>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06" name="Google Shape;6106;p43"/>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07" name="Google Shape;6107;p43"/>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08" name="Google Shape;6108;p43"/>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09" name="Google Shape;6109;p43"/>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10" name="Google Shape;6110;p43"/>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11" name="Google Shape;6111;p43"/>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12" name="Google Shape;6112;p43"/>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13" name="Google Shape;6113;p43"/>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14" name="Google Shape;6114;p43"/>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15" name="Google Shape;6115;p43"/>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16" name="Google Shape;6116;p43"/>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17" name="Google Shape;6117;p43"/>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18" name="Google Shape;6118;p43"/>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19" name="Google Shape;6119;p43"/>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20" name="Google Shape;6120;p43"/>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21" name="Google Shape;6121;p43"/>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22" name="Google Shape;6122;p43"/>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23" name="Google Shape;6123;p43"/>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24" name="Google Shape;6124;p43"/>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25" name="Google Shape;6125;p43"/>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26" name="Google Shape;6126;p43"/>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27" name="Google Shape;6127;p43"/>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28" name="Google Shape;6128;p43"/>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29" name="Google Shape;6129;p43"/>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30" name="Google Shape;6130;p43"/>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31" name="Google Shape;6131;p43"/>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32" name="Google Shape;6132;p43"/>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33" name="Google Shape;6133;p43"/>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34" name="Google Shape;6134;p43"/>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35" name="Google Shape;6135;p43"/>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36" name="Google Shape;6136;p43"/>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37" name="Google Shape;6137;p43"/>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38" name="Google Shape;6138;p43"/>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39" name="Google Shape;6139;p43"/>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40" name="Google Shape;6140;p43"/>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41" name="Google Shape;6141;p43"/>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42" name="Google Shape;6142;p43"/>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43" name="Google Shape;6143;p43"/>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44" name="Google Shape;6144;p43"/>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45" name="Google Shape;6145;p43"/>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46" name="Google Shape;6146;p43"/>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47" name="Google Shape;6147;p43"/>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48" name="Google Shape;6148;p43"/>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49" name="Google Shape;6149;p43"/>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50" name="Google Shape;6150;p43"/>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51" name="Google Shape;6151;p43"/>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52" name="Google Shape;6152;p43"/>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53" name="Google Shape;6153;p43"/>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54" name="Google Shape;6154;p43"/>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55" name="Google Shape;6155;p43"/>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56" name="Google Shape;6156;p43"/>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57" name="Google Shape;6157;p43"/>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58" name="Google Shape;6158;p43"/>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59" name="Google Shape;6159;p43"/>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60" name="Google Shape;6160;p43"/>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61" name="Google Shape;6161;p43"/>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62" name="Google Shape;6162;p43"/>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63" name="Google Shape;6163;p43"/>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64" name="Google Shape;6164;p43"/>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65" name="Google Shape;6165;p43"/>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66" name="Google Shape;6166;p43"/>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6167" name="Google Shape;6167;p43"/>
          <p:cNvSpPr/>
          <p:nvPr/>
        </p:nvSpPr>
        <p:spPr>
          <a:xfrm>
            <a:off x="500415" y="1301227"/>
            <a:ext cx="11377454" cy="1107996"/>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How do ANN works? (Cntd.)</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The basic unit of computation in a neural network is the </a:t>
            </a:r>
            <a:r>
              <a:rPr b="1" i="0" lang="en-US" sz="2200" u="none" cap="none" strike="noStrike">
                <a:solidFill>
                  <a:schemeClr val="dk1"/>
                </a:solidFill>
                <a:latin typeface="Cambria"/>
                <a:ea typeface="Cambria"/>
                <a:cs typeface="Cambria"/>
                <a:sym typeface="Cambria"/>
              </a:rPr>
              <a:t>neuron</a:t>
            </a:r>
            <a:r>
              <a:rPr b="0" i="0" lang="en-US" sz="2200" u="none" cap="none" strike="noStrike">
                <a:solidFill>
                  <a:schemeClr val="dk1"/>
                </a:solidFill>
                <a:latin typeface="Cambria"/>
                <a:ea typeface="Cambria"/>
                <a:cs typeface="Cambria"/>
                <a:sym typeface="Cambria"/>
              </a:rPr>
              <a:t>, often called a </a:t>
            </a:r>
            <a:r>
              <a:rPr b="1" i="0" lang="en-US" sz="2200" u="none" cap="none" strike="noStrike">
                <a:solidFill>
                  <a:schemeClr val="dk1"/>
                </a:solidFill>
                <a:latin typeface="Cambria"/>
                <a:ea typeface="Cambria"/>
                <a:cs typeface="Cambria"/>
                <a:sym typeface="Cambria"/>
              </a:rPr>
              <a:t>node or unit</a:t>
            </a:r>
            <a:r>
              <a:rPr b="0" i="0" lang="en-US" sz="2200" u="none" cap="none" strike="noStrike">
                <a:solidFill>
                  <a:schemeClr val="dk1"/>
                </a:solidFill>
                <a:latin typeface="Cambria"/>
                <a:ea typeface="Cambria"/>
                <a:cs typeface="Cambria"/>
                <a:sym typeface="Cambria"/>
              </a:rPr>
              <a:t>. Following figure shows a Unit in Neural network.</a:t>
            </a:r>
            <a:endParaRPr/>
          </a:p>
        </p:txBody>
      </p:sp>
      <p:pic>
        <p:nvPicPr>
          <p:cNvPr id="6168" name="Google Shape;6168;p43"/>
          <p:cNvPicPr preferRelativeResize="0"/>
          <p:nvPr/>
        </p:nvPicPr>
        <p:blipFill rotWithShape="1">
          <a:blip r:embed="rId3">
            <a:alphaModFix/>
          </a:blip>
          <a:srcRect b="0" l="0" r="0" t="0"/>
          <a:stretch/>
        </p:blipFill>
        <p:spPr>
          <a:xfrm>
            <a:off x="1322977" y="2409223"/>
            <a:ext cx="9590476" cy="3685714"/>
          </a:xfrm>
          <a:prstGeom prst="rect">
            <a:avLst/>
          </a:prstGeom>
          <a:noFill/>
          <a:ln>
            <a:noFill/>
          </a:ln>
        </p:spPr>
      </p:pic>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72" name="Shape 6172"/>
        <p:cNvGrpSpPr/>
        <p:nvPr/>
      </p:nvGrpSpPr>
      <p:grpSpPr>
        <a:xfrm>
          <a:off x="0" y="0"/>
          <a:ext cx="0" cy="0"/>
          <a:chOff x="0" y="0"/>
          <a:chExt cx="0" cy="0"/>
        </a:xfrm>
      </p:grpSpPr>
      <p:sp>
        <p:nvSpPr>
          <p:cNvPr id="6173" name="Google Shape;6173;p44"/>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6174" name="Google Shape;6174;p44"/>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6175" name="Google Shape;6175;p44"/>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6176" name="Google Shape;6176;p44"/>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6177" name="Google Shape;6177;p44"/>
          <p:cNvGrpSpPr/>
          <p:nvPr/>
        </p:nvGrpSpPr>
        <p:grpSpPr>
          <a:xfrm flipH="1">
            <a:off x="500415" y="164589"/>
            <a:ext cx="987415" cy="917986"/>
            <a:chOff x="5269706" y="2450306"/>
            <a:chExt cx="1654493" cy="1950720"/>
          </a:xfrm>
        </p:grpSpPr>
        <p:sp>
          <p:nvSpPr>
            <p:cNvPr id="6178" name="Google Shape;6178;p44"/>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79" name="Google Shape;6179;p44"/>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80" name="Google Shape;6180;p44"/>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81" name="Google Shape;6181;p44"/>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82" name="Google Shape;6182;p44"/>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83" name="Google Shape;6183;p44"/>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84" name="Google Shape;6184;p44"/>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85" name="Google Shape;6185;p44"/>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86" name="Google Shape;6186;p44"/>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87" name="Google Shape;6187;p44"/>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88" name="Google Shape;6188;p44"/>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89" name="Google Shape;6189;p44"/>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90" name="Google Shape;6190;p44"/>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91" name="Google Shape;6191;p44"/>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92" name="Google Shape;6192;p44"/>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93" name="Google Shape;6193;p44"/>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94" name="Google Shape;6194;p44"/>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95" name="Google Shape;6195;p44"/>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96" name="Google Shape;6196;p44"/>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97" name="Google Shape;6197;p44"/>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98" name="Google Shape;6198;p44"/>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199" name="Google Shape;6199;p44"/>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00" name="Google Shape;6200;p44"/>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01" name="Google Shape;6201;p44"/>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02" name="Google Shape;6202;p44"/>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03" name="Google Shape;6203;p44"/>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04" name="Google Shape;6204;p44"/>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05" name="Google Shape;6205;p44"/>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06" name="Google Shape;6206;p44"/>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07" name="Google Shape;6207;p44"/>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08" name="Google Shape;6208;p44"/>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09" name="Google Shape;6209;p44"/>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10" name="Google Shape;6210;p44"/>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11" name="Google Shape;6211;p44"/>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12" name="Google Shape;6212;p44"/>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13" name="Google Shape;6213;p44"/>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14" name="Google Shape;6214;p44"/>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15" name="Google Shape;6215;p44"/>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16" name="Google Shape;6216;p44"/>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17" name="Google Shape;6217;p44"/>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18" name="Google Shape;6218;p44"/>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19" name="Google Shape;6219;p44"/>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20" name="Google Shape;6220;p44"/>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21" name="Google Shape;6221;p44"/>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22" name="Google Shape;6222;p44"/>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23" name="Google Shape;6223;p44"/>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24" name="Google Shape;6224;p44"/>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25" name="Google Shape;6225;p44"/>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26" name="Google Shape;6226;p44"/>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27" name="Google Shape;6227;p44"/>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28" name="Google Shape;6228;p44"/>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29" name="Google Shape;6229;p44"/>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30" name="Google Shape;6230;p44"/>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31" name="Google Shape;6231;p44"/>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32" name="Google Shape;6232;p44"/>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33" name="Google Shape;6233;p44"/>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34" name="Google Shape;6234;p44"/>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35" name="Google Shape;6235;p44"/>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36" name="Google Shape;6236;p44"/>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37" name="Google Shape;6237;p44"/>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38" name="Google Shape;6238;p44"/>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39" name="Google Shape;6239;p44"/>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40" name="Google Shape;6240;p44"/>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41" name="Google Shape;6241;p44"/>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42" name="Google Shape;6242;p44"/>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43" name="Google Shape;6243;p44"/>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44" name="Google Shape;6244;p44"/>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45" name="Google Shape;6245;p44"/>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46" name="Google Shape;6246;p44"/>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47" name="Google Shape;6247;p44"/>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48" name="Google Shape;6248;p44"/>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49" name="Google Shape;6249;p44"/>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50" name="Google Shape;6250;p44"/>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51" name="Google Shape;6251;p44"/>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52" name="Google Shape;6252;p44"/>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53" name="Google Shape;6253;p44"/>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54" name="Google Shape;6254;p44"/>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55" name="Google Shape;6255;p44"/>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56" name="Google Shape;6256;p44"/>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57" name="Google Shape;6257;p44"/>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58" name="Google Shape;6258;p44"/>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59" name="Google Shape;6259;p44"/>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60" name="Google Shape;6260;p44"/>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61" name="Google Shape;6261;p44"/>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62" name="Google Shape;6262;p44"/>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63" name="Google Shape;6263;p44"/>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64" name="Google Shape;6264;p44"/>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65" name="Google Shape;6265;p44"/>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66" name="Google Shape;6266;p44"/>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67" name="Google Shape;6267;p44"/>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68" name="Google Shape;6268;p44"/>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69" name="Google Shape;6269;p44"/>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70" name="Google Shape;6270;p44"/>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71" name="Google Shape;6271;p44"/>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72" name="Google Shape;6272;p44"/>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73" name="Google Shape;6273;p44"/>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74" name="Google Shape;6274;p44"/>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75" name="Google Shape;6275;p44"/>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76" name="Google Shape;6276;p44"/>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77" name="Google Shape;6277;p44"/>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78" name="Google Shape;6278;p44"/>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79" name="Google Shape;6279;p44"/>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80" name="Google Shape;6280;p44"/>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81" name="Google Shape;6281;p44"/>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82" name="Google Shape;6282;p44"/>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83" name="Google Shape;6283;p44"/>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84" name="Google Shape;6284;p44"/>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85" name="Google Shape;6285;p44"/>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86" name="Google Shape;6286;p44"/>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87" name="Google Shape;6287;p44"/>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88" name="Google Shape;6288;p44"/>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89" name="Google Shape;6289;p44"/>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90" name="Google Shape;6290;p44"/>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91" name="Google Shape;6291;p44"/>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92" name="Google Shape;6292;p44"/>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93" name="Google Shape;6293;p44"/>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94" name="Google Shape;6294;p44"/>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95" name="Google Shape;6295;p44"/>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96" name="Google Shape;6296;p44"/>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97" name="Google Shape;6297;p44"/>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98" name="Google Shape;6298;p44"/>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99" name="Google Shape;6299;p44"/>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00" name="Google Shape;6300;p44"/>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01" name="Google Shape;6301;p44"/>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02" name="Google Shape;6302;p44"/>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03" name="Google Shape;6303;p44"/>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04" name="Google Shape;6304;p44"/>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6305" name="Google Shape;6305;p44"/>
          <p:cNvSpPr/>
          <p:nvPr/>
        </p:nvSpPr>
        <p:spPr>
          <a:xfrm>
            <a:off x="500415" y="1301227"/>
            <a:ext cx="11377454" cy="43088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How do ANN works? (Cntd.)</a:t>
            </a:r>
            <a:endParaRPr/>
          </a:p>
        </p:txBody>
      </p:sp>
      <p:sp>
        <p:nvSpPr>
          <p:cNvPr id="6306" name="Google Shape;6306;p44"/>
          <p:cNvSpPr txBox="1"/>
          <p:nvPr/>
        </p:nvSpPr>
        <p:spPr>
          <a:xfrm>
            <a:off x="1923662" y="5433106"/>
            <a:ext cx="2133600" cy="586957"/>
          </a:xfrm>
          <a:prstGeom prst="rect">
            <a:avLst/>
          </a:prstGeom>
          <a:noFill/>
          <a:ln>
            <a:noFill/>
          </a:ln>
        </p:spPr>
        <p:txBody>
          <a:bodyPr anchorCtr="0" anchor="t" bIns="46800" lIns="90000" spcFirstLastPara="1" rIns="90000" wrap="square" tIns="46800">
            <a:spAutoFit/>
          </a:bodyPr>
          <a:lstStyle/>
          <a:p>
            <a:pPr indent="0" lvl="0" marL="0" marR="0" rtl="0" algn="ctr">
              <a:spcBef>
                <a:spcPts val="0"/>
              </a:spcBef>
              <a:spcAft>
                <a:spcPts val="0"/>
              </a:spcAft>
              <a:buClr>
                <a:srgbClr val="000000"/>
              </a:buClr>
              <a:buSzPts val="3200"/>
              <a:buFont typeface="Times New Roman"/>
              <a:buNone/>
            </a:pPr>
            <a:r>
              <a:rPr lang="en-US" sz="3200">
                <a:solidFill>
                  <a:srgbClr val="000000"/>
                </a:solidFill>
                <a:latin typeface="Cambria"/>
                <a:ea typeface="Cambria"/>
                <a:cs typeface="Cambria"/>
                <a:sym typeface="Cambria"/>
              </a:rPr>
              <a:t>Output</a:t>
            </a:r>
            <a:endParaRPr/>
          </a:p>
        </p:txBody>
      </p:sp>
      <p:sp>
        <p:nvSpPr>
          <p:cNvPr id="6307" name="Google Shape;6307;p44"/>
          <p:cNvSpPr/>
          <p:nvPr/>
        </p:nvSpPr>
        <p:spPr>
          <a:xfrm>
            <a:off x="8400662" y="2232706"/>
            <a:ext cx="685800" cy="685800"/>
          </a:xfrm>
          <a:prstGeom prst="ellipse">
            <a:avLst/>
          </a:prstGeom>
          <a:blipFill rotWithShape="1">
            <a:blip r:embed="rId3">
              <a:alphaModFix/>
            </a:blip>
            <a:stretch>
              <a:fillRect b="0" l="0" r="0" t="0"/>
            </a:stretch>
          </a:blipFill>
          <a:ln cap="flat" cmpd="sng" w="12600">
            <a:solidFill>
              <a:srgbClr val="9B320E"/>
            </a:solidFill>
            <a:prstDash val="solid"/>
            <a:miter lim="800000"/>
            <a:headEnd len="sm" w="sm" type="none"/>
            <a:tailEnd len="sm" w="sm" type="none"/>
          </a:ln>
        </p:spPr>
        <p:txBody>
          <a:bodyPr anchorCtr="0" anchor="t" bIns="45700" lIns="91425" spcFirstLastPara="1" rIns="91425" wrap="square" tIns="45700">
            <a:noAutofit/>
          </a:bodyPr>
          <a:lstStyle/>
          <a:p>
            <a:pPr indent="0" lvl="0" marL="0" marR="0" rtl="0" algn="l">
              <a:spcBef>
                <a:spcPts val="0"/>
              </a:spcBef>
              <a:spcAft>
                <a:spcPts val="0"/>
              </a:spcAft>
              <a:buNone/>
            </a:pPr>
            <a:r>
              <a:rPr lang="en-US" sz="1800">
                <a:latin typeface="Calibri"/>
                <a:ea typeface="Calibri"/>
                <a:cs typeface="Calibri"/>
                <a:sym typeface="Calibri"/>
              </a:rPr>
              <a:t> </a:t>
            </a:r>
            <a:endParaRPr/>
          </a:p>
        </p:txBody>
      </p:sp>
      <p:sp>
        <p:nvSpPr>
          <p:cNvPr id="6308" name="Google Shape;6308;p44"/>
          <p:cNvSpPr/>
          <p:nvPr/>
        </p:nvSpPr>
        <p:spPr>
          <a:xfrm>
            <a:off x="6038462" y="2232706"/>
            <a:ext cx="685800" cy="685800"/>
          </a:xfrm>
          <a:prstGeom prst="ellipse">
            <a:avLst/>
          </a:prstGeom>
          <a:blipFill rotWithShape="1">
            <a:blip r:embed="rId4">
              <a:alphaModFix/>
            </a:blip>
            <a:stretch>
              <a:fillRect b="0" l="0" r="0" t="0"/>
            </a:stretch>
          </a:blipFill>
          <a:ln cap="flat" cmpd="sng" w="12600">
            <a:solidFill>
              <a:srgbClr val="69240C"/>
            </a:solidFill>
            <a:prstDash val="solid"/>
            <a:miter lim="800000"/>
            <a:headEnd len="sm" w="sm" type="none"/>
            <a:tailEnd len="sm" w="sm" type="none"/>
          </a:ln>
        </p:spPr>
        <p:txBody>
          <a:bodyPr anchorCtr="0" anchor="t" bIns="45700" lIns="91425" spcFirstLastPara="1" rIns="91425" wrap="square" tIns="45700">
            <a:noAutofit/>
          </a:bodyPr>
          <a:lstStyle/>
          <a:p>
            <a:pPr indent="0" lvl="0" marL="0" marR="0" rtl="0" algn="l">
              <a:spcBef>
                <a:spcPts val="0"/>
              </a:spcBef>
              <a:spcAft>
                <a:spcPts val="0"/>
              </a:spcAft>
              <a:buNone/>
            </a:pPr>
            <a:r>
              <a:rPr lang="en-US" sz="1800">
                <a:latin typeface="Calibri"/>
                <a:ea typeface="Calibri"/>
                <a:cs typeface="Calibri"/>
                <a:sym typeface="Calibri"/>
              </a:rPr>
              <a:t> </a:t>
            </a:r>
            <a:endParaRPr/>
          </a:p>
        </p:txBody>
      </p:sp>
      <p:sp>
        <p:nvSpPr>
          <p:cNvPr id="6309" name="Google Shape;6309;p44"/>
          <p:cNvSpPr/>
          <p:nvPr/>
        </p:nvSpPr>
        <p:spPr>
          <a:xfrm>
            <a:off x="3676262" y="2232706"/>
            <a:ext cx="685800" cy="685800"/>
          </a:xfrm>
          <a:prstGeom prst="ellipse">
            <a:avLst/>
          </a:prstGeom>
          <a:blipFill rotWithShape="1">
            <a:blip r:embed="rId5">
              <a:alphaModFix/>
            </a:blip>
            <a:stretch>
              <a:fillRect b="0" l="0" r="0" t="0"/>
            </a:stretch>
          </a:blipFill>
          <a:ln cap="flat" cmpd="sng" w="12600">
            <a:solidFill>
              <a:srgbClr val="69240C"/>
            </a:solidFill>
            <a:prstDash val="solid"/>
            <a:miter lim="800000"/>
            <a:headEnd len="sm" w="sm" type="none"/>
            <a:tailEnd len="sm" w="sm" type="none"/>
          </a:ln>
        </p:spPr>
        <p:txBody>
          <a:bodyPr anchorCtr="0" anchor="t" bIns="45700" lIns="91425" spcFirstLastPara="1" rIns="91425" wrap="square" tIns="45700">
            <a:noAutofit/>
          </a:bodyPr>
          <a:lstStyle/>
          <a:p>
            <a:pPr indent="0" lvl="0" marL="0" marR="0" rtl="0" algn="l">
              <a:spcBef>
                <a:spcPts val="0"/>
              </a:spcBef>
              <a:spcAft>
                <a:spcPts val="0"/>
              </a:spcAft>
              <a:buNone/>
            </a:pPr>
            <a:r>
              <a:rPr lang="en-US" sz="1800">
                <a:latin typeface="Calibri"/>
                <a:ea typeface="Calibri"/>
                <a:cs typeface="Calibri"/>
                <a:sym typeface="Calibri"/>
              </a:rPr>
              <a:t> </a:t>
            </a:r>
            <a:endParaRPr/>
          </a:p>
        </p:txBody>
      </p:sp>
      <p:sp>
        <p:nvSpPr>
          <p:cNvPr id="6310" name="Google Shape;6310;p44"/>
          <p:cNvSpPr/>
          <p:nvPr/>
        </p:nvSpPr>
        <p:spPr>
          <a:xfrm>
            <a:off x="6038462" y="3604306"/>
            <a:ext cx="685800" cy="685800"/>
          </a:xfrm>
          <a:prstGeom prst="ellipse">
            <a:avLst/>
          </a:prstGeom>
          <a:blipFill rotWithShape="1">
            <a:blip r:embed="rId6">
              <a:alphaModFix/>
            </a:blip>
            <a:stretch>
              <a:fillRect b="0" l="0" r="0" t="0"/>
            </a:stretch>
          </a:blipFill>
          <a:ln cap="flat" cmpd="sng" w="12600">
            <a:solidFill>
              <a:srgbClr val="4E1610"/>
            </a:solidFill>
            <a:prstDash val="solid"/>
            <a:miter lim="800000"/>
            <a:headEnd len="sm" w="sm" type="none"/>
            <a:tailEnd len="sm" w="sm" type="none"/>
          </a:ln>
        </p:spPr>
        <p:txBody>
          <a:bodyPr anchorCtr="0" anchor="t" bIns="45700" lIns="91425" spcFirstLastPara="1" rIns="91425" wrap="square" tIns="45700">
            <a:noAutofit/>
          </a:bodyPr>
          <a:lstStyle/>
          <a:p>
            <a:pPr indent="0" lvl="0" marL="0" marR="0" rtl="0" algn="l">
              <a:spcBef>
                <a:spcPts val="0"/>
              </a:spcBef>
              <a:spcAft>
                <a:spcPts val="0"/>
              </a:spcAft>
              <a:buNone/>
            </a:pPr>
            <a:r>
              <a:rPr lang="en-US" sz="1800">
                <a:latin typeface="Calibri"/>
                <a:ea typeface="Calibri"/>
                <a:cs typeface="Calibri"/>
                <a:sym typeface="Calibri"/>
              </a:rPr>
              <a:t> </a:t>
            </a:r>
            <a:endParaRPr/>
          </a:p>
        </p:txBody>
      </p:sp>
      <p:sp>
        <p:nvSpPr>
          <p:cNvPr id="6311" name="Google Shape;6311;p44"/>
          <p:cNvSpPr/>
          <p:nvPr/>
        </p:nvSpPr>
        <p:spPr>
          <a:xfrm>
            <a:off x="6038462" y="5433106"/>
            <a:ext cx="685800" cy="685800"/>
          </a:xfrm>
          <a:prstGeom prst="ellipse">
            <a:avLst/>
          </a:prstGeom>
          <a:solidFill>
            <a:srgbClr val="7C6B4D"/>
          </a:solidFill>
          <a:ln cap="flat" cmpd="sng" w="12600">
            <a:solidFill>
              <a:srgbClr val="534733"/>
            </a:solidFill>
            <a:prstDash val="solid"/>
            <a:miter lim="800000"/>
            <a:headEnd len="sm" w="sm" type="none"/>
            <a:tailEnd len="sm" w="sm" type="none"/>
          </a:ln>
        </p:spPr>
        <p:txBody>
          <a:bodyPr anchorCtr="1" anchor="ctr" bIns="46800" lIns="90000" spcFirstLastPara="1" rIns="90000" wrap="square" tIns="46800">
            <a:noAutofit/>
          </a:bodyPr>
          <a:lstStyle/>
          <a:p>
            <a:pPr indent="0" lvl="0" marL="0" marR="0" rtl="0" algn="ctr">
              <a:spcBef>
                <a:spcPts val="0"/>
              </a:spcBef>
              <a:spcAft>
                <a:spcPts val="0"/>
              </a:spcAft>
              <a:buClr>
                <a:srgbClr val="FFFFFF"/>
              </a:buClr>
              <a:buSzPts val="3200"/>
              <a:buFont typeface="Libre Baskerville"/>
              <a:buNone/>
            </a:pPr>
            <a:r>
              <a:rPr lang="en-US" sz="3200">
                <a:solidFill>
                  <a:srgbClr val="FFFFFF"/>
                </a:solidFill>
                <a:latin typeface="Cambria"/>
                <a:ea typeface="Cambria"/>
                <a:cs typeface="Cambria"/>
                <a:sym typeface="Cambria"/>
              </a:rPr>
              <a:t>y</a:t>
            </a:r>
            <a:endParaRPr/>
          </a:p>
        </p:txBody>
      </p:sp>
      <p:sp>
        <p:nvSpPr>
          <p:cNvPr id="6312" name="Google Shape;6312;p44"/>
          <p:cNvSpPr txBox="1"/>
          <p:nvPr/>
        </p:nvSpPr>
        <p:spPr>
          <a:xfrm>
            <a:off x="1923662" y="3604306"/>
            <a:ext cx="2209800" cy="586957"/>
          </a:xfrm>
          <a:prstGeom prst="rect">
            <a:avLst/>
          </a:prstGeom>
          <a:noFill/>
          <a:ln>
            <a:noFill/>
          </a:ln>
        </p:spPr>
        <p:txBody>
          <a:bodyPr anchorCtr="0" anchor="t" bIns="46800" lIns="90000" spcFirstLastPara="1" rIns="90000" wrap="square" tIns="46800">
            <a:spAutoFit/>
          </a:bodyPr>
          <a:lstStyle/>
          <a:p>
            <a:pPr indent="0" lvl="0" marL="0" marR="0" rtl="0" algn="ctr">
              <a:spcBef>
                <a:spcPts val="0"/>
              </a:spcBef>
              <a:spcAft>
                <a:spcPts val="0"/>
              </a:spcAft>
              <a:buClr>
                <a:srgbClr val="000000"/>
              </a:buClr>
              <a:buSzPts val="3200"/>
              <a:buFont typeface="Times New Roman"/>
              <a:buNone/>
            </a:pPr>
            <a:r>
              <a:rPr lang="en-US" sz="3200">
                <a:solidFill>
                  <a:srgbClr val="000000"/>
                </a:solidFill>
                <a:latin typeface="Cambria"/>
                <a:ea typeface="Cambria"/>
                <a:cs typeface="Cambria"/>
                <a:sym typeface="Cambria"/>
              </a:rPr>
              <a:t>Processing</a:t>
            </a:r>
            <a:endParaRPr/>
          </a:p>
        </p:txBody>
      </p:sp>
      <p:sp>
        <p:nvSpPr>
          <p:cNvPr id="6313" name="Google Shape;6313;p44"/>
          <p:cNvSpPr txBox="1"/>
          <p:nvPr/>
        </p:nvSpPr>
        <p:spPr>
          <a:xfrm>
            <a:off x="1923662" y="2308906"/>
            <a:ext cx="1828800" cy="586957"/>
          </a:xfrm>
          <a:prstGeom prst="rect">
            <a:avLst/>
          </a:prstGeom>
          <a:noFill/>
          <a:ln>
            <a:noFill/>
          </a:ln>
        </p:spPr>
        <p:txBody>
          <a:bodyPr anchorCtr="0" anchor="t" bIns="46800" lIns="90000" spcFirstLastPara="1" rIns="90000" wrap="square" tIns="46800">
            <a:spAutoFit/>
          </a:bodyPr>
          <a:lstStyle/>
          <a:p>
            <a:pPr indent="0" lvl="0" marL="0" marR="0" rtl="0" algn="ctr">
              <a:spcBef>
                <a:spcPts val="0"/>
              </a:spcBef>
              <a:spcAft>
                <a:spcPts val="0"/>
              </a:spcAft>
              <a:buClr>
                <a:srgbClr val="000000"/>
              </a:buClr>
              <a:buSzPts val="3200"/>
              <a:buFont typeface="Times New Roman"/>
              <a:buNone/>
            </a:pPr>
            <a:r>
              <a:rPr lang="en-US" sz="3200">
                <a:solidFill>
                  <a:srgbClr val="000000"/>
                </a:solidFill>
                <a:latin typeface="Cambria"/>
                <a:ea typeface="Cambria"/>
                <a:cs typeface="Cambria"/>
                <a:sym typeface="Cambria"/>
              </a:rPr>
              <a:t>Input</a:t>
            </a:r>
            <a:endParaRPr/>
          </a:p>
        </p:txBody>
      </p:sp>
      <p:sp>
        <p:nvSpPr>
          <p:cNvPr id="6314" name="Google Shape;6314;p44"/>
          <p:cNvSpPr/>
          <p:nvPr/>
        </p:nvSpPr>
        <p:spPr>
          <a:xfrm>
            <a:off x="6952862" y="3934506"/>
            <a:ext cx="5086114" cy="586957"/>
          </a:xfrm>
          <a:prstGeom prst="rect">
            <a:avLst/>
          </a:prstGeom>
          <a:blipFill rotWithShape="1">
            <a:blip r:embed="rId7">
              <a:alphaModFix/>
            </a:blip>
            <a:stretch>
              <a:fillRect b="0" l="0" r="0" t="0"/>
            </a:stretch>
          </a:blipFill>
          <a:ln>
            <a:noFill/>
          </a:ln>
        </p:spPr>
        <p:txBody>
          <a:bodyPr anchorCtr="0" anchor="t" bIns="45700" lIns="91425" spcFirstLastPara="1" rIns="91425" wrap="square" tIns="45700">
            <a:noAutofit/>
          </a:bodyPr>
          <a:lstStyle/>
          <a:p>
            <a:pPr indent="0" lvl="0" marL="0" marR="0" rtl="0" algn="l">
              <a:spcBef>
                <a:spcPts val="0"/>
              </a:spcBef>
              <a:spcAft>
                <a:spcPts val="0"/>
              </a:spcAft>
              <a:buNone/>
            </a:pPr>
            <a:r>
              <a:rPr lang="en-US" sz="1800">
                <a:latin typeface="Calibri"/>
                <a:ea typeface="Calibri"/>
                <a:cs typeface="Calibri"/>
                <a:sym typeface="Calibri"/>
              </a:rPr>
              <a:t> </a:t>
            </a:r>
            <a:endParaRPr/>
          </a:p>
        </p:txBody>
      </p:sp>
      <p:cxnSp>
        <p:nvCxnSpPr>
          <p:cNvPr id="6315" name="Google Shape;6315;p44"/>
          <p:cNvCxnSpPr>
            <a:stCxn id="6310" idx="2"/>
            <a:endCxn id="6311" idx="0"/>
          </p:cNvCxnSpPr>
          <p:nvPr/>
        </p:nvCxnSpPr>
        <p:spPr>
          <a:xfrm>
            <a:off x="6038462" y="3947206"/>
            <a:ext cx="342900" cy="1485900"/>
          </a:xfrm>
          <a:prstGeom prst="straightConnector1">
            <a:avLst/>
          </a:prstGeom>
          <a:noFill/>
          <a:ln cap="flat" cmpd="sng" w="9525">
            <a:solidFill>
              <a:srgbClr val="AF3408"/>
            </a:solidFill>
            <a:prstDash val="solid"/>
            <a:miter lim="800000"/>
            <a:headEnd len="med" w="med" type="none"/>
            <a:tailEnd len="med" w="med" type="triangle"/>
          </a:ln>
        </p:spPr>
      </p:cxnSp>
      <p:cxnSp>
        <p:nvCxnSpPr>
          <p:cNvPr id="6316" name="Google Shape;6316;p44"/>
          <p:cNvCxnSpPr/>
          <p:nvPr/>
        </p:nvCxnSpPr>
        <p:spPr>
          <a:xfrm flipH="1">
            <a:off x="6722675" y="2818494"/>
            <a:ext cx="1779587" cy="1128712"/>
          </a:xfrm>
          <a:prstGeom prst="straightConnector1">
            <a:avLst/>
          </a:prstGeom>
          <a:noFill/>
          <a:ln cap="flat" cmpd="sng" w="9525">
            <a:solidFill>
              <a:srgbClr val="AF3408"/>
            </a:solidFill>
            <a:prstDash val="solid"/>
            <a:miter lim="800000"/>
            <a:headEnd len="med" w="med" type="none"/>
            <a:tailEnd len="med" w="med" type="none"/>
          </a:ln>
        </p:spPr>
      </p:cxnSp>
      <p:cxnSp>
        <p:nvCxnSpPr>
          <p:cNvPr id="6317" name="Google Shape;6317;p44"/>
          <p:cNvCxnSpPr/>
          <p:nvPr/>
        </p:nvCxnSpPr>
        <p:spPr>
          <a:xfrm flipH="1">
            <a:off x="6378187" y="2920094"/>
            <a:ext cx="6350" cy="685800"/>
          </a:xfrm>
          <a:prstGeom prst="straightConnector1">
            <a:avLst/>
          </a:prstGeom>
          <a:noFill/>
          <a:ln cap="flat" cmpd="sng" w="9525">
            <a:solidFill>
              <a:srgbClr val="AF3408"/>
            </a:solidFill>
            <a:prstDash val="solid"/>
            <a:miter lim="800000"/>
            <a:headEnd len="med" w="med" type="none"/>
            <a:tailEnd len="med" w="med" type="none"/>
          </a:ln>
        </p:spPr>
      </p:cxnSp>
      <p:cxnSp>
        <p:nvCxnSpPr>
          <p:cNvPr id="6318" name="Google Shape;6318;p44"/>
          <p:cNvCxnSpPr/>
          <p:nvPr/>
        </p:nvCxnSpPr>
        <p:spPr>
          <a:xfrm>
            <a:off x="4362062" y="2689906"/>
            <a:ext cx="1676400" cy="1257300"/>
          </a:xfrm>
          <a:prstGeom prst="straightConnector1">
            <a:avLst/>
          </a:prstGeom>
          <a:noFill/>
          <a:ln cap="flat" cmpd="sng" w="9525">
            <a:solidFill>
              <a:srgbClr val="AF3408"/>
            </a:solidFill>
            <a:prstDash val="solid"/>
            <a:miter lim="800000"/>
            <a:headEnd len="med" w="med" type="none"/>
            <a:tailEnd len="med" w="med" type="none"/>
          </a:ln>
        </p:spPr>
      </p:cxnSp>
      <p:sp>
        <p:nvSpPr>
          <p:cNvPr id="6319" name="Google Shape;6319;p44"/>
          <p:cNvSpPr txBox="1"/>
          <p:nvPr/>
        </p:nvSpPr>
        <p:spPr>
          <a:xfrm>
            <a:off x="4514462" y="2320019"/>
            <a:ext cx="1447800" cy="642937"/>
          </a:xfrm>
          <a:prstGeom prst="rect">
            <a:avLst/>
          </a:prstGeom>
          <a:noFill/>
          <a:ln>
            <a:noFill/>
          </a:ln>
        </p:spPr>
        <p:txBody>
          <a:bodyPr anchorCtr="0" anchor="t" bIns="46800" lIns="90000" spcFirstLastPara="1" rIns="90000" wrap="square" tIns="46800">
            <a:spAutoFit/>
          </a:bodyPr>
          <a:lstStyle/>
          <a:p>
            <a:pPr indent="0" lvl="0" marL="0" marR="0" rtl="0" algn="l">
              <a:spcBef>
                <a:spcPts val="0"/>
              </a:spcBef>
              <a:spcAft>
                <a:spcPts val="0"/>
              </a:spcAft>
              <a:buClr>
                <a:srgbClr val="000000"/>
              </a:buClr>
              <a:buSzPts val="1800"/>
              <a:buFont typeface="Libre Baskerville"/>
              <a:buNone/>
            </a:pPr>
            <a:r>
              <a:rPr lang="en-US" sz="1800">
                <a:solidFill>
                  <a:srgbClr val="000000"/>
                </a:solidFill>
                <a:latin typeface="Calibri"/>
                <a:ea typeface="Calibri"/>
                <a:cs typeface="Calibri"/>
                <a:sym typeface="Calibri"/>
              </a:rPr>
              <a:t>. . . . . . . . . . . . </a:t>
            </a:r>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23" name="Shape 6323"/>
        <p:cNvGrpSpPr/>
        <p:nvPr/>
      </p:nvGrpSpPr>
      <p:grpSpPr>
        <a:xfrm>
          <a:off x="0" y="0"/>
          <a:ext cx="0" cy="0"/>
          <a:chOff x="0" y="0"/>
          <a:chExt cx="0" cy="0"/>
        </a:xfrm>
      </p:grpSpPr>
      <p:sp>
        <p:nvSpPr>
          <p:cNvPr id="6324" name="Google Shape;6324;p45"/>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6325" name="Google Shape;6325;p45"/>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6326" name="Google Shape;6326;p45"/>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6327" name="Google Shape;6327;p45"/>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6328" name="Google Shape;6328;p45"/>
          <p:cNvGrpSpPr/>
          <p:nvPr/>
        </p:nvGrpSpPr>
        <p:grpSpPr>
          <a:xfrm flipH="1">
            <a:off x="500415" y="164589"/>
            <a:ext cx="987415" cy="917986"/>
            <a:chOff x="5269706" y="2450306"/>
            <a:chExt cx="1654493" cy="1950720"/>
          </a:xfrm>
        </p:grpSpPr>
        <p:sp>
          <p:nvSpPr>
            <p:cNvPr id="6329" name="Google Shape;6329;p45"/>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30" name="Google Shape;6330;p45"/>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31" name="Google Shape;6331;p45"/>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32" name="Google Shape;6332;p45"/>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33" name="Google Shape;6333;p45"/>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34" name="Google Shape;6334;p45"/>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35" name="Google Shape;6335;p45"/>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36" name="Google Shape;6336;p45"/>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37" name="Google Shape;6337;p45"/>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38" name="Google Shape;6338;p45"/>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39" name="Google Shape;6339;p45"/>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40" name="Google Shape;6340;p45"/>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41" name="Google Shape;6341;p45"/>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42" name="Google Shape;6342;p45"/>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43" name="Google Shape;6343;p45"/>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44" name="Google Shape;6344;p45"/>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45" name="Google Shape;6345;p45"/>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46" name="Google Shape;6346;p45"/>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47" name="Google Shape;6347;p45"/>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48" name="Google Shape;6348;p45"/>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49" name="Google Shape;6349;p45"/>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50" name="Google Shape;6350;p45"/>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51" name="Google Shape;6351;p45"/>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52" name="Google Shape;6352;p45"/>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53" name="Google Shape;6353;p45"/>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54" name="Google Shape;6354;p45"/>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55" name="Google Shape;6355;p45"/>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56" name="Google Shape;6356;p45"/>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57" name="Google Shape;6357;p45"/>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58" name="Google Shape;6358;p45"/>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59" name="Google Shape;6359;p45"/>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60" name="Google Shape;6360;p45"/>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61" name="Google Shape;6361;p45"/>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62" name="Google Shape;6362;p45"/>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63" name="Google Shape;6363;p45"/>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64" name="Google Shape;6364;p45"/>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65" name="Google Shape;6365;p45"/>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66" name="Google Shape;6366;p45"/>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67" name="Google Shape;6367;p45"/>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68" name="Google Shape;6368;p45"/>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69" name="Google Shape;6369;p45"/>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70" name="Google Shape;6370;p45"/>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71" name="Google Shape;6371;p45"/>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72" name="Google Shape;6372;p45"/>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73" name="Google Shape;6373;p45"/>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74" name="Google Shape;6374;p45"/>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75" name="Google Shape;6375;p45"/>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76" name="Google Shape;6376;p45"/>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77" name="Google Shape;6377;p45"/>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78" name="Google Shape;6378;p45"/>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79" name="Google Shape;6379;p45"/>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80" name="Google Shape;6380;p45"/>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81" name="Google Shape;6381;p45"/>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82" name="Google Shape;6382;p45"/>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83" name="Google Shape;6383;p45"/>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84" name="Google Shape;6384;p45"/>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85" name="Google Shape;6385;p45"/>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86" name="Google Shape;6386;p45"/>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87" name="Google Shape;6387;p45"/>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88" name="Google Shape;6388;p45"/>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89" name="Google Shape;6389;p45"/>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90" name="Google Shape;6390;p45"/>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91" name="Google Shape;6391;p45"/>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92" name="Google Shape;6392;p45"/>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93" name="Google Shape;6393;p45"/>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94" name="Google Shape;6394;p45"/>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95" name="Google Shape;6395;p45"/>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96" name="Google Shape;6396;p45"/>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97" name="Google Shape;6397;p45"/>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98" name="Google Shape;6398;p45"/>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99" name="Google Shape;6399;p45"/>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00" name="Google Shape;6400;p45"/>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01" name="Google Shape;6401;p45"/>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02" name="Google Shape;6402;p45"/>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03" name="Google Shape;6403;p45"/>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04" name="Google Shape;6404;p45"/>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05" name="Google Shape;6405;p45"/>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06" name="Google Shape;6406;p45"/>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07" name="Google Shape;6407;p45"/>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08" name="Google Shape;6408;p45"/>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09" name="Google Shape;6409;p45"/>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10" name="Google Shape;6410;p45"/>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11" name="Google Shape;6411;p45"/>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12" name="Google Shape;6412;p45"/>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13" name="Google Shape;6413;p45"/>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14" name="Google Shape;6414;p45"/>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15" name="Google Shape;6415;p45"/>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16" name="Google Shape;6416;p45"/>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17" name="Google Shape;6417;p45"/>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18" name="Google Shape;6418;p45"/>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19" name="Google Shape;6419;p45"/>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20" name="Google Shape;6420;p45"/>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21" name="Google Shape;6421;p45"/>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22" name="Google Shape;6422;p45"/>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23" name="Google Shape;6423;p45"/>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24" name="Google Shape;6424;p45"/>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25" name="Google Shape;6425;p45"/>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26" name="Google Shape;6426;p45"/>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27" name="Google Shape;6427;p45"/>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28" name="Google Shape;6428;p45"/>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29" name="Google Shape;6429;p45"/>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30" name="Google Shape;6430;p45"/>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31" name="Google Shape;6431;p45"/>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32" name="Google Shape;6432;p45"/>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33" name="Google Shape;6433;p45"/>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34" name="Google Shape;6434;p45"/>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35" name="Google Shape;6435;p45"/>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36" name="Google Shape;6436;p45"/>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37" name="Google Shape;6437;p45"/>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38" name="Google Shape;6438;p45"/>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39" name="Google Shape;6439;p45"/>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40" name="Google Shape;6440;p45"/>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41" name="Google Shape;6441;p45"/>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42" name="Google Shape;6442;p45"/>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43" name="Google Shape;6443;p45"/>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44" name="Google Shape;6444;p45"/>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45" name="Google Shape;6445;p45"/>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46" name="Google Shape;6446;p45"/>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47" name="Google Shape;6447;p45"/>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48" name="Google Shape;6448;p45"/>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49" name="Google Shape;6449;p45"/>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50" name="Google Shape;6450;p45"/>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51" name="Google Shape;6451;p45"/>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52" name="Google Shape;6452;p45"/>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53" name="Google Shape;6453;p45"/>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54" name="Google Shape;6454;p45"/>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55" name="Google Shape;6455;p45"/>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6456" name="Google Shape;6456;p45"/>
          <p:cNvSpPr/>
          <p:nvPr/>
        </p:nvSpPr>
        <p:spPr>
          <a:xfrm>
            <a:off x="500415" y="1301227"/>
            <a:ext cx="11377454" cy="43088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How do ANN works? (Cntd.)</a:t>
            </a:r>
            <a:endParaRPr/>
          </a:p>
        </p:txBody>
      </p:sp>
      <p:sp>
        <p:nvSpPr>
          <p:cNvPr id="6457" name="Google Shape;6457;p45"/>
          <p:cNvSpPr txBox="1"/>
          <p:nvPr/>
        </p:nvSpPr>
        <p:spPr>
          <a:xfrm>
            <a:off x="2962469" y="5553945"/>
            <a:ext cx="2133600" cy="586957"/>
          </a:xfrm>
          <a:prstGeom prst="rect">
            <a:avLst/>
          </a:prstGeom>
          <a:noFill/>
          <a:ln>
            <a:noFill/>
          </a:ln>
        </p:spPr>
        <p:txBody>
          <a:bodyPr anchorCtr="0" anchor="t" bIns="46800" lIns="90000" spcFirstLastPara="1" rIns="90000" wrap="square" tIns="46800">
            <a:spAutoFit/>
          </a:bodyPr>
          <a:lstStyle/>
          <a:p>
            <a:pPr indent="0" lvl="0" marL="0" marR="0" rtl="0" algn="ctr">
              <a:spcBef>
                <a:spcPts val="0"/>
              </a:spcBef>
              <a:spcAft>
                <a:spcPts val="0"/>
              </a:spcAft>
              <a:buClr>
                <a:srgbClr val="000000"/>
              </a:buClr>
              <a:buSzPts val="3200"/>
              <a:buFont typeface="Times New Roman"/>
              <a:buNone/>
            </a:pPr>
            <a:r>
              <a:rPr lang="en-US" sz="3200">
                <a:solidFill>
                  <a:srgbClr val="000000"/>
                </a:solidFill>
                <a:latin typeface="Cambria"/>
                <a:ea typeface="Cambria"/>
                <a:cs typeface="Cambria"/>
                <a:sym typeface="Cambria"/>
              </a:rPr>
              <a:t>Output</a:t>
            </a:r>
            <a:endParaRPr/>
          </a:p>
        </p:txBody>
      </p:sp>
      <p:sp>
        <p:nvSpPr>
          <p:cNvPr id="6458" name="Google Shape;6458;p45"/>
          <p:cNvSpPr/>
          <p:nvPr/>
        </p:nvSpPr>
        <p:spPr>
          <a:xfrm>
            <a:off x="9439469" y="1696320"/>
            <a:ext cx="685800" cy="685800"/>
          </a:xfrm>
          <a:prstGeom prst="ellipse">
            <a:avLst/>
          </a:prstGeom>
          <a:blipFill rotWithShape="1">
            <a:blip r:embed="rId3">
              <a:alphaModFix/>
            </a:blip>
            <a:stretch>
              <a:fillRect b="0" l="0" r="0" t="0"/>
            </a:stretch>
          </a:blipFill>
          <a:ln cap="flat" cmpd="sng" w="12600">
            <a:solidFill>
              <a:srgbClr val="9B320E"/>
            </a:solidFill>
            <a:prstDash val="solid"/>
            <a:miter lim="800000"/>
            <a:headEnd len="sm" w="sm" type="none"/>
            <a:tailEnd len="sm" w="sm" type="none"/>
          </a:ln>
        </p:spPr>
        <p:txBody>
          <a:bodyPr anchorCtr="0" anchor="t" bIns="45700" lIns="91425" spcFirstLastPara="1" rIns="91425" wrap="square" tIns="45700">
            <a:noAutofit/>
          </a:bodyPr>
          <a:lstStyle/>
          <a:p>
            <a:pPr indent="0" lvl="0" marL="0" marR="0" rtl="0" algn="l">
              <a:spcBef>
                <a:spcPts val="0"/>
              </a:spcBef>
              <a:spcAft>
                <a:spcPts val="0"/>
              </a:spcAft>
              <a:buNone/>
            </a:pPr>
            <a:r>
              <a:rPr lang="en-US" sz="1800">
                <a:latin typeface="Calibri"/>
                <a:ea typeface="Calibri"/>
                <a:cs typeface="Calibri"/>
                <a:sym typeface="Calibri"/>
              </a:rPr>
              <a:t> </a:t>
            </a:r>
            <a:endParaRPr/>
          </a:p>
        </p:txBody>
      </p:sp>
      <p:sp>
        <p:nvSpPr>
          <p:cNvPr id="6459" name="Google Shape;6459;p45"/>
          <p:cNvSpPr/>
          <p:nvPr/>
        </p:nvSpPr>
        <p:spPr>
          <a:xfrm>
            <a:off x="7077269" y="1696320"/>
            <a:ext cx="685800" cy="685800"/>
          </a:xfrm>
          <a:prstGeom prst="ellipse">
            <a:avLst/>
          </a:prstGeom>
          <a:blipFill rotWithShape="1">
            <a:blip r:embed="rId4">
              <a:alphaModFix/>
            </a:blip>
            <a:stretch>
              <a:fillRect b="0" l="0" r="0" t="0"/>
            </a:stretch>
          </a:blipFill>
          <a:ln cap="flat" cmpd="sng" w="12600">
            <a:solidFill>
              <a:srgbClr val="69240C"/>
            </a:solidFill>
            <a:prstDash val="solid"/>
            <a:miter lim="800000"/>
            <a:headEnd len="sm" w="sm" type="none"/>
            <a:tailEnd len="sm" w="sm" type="none"/>
          </a:ln>
        </p:spPr>
        <p:txBody>
          <a:bodyPr anchorCtr="0" anchor="t" bIns="45700" lIns="91425" spcFirstLastPara="1" rIns="91425" wrap="square" tIns="45700">
            <a:noAutofit/>
          </a:bodyPr>
          <a:lstStyle/>
          <a:p>
            <a:pPr indent="0" lvl="0" marL="0" marR="0" rtl="0" algn="l">
              <a:spcBef>
                <a:spcPts val="0"/>
              </a:spcBef>
              <a:spcAft>
                <a:spcPts val="0"/>
              </a:spcAft>
              <a:buNone/>
            </a:pPr>
            <a:r>
              <a:rPr lang="en-US" sz="1800">
                <a:latin typeface="Calibri"/>
                <a:ea typeface="Calibri"/>
                <a:cs typeface="Calibri"/>
                <a:sym typeface="Calibri"/>
              </a:rPr>
              <a:t> </a:t>
            </a:r>
            <a:endParaRPr/>
          </a:p>
        </p:txBody>
      </p:sp>
      <p:sp>
        <p:nvSpPr>
          <p:cNvPr id="6460" name="Google Shape;6460;p45"/>
          <p:cNvSpPr/>
          <p:nvPr/>
        </p:nvSpPr>
        <p:spPr>
          <a:xfrm>
            <a:off x="4715069" y="1696320"/>
            <a:ext cx="685800" cy="685800"/>
          </a:xfrm>
          <a:prstGeom prst="ellipse">
            <a:avLst/>
          </a:prstGeom>
          <a:blipFill rotWithShape="1">
            <a:blip r:embed="rId5">
              <a:alphaModFix/>
            </a:blip>
            <a:stretch>
              <a:fillRect b="0" l="0" r="0" t="0"/>
            </a:stretch>
          </a:blipFill>
          <a:ln cap="flat" cmpd="sng" w="12600">
            <a:solidFill>
              <a:srgbClr val="69240C"/>
            </a:solidFill>
            <a:prstDash val="solid"/>
            <a:miter lim="800000"/>
            <a:headEnd len="sm" w="sm" type="none"/>
            <a:tailEnd len="sm" w="sm" type="none"/>
          </a:ln>
        </p:spPr>
        <p:txBody>
          <a:bodyPr anchorCtr="0" anchor="t" bIns="45700" lIns="91425" spcFirstLastPara="1" rIns="91425" wrap="square" tIns="45700">
            <a:noAutofit/>
          </a:bodyPr>
          <a:lstStyle/>
          <a:p>
            <a:pPr indent="0" lvl="0" marL="0" marR="0" rtl="0" algn="l">
              <a:spcBef>
                <a:spcPts val="0"/>
              </a:spcBef>
              <a:spcAft>
                <a:spcPts val="0"/>
              </a:spcAft>
              <a:buNone/>
            </a:pPr>
            <a:r>
              <a:rPr lang="en-US" sz="1800">
                <a:latin typeface="Calibri"/>
                <a:ea typeface="Calibri"/>
                <a:cs typeface="Calibri"/>
                <a:sym typeface="Calibri"/>
              </a:rPr>
              <a:t> </a:t>
            </a:r>
            <a:endParaRPr/>
          </a:p>
        </p:txBody>
      </p:sp>
      <p:sp>
        <p:nvSpPr>
          <p:cNvPr id="6461" name="Google Shape;6461;p45"/>
          <p:cNvSpPr/>
          <p:nvPr/>
        </p:nvSpPr>
        <p:spPr>
          <a:xfrm>
            <a:off x="7077269" y="3725145"/>
            <a:ext cx="685800" cy="685800"/>
          </a:xfrm>
          <a:prstGeom prst="ellipse">
            <a:avLst/>
          </a:prstGeom>
          <a:solidFill>
            <a:srgbClr val="742217"/>
          </a:solidFill>
          <a:ln cap="flat" cmpd="sng" w="12600">
            <a:solidFill>
              <a:srgbClr val="4E1610"/>
            </a:solidFill>
            <a:prstDash val="solid"/>
            <a:miter lim="800000"/>
            <a:headEnd len="sm" w="sm" type="none"/>
            <a:tailEnd len="sm" w="sm" type="none"/>
          </a:ln>
        </p:spPr>
        <p:txBody>
          <a:bodyPr anchorCtr="1" anchor="ctr" bIns="46800" lIns="90000" spcFirstLastPara="1" rIns="90000" wrap="square" tIns="46800">
            <a:noAutofit/>
          </a:bodyPr>
          <a:lstStyle/>
          <a:p>
            <a:pPr indent="0" lvl="0" marL="0" marR="0" rtl="0" algn="ctr">
              <a:spcBef>
                <a:spcPts val="0"/>
              </a:spcBef>
              <a:spcAft>
                <a:spcPts val="0"/>
              </a:spcAft>
              <a:buClr>
                <a:srgbClr val="FFFFFF"/>
              </a:buClr>
              <a:buSzPts val="2800"/>
              <a:buFont typeface="Libre Baskerville"/>
              <a:buNone/>
            </a:pPr>
            <a:r>
              <a:rPr lang="en-US" sz="2800">
                <a:solidFill>
                  <a:srgbClr val="FFFFFF"/>
                </a:solidFill>
                <a:latin typeface="Cambria"/>
                <a:ea typeface="Cambria"/>
                <a:cs typeface="Cambria"/>
                <a:sym typeface="Cambria"/>
              </a:rPr>
              <a:t>∑</a:t>
            </a:r>
            <a:endParaRPr/>
          </a:p>
        </p:txBody>
      </p:sp>
      <p:sp>
        <p:nvSpPr>
          <p:cNvPr id="6462" name="Google Shape;6462;p45"/>
          <p:cNvSpPr/>
          <p:nvPr/>
        </p:nvSpPr>
        <p:spPr>
          <a:xfrm>
            <a:off x="7077269" y="5553945"/>
            <a:ext cx="685800" cy="685800"/>
          </a:xfrm>
          <a:prstGeom prst="ellipse">
            <a:avLst/>
          </a:prstGeom>
          <a:solidFill>
            <a:srgbClr val="7C6B4D"/>
          </a:solidFill>
          <a:ln cap="flat" cmpd="sng" w="12600">
            <a:solidFill>
              <a:srgbClr val="534733"/>
            </a:solidFill>
            <a:prstDash val="solid"/>
            <a:miter lim="800000"/>
            <a:headEnd len="sm" w="sm" type="none"/>
            <a:tailEnd len="sm" w="sm" type="none"/>
          </a:ln>
        </p:spPr>
        <p:txBody>
          <a:bodyPr anchorCtr="1" anchor="ctr" bIns="46800" lIns="90000" spcFirstLastPara="1" rIns="90000" wrap="square" tIns="46800">
            <a:noAutofit/>
          </a:bodyPr>
          <a:lstStyle/>
          <a:p>
            <a:pPr indent="0" lvl="0" marL="0" marR="0" rtl="0" algn="ctr">
              <a:spcBef>
                <a:spcPts val="0"/>
              </a:spcBef>
              <a:spcAft>
                <a:spcPts val="0"/>
              </a:spcAft>
              <a:buClr>
                <a:srgbClr val="FFFFFF"/>
              </a:buClr>
              <a:buSzPts val="2400"/>
              <a:buFont typeface="Libre Baskerville"/>
              <a:buNone/>
            </a:pPr>
            <a:r>
              <a:rPr lang="en-US" sz="2400">
                <a:solidFill>
                  <a:srgbClr val="FFFFFF"/>
                </a:solidFill>
                <a:latin typeface="Cambria"/>
                <a:ea typeface="Cambria"/>
                <a:cs typeface="Cambria"/>
                <a:sym typeface="Cambria"/>
              </a:rPr>
              <a:t>y</a:t>
            </a:r>
            <a:endParaRPr/>
          </a:p>
        </p:txBody>
      </p:sp>
      <p:sp>
        <p:nvSpPr>
          <p:cNvPr id="6463" name="Google Shape;6463;p45"/>
          <p:cNvSpPr txBox="1"/>
          <p:nvPr/>
        </p:nvSpPr>
        <p:spPr>
          <a:xfrm>
            <a:off x="2962469" y="3725145"/>
            <a:ext cx="2209800" cy="586957"/>
          </a:xfrm>
          <a:prstGeom prst="rect">
            <a:avLst/>
          </a:prstGeom>
          <a:noFill/>
          <a:ln>
            <a:noFill/>
          </a:ln>
        </p:spPr>
        <p:txBody>
          <a:bodyPr anchorCtr="0" anchor="t" bIns="46800" lIns="90000" spcFirstLastPara="1" rIns="90000" wrap="square" tIns="46800">
            <a:spAutoFit/>
          </a:bodyPr>
          <a:lstStyle/>
          <a:p>
            <a:pPr indent="0" lvl="0" marL="0" marR="0" rtl="0" algn="ctr">
              <a:spcBef>
                <a:spcPts val="0"/>
              </a:spcBef>
              <a:spcAft>
                <a:spcPts val="0"/>
              </a:spcAft>
              <a:buClr>
                <a:srgbClr val="000000"/>
              </a:buClr>
              <a:buSzPts val="3200"/>
              <a:buFont typeface="Times New Roman"/>
              <a:buNone/>
            </a:pPr>
            <a:r>
              <a:rPr lang="en-US" sz="3200">
                <a:solidFill>
                  <a:srgbClr val="000000"/>
                </a:solidFill>
                <a:latin typeface="Cambria"/>
                <a:ea typeface="Cambria"/>
                <a:cs typeface="Cambria"/>
                <a:sym typeface="Cambria"/>
              </a:rPr>
              <a:t>Processing</a:t>
            </a:r>
            <a:endParaRPr/>
          </a:p>
        </p:txBody>
      </p:sp>
      <p:sp>
        <p:nvSpPr>
          <p:cNvPr id="6464" name="Google Shape;6464;p45"/>
          <p:cNvSpPr txBox="1"/>
          <p:nvPr/>
        </p:nvSpPr>
        <p:spPr>
          <a:xfrm>
            <a:off x="2962469" y="2048745"/>
            <a:ext cx="1828800" cy="586957"/>
          </a:xfrm>
          <a:prstGeom prst="rect">
            <a:avLst/>
          </a:prstGeom>
          <a:noFill/>
          <a:ln>
            <a:noFill/>
          </a:ln>
        </p:spPr>
        <p:txBody>
          <a:bodyPr anchorCtr="0" anchor="t" bIns="46800" lIns="90000" spcFirstLastPara="1" rIns="90000" wrap="square" tIns="46800">
            <a:spAutoFit/>
          </a:bodyPr>
          <a:lstStyle/>
          <a:p>
            <a:pPr indent="0" lvl="0" marL="0" marR="0" rtl="0" algn="ctr">
              <a:spcBef>
                <a:spcPts val="0"/>
              </a:spcBef>
              <a:spcAft>
                <a:spcPts val="0"/>
              </a:spcAft>
              <a:buClr>
                <a:srgbClr val="000000"/>
              </a:buClr>
              <a:buSzPts val="3200"/>
              <a:buFont typeface="Times New Roman"/>
              <a:buNone/>
            </a:pPr>
            <a:r>
              <a:rPr lang="en-US" sz="3200">
                <a:solidFill>
                  <a:srgbClr val="000000"/>
                </a:solidFill>
                <a:latin typeface="Cambria"/>
                <a:ea typeface="Cambria"/>
                <a:cs typeface="Cambria"/>
                <a:sym typeface="Cambria"/>
              </a:rPr>
              <a:t>Input</a:t>
            </a:r>
            <a:endParaRPr/>
          </a:p>
        </p:txBody>
      </p:sp>
      <p:sp>
        <p:nvSpPr>
          <p:cNvPr id="6465" name="Google Shape;6465;p45"/>
          <p:cNvSpPr/>
          <p:nvPr/>
        </p:nvSpPr>
        <p:spPr>
          <a:xfrm>
            <a:off x="7788940" y="4154201"/>
            <a:ext cx="4328918" cy="417679"/>
          </a:xfrm>
          <a:prstGeom prst="rect">
            <a:avLst/>
          </a:prstGeom>
          <a:blipFill rotWithShape="1">
            <a:blip r:embed="rId6">
              <a:alphaModFix/>
            </a:blip>
            <a:stretch>
              <a:fillRect b="-17388" l="-562" r="0" t="0"/>
            </a:stretch>
          </a:blipFill>
          <a:ln>
            <a:noFill/>
          </a:ln>
        </p:spPr>
        <p:txBody>
          <a:bodyPr anchorCtr="0" anchor="t" bIns="45700" lIns="91425" spcFirstLastPara="1" rIns="91425" wrap="square" tIns="45700">
            <a:noAutofit/>
          </a:bodyPr>
          <a:lstStyle/>
          <a:p>
            <a:pPr indent="0" lvl="0" marL="0" marR="0" rtl="0" algn="l">
              <a:spcBef>
                <a:spcPts val="0"/>
              </a:spcBef>
              <a:spcAft>
                <a:spcPts val="0"/>
              </a:spcAft>
              <a:buNone/>
            </a:pPr>
            <a:r>
              <a:rPr lang="en-US" sz="1800">
                <a:latin typeface="Calibri"/>
                <a:ea typeface="Calibri"/>
                <a:cs typeface="Calibri"/>
                <a:sym typeface="Calibri"/>
              </a:rPr>
              <a:t> </a:t>
            </a:r>
            <a:endParaRPr/>
          </a:p>
        </p:txBody>
      </p:sp>
      <p:cxnSp>
        <p:nvCxnSpPr>
          <p:cNvPr id="6466" name="Google Shape;6466;p45"/>
          <p:cNvCxnSpPr>
            <a:stCxn id="6461" idx="2"/>
            <a:endCxn id="6462" idx="0"/>
          </p:cNvCxnSpPr>
          <p:nvPr/>
        </p:nvCxnSpPr>
        <p:spPr>
          <a:xfrm>
            <a:off x="7077269" y="4068045"/>
            <a:ext cx="342900" cy="1485900"/>
          </a:xfrm>
          <a:prstGeom prst="straightConnector1">
            <a:avLst/>
          </a:prstGeom>
          <a:noFill/>
          <a:ln cap="flat" cmpd="sng" w="9525">
            <a:solidFill>
              <a:srgbClr val="AF3408"/>
            </a:solidFill>
            <a:prstDash val="solid"/>
            <a:miter lim="800000"/>
            <a:headEnd len="med" w="med" type="none"/>
            <a:tailEnd len="med" w="med" type="triangle"/>
          </a:ln>
        </p:spPr>
      </p:cxnSp>
      <p:sp>
        <p:nvSpPr>
          <p:cNvPr id="6467" name="Google Shape;6467;p45"/>
          <p:cNvSpPr/>
          <p:nvPr/>
        </p:nvSpPr>
        <p:spPr>
          <a:xfrm>
            <a:off x="8448869" y="2810745"/>
            <a:ext cx="685800" cy="685800"/>
          </a:xfrm>
          <a:prstGeom prst="ellipse">
            <a:avLst/>
          </a:prstGeom>
          <a:blipFill rotWithShape="1">
            <a:blip r:embed="rId7">
              <a:alphaModFix/>
            </a:blip>
            <a:stretch>
              <a:fillRect b="0" l="0" r="0" t="0"/>
            </a:stretch>
          </a:blipFill>
          <a:ln cap="flat" cmpd="sng" w="12600">
            <a:solidFill>
              <a:srgbClr val="9B320E"/>
            </a:solidFill>
            <a:prstDash val="solid"/>
            <a:miter lim="800000"/>
            <a:headEnd len="sm" w="sm" type="none"/>
            <a:tailEnd len="sm" w="sm" type="none"/>
          </a:ln>
        </p:spPr>
        <p:txBody>
          <a:bodyPr anchorCtr="0" anchor="t" bIns="45700" lIns="91425" spcFirstLastPara="1" rIns="91425" wrap="square" tIns="45700">
            <a:noAutofit/>
          </a:bodyPr>
          <a:lstStyle/>
          <a:p>
            <a:pPr indent="0" lvl="0" marL="0" marR="0" rtl="0" algn="l">
              <a:spcBef>
                <a:spcPts val="0"/>
              </a:spcBef>
              <a:spcAft>
                <a:spcPts val="0"/>
              </a:spcAft>
              <a:buNone/>
            </a:pPr>
            <a:r>
              <a:rPr lang="en-US" sz="1800">
                <a:latin typeface="Calibri"/>
                <a:ea typeface="Calibri"/>
                <a:cs typeface="Calibri"/>
                <a:sym typeface="Calibri"/>
              </a:rPr>
              <a:t> </a:t>
            </a:r>
            <a:endParaRPr/>
          </a:p>
        </p:txBody>
      </p:sp>
      <p:sp>
        <p:nvSpPr>
          <p:cNvPr id="6468" name="Google Shape;6468;p45"/>
          <p:cNvSpPr/>
          <p:nvPr/>
        </p:nvSpPr>
        <p:spPr>
          <a:xfrm>
            <a:off x="7077269" y="2810745"/>
            <a:ext cx="685800" cy="685800"/>
          </a:xfrm>
          <a:prstGeom prst="ellipse">
            <a:avLst/>
          </a:prstGeom>
          <a:blipFill rotWithShape="1">
            <a:blip r:embed="rId8">
              <a:alphaModFix/>
            </a:blip>
            <a:stretch>
              <a:fillRect b="0" l="0" r="0" t="0"/>
            </a:stretch>
          </a:blipFill>
          <a:ln cap="flat" cmpd="sng" w="12600">
            <a:solidFill>
              <a:srgbClr val="69240C"/>
            </a:solidFill>
            <a:prstDash val="solid"/>
            <a:miter lim="800000"/>
            <a:headEnd len="sm" w="sm" type="none"/>
            <a:tailEnd len="sm" w="sm" type="none"/>
          </a:ln>
        </p:spPr>
        <p:txBody>
          <a:bodyPr anchorCtr="0" anchor="t" bIns="45700" lIns="91425" spcFirstLastPara="1" rIns="91425" wrap="square" tIns="45700">
            <a:noAutofit/>
          </a:bodyPr>
          <a:lstStyle/>
          <a:p>
            <a:pPr indent="0" lvl="0" marL="0" marR="0" rtl="0" algn="l">
              <a:spcBef>
                <a:spcPts val="0"/>
              </a:spcBef>
              <a:spcAft>
                <a:spcPts val="0"/>
              </a:spcAft>
              <a:buNone/>
            </a:pPr>
            <a:r>
              <a:rPr lang="en-US" sz="1800">
                <a:latin typeface="Calibri"/>
                <a:ea typeface="Calibri"/>
                <a:cs typeface="Calibri"/>
                <a:sym typeface="Calibri"/>
              </a:rPr>
              <a:t> </a:t>
            </a:r>
            <a:endParaRPr/>
          </a:p>
        </p:txBody>
      </p:sp>
      <p:sp>
        <p:nvSpPr>
          <p:cNvPr id="6469" name="Google Shape;6469;p45"/>
          <p:cNvSpPr/>
          <p:nvPr/>
        </p:nvSpPr>
        <p:spPr>
          <a:xfrm>
            <a:off x="5705669" y="2763120"/>
            <a:ext cx="685800" cy="685800"/>
          </a:xfrm>
          <a:prstGeom prst="ellipse">
            <a:avLst/>
          </a:prstGeom>
          <a:blipFill rotWithShape="1">
            <a:blip r:embed="rId9">
              <a:alphaModFix/>
            </a:blip>
            <a:stretch>
              <a:fillRect b="0" l="0" r="0" t="0"/>
            </a:stretch>
          </a:blipFill>
          <a:ln cap="flat" cmpd="sng" w="12600">
            <a:solidFill>
              <a:srgbClr val="69240C"/>
            </a:solidFill>
            <a:prstDash val="solid"/>
            <a:miter lim="800000"/>
            <a:headEnd len="sm" w="sm" type="none"/>
            <a:tailEnd len="sm" w="sm" type="none"/>
          </a:ln>
        </p:spPr>
        <p:txBody>
          <a:bodyPr anchorCtr="0" anchor="t" bIns="45700" lIns="91425" spcFirstLastPara="1" rIns="91425" wrap="square" tIns="45700">
            <a:noAutofit/>
          </a:bodyPr>
          <a:lstStyle/>
          <a:p>
            <a:pPr indent="0" lvl="0" marL="0" marR="0" rtl="0" algn="l">
              <a:spcBef>
                <a:spcPts val="0"/>
              </a:spcBef>
              <a:spcAft>
                <a:spcPts val="0"/>
              </a:spcAft>
              <a:buNone/>
            </a:pPr>
            <a:r>
              <a:rPr lang="en-US" sz="1800">
                <a:latin typeface="Calibri"/>
                <a:ea typeface="Calibri"/>
                <a:cs typeface="Calibri"/>
                <a:sym typeface="Calibri"/>
              </a:rPr>
              <a:t> </a:t>
            </a:r>
            <a:endParaRPr/>
          </a:p>
        </p:txBody>
      </p:sp>
      <p:sp>
        <p:nvSpPr>
          <p:cNvPr id="6470" name="Google Shape;6470;p45"/>
          <p:cNvSpPr txBox="1"/>
          <p:nvPr/>
        </p:nvSpPr>
        <p:spPr>
          <a:xfrm>
            <a:off x="2962469" y="2912345"/>
            <a:ext cx="1828800" cy="586957"/>
          </a:xfrm>
          <a:prstGeom prst="rect">
            <a:avLst/>
          </a:prstGeom>
          <a:noFill/>
          <a:ln>
            <a:noFill/>
          </a:ln>
        </p:spPr>
        <p:txBody>
          <a:bodyPr anchorCtr="0" anchor="t" bIns="46800" lIns="90000" spcFirstLastPara="1" rIns="90000" wrap="square" tIns="46800">
            <a:spAutoFit/>
          </a:bodyPr>
          <a:lstStyle/>
          <a:p>
            <a:pPr indent="0" lvl="0" marL="0" marR="0" rtl="0" algn="ctr">
              <a:spcBef>
                <a:spcPts val="0"/>
              </a:spcBef>
              <a:spcAft>
                <a:spcPts val="0"/>
              </a:spcAft>
              <a:buClr>
                <a:srgbClr val="000000"/>
              </a:buClr>
              <a:buSzPts val="3200"/>
              <a:buFont typeface="Times New Roman"/>
              <a:buNone/>
            </a:pPr>
            <a:r>
              <a:rPr lang="en-US" sz="3200">
                <a:solidFill>
                  <a:srgbClr val="000000"/>
                </a:solidFill>
                <a:latin typeface="Cambria"/>
                <a:ea typeface="Cambria"/>
                <a:cs typeface="Cambria"/>
                <a:sym typeface="Cambria"/>
              </a:rPr>
              <a:t>Weights</a:t>
            </a:r>
            <a:endParaRPr/>
          </a:p>
        </p:txBody>
      </p:sp>
      <p:sp>
        <p:nvSpPr>
          <p:cNvPr id="6471" name="Google Shape;6471;p45"/>
          <p:cNvSpPr txBox="1"/>
          <p:nvPr/>
        </p:nvSpPr>
        <p:spPr>
          <a:xfrm>
            <a:off x="5477069" y="1772520"/>
            <a:ext cx="1447800" cy="642938"/>
          </a:xfrm>
          <a:prstGeom prst="rect">
            <a:avLst/>
          </a:prstGeom>
          <a:noFill/>
          <a:ln>
            <a:noFill/>
          </a:ln>
        </p:spPr>
        <p:txBody>
          <a:bodyPr anchorCtr="0" anchor="t" bIns="46800" lIns="90000" spcFirstLastPara="1" rIns="90000" wrap="square" tIns="46800">
            <a:spAutoFit/>
          </a:bodyPr>
          <a:lstStyle/>
          <a:p>
            <a:pPr indent="0" lvl="0" marL="0" marR="0" rtl="0" algn="l">
              <a:spcBef>
                <a:spcPts val="0"/>
              </a:spcBef>
              <a:spcAft>
                <a:spcPts val="0"/>
              </a:spcAft>
              <a:buClr>
                <a:srgbClr val="000000"/>
              </a:buClr>
              <a:buSzPts val="1800"/>
              <a:buFont typeface="Libre Baskerville"/>
              <a:buNone/>
            </a:pPr>
            <a:r>
              <a:rPr lang="en-US" sz="1800">
                <a:solidFill>
                  <a:srgbClr val="000000"/>
                </a:solidFill>
                <a:latin typeface="Calibri"/>
                <a:ea typeface="Calibri"/>
                <a:cs typeface="Calibri"/>
                <a:sym typeface="Calibri"/>
              </a:rPr>
              <a:t>. . . . . . . . . . . . </a:t>
            </a:r>
            <a:endParaRPr/>
          </a:p>
        </p:txBody>
      </p:sp>
      <p:cxnSp>
        <p:nvCxnSpPr>
          <p:cNvPr id="6472" name="Google Shape;6472;p45"/>
          <p:cNvCxnSpPr>
            <a:stCxn id="6460" idx="3"/>
            <a:endCxn id="6469" idx="1"/>
          </p:cNvCxnSpPr>
          <p:nvPr/>
        </p:nvCxnSpPr>
        <p:spPr>
          <a:xfrm>
            <a:off x="4815502" y="2281687"/>
            <a:ext cx="990600" cy="582000"/>
          </a:xfrm>
          <a:prstGeom prst="straightConnector1">
            <a:avLst/>
          </a:prstGeom>
          <a:noFill/>
          <a:ln cap="flat" cmpd="sng" w="9525">
            <a:solidFill>
              <a:srgbClr val="AF3408"/>
            </a:solidFill>
            <a:prstDash val="solid"/>
            <a:miter lim="800000"/>
            <a:headEnd len="med" w="med" type="none"/>
            <a:tailEnd len="med" w="med" type="triangle"/>
          </a:ln>
        </p:spPr>
      </p:cxnSp>
      <p:cxnSp>
        <p:nvCxnSpPr>
          <p:cNvPr id="6473" name="Google Shape;6473;p45"/>
          <p:cNvCxnSpPr>
            <a:stCxn id="6459" idx="2"/>
            <a:endCxn id="6468" idx="0"/>
          </p:cNvCxnSpPr>
          <p:nvPr/>
        </p:nvCxnSpPr>
        <p:spPr>
          <a:xfrm>
            <a:off x="7077269" y="2039220"/>
            <a:ext cx="342900" cy="771600"/>
          </a:xfrm>
          <a:prstGeom prst="straightConnector1">
            <a:avLst/>
          </a:prstGeom>
          <a:noFill/>
          <a:ln cap="flat" cmpd="sng" w="9525">
            <a:solidFill>
              <a:srgbClr val="AF3408"/>
            </a:solidFill>
            <a:prstDash val="solid"/>
            <a:miter lim="800000"/>
            <a:headEnd len="med" w="med" type="none"/>
            <a:tailEnd len="med" w="med" type="triangle"/>
          </a:ln>
        </p:spPr>
      </p:cxnSp>
      <p:cxnSp>
        <p:nvCxnSpPr>
          <p:cNvPr id="6474" name="Google Shape;6474;p45"/>
          <p:cNvCxnSpPr/>
          <p:nvPr/>
        </p:nvCxnSpPr>
        <p:spPr>
          <a:xfrm flipH="1">
            <a:off x="9134669" y="2382120"/>
            <a:ext cx="533400" cy="609600"/>
          </a:xfrm>
          <a:prstGeom prst="straightConnector1">
            <a:avLst/>
          </a:prstGeom>
          <a:noFill/>
          <a:ln cap="flat" cmpd="sng" w="9525">
            <a:solidFill>
              <a:srgbClr val="AF3408"/>
            </a:solidFill>
            <a:prstDash val="solid"/>
            <a:miter lim="800000"/>
            <a:headEnd len="med" w="med" type="none"/>
            <a:tailEnd len="med" w="med" type="triangle"/>
          </a:ln>
        </p:spPr>
      </p:cxnSp>
      <p:cxnSp>
        <p:nvCxnSpPr>
          <p:cNvPr id="6475" name="Google Shape;6475;p45"/>
          <p:cNvCxnSpPr>
            <a:stCxn id="6467" idx="1"/>
            <a:endCxn id="6461" idx="3"/>
          </p:cNvCxnSpPr>
          <p:nvPr/>
        </p:nvCxnSpPr>
        <p:spPr>
          <a:xfrm flipH="1">
            <a:off x="7177702" y="2911178"/>
            <a:ext cx="1371600" cy="1399200"/>
          </a:xfrm>
          <a:prstGeom prst="straightConnector1">
            <a:avLst/>
          </a:prstGeom>
          <a:noFill/>
          <a:ln cap="flat" cmpd="sng" w="9525">
            <a:solidFill>
              <a:srgbClr val="AF3408"/>
            </a:solidFill>
            <a:prstDash val="solid"/>
            <a:miter lim="800000"/>
            <a:headEnd len="med" w="med" type="none"/>
            <a:tailEnd len="med" w="med" type="triangle"/>
          </a:ln>
        </p:spPr>
      </p:cxnSp>
      <p:cxnSp>
        <p:nvCxnSpPr>
          <p:cNvPr id="6476" name="Google Shape;6476;p45"/>
          <p:cNvCxnSpPr>
            <a:stCxn id="6468" idx="2"/>
            <a:endCxn id="6461" idx="0"/>
          </p:cNvCxnSpPr>
          <p:nvPr/>
        </p:nvCxnSpPr>
        <p:spPr>
          <a:xfrm>
            <a:off x="7077269" y="3153645"/>
            <a:ext cx="342900" cy="571500"/>
          </a:xfrm>
          <a:prstGeom prst="straightConnector1">
            <a:avLst/>
          </a:prstGeom>
          <a:noFill/>
          <a:ln cap="flat" cmpd="sng" w="9525">
            <a:solidFill>
              <a:srgbClr val="AF3408"/>
            </a:solidFill>
            <a:prstDash val="solid"/>
            <a:miter lim="800000"/>
            <a:headEnd len="med" w="med" type="none"/>
            <a:tailEnd len="med" w="med" type="triangle"/>
          </a:ln>
        </p:spPr>
      </p:cxnSp>
      <p:cxnSp>
        <p:nvCxnSpPr>
          <p:cNvPr id="6477" name="Google Shape;6477;p45"/>
          <p:cNvCxnSpPr>
            <a:stCxn id="6469" idx="3"/>
            <a:endCxn id="6461" idx="1"/>
          </p:cNvCxnSpPr>
          <p:nvPr/>
        </p:nvCxnSpPr>
        <p:spPr>
          <a:xfrm>
            <a:off x="5806102" y="3348487"/>
            <a:ext cx="1371600" cy="477000"/>
          </a:xfrm>
          <a:prstGeom prst="straightConnector1">
            <a:avLst/>
          </a:prstGeom>
          <a:noFill/>
          <a:ln cap="flat" cmpd="sng" w="9525">
            <a:solidFill>
              <a:srgbClr val="AF3408"/>
            </a:solidFill>
            <a:prstDash val="solid"/>
            <a:miter lim="800000"/>
            <a:headEnd len="med" w="med" type="none"/>
            <a:tailEnd len="med" w="med" type="triangle"/>
          </a:ln>
        </p:spPr>
      </p:cxnSp>
      <p:sp>
        <p:nvSpPr>
          <p:cNvPr id="6478" name="Google Shape;6478;p45"/>
          <p:cNvSpPr txBox="1"/>
          <p:nvPr/>
        </p:nvSpPr>
        <p:spPr>
          <a:xfrm>
            <a:off x="6391469" y="2915520"/>
            <a:ext cx="685800" cy="642938"/>
          </a:xfrm>
          <a:prstGeom prst="rect">
            <a:avLst/>
          </a:prstGeom>
          <a:noFill/>
          <a:ln>
            <a:noFill/>
          </a:ln>
        </p:spPr>
        <p:txBody>
          <a:bodyPr anchorCtr="0" anchor="t" bIns="46800" lIns="90000" spcFirstLastPara="1" rIns="90000" wrap="square" tIns="46800">
            <a:spAutoFit/>
          </a:bodyPr>
          <a:lstStyle/>
          <a:p>
            <a:pPr indent="0" lvl="0" marL="0" marR="0" rtl="0" algn="l">
              <a:spcBef>
                <a:spcPts val="0"/>
              </a:spcBef>
              <a:spcAft>
                <a:spcPts val="0"/>
              </a:spcAft>
              <a:buClr>
                <a:srgbClr val="000000"/>
              </a:buClr>
              <a:buSzPts val="1800"/>
              <a:buFont typeface="Libre Baskerville"/>
              <a:buNone/>
            </a:pPr>
            <a:r>
              <a:rPr lang="en-US" sz="1800">
                <a:solidFill>
                  <a:srgbClr val="000000"/>
                </a:solidFill>
                <a:latin typeface="Calibri"/>
                <a:ea typeface="Calibri"/>
                <a:cs typeface="Calibri"/>
                <a:sym typeface="Calibri"/>
              </a:rPr>
              <a:t>. . . . . </a:t>
            </a:r>
            <a:endParaRPr/>
          </a:p>
        </p:txBody>
      </p:sp>
      <p:sp>
        <p:nvSpPr>
          <p:cNvPr id="6479" name="Google Shape;6479;p45"/>
          <p:cNvSpPr/>
          <p:nvPr/>
        </p:nvSpPr>
        <p:spPr>
          <a:xfrm>
            <a:off x="142282" y="3414362"/>
            <a:ext cx="2981009" cy="430887"/>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rPr lang="en-US" sz="2200">
                <a:solidFill>
                  <a:schemeClr val="dk1"/>
                </a:solidFill>
                <a:latin typeface="Cambria"/>
                <a:ea typeface="Cambria"/>
                <a:cs typeface="Cambria"/>
                <a:sym typeface="Cambria"/>
              </a:rPr>
              <a:t>Not all inputs are equal</a:t>
            </a:r>
            <a:endParaRPr/>
          </a:p>
        </p:txBody>
      </p:sp>
      <p:sp>
        <p:nvSpPr>
          <p:cNvPr id="6480" name="Google Shape;6480;p45"/>
          <p:cNvSpPr/>
          <p:nvPr/>
        </p:nvSpPr>
        <p:spPr>
          <a:xfrm>
            <a:off x="7920747" y="5280025"/>
            <a:ext cx="1823522" cy="1102739"/>
          </a:xfrm>
          <a:prstGeom prst="rect">
            <a:avLst/>
          </a:prstGeom>
          <a:blipFill rotWithShape="1">
            <a:blip r:embed="rId10">
              <a:alphaModFix/>
            </a:blip>
            <a:stretch>
              <a:fillRect b="0" l="0" r="0" t="0"/>
            </a:stretch>
          </a:blipFill>
          <a:ln>
            <a:noFill/>
          </a:ln>
        </p:spPr>
        <p:txBody>
          <a:bodyPr anchorCtr="0" anchor="t" bIns="45700" lIns="91425" spcFirstLastPara="1" rIns="91425" wrap="square" tIns="45700">
            <a:noAutofit/>
          </a:bodyPr>
          <a:lstStyle/>
          <a:p>
            <a:pPr indent="0" lvl="0" marL="0" marR="0" rtl="0" algn="l">
              <a:spcBef>
                <a:spcPts val="0"/>
              </a:spcBef>
              <a:spcAft>
                <a:spcPts val="0"/>
              </a:spcAft>
              <a:buNone/>
            </a:pPr>
            <a:r>
              <a:rPr lang="en-US" sz="1800">
                <a:latin typeface="Calibri"/>
                <a:ea typeface="Calibri"/>
                <a:cs typeface="Calibri"/>
                <a:sym typeface="Calibri"/>
              </a:rPr>
              <a:t> </a:t>
            </a:r>
            <a:endParaRPr/>
          </a:p>
        </p:txBody>
      </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84" name="Shape 6484"/>
        <p:cNvGrpSpPr/>
        <p:nvPr/>
      </p:nvGrpSpPr>
      <p:grpSpPr>
        <a:xfrm>
          <a:off x="0" y="0"/>
          <a:ext cx="0" cy="0"/>
          <a:chOff x="0" y="0"/>
          <a:chExt cx="0" cy="0"/>
        </a:xfrm>
      </p:grpSpPr>
      <p:sp>
        <p:nvSpPr>
          <p:cNvPr id="6485" name="Google Shape;6485;p46"/>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6486" name="Google Shape;6486;p46"/>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6487" name="Google Shape;6487;p46"/>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6488" name="Google Shape;6488;p46"/>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6489" name="Google Shape;6489;p46"/>
          <p:cNvGrpSpPr/>
          <p:nvPr/>
        </p:nvGrpSpPr>
        <p:grpSpPr>
          <a:xfrm flipH="1">
            <a:off x="500415" y="164589"/>
            <a:ext cx="987415" cy="917986"/>
            <a:chOff x="5269706" y="2450306"/>
            <a:chExt cx="1654493" cy="1950720"/>
          </a:xfrm>
        </p:grpSpPr>
        <p:sp>
          <p:nvSpPr>
            <p:cNvPr id="6490" name="Google Shape;6490;p46"/>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91" name="Google Shape;6491;p46"/>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92" name="Google Shape;6492;p46"/>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93" name="Google Shape;6493;p46"/>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94" name="Google Shape;6494;p46"/>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95" name="Google Shape;6495;p46"/>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96" name="Google Shape;6496;p46"/>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97" name="Google Shape;6497;p46"/>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98" name="Google Shape;6498;p46"/>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99" name="Google Shape;6499;p46"/>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00" name="Google Shape;6500;p46"/>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01" name="Google Shape;6501;p46"/>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02" name="Google Shape;6502;p46"/>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03" name="Google Shape;6503;p46"/>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04" name="Google Shape;6504;p46"/>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05" name="Google Shape;6505;p46"/>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06" name="Google Shape;6506;p46"/>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07" name="Google Shape;6507;p46"/>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08" name="Google Shape;6508;p46"/>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09" name="Google Shape;6509;p46"/>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10" name="Google Shape;6510;p46"/>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11" name="Google Shape;6511;p46"/>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12" name="Google Shape;6512;p46"/>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13" name="Google Shape;6513;p46"/>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14" name="Google Shape;6514;p46"/>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15" name="Google Shape;6515;p46"/>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16" name="Google Shape;6516;p46"/>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17" name="Google Shape;6517;p46"/>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18" name="Google Shape;6518;p46"/>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19" name="Google Shape;6519;p46"/>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20" name="Google Shape;6520;p46"/>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21" name="Google Shape;6521;p46"/>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22" name="Google Shape;6522;p46"/>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23" name="Google Shape;6523;p46"/>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24" name="Google Shape;6524;p46"/>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25" name="Google Shape;6525;p46"/>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26" name="Google Shape;6526;p46"/>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27" name="Google Shape;6527;p46"/>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28" name="Google Shape;6528;p46"/>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29" name="Google Shape;6529;p46"/>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30" name="Google Shape;6530;p46"/>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31" name="Google Shape;6531;p46"/>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32" name="Google Shape;6532;p46"/>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33" name="Google Shape;6533;p46"/>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34" name="Google Shape;6534;p46"/>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35" name="Google Shape;6535;p46"/>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36" name="Google Shape;6536;p46"/>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37" name="Google Shape;6537;p46"/>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38" name="Google Shape;6538;p46"/>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39" name="Google Shape;6539;p46"/>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40" name="Google Shape;6540;p46"/>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41" name="Google Shape;6541;p46"/>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42" name="Google Shape;6542;p46"/>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43" name="Google Shape;6543;p46"/>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44" name="Google Shape;6544;p46"/>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45" name="Google Shape;6545;p46"/>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46" name="Google Shape;6546;p46"/>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47" name="Google Shape;6547;p46"/>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48" name="Google Shape;6548;p46"/>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49" name="Google Shape;6549;p46"/>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50" name="Google Shape;6550;p46"/>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51" name="Google Shape;6551;p46"/>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52" name="Google Shape;6552;p46"/>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53" name="Google Shape;6553;p46"/>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54" name="Google Shape;6554;p46"/>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55" name="Google Shape;6555;p46"/>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56" name="Google Shape;6556;p46"/>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57" name="Google Shape;6557;p46"/>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58" name="Google Shape;6558;p46"/>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59" name="Google Shape;6559;p46"/>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60" name="Google Shape;6560;p46"/>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61" name="Google Shape;6561;p46"/>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62" name="Google Shape;6562;p46"/>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63" name="Google Shape;6563;p46"/>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64" name="Google Shape;6564;p46"/>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65" name="Google Shape;6565;p46"/>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66" name="Google Shape;6566;p46"/>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67" name="Google Shape;6567;p46"/>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68" name="Google Shape;6568;p46"/>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69" name="Google Shape;6569;p46"/>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70" name="Google Shape;6570;p46"/>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71" name="Google Shape;6571;p46"/>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72" name="Google Shape;6572;p46"/>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73" name="Google Shape;6573;p46"/>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74" name="Google Shape;6574;p46"/>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75" name="Google Shape;6575;p46"/>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76" name="Google Shape;6576;p46"/>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77" name="Google Shape;6577;p46"/>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78" name="Google Shape;6578;p46"/>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79" name="Google Shape;6579;p46"/>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80" name="Google Shape;6580;p46"/>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81" name="Google Shape;6581;p46"/>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82" name="Google Shape;6582;p46"/>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83" name="Google Shape;6583;p46"/>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84" name="Google Shape;6584;p46"/>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85" name="Google Shape;6585;p46"/>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86" name="Google Shape;6586;p46"/>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87" name="Google Shape;6587;p46"/>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88" name="Google Shape;6588;p46"/>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89" name="Google Shape;6589;p46"/>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90" name="Google Shape;6590;p46"/>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91" name="Google Shape;6591;p46"/>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92" name="Google Shape;6592;p46"/>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93" name="Google Shape;6593;p46"/>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94" name="Google Shape;6594;p46"/>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95" name="Google Shape;6595;p46"/>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96" name="Google Shape;6596;p46"/>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97" name="Google Shape;6597;p46"/>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98" name="Google Shape;6598;p46"/>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99" name="Google Shape;6599;p46"/>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00" name="Google Shape;6600;p46"/>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01" name="Google Shape;6601;p46"/>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02" name="Google Shape;6602;p46"/>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03" name="Google Shape;6603;p46"/>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04" name="Google Shape;6604;p46"/>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05" name="Google Shape;6605;p46"/>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06" name="Google Shape;6606;p46"/>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07" name="Google Shape;6607;p46"/>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08" name="Google Shape;6608;p46"/>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09" name="Google Shape;6609;p46"/>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10" name="Google Shape;6610;p46"/>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11" name="Google Shape;6611;p46"/>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12" name="Google Shape;6612;p46"/>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13" name="Google Shape;6613;p46"/>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14" name="Google Shape;6614;p46"/>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15" name="Google Shape;6615;p46"/>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16" name="Google Shape;6616;p46"/>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6617" name="Google Shape;6617;p46"/>
          <p:cNvSpPr/>
          <p:nvPr/>
        </p:nvSpPr>
        <p:spPr>
          <a:xfrm>
            <a:off x="500415" y="1301227"/>
            <a:ext cx="11377454" cy="43088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How do ANN works? (Cntd.)</a:t>
            </a:r>
            <a:endParaRPr/>
          </a:p>
        </p:txBody>
      </p:sp>
      <p:sp>
        <p:nvSpPr>
          <p:cNvPr id="6618" name="Google Shape;6618;p46"/>
          <p:cNvSpPr txBox="1"/>
          <p:nvPr/>
        </p:nvSpPr>
        <p:spPr>
          <a:xfrm>
            <a:off x="2962469" y="5553945"/>
            <a:ext cx="2133600" cy="586957"/>
          </a:xfrm>
          <a:prstGeom prst="rect">
            <a:avLst/>
          </a:prstGeom>
          <a:noFill/>
          <a:ln>
            <a:noFill/>
          </a:ln>
        </p:spPr>
        <p:txBody>
          <a:bodyPr anchorCtr="0" anchor="t" bIns="46800" lIns="90000" spcFirstLastPara="1" rIns="90000" wrap="square" tIns="46800">
            <a:spAutoFit/>
          </a:bodyPr>
          <a:lstStyle/>
          <a:p>
            <a:pPr indent="0" lvl="0" marL="0" marR="0" rtl="0" algn="ctr">
              <a:spcBef>
                <a:spcPts val="0"/>
              </a:spcBef>
              <a:spcAft>
                <a:spcPts val="0"/>
              </a:spcAft>
              <a:buClr>
                <a:srgbClr val="000000"/>
              </a:buClr>
              <a:buSzPts val="3200"/>
              <a:buFont typeface="Times New Roman"/>
              <a:buNone/>
            </a:pPr>
            <a:r>
              <a:rPr lang="en-US" sz="3200">
                <a:solidFill>
                  <a:srgbClr val="000000"/>
                </a:solidFill>
                <a:latin typeface="Cambria"/>
                <a:ea typeface="Cambria"/>
                <a:cs typeface="Cambria"/>
                <a:sym typeface="Cambria"/>
              </a:rPr>
              <a:t>Output</a:t>
            </a:r>
            <a:endParaRPr/>
          </a:p>
        </p:txBody>
      </p:sp>
      <p:sp>
        <p:nvSpPr>
          <p:cNvPr id="6619" name="Google Shape;6619;p46"/>
          <p:cNvSpPr/>
          <p:nvPr/>
        </p:nvSpPr>
        <p:spPr>
          <a:xfrm>
            <a:off x="9439469" y="1696320"/>
            <a:ext cx="685800" cy="685800"/>
          </a:xfrm>
          <a:prstGeom prst="ellipse">
            <a:avLst/>
          </a:prstGeom>
          <a:blipFill rotWithShape="1">
            <a:blip r:embed="rId3">
              <a:alphaModFix/>
            </a:blip>
            <a:stretch>
              <a:fillRect b="0" l="0" r="0" t="0"/>
            </a:stretch>
          </a:blipFill>
          <a:ln cap="flat" cmpd="sng" w="12600">
            <a:solidFill>
              <a:srgbClr val="9B320E"/>
            </a:solidFill>
            <a:prstDash val="solid"/>
            <a:miter lim="800000"/>
            <a:headEnd len="sm" w="sm" type="none"/>
            <a:tailEnd len="sm" w="sm" type="none"/>
          </a:ln>
        </p:spPr>
        <p:txBody>
          <a:bodyPr anchorCtr="0" anchor="t" bIns="45700" lIns="91425" spcFirstLastPara="1" rIns="91425" wrap="square" tIns="45700">
            <a:noAutofit/>
          </a:bodyPr>
          <a:lstStyle/>
          <a:p>
            <a:pPr indent="0" lvl="0" marL="0" marR="0" rtl="0" algn="l">
              <a:spcBef>
                <a:spcPts val="0"/>
              </a:spcBef>
              <a:spcAft>
                <a:spcPts val="0"/>
              </a:spcAft>
              <a:buNone/>
            </a:pPr>
            <a:r>
              <a:rPr lang="en-US" sz="1800">
                <a:latin typeface="Calibri"/>
                <a:ea typeface="Calibri"/>
                <a:cs typeface="Calibri"/>
                <a:sym typeface="Calibri"/>
              </a:rPr>
              <a:t> </a:t>
            </a:r>
            <a:endParaRPr/>
          </a:p>
        </p:txBody>
      </p:sp>
      <p:sp>
        <p:nvSpPr>
          <p:cNvPr id="6620" name="Google Shape;6620;p46"/>
          <p:cNvSpPr/>
          <p:nvPr/>
        </p:nvSpPr>
        <p:spPr>
          <a:xfrm>
            <a:off x="7077269" y="1696320"/>
            <a:ext cx="685800" cy="685800"/>
          </a:xfrm>
          <a:prstGeom prst="ellipse">
            <a:avLst/>
          </a:prstGeom>
          <a:blipFill rotWithShape="1">
            <a:blip r:embed="rId4">
              <a:alphaModFix/>
            </a:blip>
            <a:stretch>
              <a:fillRect b="0" l="0" r="0" t="0"/>
            </a:stretch>
          </a:blipFill>
          <a:ln cap="flat" cmpd="sng" w="12600">
            <a:solidFill>
              <a:srgbClr val="69240C"/>
            </a:solidFill>
            <a:prstDash val="solid"/>
            <a:miter lim="800000"/>
            <a:headEnd len="sm" w="sm" type="none"/>
            <a:tailEnd len="sm" w="sm" type="none"/>
          </a:ln>
        </p:spPr>
        <p:txBody>
          <a:bodyPr anchorCtr="0" anchor="t" bIns="45700" lIns="91425" spcFirstLastPara="1" rIns="91425" wrap="square" tIns="45700">
            <a:noAutofit/>
          </a:bodyPr>
          <a:lstStyle/>
          <a:p>
            <a:pPr indent="0" lvl="0" marL="0" marR="0" rtl="0" algn="l">
              <a:spcBef>
                <a:spcPts val="0"/>
              </a:spcBef>
              <a:spcAft>
                <a:spcPts val="0"/>
              </a:spcAft>
              <a:buNone/>
            </a:pPr>
            <a:r>
              <a:rPr lang="en-US" sz="1800">
                <a:latin typeface="Calibri"/>
                <a:ea typeface="Calibri"/>
                <a:cs typeface="Calibri"/>
                <a:sym typeface="Calibri"/>
              </a:rPr>
              <a:t> </a:t>
            </a:r>
            <a:endParaRPr/>
          </a:p>
        </p:txBody>
      </p:sp>
      <p:sp>
        <p:nvSpPr>
          <p:cNvPr id="6621" name="Google Shape;6621;p46"/>
          <p:cNvSpPr/>
          <p:nvPr/>
        </p:nvSpPr>
        <p:spPr>
          <a:xfrm>
            <a:off x="4715069" y="1696320"/>
            <a:ext cx="685800" cy="685800"/>
          </a:xfrm>
          <a:prstGeom prst="ellipse">
            <a:avLst/>
          </a:prstGeom>
          <a:blipFill rotWithShape="1">
            <a:blip r:embed="rId5">
              <a:alphaModFix/>
            </a:blip>
            <a:stretch>
              <a:fillRect b="0" l="0" r="0" t="0"/>
            </a:stretch>
          </a:blipFill>
          <a:ln cap="flat" cmpd="sng" w="12600">
            <a:solidFill>
              <a:srgbClr val="69240C"/>
            </a:solidFill>
            <a:prstDash val="solid"/>
            <a:miter lim="800000"/>
            <a:headEnd len="sm" w="sm" type="none"/>
            <a:tailEnd len="sm" w="sm" type="none"/>
          </a:ln>
        </p:spPr>
        <p:txBody>
          <a:bodyPr anchorCtr="0" anchor="t" bIns="45700" lIns="91425" spcFirstLastPara="1" rIns="91425" wrap="square" tIns="45700">
            <a:noAutofit/>
          </a:bodyPr>
          <a:lstStyle/>
          <a:p>
            <a:pPr indent="0" lvl="0" marL="0" marR="0" rtl="0" algn="l">
              <a:spcBef>
                <a:spcPts val="0"/>
              </a:spcBef>
              <a:spcAft>
                <a:spcPts val="0"/>
              </a:spcAft>
              <a:buNone/>
            </a:pPr>
            <a:r>
              <a:rPr lang="en-US" sz="1800">
                <a:latin typeface="Calibri"/>
                <a:ea typeface="Calibri"/>
                <a:cs typeface="Calibri"/>
                <a:sym typeface="Calibri"/>
              </a:rPr>
              <a:t> </a:t>
            </a:r>
            <a:endParaRPr/>
          </a:p>
        </p:txBody>
      </p:sp>
      <p:sp>
        <p:nvSpPr>
          <p:cNvPr id="6622" name="Google Shape;6622;p46"/>
          <p:cNvSpPr/>
          <p:nvPr/>
        </p:nvSpPr>
        <p:spPr>
          <a:xfrm>
            <a:off x="7077269" y="3725145"/>
            <a:ext cx="685800" cy="685800"/>
          </a:xfrm>
          <a:prstGeom prst="ellipse">
            <a:avLst/>
          </a:prstGeom>
          <a:solidFill>
            <a:srgbClr val="742217"/>
          </a:solidFill>
          <a:ln cap="flat" cmpd="sng" w="12600">
            <a:solidFill>
              <a:srgbClr val="4E1610"/>
            </a:solidFill>
            <a:prstDash val="solid"/>
            <a:miter lim="800000"/>
            <a:headEnd len="sm" w="sm" type="none"/>
            <a:tailEnd len="sm" w="sm" type="none"/>
          </a:ln>
        </p:spPr>
        <p:txBody>
          <a:bodyPr anchorCtr="1" anchor="ctr" bIns="46800" lIns="90000" spcFirstLastPara="1" rIns="90000" wrap="square" tIns="46800">
            <a:noAutofit/>
          </a:bodyPr>
          <a:lstStyle/>
          <a:p>
            <a:pPr indent="0" lvl="0" marL="0" marR="0" rtl="0" algn="ctr">
              <a:spcBef>
                <a:spcPts val="0"/>
              </a:spcBef>
              <a:spcAft>
                <a:spcPts val="0"/>
              </a:spcAft>
              <a:buClr>
                <a:srgbClr val="FFFFFF"/>
              </a:buClr>
              <a:buSzPts val="2800"/>
              <a:buFont typeface="Libre Baskerville"/>
              <a:buNone/>
            </a:pPr>
            <a:r>
              <a:rPr lang="en-US" sz="2800">
                <a:solidFill>
                  <a:srgbClr val="FFFFFF"/>
                </a:solidFill>
                <a:latin typeface="Cambria"/>
                <a:ea typeface="Cambria"/>
                <a:cs typeface="Cambria"/>
                <a:sym typeface="Cambria"/>
              </a:rPr>
              <a:t>∑</a:t>
            </a:r>
            <a:endParaRPr/>
          </a:p>
        </p:txBody>
      </p:sp>
      <p:sp>
        <p:nvSpPr>
          <p:cNvPr id="6623" name="Google Shape;6623;p46"/>
          <p:cNvSpPr/>
          <p:nvPr/>
        </p:nvSpPr>
        <p:spPr>
          <a:xfrm>
            <a:off x="7077269" y="5553945"/>
            <a:ext cx="685800" cy="685800"/>
          </a:xfrm>
          <a:prstGeom prst="ellipse">
            <a:avLst/>
          </a:prstGeom>
          <a:solidFill>
            <a:srgbClr val="7C6B4D"/>
          </a:solidFill>
          <a:ln cap="flat" cmpd="sng" w="12600">
            <a:solidFill>
              <a:srgbClr val="534733"/>
            </a:solidFill>
            <a:prstDash val="solid"/>
            <a:miter lim="800000"/>
            <a:headEnd len="sm" w="sm" type="none"/>
            <a:tailEnd len="sm" w="sm" type="none"/>
          </a:ln>
        </p:spPr>
        <p:txBody>
          <a:bodyPr anchorCtr="1" anchor="ctr" bIns="46800" lIns="90000" spcFirstLastPara="1" rIns="90000" wrap="square" tIns="46800">
            <a:noAutofit/>
          </a:bodyPr>
          <a:lstStyle/>
          <a:p>
            <a:pPr indent="0" lvl="0" marL="0" marR="0" rtl="0" algn="ctr">
              <a:spcBef>
                <a:spcPts val="0"/>
              </a:spcBef>
              <a:spcAft>
                <a:spcPts val="0"/>
              </a:spcAft>
              <a:buClr>
                <a:srgbClr val="FFFFFF"/>
              </a:buClr>
              <a:buSzPts val="2400"/>
              <a:buFont typeface="Libre Baskerville"/>
              <a:buNone/>
            </a:pPr>
            <a:r>
              <a:rPr lang="en-US" sz="2400">
                <a:solidFill>
                  <a:srgbClr val="FFFFFF"/>
                </a:solidFill>
                <a:latin typeface="Cambria"/>
                <a:ea typeface="Cambria"/>
                <a:cs typeface="Cambria"/>
                <a:sym typeface="Cambria"/>
              </a:rPr>
              <a:t>y</a:t>
            </a:r>
            <a:endParaRPr/>
          </a:p>
        </p:txBody>
      </p:sp>
      <p:sp>
        <p:nvSpPr>
          <p:cNvPr id="6624" name="Google Shape;6624;p46"/>
          <p:cNvSpPr txBox="1"/>
          <p:nvPr/>
        </p:nvSpPr>
        <p:spPr>
          <a:xfrm>
            <a:off x="2962469" y="3725145"/>
            <a:ext cx="2209800" cy="586957"/>
          </a:xfrm>
          <a:prstGeom prst="rect">
            <a:avLst/>
          </a:prstGeom>
          <a:noFill/>
          <a:ln>
            <a:noFill/>
          </a:ln>
        </p:spPr>
        <p:txBody>
          <a:bodyPr anchorCtr="0" anchor="t" bIns="46800" lIns="90000" spcFirstLastPara="1" rIns="90000" wrap="square" tIns="46800">
            <a:spAutoFit/>
          </a:bodyPr>
          <a:lstStyle/>
          <a:p>
            <a:pPr indent="0" lvl="0" marL="0" marR="0" rtl="0" algn="ctr">
              <a:spcBef>
                <a:spcPts val="0"/>
              </a:spcBef>
              <a:spcAft>
                <a:spcPts val="0"/>
              </a:spcAft>
              <a:buClr>
                <a:srgbClr val="000000"/>
              </a:buClr>
              <a:buSzPts val="3200"/>
              <a:buFont typeface="Times New Roman"/>
              <a:buNone/>
            </a:pPr>
            <a:r>
              <a:rPr lang="en-US" sz="3200">
                <a:solidFill>
                  <a:srgbClr val="000000"/>
                </a:solidFill>
                <a:latin typeface="Cambria"/>
                <a:ea typeface="Cambria"/>
                <a:cs typeface="Cambria"/>
                <a:sym typeface="Cambria"/>
              </a:rPr>
              <a:t>Processing</a:t>
            </a:r>
            <a:endParaRPr/>
          </a:p>
        </p:txBody>
      </p:sp>
      <p:sp>
        <p:nvSpPr>
          <p:cNvPr id="6625" name="Google Shape;6625;p46"/>
          <p:cNvSpPr txBox="1"/>
          <p:nvPr/>
        </p:nvSpPr>
        <p:spPr>
          <a:xfrm>
            <a:off x="2962469" y="2048745"/>
            <a:ext cx="1828800" cy="586957"/>
          </a:xfrm>
          <a:prstGeom prst="rect">
            <a:avLst/>
          </a:prstGeom>
          <a:noFill/>
          <a:ln>
            <a:noFill/>
          </a:ln>
        </p:spPr>
        <p:txBody>
          <a:bodyPr anchorCtr="0" anchor="t" bIns="46800" lIns="90000" spcFirstLastPara="1" rIns="90000" wrap="square" tIns="46800">
            <a:spAutoFit/>
          </a:bodyPr>
          <a:lstStyle/>
          <a:p>
            <a:pPr indent="0" lvl="0" marL="0" marR="0" rtl="0" algn="ctr">
              <a:spcBef>
                <a:spcPts val="0"/>
              </a:spcBef>
              <a:spcAft>
                <a:spcPts val="0"/>
              </a:spcAft>
              <a:buClr>
                <a:srgbClr val="000000"/>
              </a:buClr>
              <a:buSzPts val="3200"/>
              <a:buFont typeface="Times New Roman"/>
              <a:buNone/>
            </a:pPr>
            <a:r>
              <a:rPr lang="en-US" sz="3200">
                <a:solidFill>
                  <a:srgbClr val="000000"/>
                </a:solidFill>
                <a:latin typeface="Cambria"/>
                <a:ea typeface="Cambria"/>
                <a:cs typeface="Cambria"/>
                <a:sym typeface="Cambria"/>
              </a:rPr>
              <a:t>Input</a:t>
            </a:r>
            <a:endParaRPr/>
          </a:p>
        </p:txBody>
      </p:sp>
      <p:cxnSp>
        <p:nvCxnSpPr>
          <p:cNvPr id="6626" name="Google Shape;6626;p46"/>
          <p:cNvCxnSpPr/>
          <p:nvPr/>
        </p:nvCxnSpPr>
        <p:spPr>
          <a:xfrm>
            <a:off x="7420169" y="4432438"/>
            <a:ext cx="0" cy="335505"/>
          </a:xfrm>
          <a:prstGeom prst="straightConnector1">
            <a:avLst/>
          </a:prstGeom>
          <a:noFill/>
          <a:ln cap="flat" cmpd="sng" w="9525">
            <a:solidFill>
              <a:srgbClr val="AF3408"/>
            </a:solidFill>
            <a:prstDash val="solid"/>
            <a:miter lim="800000"/>
            <a:headEnd len="med" w="med" type="none"/>
            <a:tailEnd len="med" w="med" type="triangle"/>
          </a:ln>
        </p:spPr>
      </p:cxnSp>
      <p:sp>
        <p:nvSpPr>
          <p:cNvPr id="6627" name="Google Shape;6627;p46"/>
          <p:cNvSpPr/>
          <p:nvPr/>
        </p:nvSpPr>
        <p:spPr>
          <a:xfrm>
            <a:off x="8448869" y="2810745"/>
            <a:ext cx="685800" cy="685800"/>
          </a:xfrm>
          <a:prstGeom prst="ellipse">
            <a:avLst/>
          </a:prstGeom>
          <a:blipFill rotWithShape="1">
            <a:blip r:embed="rId6">
              <a:alphaModFix/>
            </a:blip>
            <a:stretch>
              <a:fillRect b="0" l="0" r="0" t="0"/>
            </a:stretch>
          </a:blipFill>
          <a:ln cap="flat" cmpd="sng" w="12600">
            <a:solidFill>
              <a:srgbClr val="9B320E"/>
            </a:solidFill>
            <a:prstDash val="solid"/>
            <a:miter lim="800000"/>
            <a:headEnd len="sm" w="sm" type="none"/>
            <a:tailEnd len="sm" w="sm" type="none"/>
          </a:ln>
        </p:spPr>
        <p:txBody>
          <a:bodyPr anchorCtr="0" anchor="t" bIns="45700" lIns="91425" spcFirstLastPara="1" rIns="91425" wrap="square" tIns="45700">
            <a:noAutofit/>
          </a:bodyPr>
          <a:lstStyle/>
          <a:p>
            <a:pPr indent="0" lvl="0" marL="0" marR="0" rtl="0" algn="l">
              <a:spcBef>
                <a:spcPts val="0"/>
              </a:spcBef>
              <a:spcAft>
                <a:spcPts val="0"/>
              </a:spcAft>
              <a:buNone/>
            </a:pPr>
            <a:r>
              <a:rPr lang="en-US" sz="1800">
                <a:latin typeface="Calibri"/>
                <a:ea typeface="Calibri"/>
                <a:cs typeface="Calibri"/>
                <a:sym typeface="Calibri"/>
              </a:rPr>
              <a:t> </a:t>
            </a:r>
            <a:endParaRPr/>
          </a:p>
        </p:txBody>
      </p:sp>
      <p:sp>
        <p:nvSpPr>
          <p:cNvPr id="6628" name="Google Shape;6628;p46"/>
          <p:cNvSpPr/>
          <p:nvPr/>
        </p:nvSpPr>
        <p:spPr>
          <a:xfrm>
            <a:off x="7077269" y="2810745"/>
            <a:ext cx="685800" cy="685800"/>
          </a:xfrm>
          <a:prstGeom prst="ellipse">
            <a:avLst/>
          </a:prstGeom>
          <a:blipFill rotWithShape="1">
            <a:blip r:embed="rId7">
              <a:alphaModFix/>
            </a:blip>
            <a:stretch>
              <a:fillRect b="0" l="0" r="0" t="0"/>
            </a:stretch>
          </a:blipFill>
          <a:ln cap="flat" cmpd="sng" w="12600">
            <a:solidFill>
              <a:srgbClr val="69240C"/>
            </a:solidFill>
            <a:prstDash val="solid"/>
            <a:miter lim="800000"/>
            <a:headEnd len="sm" w="sm" type="none"/>
            <a:tailEnd len="sm" w="sm" type="none"/>
          </a:ln>
        </p:spPr>
        <p:txBody>
          <a:bodyPr anchorCtr="0" anchor="t" bIns="45700" lIns="91425" spcFirstLastPara="1" rIns="91425" wrap="square" tIns="45700">
            <a:noAutofit/>
          </a:bodyPr>
          <a:lstStyle/>
          <a:p>
            <a:pPr indent="0" lvl="0" marL="0" marR="0" rtl="0" algn="l">
              <a:spcBef>
                <a:spcPts val="0"/>
              </a:spcBef>
              <a:spcAft>
                <a:spcPts val="0"/>
              </a:spcAft>
              <a:buNone/>
            </a:pPr>
            <a:r>
              <a:rPr lang="en-US" sz="1800">
                <a:latin typeface="Calibri"/>
                <a:ea typeface="Calibri"/>
                <a:cs typeface="Calibri"/>
                <a:sym typeface="Calibri"/>
              </a:rPr>
              <a:t> </a:t>
            </a:r>
            <a:endParaRPr/>
          </a:p>
        </p:txBody>
      </p:sp>
      <p:sp>
        <p:nvSpPr>
          <p:cNvPr id="6629" name="Google Shape;6629;p46"/>
          <p:cNvSpPr/>
          <p:nvPr/>
        </p:nvSpPr>
        <p:spPr>
          <a:xfrm>
            <a:off x="5705669" y="2763120"/>
            <a:ext cx="685800" cy="685800"/>
          </a:xfrm>
          <a:prstGeom prst="ellipse">
            <a:avLst/>
          </a:prstGeom>
          <a:blipFill rotWithShape="1">
            <a:blip r:embed="rId8">
              <a:alphaModFix/>
            </a:blip>
            <a:stretch>
              <a:fillRect b="0" l="0" r="0" t="0"/>
            </a:stretch>
          </a:blipFill>
          <a:ln cap="flat" cmpd="sng" w="12600">
            <a:solidFill>
              <a:srgbClr val="69240C"/>
            </a:solidFill>
            <a:prstDash val="solid"/>
            <a:miter lim="800000"/>
            <a:headEnd len="sm" w="sm" type="none"/>
            <a:tailEnd len="sm" w="sm" type="none"/>
          </a:ln>
        </p:spPr>
        <p:txBody>
          <a:bodyPr anchorCtr="0" anchor="t" bIns="45700" lIns="91425" spcFirstLastPara="1" rIns="91425" wrap="square" tIns="45700">
            <a:noAutofit/>
          </a:bodyPr>
          <a:lstStyle/>
          <a:p>
            <a:pPr indent="0" lvl="0" marL="0" marR="0" rtl="0" algn="l">
              <a:spcBef>
                <a:spcPts val="0"/>
              </a:spcBef>
              <a:spcAft>
                <a:spcPts val="0"/>
              </a:spcAft>
              <a:buNone/>
            </a:pPr>
            <a:r>
              <a:rPr lang="en-US" sz="1800">
                <a:latin typeface="Calibri"/>
                <a:ea typeface="Calibri"/>
                <a:cs typeface="Calibri"/>
                <a:sym typeface="Calibri"/>
              </a:rPr>
              <a:t> </a:t>
            </a:r>
            <a:endParaRPr/>
          </a:p>
        </p:txBody>
      </p:sp>
      <p:sp>
        <p:nvSpPr>
          <p:cNvPr id="6630" name="Google Shape;6630;p46"/>
          <p:cNvSpPr txBox="1"/>
          <p:nvPr/>
        </p:nvSpPr>
        <p:spPr>
          <a:xfrm>
            <a:off x="2962469" y="2912345"/>
            <a:ext cx="1828800" cy="586957"/>
          </a:xfrm>
          <a:prstGeom prst="rect">
            <a:avLst/>
          </a:prstGeom>
          <a:noFill/>
          <a:ln>
            <a:noFill/>
          </a:ln>
        </p:spPr>
        <p:txBody>
          <a:bodyPr anchorCtr="0" anchor="t" bIns="46800" lIns="90000" spcFirstLastPara="1" rIns="90000" wrap="square" tIns="46800">
            <a:spAutoFit/>
          </a:bodyPr>
          <a:lstStyle/>
          <a:p>
            <a:pPr indent="0" lvl="0" marL="0" marR="0" rtl="0" algn="ctr">
              <a:spcBef>
                <a:spcPts val="0"/>
              </a:spcBef>
              <a:spcAft>
                <a:spcPts val="0"/>
              </a:spcAft>
              <a:buClr>
                <a:srgbClr val="000000"/>
              </a:buClr>
              <a:buSzPts val="3200"/>
              <a:buFont typeface="Times New Roman"/>
              <a:buNone/>
            </a:pPr>
            <a:r>
              <a:rPr lang="en-US" sz="3200">
                <a:solidFill>
                  <a:srgbClr val="000000"/>
                </a:solidFill>
                <a:latin typeface="Cambria"/>
                <a:ea typeface="Cambria"/>
                <a:cs typeface="Cambria"/>
                <a:sym typeface="Cambria"/>
              </a:rPr>
              <a:t>Weights</a:t>
            </a:r>
            <a:endParaRPr/>
          </a:p>
        </p:txBody>
      </p:sp>
      <p:sp>
        <p:nvSpPr>
          <p:cNvPr id="6631" name="Google Shape;6631;p46"/>
          <p:cNvSpPr txBox="1"/>
          <p:nvPr/>
        </p:nvSpPr>
        <p:spPr>
          <a:xfrm>
            <a:off x="5477069" y="1772520"/>
            <a:ext cx="1447800" cy="642938"/>
          </a:xfrm>
          <a:prstGeom prst="rect">
            <a:avLst/>
          </a:prstGeom>
          <a:noFill/>
          <a:ln>
            <a:noFill/>
          </a:ln>
        </p:spPr>
        <p:txBody>
          <a:bodyPr anchorCtr="0" anchor="t" bIns="46800" lIns="90000" spcFirstLastPara="1" rIns="90000" wrap="square" tIns="46800">
            <a:spAutoFit/>
          </a:bodyPr>
          <a:lstStyle/>
          <a:p>
            <a:pPr indent="0" lvl="0" marL="0" marR="0" rtl="0" algn="l">
              <a:spcBef>
                <a:spcPts val="0"/>
              </a:spcBef>
              <a:spcAft>
                <a:spcPts val="0"/>
              </a:spcAft>
              <a:buClr>
                <a:srgbClr val="000000"/>
              </a:buClr>
              <a:buSzPts val="1800"/>
              <a:buFont typeface="Libre Baskerville"/>
              <a:buNone/>
            </a:pPr>
            <a:r>
              <a:rPr lang="en-US" sz="1800">
                <a:solidFill>
                  <a:srgbClr val="000000"/>
                </a:solidFill>
                <a:latin typeface="Calibri"/>
                <a:ea typeface="Calibri"/>
                <a:cs typeface="Calibri"/>
                <a:sym typeface="Calibri"/>
              </a:rPr>
              <a:t>. . . . . . . . . . . . </a:t>
            </a:r>
            <a:endParaRPr/>
          </a:p>
        </p:txBody>
      </p:sp>
      <p:cxnSp>
        <p:nvCxnSpPr>
          <p:cNvPr id="6632" name="Google Shape;6632;p46"/>
          <p:cNvCxnSpPr>
            <a:stCxn id="6621" idx="3"/>
            <a:endCxn id="6629" idx="1"/>
          </p:cNvCxnSpPr>
          <p:nvPr/>
        </p:nvCxnSpPr>
        <p:spPr>
          <a:xfrm>
            <a:off x="4815502" y="2281687"/>
            <a:ext cx="990600" cy="582000"/>
          </a:xfrm>
          <a:prstGeom prst="straightConnector1">
            <a:avLst/>
          </a:prstGeom>
          <a:noFill/>
          <a:ln cap="flat" cmpd="sng" w="9525">
            <a:solidFill>
              <a:srgbClr val="AF3408"/>
            </a:solidFill>
            <a:prstDash val="solid"/>
            <a:miter lim="800000"/>
            <a:headEnd len="med" w="med" type="none"/>
            <a:tailEnd len="med" w="med" type="triangle"/>
          </a:ln>
        </p:spPr>
      </p:cxnSp>
      <p:cxnSp>
        <p:nvCxnSpPr>
          <p:cNvPr id="6633" name="Google Shape;6633;p46"/>
          <p:cNvCxnSpPr>
            <a:stCxn id="6620" idx="2"/>
            <a:endCxn id="6628" idx="0"/>
          </p:cNvCxnSpPr>
          <p:nvPr/>
        </p:nvCxnSpPr>
        <p:spPr>
          <a:xfrm>
            <a:off x="7077269" y="2039220"/>
            <a:ext cx="342900" cy="771600"/>
          </a:xfrm>
          <a:prstGeom prst="straightConnector1">
            <a:avLst/>
          </a:prstGeom>
          <a:noFill/>
          <a:ln cap="flat" cmpd="sng" w="9525">
            <a:solidFill>
              <a:srgbClr val="AF3408"/>
            </a:solidFill>
            <a:prstDash val="solid"/>
            <a:miter lim="800000"/>
            <a:headEnd len="med" w="med" type="none"/>
            <a:tailEnd len="med" w="med" type="triangle"/>
          </a:ln>
        </p:spPr>
      </p:cxnSp>
      <p:cxnSp>
        <p:nvCxnSpPr>
          <p:cNvPr id="6634" name="Google Shape;6634;p46"/>
          <p:cNvCxnSpPr/>
          <p:nvPr/>
        </p:nvCxnSpPr>
        <p:spPr>
          <a:xfrm flipH="1">
            <a:off x="9134669" y="2382120"/>
            <a:ext cx="533400" cy="609600"/>
          </a:xfrm>
          <a:prstGeom prst="straightConnector1">
            <a:avLst/>
          </a:prstGeom>
          <a:noFill/>
          <a:ln cap="flat" cmpd="sng" w="9525">
            <a:solidFill>
              <a:srgbClr val="AF3408"/>
            </a:solidFill>
            <a:prstDash val="solid"/>
            <a:miter lim="800000"/>
            <a:headEnd len="med" w="med" type="none"/>
            <a:tailEnd len="med" w="med" type="triangle"/>
          </a:ln>
        </p:spPr>
      </p:cxnSp>
      <p:cxnSp>
        <p:nvCxnSpPr>
          <p:cNvPr id="6635" name="Google Shape;6635;p46"/>
          <p:cNvCxnSpPr>
            <a:stCxn id="6627" idx="1"/>
            <a:endCxn id="6622" idx="3"/>
          </p:cNvCxnSpPr>
          <p:nvPr/>
        </p:nvCxnSpPr>
        <p:spPr>
          <a:xfrm flipH="1">
            <a:off x="7177702" y="2911178"/>
            <a:ext cx="1371600" cy="1399200"/>
          </a:xfrm>
          <a:prstGeom prst="straightConnector1">
            <a:avLst/>
          </a:prstGeom>
          <a:noFill/>
          <a:ln cap="flat" cmpd="sng" w="9525">
            <a:solidFill>
              <a:srgbClr val="AF3408"/>
            </a:solidFill>
            <a:prstDash val="solid"/>
            <a:miter lim="800000"/>
            <a:headEnd len="med" w="med" type="none"/>
            <a:tailEnd len="med" w="med" type="triangle"/>
          </a:ln>
        </p:spPr>
      </p:cxnSp>
      <p:cxnSp>
        <p:nvCxnSpPr>
          <p:cNvPr id="6636" name="Google Shape;6636;p46"/>
          <p:cNvCxnSpPr>
            <a:stCxn id="6628" idx="2"/>
            <a:endCxn id="6622" idx="0"/>
          </p:cNvCxnSpPr>
          <p:nvPr/>
        </p:nvCxnSpPr>
        <p:spPr>
          <a:xfrm>
            <a:off x="7077269" y="3153645"/>
            <a:ext cx="342900" cy="571500"/>
          </a:xfrm>
          <a:prstGeom prst="straightConnector1">
            <a:avLst/>
          </a:prstGeom>
          <a:noFill/>
          <a:ln cap="flat" cmpd="sng" w="9525">
            <a:solidFill>
              <a:srgbClr val="AF3408"/>
            </a:solidFill>
            <a:prstDash val="solid"/>
            <a:miter lim="800000"/>
            <a:headEnd len="med" w="med" type="none"/>
            <a:tailEnd len="med" w="med" type="triangle"/>
          </a:ln>
        </p:spPr>
      </p:cxnSp>
      <p:cxnSp>
        <p:nvCxnSpPr>
          <p:cNvPr id="6637" name="Google Shape;6637;p46"/>
          <p:cNvCxnSpPr>
            <a:stCxn id="6629" idx="3"/>
            <a:endCxn id="6622" idx="1"/>
          </p:cNvCxnSpPr>
          <p:nvPr/>
        </p:nvCxnSpPr>
        <p:spPr>
          <a:xfrm>
            <a:off x="5806102" y="3348487"/>
            <a:ext cx="1371600" cy="477000"/>
          </a:xfrm>
          <a:prstGeom prst="straightConnector1">
            <a:avLst/>
          </a:prstGeom>
          <a:noFill/>
          <a:ln cap="flat" cmpd="sng" w="9525">
            <a:solidFill>
              <a:srgbClr val="AF3408"/>
            </a:solidFill>
            <a:prstDash val="solid"/>
            <a:miter lim="800000"/>
            <a:headEnd len="med" w="med" type="none"/>
            <a:tailEnd len="med" w="med" type="triangle"/>
          </a:ln>
        </p:spPr>
      </p:cxnSp>
      <p:sp>
        <p:nvSpPr>
          <p:cNvPr id="6638" name="Google Shape;6638;p46"/>
          <p:cNvSpPr txBox="1"/>
          <p:nvPr/>
        </p:nvSpPr>
        <p:spPr>
          <a:xfrm>
            <a:off x="6391469" y="2915520"/>
            <a:ext cx="685800" cy="642938"/>
          </a:xfrm>
          <a:prstGeom prst="rect">
            <a:avLst/>
          </a:prstGeom>
          <a:noFill/>
          <a:ln>
            <a:noFill/>
          </a:ln>
        </p:spPr>
        <p:txBody>
          <a:bodyPr anchorCtr="0" anchor="t" bIns="46800" lIns="90000" spcFirstLastPara="1" rIns="90000" wrap="square" tIns="46800">
            <a:spAutoFit/>
          </a:bodyPr>
          <a:lstStyle/>
          <a:p>
            <a:pPr indent="0" lvl="0" marL="0" marR="0" rtl="0" algn="l">
              <a:spcBef>
                <a:spcPts val="0"/>
              </a:spcBef>
              <a:spcAft>
                <a:spcPts val="0"/>
              </a:spcAft>
              <a:buClr>
                <a:srgbClr val="000000"/>
              </a:buClr>
              <a:buSzPts val="1800"/>
              <a:buFont typeface="Libre Baskerville"/>
              <a:buNone/>
            </a:pPr>
            <a:r>
              <a:rPr lang="en-US" sz="1800">
                <a:solidFill>
                  <a:srgbClr val="000000"/>
                </a:solidFill>
                <a:latin typeface="Calibri"/>
                <a:ea typeface="Calibri"/>
                <a:cs typeface="Calibri"/>
                <a:sym typeface="Calibri"/>
              </a:rPr>
              <a:t>. . . . . </a:t>
            </a:r>
            <a:endParaRPr/>
          </a:p>
        </p:txBody>
      </p:sp>
      <p:sp>
        <p:nvSpPr>
          <p:cNvPr id="6639" name="Google Shape;6639;p46"/>
          <p:cNvSpPr/>
          <p:nvPr/>
        </p:nvSpPr>
        <p:spPr>
          <a:xfrm>
            <a:off x="142282" y="3414362"/>
            <a:ext cx="2820187" cy="1107996"/>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rPr lang="en-US" sz="2200">
                <a:solidFill>
                  <a:schemeClr val="dk1"/>
                </a:solidFill>
                <a:latin typeface="Cambria"/>
                <a:ea typeface="Cambria"/>
                <a:cs typeface="Cambria"/>
                <a:sym typeface="Cambria"/>
              </a:rPr>
              <a:t>The signal is not passed down to the</a:t>
            </a:r>
            <a:endParaRPr/>
          </a:p>
          <a:p>
            <a:pPr indent="0" lvl="0" marL="0" marR="0" rtl="0" algn="l">
              <a:spcBef>
                <a:spcPts val="0"/>
              </a:spcBef>
              <a:spcAft>
                <a:spcPts val="0"/>
              </a:spcAft>
              <a:buNone/>
            </a:pPr>
            <a:r>
              <a:rPr lang="en-US" sz="2200">
                <a:solidFill>
                  <a:schemeClr val="dk1"/>
                </a:solidFill>
                <a:latin typeface="Cambria"/>
                <a:ea typeface="Cambria"/>
                <a:cs typeface="Cambria"/>
                <a:sym typeface="Cambria"/>
              </a:rPr>
              <a:t>next neuron verbatim</a:t>
            </a:r>
            <a:endParaRPr/>
          </a:p>
        </p:txBody>
      </p:sp>
      <p:sp>
        <p:nvSpPr>
          <p:cNvPr id="6640" name="Google Shape;6640;p46"/>
          <p:cNvSpPr/>
          <p:nvPr/>
        </p:nvSpPr>
        <p:spPr>
          <a:xfrm>
            <a:off x="8070508" y="3827205"/>
            <a:ext cx="1823522" cy="1102739"/>
          </a:xfrm>
          <a:prstGeom prst="rect">
            <a:avLst/>
          </a:prstGeom>
          <a:blipFill rotWithShape="1">
            <a:blip r:embed="rId9">
              <a:alphaModFix/>
            </a:blip>
            <a:stretch>
              <a:fillRect b="0" l="0" r="0" t="0"/>
            </a:stretch>
          </a:blipFill>
          <a:ln>
            <a:noFill/>
          </a:ln>
        </p:spPr>
        <p:txBody>
          <a:bodyPr anchorCtr="0" anchor="t" bIns="45700" lIns="91425" spcFirstLastPara="1" rIns="91425" wrap="square" tIns="45700">
            <a:noAutofit/>
          </a:bodyPr>
          <a:lstStyle/>
          <a:p>
            <a:pPr indent="0" lvl="0" marL="0" marR="0" rtl="0" algn="l">
              <a:spcBef>
                <a:spcPts val="0"/>
              </a:spcBef>
              <a:spcAft>
                <a:spcPts val="0"/>
              </a:spcAft>
              <a:buNone/>
            </a:pPr>
            <a:r>
              <a:rPr lang="en-US" sz="1800">
                <a:latin typeface="Calibri"/>
                <a:ea typeface="Calibri"/>
                <a:cs typeface="Calibri"/>
                <a:sym typeface="Calibri"/>
              </a:rPr>
              <a:t> </a:t>
            </a:r>
            <a:endParaRPr/>
          </a:p>
        </p:txBody>
      </p:sp>
      <p:sp>
        <p:nvSpPr>
          <p:cNvPr id="6641" name="Google Shape;6641;p46"/>
          <p:cNvSpPr/>
          <p:nvPr/>
        </p:nvSpPr>
        <p:spPr>
          <a:xfrm>
            <a:off x="6930147" y="4774684"/>
            <a:ext cx="990600" cy="457200"/>
          </a:xfrm>
          <a:prstGeom prst="rect">
            <a:avLst/>
          </a:prstGeom>
          <a:blipFill rotWithShape="1">
            <a:blip r:embed="rId10">
              <a:alphaModFix/>
            </a:blip>
            <a:stretch>
              <a:fillRect b="0" l="0" r="0" t="0"/>
            </a:stretch>
          </a:blipFill>
          <a:ln cap="flat" cmpd="sng" w="12600">
            <a:solidFill>
              <a:srgbClr val="9B320E"/>
            </a:solidFill>
            <a:prstDash val="solid"/>
            <a:miter lim="800000"/>
            <a:headEnd len="sm" w="sm" type="none"/>
            <a:tailEnd len="sm" w="sm" type="none"/>
          </a:ln>
        </p:spPr>
        <p:txBody>
          <a:bodyPr anchorCtr="0" anchor="t" bIns="45700" lIns="91425" spcFirstLastPara="1" rIns="91425" wrap="square" tIns="45700">
            <a:noAutofit/>
          </a:bodyPr>
          <a:lstStyle/>
          <a:p>
            <a:pPr indent="0" lvl="0" marL="0" marR="0" rtl="0" algn="l">
              <a:spcBef>
                <a:spcPts val="0"/>
              </a:spcBef>
              <a:spcAft>
                <a:spcPts val="0"/>
              </a:spcAft>
              <a:buNone/>
            </a:pPr>
            <a:r>
              <a:rPr lang="en-US" sz="1800">
                <a:latin typeface="Calibri"/>
                <a:ea typeface="Calibri"/>
                <a:cs typeface="Calibri"/>
                <a:sym typeface="Calibri"/>
              </a:rPr>
              <a:t> </a:t>
            </a:r>
            <a:endParaRPr/>
          </a:p>
        </p:txBody>
      </p:sp>
      <p:cxnSp>
        <p:nvCxnSpPr>
          <p:cNvPr id="6642" name="Google Shape;6642;p46"/>
          <p:cNvCxnSpPr/>
          <p:nvPr/>
        </p:nvCxnSpPr>
        <p:spPr>
          <a:xfrm>
            <a:off x="7420169" y="5218440"/>
            <a:ext cx="0" cy="335505"/>
          </a:xfrm>
          <a:prstGeom prst="straightConnector1">
            <a:avLst/>
          </a:prstGeom>
          <a:noFill/>
          <a:ln cap="flat" cmpd="sng" w="9525">
            <a:solidFill>
              <a:srgbClr val="AF3408"/>
            </a:solidFill>
            <a:prstDash val="solid"/>
            <a:miter lim="800000"/>
            <a:headEnd len="med" w="med" type="none"/>
            <a:tailEnd len="med" w="med" type="triangle"/>
          </a:ln>
        </p:spPr>
      </p:cxnSp>
      <p:sp>
        <p:nvSpPr>
          <p:cNvPr id="6643" name="Google Shape;6643;p46"/>
          <p:cNvSpPr/>
          <p:nvPr/>
        </p:nvSpPr>
        <p:spPr>
          <a:xfrm>
            <a:off x="1352935" y="4571880"/>
            <a:ext cx="3981922" cy="1026803"/>
          </a:xfrm>
          <a:custGeom>
            <a:rect b="b" l="l" r="r" t="t"/>
            <a:pathLst>
              <a:path extrusionOk="0" h="120000" w="120000">
                <a:moveTo>
                  <a:pt x="0" y="0"/>
                </a:moveTo>
                <a:lnTo>
                  <a:pt x="120000" y="0"/>
                </a:lnTo>
                <a:lnTo>
                  <a:pt x="120000" y="120000"/>
                </a:lnTo>
                <a:lnTo>
                  <a:pt x="0" y="120000"/>
                </a:lnTo>
                <a:close/>
              </a:path>
              <a:path extrusionOk="0" fill="none" h="120000" w="120000">
                <a:moveTo>
                  <a:pt x="119694" y="58322"/>
                </a:moveTo>
                <a:lnTo>
                  <a:pt x="168317" y="46861"/>
                </a:lnTo>
              </a:path>
            </a:pathLst>
          </a:custGeom>
          <a:solidFill>
            <a:srgbClr val="D9D9D9"/>
          </a:solidFill>
          <a:ln cap="flat" cmpd="sng" w="12600">
            <a:solidFill>
              <a:srgbClr val="69240C"/>
            </a:solidFill>
            <a:prstDash val="solid"/>
            <a:miter lim="800000"/>
            <a:headEnd len="sm" w="sm" type="none"/>
            <a:tailEnd len="sm" w="sm" type="none"/>
          </a:ln>
        </p:spPr>
        <p:txBody>
          <a:bodyPr anchorCtr="0" anchor="ctr" bIns="46800" lIns="90000" spcFirstLastPara="1" rIns="90000" wrap="square" tIns="46800">
            <a:noAutofit/>
          </a:bodyPr>
          <a:lstStyle/>
          <a:p>
            <a:pPr indent="0" lvl="0" marL="0" marR="0" rtl="0" algn="ctr">
              <a:spcBef>
                <a:spcPts val="0"/>
              </a:spcBef>
              <a:spcAft>
                <a:spcPts val="0"/>
              </a:spcAft>
              <a:buClr>
                <a:srgbClr val="0D0D0D"/>
              </a:buClr>
              <a:buSzPts val="3200"/>
              <a:buFont typeface="Times New Roman"/>
              <a:buNone/>
            </a:pPr>
            <a:r>
              <a:rPr lang="en-US" sz="3200">
                <a:solidFill>
                  <a:srgbClr val="0D0D0D"/>
                </a:solidFill>
                <a:latin typeface="Cambria"/>
                <a:ea typeface="Cambria"/>
                <a:cs typeface="Cambria"/>
                <a:sym typeface="Cambria"/>
              </a:rPr>
              <a:t>Transfer Function (Activation Function)</a:t>
            </a:r>
            <a:endParaRPr/>
          </a:p>
        </p:txBody>
      </p:sp>
      <p:sp>
        <p:nvSpPr>
          <p:cNvPr id="6644" name="Google Shape;6644;p46"/>
          <p:cNvSpPr/>
          <p:nvPr/>
        </p:nvSpPr>
        <p:spPr>
          <a:xfrm>
            <a:off x="8002374" y="5260604"/>
            <a:ext cx="1741895" cy="463846"/>
          </a:xfrm>
          <a:prstGeom prst="rect">
            <a:avLst/>
          </a:prstGeom>
          <a:blipFill rotWithShape="1">
            <a:blip r:embed="rId11">
              <a:alphaModFix/>
            </a:blip>
            <a:stretch>
              <a:fillRect b="-19734" l="0" r="-350" t="0"/>
            </a:stretch>
          </a:blipFill>
          <a:ln>
            <a:noFill/>
          </a:ln>
        </p:spPr>
        <p:txBody>
          <a:bodyPr anchorCtr="0" anchor="t" bIns="45700" lIns="91425" spcFirstLastPara="1" rIns="91425" wrap="square" tIns="45700">
            <a:noAutofit/>
          </a:bodyPr>
          <a:lstStyle/>
          <a:p>
            <a:pPr indent="0" lvl="0" marL="0" marR="0" rtl="0" algn="l">
              <a:spcBef>
                <a:spcPts val="0"/>
              </a:spcBef>
              <a:spcAft>
                <a:spcPts val="0"/>
              </a:spcAft>
              <a:buNone/>
            </a:pPr>
            <a:r>
              <a:rPr lang="en-US" sz="1800">
                <a:latin typeface="Calibri"/>
                <a:ea typeface="Calibri"/>
                <a:cs typeface="Calibri"/>
                <a:sym typeface="Calibri"/>
              </a:rPr>
              <a:t> </a:t>
            </a:r>
            <a:endParaRPr/>
          </a:p>
        </p:txBody>
      </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648" name="Shape 6648"/>
        <p:cNvGrpSpPr/>
        <p:nvPr/>
      </p:nvGrpSpPr>
      <p:grpSpPr>
        <a:xfrm>
          <a:off x="0" y="0"/>
          <a:ext cx="0" cy="0"/>
          <a:chOff x="0" y="0"/>
          <a:chExt cx="0" cy="0"/>
        </a:xfrm>
      </p:grpSpPr>
      <p:sp>
        <p:nvSpPr>
          <p:cNvPr id="6649" name="Google Shape;6649;p47"/>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6650" name="Google Shape;6650;p47"/>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6651" name="Google Shape;6651;p47"/>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6652" name="Google Shape;6652;p47"/>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6653" name="Google Shape;6653;p47"/>
          <p:cNvGrpSpPr/>
          <p:nvPr/>
        </p:nvGrpSpPr>
        <p:grpSpPr>
          <a:xfrm flipH="1">
            <a:off x="500415" y="164589"/>
            <a:ext cx="987415" cy="917986"/>
            <a:chOff x="5269706" y="2450306"/>
            <a:chExt cx="1654493" cy="1950720"/>
          </a:xfrm>
        </p:grpSpPr>
        <p:sp>
          <p:nvSpPr>
            <p:cNvPr id="6654" name="Google Shape;6654;p47"/>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55" name="Google Shape;6655;p47"/>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56" name="Google Shape;6656;p47"/>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57" name="Google Shape;6657;p47"/>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58" name="Google Shape;6658;p47"/>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59" name="Google Shape;6659;p47"/>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60" name="Google Shape;6660;p47"/>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61" name="Google Shape;6661;p47"/>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62" name="Google Shape;6662;p47"/>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63" name="Google Shape;6663;p47"/>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64" name="Google Shape;6664;p47"/>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65" name="Google Shape;6665;p47"/>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66" name="Google Shape;6666;p47"/>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67" name="Google Shape;6667;p47"/>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68" name="Google Shape;6668;p47"/>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69" name="Google Shape;6669;p47"/>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70" name="Google Shape;6670;p47"/>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71" name="Google Shape;6671;p47"/>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72" name="Google Shape;6672;p47"/>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73" name="Google Shape;6673;p47"/>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74" name="Google Shape;6674;p47"/>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75" name="Google Shape;6675;p47"/>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76" name="Google Shape;6676;p47"/>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77" name="Google Shape;6677;p47"/>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78" name="Google Shape;6678;p47"/>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79" name="Google Shape;6679;p47"/>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80" name="Google Shape;6680;p47"/>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81" name="Google Shape;6681;p47"/>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82" name="Google Shape;6682;p47"/>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83" name="Google Shape;6683;p47"/>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84" name="Google Shape;6684;p47"/>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85" name="Google Shape;6685;p47"/>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86" name="Google Shape;6686;p47"/>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87" name="Google Shape;6687;p47"/>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88" name="Google Shape;6688;p47"/>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89" name="Google Shape;6689;p47"/>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90" name="Google Shape;6690;p47"/>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91" name="Google Shape;6691;p47"/>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92" name="Google Shape;6692;p47"/>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93" name="Google Shape;6693;p47"/>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94" name="Google Shape;6694;p47"/>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95" name="Google Shape;6695;p47"/>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96" name="Google Shape;6696;p47"/>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97" name="Google Shape;6697;p47"/>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98" name="Google Shape;6698;p47"/>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99" name="Google Shape;6699;p47"/>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00" name="Google Shape;6700;p47"/>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01" name="Google Shape;6701;p47"/>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02" name="Google Shape;6702;p47"/>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03" name="Google Shape;6703;p47"/>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04" name="Google Shape;6704;p47"/>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05" name="Google Shape;6705;p47"/>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06" name="Google Shape;6706;p47"/>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07" name="Google Shape;6707;p47"/>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08" name="Google Shape;6708;p47"/>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09" name="Google Shape;6709;p47"/>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10" name="Google Shape;6710;p47"/>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11" name="Google Shape;6711;p47"/>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12" name="Google Shape;6712;p47"/>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13" name="Google Shape;6713;p47"/>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14" name="Google Shape;6714;p47"/>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15" name="Google Shape;6715;p47"/>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16" name="Google Shape;6716;p47"/>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17" name="Google Shape;6717;p47"/>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18" name="Google Shape;6718;p47"/>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19" name="Google Shape;6719;p47"/>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20" name="Google Shape;6720;p47"/>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21" name="Google Shape;6721;p47"/>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22" name="Google Shape;6722;p47"/>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23" name="Google Shape;6723;p47"/>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24" name="Google Shape;6724;p47"/>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25" name="Google Shape;6725;p47"/>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26" name="Google Shape;6726;p47"/>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27" name="Google Shape;6727;p47"/>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28" name="Google Shape;6728;p47"/>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29" name="Google Shape;6729;p47"/>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30" name="Google Shape;6730;p47"/>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31" name="Google Shape;6731;p47"/>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32" name="Google Shape;6732;p47"/>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33" name="Google Shape;6733;p47"/>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34" name="Google Shape;6734;p47"/>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35" name="Google Shape;6735;p47"/>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36" name="Google Shape;6736;p47"/>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37" name="Google Shape;6737;p47"/>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38" name="Google Shape;6738;p47"/>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39" name="Google Shape;6739;p47"/>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40" name="Google Shape;6740;p47"/>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41" name="Google Shape;6741;p47"/>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42" name="Google Shape;6742;p47"/>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43" name="Google Shape;6743;p47"/>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44" name="Google Shape;6744;p47"/>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45" name="Google Shape;6745;p47"/>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46" name="Google Shape;6746;p47"/>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47" name="Google Shape;6747;p47"/>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48" name="Google Shape;6748;p47"/>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49" name="Google Shape;6749;p47"/>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50" name="Google Shape;6750;p47"/>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51" name="Google Shape;6751;p47"/>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52" name="Google Shape;6752;p47"/>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53" name="Google Shape;6753;p47"/>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54" name="Google Shape;6754;p47"/>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55" name="Google Shape;6755;p47"/>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56" name="Google Shape;6756;p47"/>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57" name="Google Shape;6757;p47"/>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58" name="Google Shape;6758;p47"/>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59" name="Google Shape;6759;p47"/>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60" name="Google Shape;6760;p47"/>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61" name="Google Shape;6761;p47"/>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62" name="Google Shape;6762;p47"/>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63" name="Google Shape;6763;p47"/>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64" name="Google Shape;6764;p47"/>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65" name="Google Shape;6765;p47"/>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66" name="Google Shape;6766;p47"/>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67" name="Google Shape;6767;p47"/>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68" name="Google Shape;6768;p47"/>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69" name="Google Shape;6769;p47"/>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70" name="Google Shape;6770;p47"/>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71" name="Google Shape;6771;p47"/>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72" name="Google Shape;6772;p47"/>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73" name="Google Shape;6773;p47"/>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74" name="Google Shape;6774;p47"/>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75" name="Google Shape;6775;p47"/>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76" name="Google Shape;6776;p47"/>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77" name="Google Shape;6777;p47"/>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78" name="Google Shape;6778;p47"/>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79" name="Google Shape;6779;p47"/>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80" name="Google Shape;6780;p47"/>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6781" name="Google Shape;6781;p47"/>
          <p:cNvSpPr/>
          <p:nvPr/>
        </p:nvSpPr>
        <p:spPr>
          <a:xfrm>
            <a:off x="500415" y="1301227"/>
            <a:ext cx="11377454" cy="4493538"/>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How do ANN works? (Cntd.)</a:t>
            </a:r>
            <a:endParaRPr/>
          </a:p>
          <a:p>
            <a:pPr indent="0" lvl="0" marL="0" marR="0" rtl="0" algn="l">
              <a:spcBef>
                <a:spcPts val="0"/>
              </a:spcBef>
              <a:spcAft>
                <a:spcPts val="0"/>
              </a:spcAft>
              <a:buNone/>
            </a:pPr>
            <a:r>
              <a:rPr b="1" lang="en-US" sz="2200">
                <a:solidFill>
                  <a:schemeClr val="dk1"/>
                </a:solidFill>
                <a:latin typeface="Cambria"/>
                <a:ea typeface="Cambria"/>
                <a:cs typeface="Cambria"/>
                <a:sym typeface="Cambria"/>
              </a:rPr>
              <a:t>Perceptron:</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A perceptron is a neural network unit (an artificial neuron) that does certain computations to detect features or business intelligence in the input data.</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Perceptron is usually used to classify the data into two parts. Therefore, it is also known as a </a:t>
            </a:r>
            <a:r>
              <a:rPr b="1" i="0" lang="en-US" sz="2200" u="none" cap="none" strike="noStrike">
                <a:solidFill>
                  <a:schemeClr val="dk1"/>
                </a:solidFill>
                <a:latin typeface="Cambria"/>
                <a:ea typeface="Cambria"/>
                <a:cs typeface="Cambria"/>
                <a:sym typeface="Cambria"/>
              </a:rPr>
              <a:t>Linear Binary Classifier</a:t>
            </a:r>
            <a:r>
              <a:rPr b="0" i="0" lang="en-US" sz="2200" u="none" cap="none" strike="noStrike">
                <a:solidFill>
                  <a:schemeClr val="dk1"/>
                </a:solidFill>
                <a:latin typeface="Cambria"/>
                <a:ea typeface="Cambria"/>
                <a:cs typeface="Cambria"/>
                <a:sym typeface="Cambria"/>
              </a:rPr>
              <a:t>. Also, it is used in supervised learning. It helps to classify the given input data.</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Perceptron is a single layer neural network and a multi-layer perceptron is called Neural Networks.</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There are two types of Perceptrons: Single layer and Multilayer.</a:t>
            </a:r>
            <a:endParaRPr/>
          </a:p>
          <a:p>
            <a:pPr indent="-342900" lvl="2" marL="1257300" marR="0" rtl="0" algn="l">
              <a:spcBef>
                <a:spcPts val="0"/>
              </a:spcBef>
              <a:spcAft>
                <a:spcPts val="0"/>
              </a:spcAft>
              <a:buClr>
                <a:schemeClr val="dk1"/>
              </a:buClr>
              <a:buSzPts val="2200"/>
              <a:buFont typeface="Noto Sans Symbols"/>
              <a:buChar char="▪"/>
            </a:pPr>
            <a:r>
              <a:rPr b="1" i="0" lang="en-US" sz="2200" u="none" cap="none" strike="noStrike">
                <a:solidFill>
                  <a:schemeClr val="dk1"/>
                </a:solidFill>
                <a:latin typeface="Cambria"/>
                <a:ea typeface="Cambria"/>
                <a:cs typeface="Cambria"/>
                <a:sym typeface="Cambria"/>
              </a:rPr>
              <a:t>Single layer Perceptrons</a:t>
            </a:r>
            <a:r>
              <a:rPr b="0" i="0" lang="en-US" sz="2200" u="none" cap="none" strike="noStrike">
                <a:solidFill>
                  <a:schemeClr val="dk1"/>
                </a:solidFill>
                <a:latin typeface="Cambria"/>
                <a:ea typeface="Cambria"/>
                <a:cs typeface="Cambria"/>
                <a:sym typeface="Cambria"/>
              </a:rPr>
              <a:t> can learn only linearly separable patterns.</a:t>
            </a:r>
            <a:endParaRPr/>
          </a:p>
          <a:p>
            <a:pPr indent="-342900" lvl="2" marL="1257300" marR="0" rtl="0" algn="l">
              <a:spcBef>
                <a:spcPts val="0"/>
              </a:spcBef>
              <a:spcAft>
                <a:spcPts val="0"/>
              </a:spcAft>
              <a:buClr>
                <a:schemeClr val="dk1"/>
              </a:buClr>
              <a:buSzPts val="2200"/>
              <a:buFont typeface="Noto Sans Symbols"/>
              <a:buChar char="▪"/>
            </a:pPr>
            <a:r>
              <a:rPr b="1" i="0" lang="en-US" sz="2200" u="none" cap="none" strike="noStrike">
                <a:solidFill>
                  <a:schemeClr val="dk1"/>
                </a:solidFill>
                <a:latin typeface="Cambria"/>
                <a:ea typeface="Cambria"/>
                <a:cs typeface="Cambria"/>
                <a:sym typeface="Cambria"/>
              </a:rPr>
              <a:t>Multilayer Perceptrons</a:t>
            </a:r>
            <a:r>
              <a:rPr b="0" i="0" lang="en-US" sz="2200" u="none" cap="none" strike="noStrike">
                <a:solidFill>
                  <a:schemeClr val="dk1"/>
                </a:solidFill>
                <a:latin typeface="Cambria"/>
                <a:ea typeface="Cambria"/>
                <a:cs typeface="Cambria"/>
                <a:sym typeface="Cambria"/>
              </a:rPr>
              <a:t> or </a:t>
            </a:r>
            <a:r>
              <a:rPr b="1" i="0" lang="en-US" sz="2200" u="none" cap="none" strike="noStrike">
                <a:solidFill>
                  <a:schemeClr val="dk1"/>
                </a:solidFill>
                <a:latin typeface="Cambria"/>
                <a:ea typeface="Cambria"/>
                <a:cs typeface="Cambria"/>
                <a:sym typeface="Cambria"/>
              </a:rPr>
              <a:t>feed forward neural networks</a:t>
            </a:r>
            <a:r>
              <a:rPr b="0" i="0" lang="en-US" sz="2200" u="none" cap="none" strike="noStrike">
                <a:solidFill>
                  <a:schemeClr val="dk1"/>
                </a:solidFill>
                <a:latin typeface="Cambria"/>
                <a:ea typeface="Cambria"/>
                <a:cs typeface="Cambria"/>
                <a:sym typeface="Cambria"/>
              </a:rPr>
              <a:t> with two or more layers have the greater processing power.</a:t>
            </a:r>
            <a:endParaRPr/>
          </a:p>
        </p:txBody>
      </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85" name="Shape 6785"/>
        <p:cNvGrpSpPr/>
        <p:nvPr/>
      </p:nvGrpSpPr>
      <p:grpSpPr>
        <a:xfrm>
          <a:off x="0" y="0"/>
          <a:ext cx="0" cy="0"/>
          <a:chOff x="0" y="0"/>
          <a:chExt cx="0" cy="0"/>
        </a:xfrm>
      </p:grpSpPr>
      <p:pic>
        <p:nvPicPr>
          <p:cNvPr id="6786" name="Google Shape;6786;p48"/>
          <p:cNvPicPr preferRelativeResize="0"/>
          <p:nvPr/>
        </p:nvPicPr>
        <p:blipFill rotWithShape="1">
          <a:blip r:embed="rId3">
            <a:alphaModFix/>
          </a:blip>
          <a:srcRect b="0" l="0" r="0" t="0"/>
          <a:stretch/>
        </p:blipFill>
        <p:spPr>
          <a:xfrm>
            <a:off x="1786476" y="1816473"/>
            <a:ext cx="8619048" cy="4974431"/>
          </a:xfrm>
          <a:prstGeom prst="rect">
            <a:avLst/>
          </a:prstGeom>
          <a:noFill/>
          <a:ln>
            <a:noFill/>
          </a:ln>
        </p:spPr>
      </p:pic>
      <p:sp>
        <p:nvSpPr>
          <p:cNvPr id="6787" name="Google Shape;6787;p48"/>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6788" name="Google Shape;6788;p48"/>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6789" name="Google Shape;6789;p48"/>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6790" name="Google Shape;6790;p48"/>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6791" name="Google Shape;6791;p48"/>
          <p:cNvGrpSpPr/>
          <p:nvPr/>
        </p:nvGrpSpPr>
        <p:grpSpPr>
          <a:xfrm flipH="1">
            <a:off x="500415" y="164589"/>
            <a:ext cx="987415" cy="917986"/>
            <a:chOff x="5269706" y="2450306"/>
            <a:chExt cx="1654493" cy="1950720"/>
          </a:xfrm>
        </p:grpSpPr>
        <p:sp>
          <p:nvSpPr>
            <p:cNvPr id="6792" name="Google Shape;6792;p48"/>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93" name="Google Shape;6793;p48"/>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94" name="Google Shape;6794;p48"/>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95" name="Google Shape;6795;p48"/>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96" name="Google Shape;6796;p48"/>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97" name="Google Shape;6797;p48"/>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98" name="Google Shape;6798;p48"/>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99" name="Google Shape;6799;p48"/>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00" name="Google Shape;6800;p48"/>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01" name="Google Shape;6801;p48"/>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02" name="Google Shape;6802;p48"/>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03" name="Google Shape;6803;p48"/>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04" name="Google Shape;6804;p48"/>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05" name="Google Shape;6805;p48"/>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06" name="Google Shape;6806;p48"/>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07" name="Google Shape;6807;p48"/>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08" name="Google Shape;6808;p48"/>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09" name="Google Shape;6809;p48"/>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10" name="Google Shape;6810;p48"/>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11" name="Google Shape;6811;p48"/>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12" name="Google Shape;6812;p48"/>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13" name="Google Shape;6813;p48"/>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14" name="Google Shape;6814;p48"/>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15" name="Google Shape;6815;p48"/>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16" name="Google Shape;6816;p48"/>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17" name="Google Shape;6817;p48"/>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18" name="Google Shape;6818;p48"/>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19" name="Google Shape;6819;p48"/>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20" name="Google Shape;6820;p48"/>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21" name="Google Shape;6821;p48"/>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22" name="Google Shape;6822;p48"/>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23" name="Google Shape;6823;p48"/>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24" name="Google Shape;6824;p48"/>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25" name="Google Shape;6825;p48"/>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26" name="Google Shape;6826;p48"/>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27" name="Google Shape;6827;p48"/>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28" name="Google Shape;6828;p48"/>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29" name="Google Shape;6829;p48"/>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30" name="Google Shape;6830;p48"/>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31" name="Google Shape;6831;p48"/>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32" name="Google Shape;6832;p48"/>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33" name="Google Shape;6833;p48"/>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34" name="Google Shape;6834;p48"/>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35" name="Google Shape;6835;p48"/>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36" name="Google Shape;6836;p48"/>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37" name="Google Shape;6837;p48"/>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38" name="Google Shape;6838;p48"/>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39" name="Google Shape;6839;p48"/>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40" name="Google Shape;6840;p48"/>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41" name="Google Shape;6841;p48"/>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42" name="Google Shape;6842;p48"/>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43" name="Google Shape;6843;p48"/>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44" name="Google Shape;6844;p48"/>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45" name="Google Shape;6845;p48"/>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46" name="Google Shape;6846;p48"/>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47" name="Google Shape;6847;p48"/>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48" name="Google Shape;6848;p48"/>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49" name="Google Shape;6849;p48"/>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50" name="Google Shape;6850;p48"/>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51" name="Google Shape;6851;p48"/>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52" name="Google Shape;6852;p48"/>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53" name="Google Shape;6853;p48"/>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54" name="Google Shape;6854;p48"/>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55" name="Google Shape;6855;p48"/>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56" name="Google Shape;6856;p48"/>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57" name="Google Shape;6857;p48"/>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58" name="Google Shape;6858;p48"/>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59" name="Google Shape;6859;p48"/>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60" name="Google Shape;6860;p48"/>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61" name="Google Shape;6861;p48"/>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62" name="Google Shape;6862;p48"/>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63" name="Google Shape;6863;p48"/>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64" name="Google Shape;6864;p48"/>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65" name="Google Shape;6865;p48"/>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66" name="Google Shape;6866;p48"/>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67" name="Google Shape;6867;p48"/>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68" name="Google Shape;6868;p48"/>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69" name="Google Shape;6869;p48"/>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70" name="Google Shape;6870;p48"/>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71" name="Google Shape;6871;p48"/>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72" name="Google Shape;6872;p48"/>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73" name="Google Shape;6873;p48"/>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74" name="Google Shape;6874;p48"/>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75" name="Google Shape;6875;p48"/>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76" name="Google Shape;6876;p48"/>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77" name="Google Shape;6877;p48"/>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78" name="Google Shape;6878;p48"/>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79" name="Google Shape;6879;p48"/>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80" name="Google Shape;6880;p48"/>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81" name="Google Shape;6881;p48"/>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82" name="Google Shape;6882;p48"/>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83" name="Google Shape;6883;p48"/>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84" name="Google Shape;6884;p48"/>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85" name="Google Shape;6885;p48"/>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86" name="Google Shape;6886;p48"/>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87" name="Google Shape;6887;p48"/>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88" name="Google Shape;6888;p48"/>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89" name="Google Shape;6889;p48"/>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90" name="Google Shape;6890;p48"/>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91" name="Google Shape;6891;p48"/>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92" name="Google Shape;6892;p48"/>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93" name="Google Shape;6893;p48"/>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94" name="Google Shape;6894;p48"/>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95" name="Google Shape;6895;p48"/>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96" name="Google Shape;6896;p48"/>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97" name="Google Shape;6897;p48"/>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98" name="Google Shape;6898;p48"/>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99" name="Google Shape;6899;p48"/>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00" name="Google Shape;6900;p48"/>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01" name="Google Shape;6901;p48"/>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02" name="Google Shape;6902;p48"/>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03" name="Google Shape;6903;p48"/>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04" name="Google Shape;6904;p48"/>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05" name="Google Shape;6905;p48"/>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06" name="Google Shape;6906;p48"/>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07" name="Google Shape;6907;p48"/>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08" name="Google Shape;6908;p48"/>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09" name="Google Shape;6909;p48"/>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10" name="Google Shape;6910;p48"/>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11" name="Google Shape;6911;p48"/>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12" name="Google Shape;6912;p48"/>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13" name="Google Shape;6913;p48"/>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14" name="Google Shape;6914;p48"/>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15" name="Google Shape;6915;p48"/>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16" name="Google Shape;6916;p48"/>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17" name="Google Shape;6917;p48"/>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18" name="Google Shape;6918;p48"/>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6919" name="Google Shape;6919;p48"/>
          <p:cNvSpPr/>
          <p:nvPr/>
        </p:nvSpPr>
        <p:spPr>
          <a:xfrm>
            <a:off x="500415" y="1301227"/>
            <a:ext cx="11377454" cy="769441"/>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How do ANN works? (Cntd.)</a:t>
            </a:r>
            <a:endParaRPr/>
          </a:p>
          <a:p>
            <a:pPr indent="0" lvl="0" marL="0" marR="0" rtl="0" algn="l">
              <a:spcBef>
                <a:spcPts val="0"/>
              </a:spcBef>
              <a:spcAft>
                <a:spcPts val="0"/>
              </a:spcAft>
              <a:buNone/>
            </a:pPr>
            <a:r>
              <a:rPr b="1" lang="en-US" sz="2200">
                <a:solidFill>
                  <a:schemeClr val="dk1"/>
                </a:solidFill>
                <a:latin typeface="Cambria"/>
                <a:ea typeface="Cambria"/>
                <a:cs typeface="Cambria"/>
                <a:sym typeface="Cambria"/>
              </a:rPr>
              <a:t>Structure of Perceptron:</a:t>
            </a:r>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3" name="Shape 6923"/>
        <p:cNvGrpSpPr/>
        <p:nvPr/>
      </p:nvGrpSpPr>
      <p:grpSpPr>
        <a:xfrm>
          <a:off x="0" y="0"/>
          <a:ext cx="0" cy="0"/>
          <a:chOff x="0" y="0"/>
          <a:chExt cx="0" cy="0"/>
        </a:xfrm>
      </p:grpSpPr>
      <p:pic>
        <p:nvPicPr>
          <p:cNvPr id="6924" name="Google Shape;6924;p49"/>
          <p:cNvPicPr preferRelativeResize="0"/>
          <p:nvPr/>
        </p:nvPicPr>
        <p:blipFill rotWithShape="1">
          <a:blip r:embed="rId3">
            <a:alphaModFix/>
          </a:blip>
          <a:srcRect b="0" l="0" r="0" t="0"/>
          <a:stretch/>
        </p:blipFill>
        <p:spPr>
          <a:xfrm>
            <a:off x="3186413" y="885800"/>
            <a:ext cx="8763000" cy="5867400"/>
          </a:xfrm>
          <a:prstGeom prst="rect">
            <a:avLst/>
          </a:prstGeom>
          <a:noFill/>
          <a:ln>
            <a:noFill/>
          </a:ln>
        </p:spPr>
      </p:pic>
      <p:sp>
        <p:nvSpPr>
          <p:cNvPr id="6925" name="Google Shape;6925;p49"/>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6926" name="Google Shape;6926;p49"/>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6927" name="Google Shape;6927;p49"/>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6928" name="Google Shape;6928;p49"/>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6929" name="Google Shape;6929;p49"/>
          <p:cNvGrpSpPr/>
          <p:nvPr/>
        </p:nvGrpSpPr>
        <p:grpSpPr>
          <a:xfrm flipH="1">
            <a:off x="500415" y="164589"/>
            <a:ext cx="987415" cy="917986"/>
            <a:chOff x="5269706" y="2450306"/>
            <a:chExt cx="1654493" cy="1950720"/>
          </a:xfrm>
        </p:grpSpPr>
        <p:sp>
          <p:nvSpPr>
            <p:cNvPr id="6930" name="Google Shape;6930;p49"/>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31" name="Google Shape;6931;p49"/>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32" name="Google Shape;6932;p49"/>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33" name="Google Shape;6933;p49"/>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34" name="Google Shape;6934;p49"/>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35" name="Google Shape;6935;p49"/>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36" name="Google Shape;6936;p49"/>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37" name="Google Shape;6937;p49"/>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38" name="Google Shape;6938;p49"/>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39" name="Google Shape;6939;p49"/>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40" name="Google Shape;6940;p49"/>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41" name="Google Shape;6941;p49"/>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42" name="Google Shape;6942;p49"/>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43" name="Google Shape;6943;p49"/>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44" name="Google Shape;6944;p49"/>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45" name="Google Shape;6945;p49"/>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46" name="Google Shape;6946;p49"/>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47" name="Google Shape;6947;p49"/>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48" name="Google Shape;6948;p49"/>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49" name="Google Shape;6949;p49"/>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50" name="Google Shape;6950;p49"/>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51" name="Google Shape;6951;p49"/>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52" name="Google Shape;6952;p49"/>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53" name="Google Shape;6953;p49"/>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54" name="Google Shape;6954;p49"/>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55" name="Google Shape;6955;p49"/>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56" name="Google Shape;6956;p49"/>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57" name="Google Shape;6957;p49"/>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58" name="Google Shape;6958;p49"/>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59" name="Google Shape;6959;p49"/>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60" name="Google Shape;6960;p49"/>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61" name="Google Shape;6961;p49"/>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62" name="Google Shape;6962;p49"/>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63" name="Google Shape;6963;p49"/>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64" name="Google Shape;6964;p49"/>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65" name="Google Shape;6965;p49"/>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66" name="Google Shape;6966;p49"/>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67" name="Google Shape;6967;p49"/>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68" name="Google Shape;6968;p49"/>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69" name="Google Shape;6969;p49"/>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70" name="Google Shape;6970;p49"/>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71" name="Google Shape;6971;p49"/>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72" name="Google Shape;6972;p49"/>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73" name="Google Shape;6973;p49"/>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74" name="Google Shape;6974;p49"/>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75" name="Google Shape;6975;p49"/>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76" name="Google Shape;6976;p49"/>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77" name="Google Shape;6977;p49"/>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78" name="Google Shape;6978;p49"/>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79" name="Google Shape;6979;p49"/>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80" name="Google Shape;6980;p49"/>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81" name="Google Shape;6981;p49"/>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82" name="Google Shape;6982;p49"/>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83" name="Google Shape;6983;p49"/>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84" name="Google Shape;6984;p49"/>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85" name="Google Shape;6985;p49"/>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86" name="Google Shape;6986;p49"/>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87" name="Google Shape;6987;p49"/>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88" name="Google Shape;6988;p49"/>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89" name="Google Shape;6989;p49"/>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90" name="Google Shape;6990;p49"/>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91" name="Google Shape;6991;p49"/>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92" name="Google Shape;6992;p49"/>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93" name="Google Shape;6993;p49"/>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94" name="Google Shape;6994;p49"/>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95" name="Google Shape;6995;p49"/>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96" name="Google Shape;6996;p49"/>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97" name="Google Shape;6997;p49"/>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98" name="Google Shape;6998;p49"/>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99" name="Google Shape;6999;p49"/>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00" name="Google Shape;7000;p49"/>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01" name="Google Shape;7001;p49"/>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02" name="Google Shape;7002;p49"/>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03" name="Google Shape;7003;p49"/>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04" name="Google Shape;7004;p49"/>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05" name="Google Shape;7005;p49"/>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06" name="Google Shape;7006;p49"/>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07" name="Google Shape;7007;p49"/>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08" name="Google Shape;7008;p49"/>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09" name="Google Shape;7009;p49"/>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10" name="Google Shape;7010;p49"/>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11" name="Google Shape;7011;p49"/>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12" name="Google Shape;7012;p49"/>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13" name="Google Shape;7013;p49"/>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14" name="Google Shape;7014;p49"/>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15" name="Google Shape;7015;p49"/>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16" name="Google Shape;7016;p49"/>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17" name="Google Shape;7017;p49"/>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18" name="Google Shape;7018;p49"/>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19" name="Google Shape;7019;p49"/>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20" name="Google Shape;7020;p49"/>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21" name="Google Shape;7021;p49"/>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22" name="Google Shape;7022;p49"/>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23" name="Google Shape;7023;p49"/>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24" name="Google Shape;7024;p49"/>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25" name="Google Shape;7025;p49"/>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26" name="Google Shape;7026;p49"/>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27" name="Google Shape;7027;p49"/>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28" name="Google Shape;7028;p49"/>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29" name="Google Shape;7029;p49"/>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30" name="Google Shape;7030;p49"/>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31" name="Google Shape;7031;p49"/>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32" name="Google Shape;7032;p49"/>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33" name="Google Shape;7033;p49"/>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34" name="Google Shape;7034;p49"/>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35" name="Google Shape;7035;p49"/>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36" name="Google Shape;7036;p49"/>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37" name="Google Shape;7037;p49"/>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38" name="Google Shape;7038;p49"/>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39" name="Google Shape;7039;p49"/>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40" name="Google Shape;7040;p49"/>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41" name="Google Shape;7041;p49"/>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42" name="Google Shape;7042;p49"/>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43" name="Google Shape;7043;p49"/>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44" name="Google Shape;7044;p49"/>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45" name="Google Shape;7045;p49"/>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46" name="Google Shape;7046;p49"/>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47" name="Google Shape;7047;p49"/>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48" name="Google Shape;7048;p49"/>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49" name="Google Shape;7049;p49"/>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50" name="Google Shape;7050;p49"/>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51" name="Google Shape;7051;p49"/>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52" name="Google Shape;7052;p49"/>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53" name="Google Shape;7053;p49"/>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54" name="Google Shape;7054;p49"/>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55" name="Google Shape;7055;p49"/>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56" name="Google Shape;7056;p49"/>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7057" name="Google Shape;7057;p49"/>
          <p:cNvSpPr/>
          <p:nvPr/>
        </p:nvSpPr>
        <p:spPr>
          <a:xfrm>
            <a:off x="500415" y="1301227"/>
            <a:ext cx="11377454" cy="769441"/>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How do ANN works? (Cntd.)</a:t>
            </a:r>
            <a:endParaRPr/>
          </a:p>
          <a:p>
            <a:pPr indent="0" lvl="0" marL="0" marR="0" rtl="0" algn="l">
              <a:spcBef>
                <a:spcPts val="0"/>
              </a:spcBef>
              <a:spcAft>
                <a:spcPts val="0"/>
              </a:spcAft>
              <a:buNone/>
            </a:pPr>
            <a:r>
              <a:rPr b="1" lang="en-US" sz="2200">
                <a:solidFill>
                  <a:schemeClr val="dk1"/>
                </a:solidFill>
                <a:latin typeface="Cambria"/>
                <a:ea typeface="Cambria"/>
                <a:cs typeface="Cambria"/>
                <a:sym typeface="Cambria"/>
              </a:rPr>
              <a:t>Multilayer Perceptron:</a:t>
            </a:r>
            <a:endParaRPr/>
          </a:p>
        </p:txBody>
      </p:sp>
      <p:sp>
        <p:nvSpPr>
          <p:cNvPr id="7058" name="Google Shape;7058;p49"/>
          <p:cNvSpPr/>
          <p:nvPr/>
        </p:nvSpPr>
        <p:spPr>
          <a:xfrm>
            <a:off x="199619" y="2825916"/>
            <a:ext cx="3282043" cy="1446550"/>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None/>
            </a:pPr>
            <a:r>
              <a:rPr lang="en-US" sz="2200">
                <a:solidFill>
                  <a:schemeClr val="dk1"/>
                </a:solidFill>
                <a:latin typeface="Cambria"/>
                <a:ea typeface="Cambria"/>
                <a:cs typeface="Cambria"/>
                <a:sym typeface="Cambria"/>
              </a:rPr>
              <a:t>The output is a function of the input, that is affected by the weights, and the transfer functions</a:t>
            </a:r>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77" name="Shape 477"/>
        <p:cNvGrpSpPr/>
        <p:nvPr/>
      </p:nvGrpSpPr>
      <p:grpSpPr>
        <a:xfrm>
          <a:off x="0" y="0"/>
          <a:ext cx="0" cy="0"/>
          <a:chOff x="0" y="0"/>
          <a:chExt cx="0" cy="0"/>
        </a:xfrm>
      </p:grpSpPr>
      <p:sp>
        <p:nvSpPr>
          <p:cNvPr id="478" name="Google Shape;478;p5"/>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479" name="Google Shape;479;p5"/>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480" name="Google Shape;480;p5"/>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481" name="Google Shape;481;p5"/>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Applications of AI (Cntd.)</a:t>
            </a:r>
            <a:endParaRPr/>
          </a:p>
        </p:txBody>
      </p:sp>
      <p:grpSp>
        <p:nvGrpSpPr>
          <p:cNvPr id="482" name="Google Shape;482;p5"/>
          <p:cNvGrpSpPr/>
          <p:nvPr/>
        </p:nvGrpSpPr>
        <p:grpSpPr>
          <a:xfrm flipH="1">
            <a:off x="500415" y="164589"/>
            <a:ext cx="987415" cy="917986"/>
            <a:chOff x="5269706" y="2450306"/>
            <a:chExt cx="1654493" cy="1950720"/>
          </a:xfrm>
        </p:grpSpPr>
        <p:sp>
          <p:nvSpPr>
            <p:cNvPr id="483" name="Google Shape;483;p5"/>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4" name="Google Shape;484;p5"/>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5" name="Google Shape;485;p5"/>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6" name="Google Shape;486;p5"/>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7" name="Google Shape;487;p5"/>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8" name="Google Shape;488;p5"/>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89" name="Google Shape;489;p5"/>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0" name="Google Shape;490;p5"/>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1" name="Google Shape;491;p5"/>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2" name="Google Shape;492;p5"/>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3" name="Google Shape;493;p5"/>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4" name="Google Shape;494;p5"/>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5" name="Google Shape;495;p5"/>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6" name="Google Shape;496;p5"/>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7" name="Google Shape;497;p5"/>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8" name="Google Shape;498;p5"/>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499" name="Google Shape;499;p5"/>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0" name="Google Shape;500;p5"/>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1" name="Google Shape;501;p5"/>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2" name="Google Shape;502;p5"/>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3" name="Google Shape;503;p5"/>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4" name="Google Shape;504;p5"/>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5" name="Google Shape;505;p5"/>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6" name="Google Shape;506;p5"/>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7" name="Google Shape;507;p5"/>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8" name="Google Shape;508;p5"/>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09" name="Google Shape;509;p5"/>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0" name="Google Shape;510;p5"/>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1" name="Google Shape;511;p5"/>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2" name="Google Shape;512;p5"/>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3" name="Google Shape;513;p5"/>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4" name="Google Shape;514;p5"/>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5" name="Google Shape;515;p5"/>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6" name="Google Shape;516;p5"/>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7" name="Google Shape;517;p5"/>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8" name="Google Shape;518;p5"/>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19" name="Google Shape;519;p5"/>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0" name="Google Shape;520;p5"/>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1" name="Google Shape;521;p5"/>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2" name="Google Shape;522;p5"/>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3" name="Google Shape;523;p5"/>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4" name="Google Shape;524;p5"/>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5" name="Google Shape;525;p5"/>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6" name="Google Shape;526;p5"/>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7" name="Google Shape;527;p5"/>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8" name="Google Shape;528;p5"/>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29" name="Google Shape;529;p5"/>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0" name="Google Shape;530;p5"/>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1" name="Google Shape;531;p5"/>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2" name="Google Shape;532;p5"/>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3" name="Google Shape;533;p5"/>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4" name="Google Shape;534;p5"/>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5" name="Google Shape;535;p5"/>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6" name="Google Shape;536;p5"/>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7" name="Google Shape;537;p5"/>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8" name="Google Shape;538;p5"/>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39" name="Google Shape;539;p5"/>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0" name="Google Shape;540;p5"/>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1" name="Google Shape;541;p5"/>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2" name="Google Shape;542;p5"/>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3" name="Google Shape;543;p5"/>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4" name="Google Shape;544;p5"/>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5" name="Google Shape;545;p5"/>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6" name="Google Shape;546;p5"/>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7" name="Google Shape;547;p5"/>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8" name="Google Shape;548;p5"/>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49" name="Google Shape;549;p5"/>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0" name="Google Shape;550;p5"/>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1" name="Google Shape;551;p5"/>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2" name="Google Shape;552;p5"/>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3" name="Google Shape;553;p5"/>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4" name="Google Shape;554;p5"/>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5" name="Google Shape;555;p5"/>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6" name="Google Shape;556;p5"/>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7" name="Google Shape;557;p5"/>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8" name="Google Shape;558;p5"/>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59" name="Google Shape;559;p5"/>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0" name="Google Shape;560;p5"/>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1" name="Google Shape;561;p5"/>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2" name="Google Shape;562;p5"/>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3" name="Google Shape;563;p5"/>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4" name="Google Shape;564;p5"/>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5" name="Google Shape;565;p5"/>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6" name="Google Shape;566;p5"/>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7" name="Google Shape;567;p5"/>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8" name="Google Shape;568;p5"/>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69" name="Google Shape;569;p5"/>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0" name="Google Shape;570;p5"/>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1" name="Google Shape;571;p5"/>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2" name="Google Shape;572;p5"/>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3" name="Google Shape;573;p5"/>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4" name="Google Shape;574;p5"/>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5" name="Google Shape;575;p5"/>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6" name="Google Shape;576;p5"/>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7" name="Google Shape;577;p5"/>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8" name="Google Shape;578;p5"/>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79" name="Google Shape;579;p5"/>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0" name="Google Shape;580;p5"/>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1" name="Google Shape;581;p5"/>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2" name="Google Shape;582;p5"/>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3" name="Google Shape;583;p5"/>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4" name="Google Shape;584;p5"/>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5" name="Google Shape;585;p5"/>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6" name="Google Shape;586;p5"/>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7" name="Google Shape;587;p5"/>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8" name="Google Shape;588;p5"/>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89" name="Google Shape;589;p5"/>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0" name="Google Shape;590;p5"/>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1" name="Google Shape;591;p5"/>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2" name="Google Shape;592;p5"/>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3" name="Google Shape;593;p5"/>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4" name="Google Shape;594;p5"/>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5" name="Google Shape;595;p5"/>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6" name="Google Shape;596;p5"/>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7" name="Google Shape;597;p5"/>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8" name="Google Shape;598;p5"/>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599" name="Google Shape;599;p5"/>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0" name="Google Shape;600;p5"/>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1" name="Google Shape;601;p5"/>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2" name="Google Shape;602;p5"/>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3" name="Google Shape;603;p5"/>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4" name="Google Shape;604;p5"/>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5" name="Google Shape;605;p5"/>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6" name="Google Shape;606;p5"/>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7" name="Google Shape;607;p5"/>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8" name="Google Shape;608;p5"/>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09" name="Google Shape;609;p5"/>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610" name="Google Shape;610;p5"/>
          <p:cNvSpPr/>
          <p:nvPr/>
        </p:nvSpPr>
        <p:spPr>
          <a:xfrm>
            <a:off x="500415" y="1301227"/>
            <a:ext cx="11377454" cy="4493538"/>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Marketing –</a:t>
            </a:r>
            <a:r>
              <a:rPr lang="en-US" sz="2200">
                <a:solidFill>
                  <a:schemeClr val="dk1"/>
                </a:solidFill>
                <a:latin typeface="Cambria"/>
                <a:ea typeface="Cambria"/>
                <a:cs typeface="Cambria"/>
                <a:sym typeface="Cambria"/>
              </a:rPr>
              <a:t> to attract the customer based on their likeliness, experience, requirements etc. build bots or autonomous systems that provides highly accurate predictions, suggestions based on customer’s reactions. </a:t>
            </a:r>
            <a:r>
              <a:rPr b="1" lang="en-US" sz="2200">
                <a:solidFill>
                  <a:schemeClr val="dk1"/>
                </a:solidFill>
                <a:latin typeface="Cambria"/>
                <a:ea typeface="Cambria"/>
                <a:cs typeface="Cambria"/>
                <a:sym typeface="Cambria"/>
              </a:rPr>
              <a:t>For example, </a:t>
            </a:r>
            <a:endParaRPr sz="2200">
              <a:solidFill>
                <a:schemeClr val="dk1"/>
              </a:solidFill>
              <a:latin typeface="Cambria"/>
              <a:ea typeface="Cambria"/>
              <a:cs typeface="Cambria"/>
              <a:sym typeface="Cambria"/>
            </a:endParaRPr>
          </a:p>
          <a:p>
            <a:pPr indent="-342900" lvl="1" marL="800100" marR="0" rtl="0" algn="l">
              <a:spcBef>
                <a:spcPts val="0"/>
              </a:spcBef>
              <a:spcAft>
                <a:spcPts val="0"/>
              </a:spcAft>
              <a:buClr>
                <a:schemeClr val="dk1"/>
              </a:buClr>
              <a:buSzPts val="2200"/>
              <a:buFont typeface="Noto Sans Symbols"/>
              <a:buChar char="⮚"/>
            </a:pPr>
            <a:r>
              <a:rPr b="1" i="0" lang="en-US" sz="2200" u="none" cap="none" strike="noStrike">
                <a:solidFill>
                  <a:schemeClr val="dk1"/>
                </a:solidFill>
                <a:latin typeface="Cambria"/>
                <a:ea typeface="Cambria"/>
                <a:cs typeface="Cambria"/>
                <a:sym typeface="Cambria"/>
              </a:rPr>
              <a:t>Netflix – </a:t>
            </a:r>
            <a:r>
              <a:rPr b="0" i="0" lang="en-US" sz="2200" u="none" cap="none" strike="noStrike">
                <a:solidFill>
                  <a:schemeClr val="dk1"/>
                </a:solidFill>
                <a:latin typeface="Cambria"/>
                <a:ea typeface="Cambria"/>
                <a:cs typeface="Cambria"/>
                <a:sym typeface="Cambria"/>
              </a:rPr>
              <a:t>finding the right movies, to suggest shows and films that you might like based on your previous actions and choices of films</a:t>
            </a:r>
            <a:r>
              <a:rPr b="1" i="0" lang="en-US" sz="2200" u="none" cap="none" strike="noStrike">
                <a:solidFill>
                  <a:schemeClr val="dk1"/>
                </a:solidFill>
                <a:latin typeface="Cambria"/>
                <a:ea typeface="Cambria"/>
                <a:cs typeface="Cambria"/>
                <a:sym typeface="Cambria"/>
              </a:rPr>
              <a:t>.</a:t>
            </a:r>
            <a:endParaRPr/>
          </a:p>
          <a:p>
            <a:pPr indent="-342900" lvl="1" marL="800100" marR="0" rtl="0" algn="l">
              <a:spcBef>
                <a:spcPts val="0"/>
              </a:spcBef>
              <a:spcAft>
                <a:spcPts val="0"/>
              </a:spcAft>
              <a:buClr>
                <a:schemeClr val="dk1"/>
              </a:buClr>
              <a:buSzPts val="2200"/>
              <a:buFont typeface="Noto Sans Symbols"/>
              <a:buChar char="⮚"/>
            </a:pPr>
            <a:r>
              <a:rPr b="1" i="0" lang="en-US" sz="2200" u="none" cap="none" strike="noStrike">
                <a:solidFill>
                  <a:schemeClr val="dk1"/>
                </a:solidFill>
                <a:latin typeface="Cambria"/>
                <a:ea typeface="Cambria"/>
                <a:cs typeface="Cambria"/>
                <a:sym typeface="Cambria"/>
              </a:rPr>
              <a:t>Amazon – </a:t>
            </a:r>
            <a:r>
              <a:rPr b="0" i="0" lang="en-US" sz="2200" u="none" cap="none" strike="noStrike">
                <a:solidFill>
                  <a:schemeClr val="dk1"/>
                </a:solidFill>
                <a:latin typeface="Cambria"/>
                <a:ea typeface="Cambria"/>
                <a:cs typeface="Cambria"/>
                <a:sym typeface="Cambria"/>
              </a:rPr>
              <a:t>finding the right products, to suggest products that you might like based on your previous actions and choices of products</a:t>
            </a:r>
            <a:r>
              <a:rPr b="1" i="0" lang="en-US" sz="2200" u="none" cap="none" strike="noStrike">
                <a:solidFill>
                  <a:schemeClr val="dk1"/>
                </a:solidFill>
                <a:latin typeface="Cambria"/>
                <a:ea typeface="Cambria"/>
                <a:cs typeface="Cambria"/>
                <a:sym typeface="Cambria"/>
              </a:rPr>
              <a:t>.</a:t>
            </a:r>
            <a:endParaRPr/>
          </a:p>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Banking –</a:t>
            </a:r>
            <a:r>
              <a:rPr lang="en-US" sz="2200">
                <a:solidFill>
                  <a:schemeClr val="dk1"/>
                </a:solidFill>
                <a:latin typeface="Cambria"/>
                <a:ea typeface="Cambria"/>
                <a:cs typeface="Cambria"/>
                <a:sym typeface="Cambria"/>
              </a:rPr>
              <a:t> to fulfill various customer related services completing their requirements. A lot of banks have already adopted AI-based systems to provide customer support, detect anomalies and credit card frauds. </a:t>
            </a:r>
            <a:r>
              <a:rPr b="1" lang="en-US" sz="2200">
                <a:solidFill>
                  <a:schemeClr val="dk1"/>
                </a:solidFill>
                <a:latin typeface="Cambria"/>
                <a:ea typeface="Cambria"/>
                <a:cs typeface="Cambria"/>
                <a:sym typeface="Cambria"/>
              </a:rPr>
              <a:t>For example,</a:t>
            </a:r>
            <a:endParaRPr/>
          </a:p>
          <a:p>
            <a:pPr indent="-342900" lvl="1" marL="800100" marR="0" rtl="0" algn="l">
              <a:spcBef>
                <a:spcPts val="0"/>
              </a:spcBef>
              <a:spcAft>
                <a:spcPts val="0"/>
              </a:spcAft>
              <a:buClr>
                <a:schemeClr val="dk1"/>
              </a:buClr>
              <a:buSzPts val="2200"/>
              <a:buFont typeface="Noto Sans Symbols"/>
              <a:buChar char="⮚"/>
            </a:pPr>
            <a:r>
              <a:rPr b="1" i="0" lang="en-US" sz="2200" u="none" cap="none" strike="noStrike">
                <a:solidFill>
                  <a:schemeClr val="dk1"/>
                </a:solidFill>
                <a:latin typeface="Cambria"/>
                <a:ea typeface="Cambria"/>
                <a:cs typeface="Cambria"/>
                <a:sym typeface="Cambria"/>
              </a:rPr>
              <a:t>HDFC Bank – </a:t>
            </a:r>
            <a:r>
              <a:rPr b="0" i="0" lang="en-US" sz="2200" u="none" cap="none" strike="noStrike">
                <a:solidFill>
                  <a:schemeClr val="dk1"/>
                </a:solidFill>
                <a:latin typeface="Cambria"/>
                <a:ea typeface="Cambria"/>
                <a:cs typeface="Cambria"/>
                <a:sym typeface="Cambria"/>
              </a:rPr>
              <a:t>developed an AI-based chatbot called EVA (Electronic Virtual Assistant)</a:t>
            </a:r>
            <a:r>
              <a:rPr b="1" i="0" lang="en-US" sz="2200" u="none" cap="none" strike="noStrike">
                <a:solidFill>
                  <a:schemeClr val="dk1"/>
                </a:solidFill>
                <a:latin typeface="Cambria"/>
                <a:ea typeface="Cambria"/>
                <a:cs typeface="Cambria"/>
                <a:sym typeface="Cambria"/>
              </a:rPr>
              <a:t>.</a:t>
            </a:r>
            <a:endParaRPr/>
          </a:p>
          <a:p>
            <a:pPr indent="-342900" lvl="1" marL="800100" marR="0" rtl="0" algn="l">
              <a:spcBef>
                <a:spcPts val="0"/>
              </a:spcBef>
              <a:spcAft>
                <a:spcPts val="0"/>
              </a:spcAft>
              <a:buClr>
                <a:schemeClr val="dk1"/>
              </a:buClr>
              <a:buSzPts val="2200"/>
              <a:buFont typeface="Noto Sans Symbols"/>
              <a:buChar char="⮚"/>
            </a:pPr>
            <a:r>
              <a:rPr b="1" i="0" lang="en-US" sz="2200" u="none" cap="none" strike="noStrike">
                <a:solidFill>
                  <a:schemeClr val="dk1"/>
                </a:solidFill>
                <a:latin typeface="Cambria"/>
                <a:ea typeface="Cambria"/>
                <a:cs typeface="Cambria"/>
                <a:sym typeface="Cambria"/>
              </a:rPr>
              <a:t>MasterCard and RBS WorldPay – </a:t>
            </a:r>
            <a:r>
              <a:rPr b="0" i="0" lang="en-US" sz="2200" u="none" cap="none" strike="noStrike">
                <a:solidFill>
                  <a:schemeClr val="dk1"/>
                </a:solidFill>
                <a:latin typeface="Cambria"/>
                <a:ea typeface="Cambria"/>
                <a:cs typeface="Cambria"/>
                <a:sym typeface="Cambria"/>
              </a:rPr>
              <a:t>have relied on AI and Deep Learning to detect fraudulent transaction patterns and prevent card fraud for years now.</a:t>
            </a:r>
            <a:endParaRPr/>
          </a:p>
        </p:txBody>
      </p:sp>
      <p:sp>
        <p:nvSpPr>
          <p:cNvPr id="611" name="Google Shape;611;p5"/>
          <p:cNvSpPr/>
          <p:nvPr/>
        </p:nvSpPr>
        <p:spPr>
          <a:xfrm>
            <a:off x="31817" y="1237831"/>
            <a:ext cx="544577" cy="547049"/>
          </a:xfrm>
          <a:custGeom>
            <a:rect b="b" l="l" r="r" t="t"/>
            <a:pathLst>
              <a:path extrusionOk="0" h="373588" w="371900">
                <a:moveTo>
                  <a:pt x="297080" y="129105"/>
                </a:moveTo>
                <a:lnTo>
                  <a:pt x="284273" y="219737"/>
                </a:lnTo>
                <a:lnTo>
                  <a:pt x="305496" y="219737"/>
                </a:lnTo>
                <a:lnTo>
                  <a:pt x="333001" y="129105"/>
                </a:lnTo>
                <a:close/>
                <a:moveTo>
                  <a:pt x="228265" y="129105"/>
                </a:moveTo>
                <a:lnTo>
                  <a:pt x="228265" y="219737"/>
                </a:lnTo>
                <a:lnTo>
                  <a:pt x="250807" y="219737"/>
                </a:lnTo>
                <a:lnTo>
                  <a:pt x="263614" y="129105"/>
                </a:lnTo>
                <a:close/>
                <a:moveTo>
                  <a:pt x="157021" y="129105"/>
                </a:moveTo>
                <a:lnTo>
                  <a:pt x="175826" y="219737"/>
                </a:lnTo>
                <a:lnTo>
                  <a:pt x="195129" y="219737"/>
                </a:lnTo>
                <a:lnTo>
                  <a:pt x="195129" y="129105"/>
                </a:lnTo>
                <a:close/>
                <a:moveTo>
                  <a:pt x="93087" y="129105"/>
                </a:moveTo>
                <a:lnTo>
                  <a:pt x="117372" y="219737"/>
                </a:lnTo>
                <a:lnTo>
                  <a:pt x="141984" y="219737"/>
                </a:lnTo>
                <a:lnTo>
                  <a:pt x="123179" y="129105"/>
                </a:lnTo>
                <a:close/>
                <a:moveTo>
                  <a:pt x="58494" y="0"/>
                </a:moveTo>
                <a:lnTo>
                  <a:pt x="84208" y="95969"/>
                </a:lnTo>
                <a:lnTo>
                  <a:pt x="354346" y="95969"/>
                </a:lnTo>
                <a:lnTo>
                  <a:pt x="354346" y="97437"/>
                </a:lnTo>
                <a:cubicBezTo>
                  <a:pt x="356087" y="96136"/>
                  <a:pt x="357928" y="96353"/>
                  <a:pt x="359747" y="96905"/>
                </a:cubicBezTo>
                <a:lnTo>
                  <a:pt x="360371" y="97095"/>
                </a:lnTo>
                <a:cubicBezTo>
                  <a:pt x="368954" y="99700"/>
                  <a:pt x="373801" y="108770"/>
                  <a:pt x="371196" y="117354"/>
                </a:cubicBezTo>
                <a:lnTo>
                  <a:pt x="333339" y="242097"/>
                </a:lnTo>
                <a:cubicBezTo>
                  <a:pt x="331591" y="247858"/>
                  <a:pt x="326929" y="251935"/>
                  <a:pt x="321206" y="252122"/>
                </a:cubicBezTo>
                <a:lnTo>
                  <a:pt x="321206" y="252873"/>
                </a:lnTo>
                <a:lnTo>
                  <a:pt x="313576" y="252873"/>
                </a:lnTo>
                <a:cubicBezTo>
                  <a:pt x="313378" y="253010"/>
                  <a:pt x="313229" y="252967"/>
                  <a:pt x="313080" y="252922"/>
                </a:cubicBezTo>
                <a:lnTo>
                  <a:pt x="312919" y="252873"/>
                </a:lnTo>
                <a:lnTo>
                  <a:pt x="126251" y="252873"/>
                </a:lnTo>
                <a:lnTo>
                  <a:pt x="133971" y="281687"/>
                </a:lnTo>
                <a:lnTo>
                  <a:pt x="321075" y="281687"/>
                </a:lnTo>
                <a:lnTo>
                  <a:pt x="321075" y="314823"/>
                </a:lnTo>
                <a:lnTo>
                  <a:pt x="318480" y="314823"/>
                </a:lnTo>
                <a:cubicBezTo>
                  <a:pt x="329614" y="318311"/>
                  <a:pt x="336414" y="328969"/>
                  <a:pt x="336414" y="341215"/>
                </a:cubicBezTo>
                <a:cubicBezTo>
                  <a:pt x="336414" y="359094"/>
                  <a:pt x="321920" y="373588"/>
                  <a:pt x="304041" y="373588"/>
                </a:cubicBezTo>
                <a:cubicBezTo>
                  <a:pt x="286162" y="373588"/>
                  <a:pt x="271668" y="359094"/>
                  <a:pt x="271668" y="341215"/>
                </a:cubicBezTo>
                <a:cubicBezTo>
                  <a:pt x="271668" y="328969"/>
                  <a:pt x="278468" y="318311"/>
                  <a:pt x="289602" y="314823"/>
                </a:cubicBezTo>
                <a:lnTo>
                  <a:pt x="142850" y="314823"/>
                </a:lnTo>
                <a:lnTo>
                  <a:pt x="143397" y="316865"/>
                </a:lnTo>
                <a:cubicBezTo>
                  <a:pt x="151629" y="321811"/>
                  <a:pt x="156401" y="330956"/>
                  <a:pt x="156401" y="341215"/>
                </a:cubicBezTo>
                <a:cubicBezTo>
                  <a:pt x="156401" y="359094"/>
                  <a:pt x="141907" y="373588"/>
                  <a:pt x="124028" y="373588"/>
                </a:cubicBezTo>
                <a:cubicBezTo>
                  <a:pt x="106149" y="373588"/>
                  <a:pt x="91655" y="359094"/>
                  <a:pt x="91655" y="341215"/>
                </a:cubicBezTo>
                <a:cubicBezTo>
                  <a:pt x="91655" y="329356"/>
                  <a:pt x="98032" y="318986"/>
                  <a:pt x="108649" y="315212"/>
                </a:cubicBezTo>
                <a:lnTo>
                  <a:pt x="33542" y="34909"/>
                </a:lnTo>
                <a:lnTo>
                  <a:pt x="0" y="34909"/>
                </a:lnTo>
                <a:lnTo>
                  <a:pt x="0" y="1773"/>
                </a:lnTo>
                <a:lnTo>
                  <a:pt x="51879" y="177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2700">
              <a:solidFill>
                <a:schemeClr val="dk1"/>
              </a:solidFill>
              <a:latin typeface="Calibri"/>
              <a:ea typeface="Calibri"/>
              <a:cs typeface="Calibri"/>
              <a:sym typeface="Calibri"/>
            </a:endParaRPr>
          </a:p>
        </p:txBody>
      </p:sp>
      <p:sp>
        <p:nvSpPr>
          <p:cNvPr id="612" name="Google Shape;612;p5"/>
          <p:cNvSpPr/>
          <p:nvPr/>
        </p:nvSpPr>
        <p:spPr>
          <a:xfrm>
            <a:off x="128246" y="3656609"/>
            <a:ext cx="372169" cy="492524"/>
          </a:xfrm>
          <a:custGeom>
            <a:rect b="b" l="l" r="r" t="t"/>
            <a:pathLst>
              <a:path extrusionOk="0" h="3240000" w="2448272">
                <a:moveTo>
                  <a:pt x="1358676" y="2676152"/>
                </a:moveTo>
                <a:cubicBezTo>
                  <a:pt x="1327753" y="2676152"/>
                  <a:pt x="1302685" y="2701220"/>
                  <a:pt x="1302685" y="2732143"/>
                </a:cubicBezTo>
                <a:lnTo>
                  <a:pt x="1302685" y="2956101"/>
                </a:lnTo>
                <a:cubicBezTo>
                  <a:pt x="1302685" y="2987024"/>
                  <a:pt x="1327753" y="3012092"/>
                  <a:pt x="1358676" y="3012092"/>
                </a:cubicBezTo>
                <a:lnTo>
                  <a:pt x="1582634" y="3012092"/>
                </a:lnTo>
                <a:cubicBezTo>
                  <a:pt x="1613557" y="3012092"/>
                  <a:pt x="1638625" y="2987024"/>
                  <a:pt x="1638625" y="2956101"/>
                </a:cubicBezTo>
                <a:lnTo>
                  <a:pt x="1638625" y="2732143"/>
                </a:lnTo>
                <a:cubicBezTo>
                  <a:pt x="1638625" y="2701220"/>
                  <a:pt x="1613557" y="2676152"/>
                  <a:pt x="1582634" y="2676152"/>
                </a:cubicBezTo>
                <a:close/>
                <a:moveTo>
                  <a:pt x="837062" y="2676152"/>
                </a:moveTo>
                <a:cubicBezTo>
                  <a:pt x="806139" y="2676152"/>
                  <a:pt x="781071" y="2701220"/>
                  <a:pt x="781071" y="2732143"/>
                </a:cubicBezTo>
                <a:lnTo>
                  <a:pt x="781071" y="2956101"/>
                </a:lnTo>
                <a:cubicBezTo>
                  <a:pt x="781071" y="2987024"/>
                  <a:pt x="806139" y="3012092"/>
                  <a:pt x="837062" y="3012092"/>
                </a:cubicBezTo>
                <a:lnTo>
                  <a:pt x="1061020" y="3012092"/>
                </a:lnTo>
                <a:cubicBezTo>
                  <a:pt x="1091943" y="3012092"/>
                  <a:pt x="1117011" y="2987024"/>
                  <a:pt x="1117011" y="2956101"/>
                </a:cubicBezTo>
                <a:lnTo>
                  <a:pt x="1117011" y="2732143"/>
                </a:lnTo>
                <a:cubicBezTo>
                  <a:pt x="1117011" y="2701220"/>
                  <a:pt x="1091943" y="2676152"/>
                  <a:pt x="1061020" y="2676152"/>
                </a:cubicBezTo>
                <a:close/>
                <a:moveTo>
                  <a:pt x="315448" y="2676152"/>
                </a:moveTo>
                <a:cubicBezTo>
                  <a:pt x="284525" y="2676152"/>
                  <a:pt x="259457" y="2701220"/>
                  <a:pt x="259457" y="2732143"/>
                </a:cubicBezTo>
                <a:lnTo>
                  <a:pt x="259457" y="2956101"/>
                </a:lnTo>
                <a:cubicBezTo>
                  <a:pt x="259457" y="2987024"/>
                  <a:pt x="284525" y="3012092"/>
                  <a:pt x="315448" y="3012092"/>
                </a:cubicBezTo>
                <a:lnTo>
                  <a:pt x="539406" y="3012092"/>
                </a:lnTo>
                <a:cubicBezTo>
                  <a:pt x="570329" y="3012092"/>
                  <a:pt x="595397" y="2987024"/>
                  <a:pt x="595397" y="2956101"/>
                </a:cubicBezTo>
                <a:lnTo>
                  <a:pt x="595397" y="2732143"/>
                </a:lnTo>
                <a:cubicBezTo>
                  <a:pt x="595397" y="2701220"/>
                  <a:pt x="570329" y="2676152"/>
                  <a:pt x="539406" y="2676152"/>
                </a:cubicBezTo>
                <a:close/>
                <a:moveTo>
                  <a:pt x="1880291" y="2179832"/>
                </a:moveTo>
                <a:cubicBezTo>
                  <a:pt x="1849368" y="2179832"/>
                  <a:pt x="1824300" y="2204900"/>
                  <a:pt x="1824300" y="2235823"/>
                </a:cubicBezTo>
                <a:lnTo>
                  <a:pt x="1824300" y="2956101"/>
                </a:lnTo>
                <a:cubicBezTo>
                  <a:pt x="1824300" y="2987024"/>
                  <a:pt x="1849368" y="3012092"/>
                  <a:pt x="1880291" y="3012092"/>
                </a:cubicBezTo>
                <a:lnTo>
                  <a:pt x="2104249" y="3012092"/>
                </a:lnTo>
                <a:cubicBezTo>
                  <a:pt x="2135172" y="3012092"/>
                  <a:pt x="2160240" y="2987024"/>
                  <a:pt x="2160240" y="2956101"/>
                </a:cubicBezTo>
                <a:lnTo>
                  <a:pt x="2160240" y="2235823"/>
                </a:lnTo>
                <a:cubicBezTo>
                  <a:pt x="2160240" y="2204900"/>
                  <a:pt x="2135172" y="2179832"/>
                  <a:pt x="2104249" y="2179832"/>
                </a:cubicBezTo>
                <a:close/>
                <a:moveTo>
                  <a:pt x="1358676" y="2179832"/>
                </a:moveTo>
                <a:cubicBezTo>
                  <a:pt x="1327753" y="2179832"/>
                  <a:pt x="1302685" y="2204900"/>
                  <a:pt x="1302685" y="2235823"/>
                </a:cubicBezTo>
                <a:lnTo>
                  <a:pt x="1302685" y="2459781"/>
                </a:lnTo>
                <a:cubicBezTo>
                  <a:pt x="1302685" y="2490704"/>
                  <a:pt x="1327753" y="2515772"/>
                  <a:pt x="1358676" y="2515772"/>
                </a:cubicBezTo>
                <a:lnTo>
                  <a:pt x="1582634" y="2515772"/>
                </a:lnTo>
                <a:cubicBezTo>
                  <a:pt x="1613557" y="2515772"/>
                  <a:pt x="1638625" y="2490704"/>
                  <a:pt x="1638625" y="2459781"/>
                </a:cubicBezTo>
                <a:lnTo>
                  <a:pt x="1638625" y="2235823"/>
                </a:lnTo>
                <a:cubicBezTo>
                  <a:pt x="1638625" y="2204900"/>
                  <a:pt x="1613557" y="2179832"/>
                  <a:pt x="1582634" y="2179832"/>
                </a:cubicBezTo>
                <a:close/>
                <a:moveTo>
                  <a:pt x="837062" y="2179832"/>
                </a:moveTo>
                <a:cubicBezTo>
                  <a:pt x="806139" y="2179832"/>
                  <a:pt x="781071" y="2204900"/>
                  <a:pt x="781071" y="2235823"/>
                </a:cubicBezTo>
                <a:lnTo>
                  <a:pt x="781071" y="2459781"/>
                </a:lnTo>
                <a:cubicBezTo>
                  <a:pt x="781071" y="2490704"/>
                  <a:pt x="806139" y="2515772"/>
                  <a:pt x="837062" y="2515772"/>
                </a:cubicBezTo>
                <a:lnTo>
                  <a:pt x="1061020" y="2515772"/>
                </a:lnTo>
                <a:cubicBezTo>
                  <a:pt x="1091943" y="2515772"/>
                  <a:pt x="1117011" y="2490704"/>
                  <a:pt x="1117011" y="2459781"/>
                </a:cubicBezTo>
                <a:lnTo>
                  <a:pt x="1117011" y="2235823"/>
                </a:lnTo>
                <a:cubicBezTo>
                  <a:pt x="1117011" y="2204900"/>
                  <a:pt x="1091943" y="2179832"/>
                  <a:pt x="1061020" y="2179832"/>
                </a:cubicBezTo>
                <a:close/>
                <a:moveTo>
                  <a:pt x="315448" y="2179832"/>
                </a:moveTo>
                <a:cubicBezTo>
                  <a:pt x="284525" y="2179832"/>
                  <a:pt x="259457" y="2204900"/>
                  <a:pt x="259457" y="2235823"/>
                </a:cubicBezTo>
                <a:lnTo>
                  <a:pt x="259457" y="2459781"/>
                </a:lnTo>
                <a:cubicBezTo>
                  <a:pt x="259457" y="2490704"/>
                  <a:pt x="284525" y="2515772"/>
                  <a:pt x="315448" y="2515772"/>
                </a:cubicBezTo>
                <a:lnTo>
                  <a:pt x="539406" y="2515772"/>
                </a:lnTo>
                <a:cubicBezTo>
                  <a:pt x="570329" y="2515772"/>
                  <a:pt x="595397" y="2490704"/>
                  <a:pt x="595397" y="2459781"/>
                </a:cubicBezTo>
                <a:lnTo>
                  <a:pt x="595397" y="2235823"/>
                </a:lnTo>
                <a:cubicBezTo>
                  <a:pt x="595397" y="2204900"/>
                  <a:pt x="570329" y="2179832"/>
                  <a:pt x="539406" y="2179832"/>
                </a:cubicBezTo>
                <a:close/>
                <a:moveTo>
                  <a:pt x="1880291" y="1683512"/>
                </a:moveTo>
                <a:cubicBezTo>
                  <a:pt x="1849368" y="1683512"/>
                  <a:pt x="1824300" y="1708580"/>
                  <a:pt x="1824300" y="1739503"/>
                </a:cubicBezTo>
                <a:lnTo>
                  <a:pt x="1824300" y="1963461"/>
                </a:lnTo>
                <a:cubicBezTo>
                  <a:pt x="1824300" y="1994384"/>
                  <a:pt x="1849368" y="2019452"/>
                  <a:pt x="1880291" y="2019452"/>
                </a:cubicBezTo>
                <a:lnTo>
                  <a:pt x="2104249" y="2019452"/>
                </a:lnTo>
                <a:cubicBezTo>
                  <a:pt x="2135172" y="2019452"/>
                  <a:pt x="2160240" y="1994384"/>
                  <a:pt x="2160240" y="1963461"/>
                </a:cubicBezTo>
                <a:lnTo>
                  <a:pt x="2160240" y="1739503"/>
                </a:lnTo>
                <a:cubicBezTo>
                  <a:pt x="2160240" y="1708580"/>
                  <a:pt x="2135172" y="1683512"/>
                  <a:pt x="2104249" y="1683512"/>
                </a:cubicBezTo>
                <a:close/>
                <a:moveTo>
                  <a:pt x="1358676" y="1683512"/>
                </a:moveTo>
                <a:cubicBezTo>
                  <a:pt x="1327753" y="1683512"/>
                  <a:pt x="1302685" y="1708580"/>
                  <a:pt x="1302685" y="1739503"/>
                </a:cubicBezTo>
                <a:lnTo>
                  <a:pt x="1302685" y="1963461"/>
                </a:lnTo>
                <a:cubicBezTo>
                  <a:pt x="1302685" y="1994384"/>
                  <a:pt x="1327753" y="2019452"/>
                  <a:pt x="1358676" y="2019452"/>
                </a:cubicBezTo>
                <a:lnTo>
                  <a:pt x="1582634" y="2019452"/>
                </a:lnTo>
                <a:cubicBezTo>
                  <a:pt x="1613557" y="2019452"/>
                  <a:pt x="1638625" y="1994384"/>
                  <a:pt x="1638625" y="1963461"/>
                </a:cubicBezTo>
                <a:lnTo>
                  <a:pt x="1638625" y="1739503"/>
                </a:lnTo>
                <a:cubicBezTo>
                  <a:pt x="1638625" y="1708580"/>
                  <a:pt x="1613557" y="1683512"/>
                  <a:pt x="1582634" y="1683512"/>
                </a:cubicBezTo>
                <a:close/>
                <a:moveTo>
                  <a:pt x="837062" y="1683512"/>
                </a:moveTo>
                <a:cubicBezTo>
                  <a:pt x="806139" y="1683512"/>
                  <a:pt x="781071" y="1708580"/>
                  <a:pt x="781071" y="1739503"/>
                </a:cubicBezTo>
                <a:lnTo>
                  <a:pt x="781071" y="1963461"/>
                </a:lnTo>
                <a:cubicBezTo>
                  <a:pt x="781071" y="1994384"/>
                  <a:pt x="806139" y="2019452"/>
                  <a:pt x="837062" y="2019452"/>
                </a:cubicBezTo>
                <a:lnTo>
                  <a:pt x="1061020" y="2019452"/>
                </a:lnTo>
                <a:cubicBezTo>
                  <a:pt x="1091943" y="2019452"/>
                  <a:pt x="1117011" y="1994384"/>
                  <a:pt x="1117011" y="1963461"/>
                </a:cubicBezTo>
                <a:lnTo>
                  <a:pt x="1117011" y="1739503"/>
                </a:lnTo>
                <a:cubicBezTo>
                  <a:pt x="1117011" y="1708580"/>
                  <a:pt x="1091943" y="1683512"/>
                  <a:pt x="1061020" y="1683512"/>
                </a:cubicBezTo>
                <a:close/>
                <a:moveTo>
                  <a:pt x="315448" y="1683512"/>
                </a:moveTo>
                <a:cubicBezTo>
                  <a:pt x="284525" y="1683512"/>
                  <a:pt x="259457" y="1708580"/>
                  <a:pt x="259457" y="1739503"/>
                </a:cubicBezTo>
                <a:lnTo>
                  <a:pt x="259457" y="1963461"/>
                </a:lnTo>
                <a:cubicBezTo>
                  <a:pt x="259457" y="1994384"/>
                  <a:pt x="284525" y="2019452"/>
                  <a:pt x="315448" y="2019452"/>
                </a:cubicBezTo>
                <a:lnTo>
                  <a:pt x="539406" y="2019452"/>
                </a:lnTo>
                <a:cubicBezTo>
                  <a:pt x="570329" y="2019452"/>
                  <a:pt x="595397" y="1994384"/>
                  <a:pt x="595397" y="1963461"/>
                </a:cubicBezTo>
                <a:lnTo>
                  <a:pt x="595397" y="1739503"/>
                </a:lnTo>
                <a:cubicBezTo>
                  <a:pt x="595397" y="1708580"/>
                  <a:pt x="570329" y="1683512"/>
                  <a:pt x="539406" y="1683512"/>
                </a:cubicBezTo>
                <a:close/>
                <a:moveTo>
                  <a:pt x="1880291" y="1187192"/>
                </a:moveTo>
                <a:cubicBezTo>
                  <a:pt x="1849368" y="1187192"/>
                  <a:pt x="1824300" y="1212260"/>
                  <a:pt x="1824300" y="1243183"/>
                </a:cubicBezTo>
                <a:lnTo>
                  <a:pt x="1824300" y="1467141"/>
                </a:lnTo>
                <a:cubicBezTo>
                  <a:pt x="1824300" y="1498064"/>
                  <a:pt x="1849368" y="1523132"/>
                  <a:pt x="1880291" y="1523132"/>
                </a:cubicBezTo>
                <a:lnTo>
                  <a:pt x="2104249" y="1523132"/>
                </a:lnTo>
                <a:cubicBezTo>
                  <a:pt x="2135172" y="1523132"/>
                  <a:pt x="2160240" y="1498064"/>
                  <a:pt x="2160240" y="1467141"/>
                </a:cubicBezTo>
                <a:lnTo>
                  <a:pt x="2160240" y="1243183"/>
                </a:lnTo>
                <a:cubicBezTo>
                  <a:pt x="2160240" y="1212260"/>
                  <a:pt x="2135172" y="1187192"/>
                  <a:pt x="2104249" y="1187192"/>
                </a:cubicBezTo>
                <a:close/>
                <a:moveTo>
                  <a:pt x="1358676" y="1187192"/>
                </a:moveTo>
                <a:cubicBezTo>
                  <a:pt x="1327753" y="1187192"/>
                  <a:pt x="1302685" y="1212260"/>
                  <a:pt x="1302685" y="1243183"/>
                </a:cubicBezTo>
                <a:lnTo>
                  <a:pt x="1302685" y="1467141"/>
                </a:lnTo>
                <a:cubicBezTo>
                  <a:pt x="1302685" y="1498064"/>
                  <a:pt x="1327753" y="1523132"/>
                  <a:pt x="1358676" y="1523132"/>
                </a:cubicBezTo>
                <a:lnTo>
                  <a:pt x="1582634" y="1523132"/>
                </a:lnTo>
                <a:cubicBezTo>
                  <a:pt x="1613557" y="1523132"/>
                  <a:pt x="1638625" y="1498064"/>
                  <a:pt x="1638625" y="1467141"/>
                </a:cubicBezTo>
                <a:lnTo>
                  <a:pt x="1638625" y="1243183"/>
                </a:lnTo>
                <a:cubicBezTo>
                  <a:pt x="1638625" y="1212260"/>
                  <a:pt x="1613557" y="1187192"/>
                  <a:pt x="1582634" y="1187192"/>
                </a:cubicBezTo>
                <a:close/>
                <a:moveTo>
                  <a:pt x="837062" y="1187192"/>
                </a:moveTo>
                <a:cubicBezTo>
                  <a:pt x="806139" y="1187192"/>
                  <a:pt x="781071" y="1212260"/>
                  <a:pt x="781071" y="1243183"/>
                </a:cubicBezTo>
                <a:lnTo>
                  <a:pt x="781071" y="1467141"/>
                </a:lnTo>
                <a:cubicBezTo>
                  <a:pt x="781071" y="1498064"/>
                  <a:pt x="806139" y="1523132"/>
                  <a:pt x="837062" y="1523132"/>
                </a:cubicBezTo>
                <a:lnTo>
                  <a:pt x="1061020" y="1523132"/>
                </a:lnTo>
                <a:cubicBezTo>
                  <a:pt x="1091943" y="1523132"/>
                  <a:pt x="1117011" y="1498064"/>
                  <a:pt x="1117011" y="1467141"/>
                </a:cubicBezTo>
                <a:lnTo>
                  <a:pt x="1117011" y="1243183"/>
                </a:lnTo>
                <a:cubicBezTo>
                  <a:pt x="1117011" y="1212260"/>
                  <a:pt x="1091943" y="1187192"/>
                  <a:pt x="1061020" y="1187192"/>
                </a:cubicBezTo>
                <a:close/>
                <a:moveTo>
                  <a:pt x="315448" y="1187192"/>
                </a:moveTo>
                <a:cubicBezTo>
                  <a:pt x="284525" y="1187192"/>
                  <a:pt x="259457" y="1212260"/>
                  <a:pt x="259457" y="1243183"/>
                </a:cubicBezTo>
                <a:lnTo>
                  <a:pt x="259457" y="1467141"/>
                </a:lnTo>
                <a:cubicBezTo>
                  <a:pt x="259457" y="1498064"/>
                  <a:pt x="284525" y="1523132"/>
                  <a:pt x="315448" y="1523132"/>
                </a:cubicBezTo>
                <a:lnTo>
                  <a:pt x="539406" y="1523132"/>
                </a:lnTo>
                <a:cubicBezTo>
                  <a:pt x="570329" y="1523132"/>
                  <a:pt x="595397" y="1498064"/>
                  <a:pt x="595397" y="1467141"/>
                </a:cubicBezTo>
                <a:lnTo>
                  <a:pt x="595397" y="1243183"/>
                </a:lnTo>
                <a:cubicBezTo>
                  <a:pt x="595397" y="1212260"/>
                  <a:pt x="570329" y="1187192"/>
                  <a:pt x="539406" y="1187192"/>
                </a:cubicBezTo>
                <a:close/>
                <a:moveTo>
                  <a:pt x="348041" y="163575"/>
                </a:moveTo>
                <a:cubicBezTo>
                  <a:pt x="275130" y="163575"/>
                  <a:pt x="216024" y="222681"/>
                  <a:pt x="216024" y="295592"/>
                </a:cubicBezTo>
                <a:lnTo>
                  <a:pt x="216024" y="823646"/>
                </a:lnTo>
                <a:cubicBezTo>
                  <a:pt x="216024" y="896557"/>
                  <a:pt x="275130" y="955663"/>
                  <a:pt x="348041" y="955663"/>
                </a:cubicBezTo>
                <a:lnTo>
                  <a:pt x="2100231" y="955663"/>
                </a:lnTo>
                <a:cubicBezTo>
                  <a:pt x="2173142" y="955663"/>
                  <a:pt x="2232248" y="896557"/>
                  <a:pt x="2232248" y="823646"/>
                </a:cubicBezTo>
                <a:lnTo>
                  <a:pt x="2232248" y="295592"/>
                </a:lnTo>
                <a:cubicBezTo>
                  <a:pt x="2232248" y="222681"/>
                  <a:pt x="2173142" y="163575"/>
                  <a:pt x="2100231" y="163575"/>
                </a:cubicBezTo>
                <a:close/>
                <a:moveTo>
                  <a:pt x="265172" y="0"/>
                </a:moveTo>
                <a:lnTo>
                  <a:pt x="2183100" y="0"/>
                </a:lnTo>
                <a:cubicBezTo>
                  <a:pt x="2329550" y="0"/>
                  <a:pt x="2448272" y="118722"/>
                  <a:pt x="2448272" y="265172"/>
                </a:cubicBezTo>
                <a:lnTo>
                  <a:pt x="2448272" y="2974828"/>
                </a:lnTo>
                <a:cubicBezTo>
                  <a:pt x="2448272" y="3121278"/>
                  <a:pt x="2329550" y="3240000"/>
                  <a:pt x="2183100" y="3240000"/>
                </a:cubicBezTo>
                <a:lnTo>
                  <a:pt x="265172" y="3240000"/>
                </a:lnTo>
                <a:cubicBezTo>
                  <a:pt x="118722" y="3240000"/>
                  <a:pt x="0" y="3121278"/>
                  <a:pt x="0" y="2974828"/>
                </a:cubicBezTo>
                <a:lnTo>
                  <a:pt x="0" y="265172"/>
                </a:lnTo>
                <a:cubicBezTo>
                  <a:pt x="0" y="118722"/>
                  <a:pt x="118722" y="0"/>
                  <a:pt x="265172" y="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2700">
              <a:solidFill>
                <a:schemeClr val="lt1"/>
              </a:solidFill>
              <a:latin typeface="Calibri"/>
              <a:ea typeface="Calibri"/>
              <a:cs typeface="Calibri"/>
              <a:sym typeface="Calibri"/>
            </a:endParaRPr>
          </a:p>
        </p:txBody>
      </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62" name="Shape 7062"/>
        <p:cNvGrpSpPr/>
        <p:nvPr/>
      </p:nvGrpSpPr>
      <p:grpSpPr>
        <a:xfrm>
          <a:off x="0" y="0"/>
          <a:ext cx="0" cy="0"/>
          <a:chOff x="0" y="0"/>
          <a:chExt cx="0" cy="0"/>
        </a:xfrm>
      </p:grpSpPr>
      <p:sp>
        <p:nvSpPr>
          <p:cNvPr id="7063" name="Google Shape;7063;p50"/>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7064" name="Google Shape;7064;p50"/>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7065" name="Google Shape;7065;p50"/>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7066" name="Google Shape;7066;p50"/>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7067" name="Google Shape;7067;p50"/>
          <p:cNvGrpSpPr/>
          <p:nvPr/>
        </p:nvGrpSpPr>
        <p:grpSpPr>
          <a:xfrm flipH="1">
            <a:off x="500415" y="164589"/>
            <a:ext cx="987415" cy="917986"/>
            <a:chOff x="5269706" y="2450306"/>
            <a:chExt cx="1654493" cy="1950720"/>
          </a:xfrm>
        </p:grpSpPr>
        <p:sp>
          <p:nvSpPr>
            <p:cNvPr id="7068" name="Google Shape;7068;p50"/>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69" name="Google Shape;7069;p50"/>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70" name="Google Shape;7070;p50"/>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71" name="Google Shape;7071;p50"/>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72" name="Google Shape;7072;p50"/>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73" name="Google Shape;7073;p50"/>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74" name="Google Shape;7074;p50"/>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75" name="Google Shape;7075;p50"/>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76" name="Google Shape;7076;p50"/>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77" name="Google Shape;7077;p50"/>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78" name="Google Shape;7078;p50"/>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79" name="Google Shape;7079;p50"/>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80" name="Google Shape;7080;p50"/>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81" name="Google Shape;7081;p50"/>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82" name="Google Shape;7082;p50"/>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83" name="Google Shape;7083;p50"/>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84" name="Google Shape;7084;p50"/>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85" name="Google Shape;7085;p50"/>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86" name="Google Shape;7086;p50"/>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87" name="Google Shape;7087;p50"/>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88" name="Google Shape;7088;p50"/>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89" name="Google Shape;7089;p50"/>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90" name="Google Shape;7090;p50"/>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91" name="Google Shape;7091;p50"/>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92" name="Google Shape;7092;p50"/>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93" name="Google Shape;7093;p50"/>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94" name="Google Shape;7094;p50"/>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95" name="Google Shape;7095;p50"/>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96" name="Google Shape;7096;p50"/>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97" name="Google Shape;7097;p50"/>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98" name="Google Shape;7098;p50"/>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99" name="Google Shape;7099;p50"/>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00" name="Google Shape;7100;p50"/>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01" name="Google Shape;7101;p50"/>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02" name="Google Shape;7102;p50"/>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03" name="Google Shape;7103;p50"/>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04" name="Google Shape;7104;p50"/>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05" name="Google Shape;7105;p50"/>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06" name="Google Shape;7106;p50"/>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07" name="Google Shape;7107;p50"/>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08" name="Google Shape;7108;p50"/>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09" name="Google Shape;7109;p50"/>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10" name="Google Shape;7110;p50"/>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11" name="Google Shape;7111;p50"/>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12" name="Google Shape;7112;p50"/>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13" name="Google Shape;7113;p50"/>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14" name="Google Shape;7114;p50"/>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15" name="Google Shape;7115;p50"/>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16" name="Google Shape;7116;p50"/>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17" name="Google Shape;7117;p50"/>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18" name="Google Shape;7118;p50"/>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19" name="Google Shape;7119;p50"/>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20" name="Google Shape;7120;p50"/>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21" name="Google Shape;7121;p50"/>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22" name="Google Shape;7122;p50"/>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23" name="Google Shape;7123;p50"/>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24" name="Google Shape;7124;p50"/>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25" name="Google Shape;7125;p50"/>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26" name="Google Shape;7126;p50"/>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27" name="Google Shape;7127;p50"/>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28" name="Google Shape;7128;p50"/>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29" name="Google Shape;7129;p50"/>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30" name="Google Shape;7130;p50"/>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31" name="Google Shape;7131;p50"/>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32" name="Google Shape;7132;p50"/>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33" name="Google Shape;7133;p50"/>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34" name="Google Shape;7134;p50"/>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35" name="Google Shape;7135;p50"/>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36" name="Google Shape;7136;p50"/>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37" name="Google Shape;7137;p50"/>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38" name="Google Shape;7138;p50"/>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39" name="Google Shape;7139;p50"/>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40" name="Google Shape;7140;p50"/>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41" name="Google Shape;7141;p50"/>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42" name="Google Shape;7142;p50"/>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43" name="Google Shape;7143;p50"/>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44" name="Google Shape;7144;p50"/>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45" name="Google Shape;7145;p50"/>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46" name="Google Shape;7146;p50"/>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47" name="Google Shape;7147;p50"/>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48" name="Google Shape;7148;p50"/>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49" name="Google Shape;7149;p50"/>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50" name="Google Shape;7150;p50"/>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51" name="Google Shape;7151;p50"/>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52" name="Google Shape;7152;p50"/>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53" name="Google Shape;7153;p50"/>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54" name="Google Shape;7154;p50"/>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55" name="Google Shape;7155;p50"/>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56" name="Google Shape;7156;p50"/>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57" name="Google Shape;7157;p50"/>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58" name="Google Shape;7158;p50"/>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59" name="Google Shape;7159;p50"/>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60" name="Google Shape;7160;p50"/>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61" name="Google Shape;7161;p50"/>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62" name="Google Shape;7162;p50"/>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63" name="Google Shape;7163;p50"/>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64" name="Google Shape;7164;p50"/>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65" name="Google Shape;7165;p50"/>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66" name="Google Shape;7166;p50"/>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67" name="Google Shape;7167;p50"/>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68" name="Google Shape;7168;p50"/>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69" name="Google Shape;7169;p50"/>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70" name="Google Shape;7170;p50"/>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71" name="Google Shape;7171;p50"/>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72" name="Google Shape;7172;p50"/>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73" name="Google Shape;7173;p50"/>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74" name="Google Shape;7174;p50"/>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75" name="Google Shape;7175;p50"/>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76" name="Google Shape;7176;p50"/>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77" name="Google Shape;7177;p50"/>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78" name="Google Shape;7178;p50"/>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79" name="Google Shape;7179;p50"/>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80" name="Google Shape;7180;p50"/>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81" name="Google Shape;7181;p50"/>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82" name="Google Shape;7182;p50"/>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83" name="Google Shape;7183;p50"/>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84" name="Google Shape;7184;p50"/>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85" name="Google Shape;7185;p50"/>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86" name="Google Shape;7186;p50"/>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87" name="Google Shape;7187;p50"/>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88" name="Google Shape;7188;p50"/>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89" name="Google Shape;7189;p50"/>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90" name="Google Shape;7190;p50"/>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91" name="Google Shape;7191;p50"/>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92" name="Google Shape;7192;p50"/>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93" name="Google Shape;7193;p50"/>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94" name="Google Shape;7194;p50"/>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7195" name="Google Shape;7195;p50"/>
          <p:cNvSpPr/>
          <p:nvPr/>
        </p:nvSpPr>
        <p:spPr>
          <a:xfrm>
            <a:off x="500415" y="1301227"/>
            <a:ext cx="11377454" cy="43088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lang="en-US" sz="2200">
                <a:solidFill>
                  <a:schemeClr val="dk1"/>
                </a:solidFill>
                <a:latin typeface="Cambria"/>
                <a:ea typeface="Cambria"/>
                <a:cs typeface="Cambria"/>
                <a:sym typeface="Cambria"/>
              </a:rPr>
              <a:t>Comparison between brain verses computer </a:t>
            </a:r>
            <a:endParaRPr/>
          </a:p>
        </p:txBody>
      </p:sp>
      <p:graphicFrame>
        <p:nvGraphicFramePr>
          <p:cNvPr id="7196" name="Google Shape;7196;p50"/>
          <p:cNvGraphicFramePr/>
          <p:nvPr/>
        </p:nvGraphicFramePr>
        <p:xfrm>
          <a:off x="205273" y="1825625"/>
          <a:ext cx="3000000" cy="3000000"/>
        </p:xfrm>
        <a:graphic>
          <a:graphicData uri="http://schemas.openxmlformats.org/drawingml/2006/table">
            <a:tbl>
              <a:tblPr>
                <a:noFill/>
                <a:tableStyleId>{EB37F8CE-37C4-4494-AF59-629C51264676}</a:tableStyleId>
              </a:tblPr>
              <a:tblGrid>
                <a:gridCol w="2425950"/>
                <a:gridCol w="4516025"/>
                <a:gridCol w="4844475"/>
              </a:tblGrid>
              <a:tr h="460375">
                <a:tc>
                  <a:txBody>
                    <a:bodyPr/>
                    <a:lstStyle/>
                    <a:p>
                      <a:pPr indent="0" lvl="0" marL="0" marR="0" rtl="0" algn="l">
                        <a:lnSpc>
                          <a:spcPct val="100000"/>
                        </a:lnSpc>
                        <a:spcBef>
                          <a:spcPts val="0"/>
                        </a:spcBef>
                        <a:spcAft>
                          <a:spcPts val="0"/>
                        </a:spcAft>
                        <a:buClr>
                          <a:schemeClr val="dk1"/>
                        </a:buClr>
                        <a:buSzPts val="2100"/>
                        <a:buFont typeface="Calibri"/>
                        <a:buNone/>
                      </a:pPr>
                      <a:r>
                        <a:t/>
                      </a:r>
                      <a:endParaRPr b="0" i="0" sz="2100" u="none" cap="none" strike="noStrike">
                        <a:solidFill>
                          <a:schemeClr val="dk1"/>
                        </a:solidFill>
                        <a:latin typeface="Cambria"/>
                        <a:ea typeface="Cambria"/>
                        <a:cs typeface="Cambria"/>
                        <a:sym typeface="Cambria"/>
                      </a:endParaRPr>
                    </a:p>
                  </a:txBody>
                  <a:tcPr marT="45725" marB="45725" marR="91450" marL="91450">
                    <a:lnL cap="flat" cmpd="sng" w="28575">
                      <a:solidFill>
                        <a:schemeClr val="dk1"/>
                      </a:solidFill>
                      <a:prstDash val="solid"/>
                      <a:round/>
                      <a:headEnd len="sm" w="sm" type="none"/>
                      <a:tailEnd len="sm" w="sm" type="none"/>
                    </a:lnL>
                    <a:lnR cap="flat" cmpd="sng" w="12700">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1270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2100"/>
                        <a:buFont typeface="Cambria"/>
                        <a:buNone/>
                      </a:pPr>
                      <a:r>
                        <a:rPr b="0" i="0" lang="en-US" sz="2100" u="none" cap="none" strike="noStrike">
                          <a:solidFill>
                            <a:schemeClr val="dk1"/>
                          </a:solidFill>
                          <a:latin typeface="Cambria"/>
                          <a:ea typeface="Cambria"/>
                          <a:cs typeface="Cambria"/>
                          <a:sym typeface="Cambria"/>
                        </a:rPr>
                        <a:t>Brain</a:t>
                      </a:r>
                      <a:endParaRPr/>
                    </a:p>
                  </a:txBody>
                  <a:tcPr marT="45725" marB="45725" marR="91450" marL="91450">
                    <a:lnL cap="flat" cmpd="sng" w="12700">
                      <a:solidFill>
                        <a:schemeClr val="dk1"/>
                      </a:solidFill>
                      <a:prstDash val="solid"/>
                      <a:round/>
                      <a:headEnd len="sm" w="sm" type="none"/>
                      <a:tailEnd len="sm" w="sm" type="none"/>
                    </a:lnL>
                    <a:lnR cap="flat" cmpd="sng" w="12700">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12700">
                      <a:solidFill>
                        <a:schemeClr val="dk1"/>
                      </a:solidFill>
                      <a:prstDash val="solid"/>
                      <a:round/>
                      <a:headEnd len="sm" w="sm" type="none"/>
                      <a:tailEnd len="sm" w="sm" type="none"/>
                    </a:lnB>
                  </a:tcPr>
                </a:tc>
                <a:tc>
                  <a:txBody>
                    <a:bodyPr/>
                    <a:lstStyle/>
                    <a:p>
                      <a:pPr indent="0" lvl="0" marL="0" marR="0" rtl="0" algn="ctr">
                        <a:lnSpc>
                          <a:spcPct val="100000"/>
                        </a:lnSpc>
                        <a:spcBef>
                          <a:spcPts val="0"/>
                        </a:spcBef>
                        <a:spcAft>
                          <a:spcPts val="0"/>
                        </a:spcAft>
                        <a:buClr>
                          <a:schemeClr val="dk1"/>
                        </a:buClr>
                        <a:buSzPts val="2100"/>
                        <a:buFont typeface="Cambria"/>
                        <a:buNone/>
                      </a:pPr>
                      <a:r>
                        <a:rPr b="0" i="0" lang="en-US" sz="2100" u="none" cap="none" strike="noStrike">
                          <a:solidFill>
                            <a:schemeClr val="dk1"/>
                          </a:solidFill>
                          <a:latin typeface="Cambria"/>
                          <a:ea typeface="Cambria"/>
                          <a:cs typeface="Cambria"/>
                          <a:sym typeface="Cambria"/>
                        </a:rPr>
                        <a:t>ANN</a:t>
                      </a:r>
                      <a:endParaRPr/>
                    </a:p>
                  </a:txBody>
                  <a:tcPr marT="45725" marB="45725" marR="91450" marL="91450">
                    <a:lnL cap="flat" cmpd="sng" w="12700">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12700">
                      <a:solidFill>
                        <a:schemeClr val="dk1"/>
                      </a:solidFill>
                      <a:prstDash val="solid"/>
                      <a:round/>
                      <a:headEnd len="sm" w="sm" type="none"/>
                      <a:tailEnd len="sm" w="sm" type="none"/>
                    </a:lnB>
                  </a:tcPr>
                </a:tc>
              </a:tr>
              <a:tr h="506075">
                <a:tc>
                  <a:txBody>
                    <a:bodyPr/>
                    <a:lstStyle/>
                    <a:p>
                      <a:pPr indent="0" lvl="0" marL="0" marR="0" rtl="0" algn="l">
                        <a:lnSpc>
                          <a:spcPct val="100000"/>
                        </a:lnSpc>
                        <a:spcBef>
                          <a:spcPts val="0"/>
                        </a:spcBef>
                        <a:spcAft>
                          <a:spcPts val="0"/>
                        </a:spcAft>
                        <a:buClr>
                          <a:schemeClr val="dk1"/>
                        </a:buClr>
                        <a:buSzPts val="2100"/>
                        <a:buFont typeface="Cambria"/>
                        <a:buNone/>
                      </a:pPr>
                      <a:r>
                        <a:rPr b="0" i="0" lang="en-US" sz="2100" u="none" cap="none" strike="noStrike">
                          <a:solidFill>
                            <a:schemeClr val="dk1"/>
                          </a:solidFill>
                          <a:latin typeface="Cambria"/>
                          <a:ea typeface="Cambria"/>
                          <a:cs typeface="Cambria"/>
                          <a:sym typeface="Cambria"/>
                        </a:rPr>
                        <a:t>Speed</a:t>
                      </a:r>
                      <a:endParaRPr/>
                    </a:p>
                  </a:txBody>
                  <a:tcPr marT="45725" marB="45725" marR="91450" marL="91450">
                    <a:lnL cap="flat" cmpd="sng" w="28575">
                      <a:solidFill>
                        <a:schemeClr val="dk1"/>
                      </a:solidFill>
                      <a:prstDash val="solid"/>
                      <a:round/>
                      <a:headEnd len="sm" w="sm" type="none"/>
                      <a:tailEnd len="sm" w="sm" type="none"/>
                    </a:lnL>
                    <a:lnR cap="flat" cmpd="sng" w="12700">
                      <a:solidFill>
                        <a:schemeClr val="dk1"/>
                      </a:solidFill>
                      <a:prstDash val="solid"/>
                      <a:round/>
                      <a:headEnd len="sm" w="sm" type="none"/>
                      <a:tailEnd len="sm" w="sm" type="none"/>
                    </a:lnR>
                    <a:lnT cap="flat" cmpd="sng" w="12700">
                      <a:solidFill>
                        <a:schemeClr val="dk1"/>
                      </a:solidFill>
                      <a:prstDash val="solid"/>
                      <a:round/>
                      <a:headEnd len="sm" w="sm" type="none"/>
                      <a:tailEnd len="sm" w="sm" type="none"/>
                    </a:lnT>
                    <a:lnB cap="flat" cmpd="sng" w="1270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2100"/>
                        <a:buFont typeface="Cambria"/>
                        <a:buNone/>
                      </a:pPr>
                      <a:r>
                        <a:rPr b="0" i="0" lang="en-US" sz="2100" u="none" cap="none" strike="noStrike">
                          <a:solidFill>
                            <a:schemeClr val="dk1"/>
                          </a:solidFill>
                          <a:latin typeface="Cambria"/>
                          <a:ea typeface="Cambria"/>
                          <a:cs typeface="Cambria"/>
                          <a:sym typeface="Cambria"/>
                        </a:rPr>
                        <a:t>Few ms. </a:t>
                      </a:r>
                      <a:endParaRPr/>
                    </a:p>
                  </a:txBody>
                  <a:tcPr marT="45725" marB="45725" marR="91450" marL="91450">
                    <a:lnL cap="flat" cmpd="sng" w="12700">
                      <a:solidFill>
                        <a:schemeClr val="dk1"/>
                      </a:solidFill>
                      <a:prstDash val="solid"/>
                      <a:round/>
                      <a:headEnd len="sm" w="sm" type="none"/>
                      <a:tailEnd len="sm" w="sm" type="none"/>
                    </a:lnL>
                    <a:lnR cap="flat" cmpd="sng" w="12700">
                      <a:solidFill>
                        <a:schemeClr val="dk1"/>
                      </a:solidFill>
                      <a:prstDash val="solid"/>
                      <a:round/>
                      <a:headEnd len="sm" w="sm" type="none"/>
                      <a:tailEnd len="sm" w="sm" type="none"/>
                    </a:lnR>
                    <a:lnT cap="flat" cmpd="sng" w="12700">
                      <a:solidFill>
                        <a:schemeClr val="dk1"/>
                      </a:solidFill>
                      <a:prstDash val="solid"/>
                      <a:round/>
                      <a:headEnd len="sm" w="sm" type="none"/>
                      <a:tailEnd len="sm" w="sm" type="none"/>
                    </a:lnT>
                    <a:lnB cap="flat" cmpd="sng" w="1270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2100"/>
                        <a:buFont typeface="Cambria"/>
                        <a:buNone/>
                      </a:pPr>
                      <a:r>
                        <a:rPr b="0" i="0" lang="en-US" sz="2100" u="none" cap="none" strike="noStrike">
                          <a:solidFill>
                            <a:schemeClr val="dk1"/>
                          </a:solidFill>
                          <a:latin typeface="Cambria"/>
                          <a:ea typeface="Cambria"/>
                          <a:cs typeface="Cambria"/>
                          <a:sym typeface="Cambria"/>
                        </a:rPr>
                        <a:t>Few nano sec. massive ||el processing</a:t>
                      </a:r>
                      <a:endParaRPr/>
                    </a:p>
                  </a:txBody>
                  <a:tcPr marT="45725" marB="45725" marR="91450" marL="91450">
                    <a:lnL cap="flat" cmpd="sng" w="12700">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12700">
                      <a:solidFill>
                        <a:schemeClr val="dk1"/>
                      </a:solidFill>
                      <a:prstDash val="solid"/>
                      <a:round/>
                      <a:headEnd len="sm" w="sm" type="none"/>
                      <a:tailEnd len="sm" w="sm" type="none"/>
                    </a:lnT>
                    <a:lnB cap="flat" cmpd="sng" w="12700">
                      <a:solidFill>
                        <a:schemeClr val="dk1"/>
                      </a:solidFill>
                      <a:prstDash val="solid"/>
                      <a:round/>
                      <a:headEnd len="sm" w="sm" type="none"/>
                      <a:tailEnd len="sm" w="sm" type="none"/>
                    </a:lnB>
                  </a:tcPr>
                </a:tc>
              </a:tr>
              <a:tr h="640150">
                <a:tc>
                  <a:txBody>
                    <a:bodyPr/>
                    <a:lstStyle/>
                    <a:p>
                      <a:pPr indent="0" lvl="0" marL="0" marR="0" rtl="0" algn="l">
                        <a:lnSpc>
                          <a:spcPct val="100000"/>
                        </a:lnSpc>
                        <a:spcBef>
                          <a:spcPts val="0"/>
                        </a:spcBef>
                        <a:spcAft>
                          <a:spcPts val="0"/>
                        </a:spcAft>
                        <a:buClr>
                          <a:schemeClr val="dk1"/>
                        </a:buClr>
                        <a:buSzPts val="2100"/>
                        <a:buFont typeface="Cambria"/>
                        <a:buNone/>
                      </a:pPr>
                      <a:r>
                        <a:rPr b="0" i="0" lang="en-US" sz="2100" u="none" cap="none" strike="noStrike">
                          <a:solidFill>
                            <a:schemeClr val="dk1"/>
                          </a:solidFill>
                          <a:latin typeface="Cambria"/>
                          <a:ea typeface="Cambria"/>
                          <a:cs typeface="Cambria"/>
                          <a:sym typeface="Cambria"/>
                        </a:rPr>
                        <a:t>Size and complexity</a:t>
                      </a:r>
                      <a:endParaRPr/>
                    </a:p>
                  </a:txBody>
                  <a:tcPr marT="45725" marB="45725" marR="91450" marL="91450">
                    <a:lnL cap="flat" cmpd="sng" w="28575">
                      <a:solidFill>
                        <a:schemeClr val="dk1"/>
                      </a:solidFill>
                      <a:prstDash val="solid"/>
                      <a:round/>
                      <a:headEnd len="sm" w="sm" type="none"/>
                      <a:tailEnd len="sm" w="sm" type="none"/>
                    </a:lnL>
                    <a:lnR cap="flat" cmpd="sng" w="12700">
                      <a:solidFill>
                        <a:schemeClr val="dk1"/>
                      </a:solidFill>
                      <a:prstDash val="solid"/>
                      <a:round/>
                      <a:headEnd len="sm" w="sm" type="none"/>
                      <a:tailEnd len="sm" w="sm" type="none"/>
                    </a:lnR>
                    <a:lnT cap="flat" cmpd="sng" w="12700">
                      <a:solidFill>
                        <a:schemeClr val="dk1"/>
                      </a:solidFill>
                      <a:prstDash val="solid"/>
                      <a:round/>
                      <a:headEnd len="sm" w="sm" type="none"/>
                      <a:tailEnd len="sm" w="sm" type="none"/>
                    </a:lnT>
                    <a:lnB cap="flat" cmpd="sng" w="1270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2100"/>
                        <a:buFont typeface="Cambria"/>
                        <a:buNone/>
                      </a:pPr>
                      <a:r>
                        <a:rPr b="0" i="0" lang="en-US" sz="2100" u="none" cap="none" strike="noStrike">
                          <a:solidFill>
                            <a:schemeClr val="dk1"/>
                          </a:solidFill>
                          <a:latin typeface="Cambria"/>
                          <a:ea typeface="Cambria"/>
                          <a:cs typeface="Cambria"/>
                          <a:sym typeface="Cambria"/>
                        </a:rPr>
                        <a:t>10</a:t>
                      </a:r>
                      <a:r>
                        <a:rPr b="0" baseline="30000" i="0" lang="en-US" sz="2100" u="none" cap="none" strike="noStrike">
                          <a:solidFill>
                            <a:schemeClr val="dk1"/>
                          </a:solidFill>
                          <a:latin typeface="Cambria"/>
                          <a:ea typeface="Cambria"/>
                          <a:cs typeface="Cambria"/>
                          <a:sym typeface="Cambria"/>
                        </a:rPr>
                        <a:t>11 </a:t>
                      </a:r>
                      <a:r>
                        <a:rPr b="0" i="0" lang="en-US" sz="2100" u="none" cap="none" strike="noStrike">
                          <a:solidFill>
                            <a:schemeClr val="dk1"/>
                          </a:solidFill>
                          <a:latin typeface="Cambria"/>
                          <a:ea typeface="Cambria"/>
                          <a:cs typeface="Cambria"/>
                          <a:sym typeface="Cambria"/>
                        </a:rPr>
                        <a:t>neurons &amp; 10</a:t>
                      </a:r>
                      <a:r>
                        <a:rPr b="0" baseline="30000" i="0" lang="en-US" sz="2100" u="none" cap="none" strike="noStrike">
                          <a:solidFill>
                            <a:schemeClr val="dk1"/>
                          </a:solidFill>
                          <a:latin typeface="Cambria"/>
                          <a:ea typeface="Cambria"/>
                          <a:cs typeface="Cambria"/>
                          <a:sym typeface="Cambria"/>
                        </a:rPr>
                        <a:t>15 </a:t>
                      </a:r>
                      <a:r>
                        <a:rPr b="0" i="0" lang="en-US" sz="2100" u="none" cap="none" strike="noStrike">
                          <a:solidFill>
                            <a:schemeClr val="dk1"/>
                          </a:solidFill>
                          <a:latin typeface="Cambria"/>
                          <a:ea typeface="Cambria"/>
                          <a:cs typeface="Cambria"/>
                          <a:sym typeface="Cambria"/>
                        </a:rPr>
                        <a:t>interconnections</a:t>
                      </a:r>
                      <a:endParaRPr/>
                    </a:p>
                  </a:txBody>
                  <a:tcPr marT="45725" marB="45725" marR="91450" marL="91450">
                    <a:lnL cap="flat" cmpd="sng" w="12700">
                      <a:solidFill>
                        <a:schemeClr val="dk1"/>
                      </a:solidFill>
                      <a:prstDash val="solid"/>
                      <a:round/>
                      <a:headEnd len="sm" w="sm" type="none"/>
                      <a:tailEnd len="sm" w="sm" type="none"/>
                    </a:lnL>
                    <a:lnR cap="flat" cmpd="sng" w="12700">
                      <a:solidFill>
                        <a:schemeClr val="dk1"/>
                      </a:solidFill>
                      <a:prstDash val="solid"/>
                      <a:round/>
                      <a:headEnd len="sm" w="sm" type="none"/>
                      <a:tailEnd len="sm" w="sm" type="none"/>
                    </a:lnR>
                    <a:lnT cap="flat" cmpd="sng" w="12700">
                      <a:solidFill>
                        <a:schemeClr val="dk1"/>
                      </a:solidFill>
                      <a:prstDash val="solid"/>
                      <a:round/>
                      <a:headEnd len="sm" w="sm" type="none"/>
                      <a:tailEnd len="sm" w="sm" type="none"/>
                    </a:lnT>
                    <a:lnB cap="flat" cmpd="sng" w="1270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2100"/>
                        <a:buFont typeface="Cambria"/>
                        <a:buNone/>
                      </a:pPr>
                      <a:r>
                        <a:rPr b="0" i="0" lang="en-US" sz="2100" u="none" cap="none" strike="noStrike">
                          <a:solidFill>
                            <a:schemeClr val="dk1"/>
                          </a:solidFill>
                          <a:latin typeface="Cambria"/>
                          <a:ea typeface="Cambria"/>
                          <a:cs typeface="Cambria"/>
                          <a:sym typeface="Cambria"/>
                        </a:rPr>
                        <a:t>Depends on designer</a:t>
                      </a:r>
                      <a:endParaRPr/>
                    </a:p>
                  </a:txBody>
                  <a:tcPr marT="45725" marB="45725" marR="91450" marL="91450">
                    <a:lnL cap="flat" cmpd="sng" w="12700">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12700">
                      <a:solidFill>
                        <a:schemeClr val="dk1"/>
                      </a:solidFill>
                      <a:prstDash val="solid"/>
                      <a:round/>
                      <a:headEnd len="sm" w="sm" type="none"/>
                      <a:tailEnd len="sm" w="sm" type="none"/>
                    </a:lnT>
                    <a:lnB cap="flat" cmpd="sng" w="12700">
                      <a:solidFill>
                        <a:schemeClr val="dk1"/>
                      </a:solidFill>
                      <a:prstDash val="solid"/>
                      <a:round/>
                      <a:headEnd len="sm" w="sm" type="none"/>
                      <a:tailEnd len="sm" w="sm" type="none"/>
                    </a:lnB>
                  </a:tcPr>
                </a:tc>
              </a:tr>
              <a:tr h="1047175">
                <a:tc>
                  <a:txBody>
                    <a:bodyPr/>
                    <a:lstStyle/>
                    <a:p>
                      <a:pPr indent="0" lvl="0" marL="0" marR="0" rtl="0" algn="l">
                        <a:lnSpc>
                          <a:spcPct val="100000"/>
                        </a:lnSpc>
                        <a:spcBef>
                          <a:spcPts val="0"/>
                        </a:spcBef>
                        <a:spcAft>
                          <a:spcPts val="0"/>
                        </a:spcAft>
                        <a:buClr>
                          <a:schemeClr val="dk1"/>
                        </a:buClr>
                        <a:buSzPts val="2100"/>
                        <a:buFont typeface="Cambria"/>
                        <a:buNone/>
                      </a:pPr>
                      <a:r>
                        <a:rPr b="0" i="0" lang="en-US" sz="2100" u="none" cap="none" strike="noStrike">
                          <a:solidFill>
                            <a:schemeClr val="dk1"/>
                          </a:solidFill>
                          <a:latin typeface="Cambria"/>
                          <a:ea typeface="Cambria"/>
                          <a:cs typeface="Cambria"/>
                          <a:sym typeface="Cambria"/>
                        </a:rPr>
                        <a:t>Storage capacity</a:t>
                      </a:r>
                      <a:endParaRPr/>
                    </a:p>
                  </a:txBody>
                  <a:tcPr marT="45725" marB="45725" marR="91450" marL="91450">
                    <a:lnL cap="flat" cmpd="sng" w="28575">
                      <a:solidFill>
                        <a:schemeClr val="dk1"/>
                      </a:solidFill>
                      <a:prstDash val="solid"/>
                      <a:round/>
                      <a:headEnd len="sm" w="sm" type="none"/>
                      <a:tailEnd len="sm" w="sm" type="none"/>
                    </a:lnL>
                    <a:lnR cap="flat" cmpd="sng" w="12700">
                      <a:solidFill>
                        <a:schemeClr val="dk1"/>
                      </a:solidFill>
                      <a:prstDash val="solid"/>
                      <a:round/>
                      <a:headEnd len="sm" w="sm" type="none"/>
                      <a:tailEnd len="sm" w="sm" type="none"/>
                    </a:lnR>
                    <a:lnT cap="flat" cmpd="sng" w="12700">
                      <a:solidFill>
                        <a:schemeClr val="dk1"/>
                      </a:solidFill>
                      <a:prstDash val="solid"/>
                      <a:round/>
                      <a:headEnd len="sm" w="sm" type="none"/>
                      <a:tailEnd len="sm" w="sm" type="none"/>
                    </a:lnT>
                    <a:lnB cap="flat" cmpd="sng" w="1270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2100"/>
                        <a:buFont typeface="Cambria"/>
                        <a:buNone/>
                      </a:pPr>
                      <a:r>
                        <a:rPr b="0" i="0" lang="en-US" sz="2100" u="none" cap="none" strike="noStrike">
                          <a:solidFill>
                            <a:schemeClr val="dk1"/>
                          </a:solidFill>
                          <a:latin typeface="Cambria"/>
                          <a:ea typeface="Cambria"/>
                          <a:cs typeface="Cambria"/>
                          <a:sym typeface="Cambria"/>
                        </a:rPr>
                        <a:t>Stores information in its interconnection or in synapse.</a:t>
                      </a:r>
                      <a:endParaRPr/>
                    </a:p>
                    <a:p>
                      <a:pPr indent="0" lvl="0" marL="0" marR="0" rtl="0" algn="l">
                        <a:lnSpc>
                          <a:spcPct val="100000"/>
                        </a:lnSpc>
                        <a:spcBef>
                          <a:spcPts val="420"/>
                        </a:spcBef>
                        <a:spcAft>
                          <a:spcPts val="0"/>
                        </a:spcAft>
                        <a:buClr>
                          <a:schemeClr val="dk1"/>
                        </a:buClr>
                        <a:buSzPts val="2100"/>
                        <a:buFont typeface="Cambria"/>
                        <a:buNone/>
                      </a:pPr>
                      <a:r>
                        <a:rPr b="0" i="0" lang="en-US" sz="2100" u="none" cap="none" strike="noStrike">
                          <a:solidFill>
                            <a:schemeClr val="dk1"/>
                          </a:solidFill>
                          <a:latin typeface="Cambria"/>
                          <a:ea typeface="Cambria"/>
                          <a:cs typeface="Cambria"/>
                          <a:sym typeface="Cambria"/>
                        </a:rPr>
                        <a:t>No Loss of memory </a:t>
                      </a:r>
                      <a:endParaRPr/>
                    </a:p>
                  </a:txBody>
                  <a:tcPr marT="45725" marB="45725" marR="91450" marL="91450">
                    <a:lnL cap="flat" cmpd="sng" w="12700">
                      <a:solidFill>
                        <a:schemeClr val="dk1"/>
                      </a:solidFill>
                      <a:prstDash val="solid"/>
                      <a:round/>
                      <a:headEnd len="sm" w="sm" type="none"/>
                      <a:tailEnd len="sm" w="sm" type="none"/>
                    </a:lnL>
                    <a:lnR cap="flat" cmpd="sng" w="12700">
                      <a:solidFill>
                        <a:schemeClr val="dk1"/>
                      </a:solidFill>
                      <a:prstDash val="solid"/>
                      <a:round/>
                      <a:headEnd len="sm" w="sm" type="none"/>
                      <a:tailEnd len="sm" w="sm" type="none"/>
                    </a:lnR>
                    <a:lnT cap="flat" cmpd="sng" w="12700">
                      <a:solidFill>
                        <a:schemeClr val="dk1"/>
                      </a:solidFill>
                      <a:prstDash val="solid"/>
                      <a:round/>
                      <a:headEnd len="sm" w="sm" type="none"/>
                      <a:tailEnd len="sm" w="sm" type="none"/>
                    </a:lnT>
                    <a:lnB cap="flat" cmpd="sng" w="1270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2100"/>
                        <a:buFont typeface="Cambria"/>
                        <a:buNone/>
                      </a:pPr>
                      <a:r>
                        <a:rPr b="0" i="0" lang="en-US" sz="2100" u="none" cap="none" strike="noStrike">
                          <a:solidFill>
                            <a:schemeClr val="dk1"/>
                          </a:solidFill>
                          <a:latin typeface="Cambria"/>
                          <a:ea typeface="Cambria"/>
                          <a:cs typeface="Cambria"/>
                          <a:sym typeface="Cambria"/>
                        </a:rPr>
                        <a:t>Contiguous memory locations</a:t>
                      </a:r>
                      <a:endParaRPr/>
                    </a:p>
                    <a:p>
                      <a:pPr indent="0" lvl="0" marL="0" marR="0" rtl="0" algn="l">
                        <a:lnSpc>
                          <a:spcPct val="100000"/>
                        </a:lnSpc>
                        <a:spcBef>
                          <a:spcPts val="420"/>
                        </a:spcBef>
                        <a:spcAft>
                          <a:spcPts val="0"/>
                        </a:spcAft>
                        <a:buClr>
                          <a:schemeClr val="dk1"/>
                        </a:buClr>
                        <a:buSzPts val="2100"/>
                        <a:buFont typeface="Cambria"/>
                        <a:buNone/>
                      </a:pPr>
                      <a:r>
                        <a:rPr b="0" i="0" lang="en-US" sz="2100" u="none" cap="none" strike="noStrike">
                          <a:solidFill>
                            <a:schemeClr val="dk1"/>
                          </a:solidFill>
                          <a:latin typeface="Cambria"/>
                          <a:ea typeface="Cambria"/>
                          <a:cs typeface="Cambria"/>
                          <a:sym typeface="Cambria"/>
                        </a:rPr>
                        <a:t>loss of memory may happen sometimes. </a:t>
                      </a:r>
                      <a:endParaRPr/>
                    </a:p>
                  </a:txBody>
                  <a:tcPr marT="45725" marB="45725" marR="91450" marL="91450">
                    <a:lnL cap="flat" cmpd="sng" w="12700">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12700">
                      <a:solidFill>
                        <a:schemeClr val="dk1"/>
                      </a:solidFill>
                      <a:prstDash val="solid"/>
                      <a:round/>
                      <a:headEnd len="sm" w="sm" type="none"/>
                      <a:tailEnd len="sm" w="sm" type="none"/>
                    </a:lnT>
                    <a:lnB cap="flat" cmpd="sng" w="12700">
                      <a:solidFill>
                        <a:schemeClr val="dk1"/>
                      </a:solidFill>
                      <a:prstDash val="solid"/>
                      <a:round/>
                      <a:headEnd len="sm" w="sm" type="none"/>
                      <a:tailEnd len="sm" w="sm" type="none"/>
                    </a:lnB>
                  </a:tcPr>
                </a:tc>
              </a:tr>
              <a:tr h="737475">
                <a:tc>
                  <a:txBody>
                    <a:bodyPr/>
                    <a:lstStyle/>
                    <a:p>
                      <a:pPr indent="0" lvl="0" marL="0" marR="0" rtl="0" algn="l">
                        <a:lnSpc>
                          <a:spcPct val="100000"/>
                        </a:lnSpc>
                        <a:spcBef>
                          <a:spcPts val="0"/>
                        </a:spcBef>
                        <a:spcAft>
                          <a:spcPts val="0"/>
                        </a:spcAft>
                        <a:buClr>
                          <a:schemeClr val="dk1"/>
                        </a:buClr>
                        <a:buSzPts val="2100"/>
                        <a:buFont typeface="Cambria"/>
                        <a:buNone/>
                      </a:pPr>
                      <a:r>
                        <a:rPr b="0" i="0" lang="en-US" sz="2100" u="none" cap="none" strike="noStrike">
                          <a:solidFill>
                            <a:schemeClr val="dk1"/>
                          </a:solidFill>
                          <a:latin typeface="Cambria"/>
                          <a:ea typeface="Cambria"/>
                          <a:cs typeface="Cambria"/>
                          <a:sym typeface="Cambria"/>
                        </a:rPr>
                        <a:t>Tolerance</a:t>
                      </a:r>
                      <a:endParaRPr/>
                    </a:p>
                  </a:txBody>
                  <a:tcPr marT="45725" marB="45725" marR="91450" marL="91450">
                    <a:lnL cap="flat" cmpd="sng" w="28575">
                      <a:solidFill>
                        <a:schemeClr val="dk1"/>
                      </a:solidFill>
                      <a:prstDash val="solid"/>
                      <a:round/>
                      <a:headEnd len="sm" w="sm" type="none"/>
                      <a:tailEnd len="sm" w="sm" type="none"/>
                    </a:lnL>
                    <a:lnR cap="flat" cmpd="sng" w="12700">
                      <a:solidFill>
                        <a:schemeClr val="dk1"/>
                      </a:solidFill>
                      <a:prstDash val="solid"/>
                      <a:round/>
                      <a:headEnd len="sm" w="sm" type="none"/>
                      <a:tailEnd len="sm" w="sm" type="none"/>
                    </a:lnR>
                    <a:lnT cap="flat" cmpd="sng" w="12700">
                      <a:solidFill>
                        <a:schemeClr val="dk1"/>
                      </a:solidFill>
                      <a:prstDash val="solid"/>
                      <a:round/>
                      <a:headEnd len="sm" w="sm" type="none"/>
                      <a:tailEnd len="sm" w="sm" type="none"/>
                    </a:lnT>
                    <a:lnB cap="flat" cmpd="sng" w="1270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2100"/>
                        <a:buFont typeface="Cambria"/>
                        <a:buNone/>
                      </a:pPr>
                      <a:r>
                        <a:rPr b="0" i="0" lang="en-US" sz="2100" u="none" cap="none" strike="noStrike">
                          <a:solidFill>
                            <a:schemeClr val="dk1"/>
                          </a:solidFill>
                          <a:latin typeface="Cambria"/>
                          <a:ea typeface="Cambria"/>
                          <a:cs typeface="Cambria"/>
                          <a:sym typeface="Cambria"/>
                        </a:rPr>
                        <a:t>Has fault tolerance</a:t>
                      </a:r>
                      <a:endParaRPr/>
                    </a:p>
                  </a:txBody>
                  <a:tcPr marT="45725" marB="45725" marR="91450" marL="91450">
                    <a:lnL cap="flat" cmpd="sng" w="12700">
                      <a:solidFill>
                        <a:schemeClr val="dk1"/>
                      </a:solidFill>
                      <a:prstDash val="solid"/>
                      <a:round/>
                      <a:headEnd len="sm" w="sm" type="none"/>
                      <a:tailEnd len="sm" w="sm" type="none"/>
                    </a:lnL>
                    <a:lnR cap="flat" cmpd="sng" w="12700">
                      <a:solidFill>
                        <a:schemeClr val="dk1"/>
                      </a:solidFill>
                      <a:prstDash val="solid"/>
                      <a:round/>
                      <a:headEnd len="sm" w="sm" type="none"/>
                      <a:tailEnd len="sm" w="sm" type="none"/>
                    </a:lnR>
                    <a:lnT cap="flat" cmpd="sng" w="12700">
                      <a:solidFill>
                        <a:schemeClr val="dk1"/>
                      </a:solidFill>
                      <a:prstDash val="solid"/>
                      <a:round/>
                      <a:headEnd len="sm" w="sm" type="none"/>
                      <a:tailEnd len="sm" w="sm" type="none"/>
                    </a:lnT>
                    <a:lnB cap="flat" cmpd="sng" w="12700">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2100"/>
                        <a:buFont typeface="Cambria"/>
                        <a:buNone/>
                      </a:pPr>
                      <a:r>
                        <a:rPr b="0" i="0" lang="en-US" sz="2100" u="none" cap="none" strike="noStrike">
                          <a:solidFill>
                            <a:schemeClr val="dk1"/>
                          </a:solidFill>
                          <a:latin typeface="Cambria"/>
                          <a:ea typeface="Cambria"/>
                          <a:cs typeface="Cambria"/>
                          <a:sym typeface="Cambria"/>
                        </a:rPr>
                        <a:t>No fault tolerance If gets disrupted when interconnections are disconnected</a:t>
                      </a:r>
                      <a:endParaRPr/>
                    </a:p>
                  </a:txBody>
                  <a:tcPr marT="45725" marB="45725" marR="91450" marL="91450">
                    <a:lnL cap="flat" cmpd="sng" w="12700">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12700">
                      <a:solidFill>
                        <a:schemeClr val="dk1"/>
                      </a:solidFill>
                      <a:prstDash val="solid"/>
                      <a:round/>
                      <a:headEnd len="sm" w="sm" type="none"/>
                      <a:tailEnd len="sm" w="sm" type="none"/>
                    </a:lnT>
                    <a:lnB cap="flat" cmpd="sng" w="12700">
                      <a:solidFill>
                        <a:schemeClr val="dk1"/>
                      </a:solidFill>
                      <a:prstDash val="solid"/>
                      <a:round/>
                      <a:headEnd len="sm" w="sm" type="none"/>
                      <a:tailEnd len="sm" w="sm" type="none"/>
                    </a:lnB>
                  </a:tcPr>
                </a:tc>
              </a:tr>
              <a:tr h="765100">
                <a:tc>
                  <a:txBody>
                    <a:bodyPr/>
                    <a:lstStyle/>
                    <a:p>
                      <a:pPr indent="0" lvl="0" marL="0" marR="0" rtl="0" algn="l">
                        <a:lnSpc>
                          <a:spcPct val="100000"/>
                        </a:lnSpc>
                        <a:spcBef>
                          <a:spcPts val="0"/>
                        </a:spcBef>
                        <a:spcAft>
                          <a:spcPts val="0"/>
                        </a:spcAft>
                        <a:buClr>
                          <a:schemeClr val="dk1"/>
                        </a:buClr>
                        <a:buSzPts val="2100"/>
                        <a:buFont typeface="Cambria"/>
                        <a:buNone/>
                      </a:pPr>
                      <a:r>
                        <a:rPr b="0" i="0" lang="en-US" sz="2100" u="none" cap="none" strike="noStrike">
                          <a:solidFill>
                            <a:schemeClr val="dk1"/>
                          </a:solidFill>
                          <a:latin typeface="Cambria"/>
                          <a:ea typeface="Cambria"/>
                          <a:cs typeface="Cambria"/>
                          <a:sym typeface="Cambria"/>
                        </a:rPr>
                        <a:t>Control mechanism</a:t>
                      </a:r>
                      <a:endParaRPr/>
                    </a:p>
                  </a:txBody>
                  <a:tcPr marT="45725" marB="45725" marR="91450" marL="91450">
                    <a:lnL cap="flat" cmpd="sng" w="28575">
                      <a:solidFill>
                        <a:schemeClr val="dk1"/>
                      </a:solidFill>
                      <a:prstDash val="solid"/>
                      <a:round/>
                      <a:headEnd len="sm" w="sm" type="none"/>
                      <a:tailEnd len="sm" w="sm" type="none"/>
                    </a:lnL>
                    <a:lnR cap="flat" cmpd="sng" w="12700">
                      <a:solidFill>
                        <a:schemeClr val="dk1"/>
                      </a:solidFill>
                      <a:prstDash val="solid"/>
                      <a:round/>
                      <a:headEnd len="sm" w="sm" type="none"/>
                      <a:tailEnd len="sm" w="sm" type="none"/>
                    </a:lnR>
                    <a:lnT cap="flat" cmpd="sng" w="12700">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2100"/>
                        <a:buFont typeface="Cambria"/>
                        <a:buNone/>
                      </a:pPr>
                      <a:r>
                        <a:rPr b="0" i="0" lang="en-US" sz="2100" u="none" cap="none" strike="noStrike">
                          <a:solidFill>
                            <a:schemeClr val="dk1"/>
                          </a:solidFill>
                          <a:latin typeface="Cambria"/>
                          <a:ea typeface="Cambria"/>
                          <a:cs typeface="Cambria"/>
                          <a:sym typeface="Cambria"/>
                        </a:rPr>
                        <a:t>Complicated involves chemicals in biological neuron</a:t>
                      </a:r>
                      <a:endParaRPr/>
                    </a:p>
                  </a:txBody>
                  <a:tcPr marT="45725" marB="45725" marR="91450" marL="91450">
                    <a:lnL cap="flat" cmpd="sng" w="12700">
                      <a:solidFill>
                        <a:schemeClr val="dk1"/>
                      </a:solidFill>
                      <a:prstDash val="solid"/>
                      <a:round/>
                      <a:headEnd len="sm" w="sm" type="none"/>
                      <a:tailEnd len="sm" w="sm" type="none"/>
                    </a:lnL>
                    <a:lnR cap="flat" cmpd="sng" w="12700">
                      <a:solidFill>
                        <a:schemeClr val="dk1"/>
                      </a:solidFill>
                      <a:prstDash val="solid"/>
                      <a:round/>
                      <a:headEnd len="sm" w="sm" type="none"/>
                      <a:tailEnd len="sm" w="sm" type="none"/>
                    </a:lnR>
                    <a:lnT cap="flat" cmpd="sng" w="12700">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0"/>
                        </a:spcAft>
                        <a:buClr>
                          <a:schemeClr val="dk1"/>
                        </a:buClr>
                        <a:buSzPts val="2100"/>
                        <a:buFont typeface="Cambria"/>
                        <a:buNone/>
                      </a:pPr>
                      <a:r>
                        <a:rPr b="0" i="0" lang="en-US" sz="2100" u="none" cap="none" strike="noStrike">
                          <a:solidFill>
                            <a:schemeClr val="dk1"/>
                          </a:solidFill>
                          <a:latin typeface="Cambria"/>
                          <a:ea typeface="Cambria"/>
                          <a:cs typeface="Cambria"/>
                          <a:sym typeface="Cambria"/>
                        </a:rPr>
                        <a:t>Simpler in ANN</a:t>
                      </a:r>
                      <a:endParaRPr/>
                    </a:p>
                  </a:txBody>
                  <a:tcPr marT="45725" marB="45725" marR="91450" marL="91450">
                    <a:lnL cap="flat" cmpd="sng" w="12700">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12700">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tcPr>
                </a:tc>
              </a:tr>
            </a:tbl>
          </a:graphicData>
        </a:graphic>
      </p:graphicFrame>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00" name="Shape 7200"/>
        <p:cNvGrpSpPr/>
        <p:nvPr/>
      </p:nvGrpSpPr>
      <p:grpSpPr>
        <a:xfrm>
          <a:off x="0" y="0"/>
          <a:ext cx="0" cy="0"/>
          <a:chOff x="0" y="0"/>
          <a:chExt cx="0" cy="0"/>
        </a:xfrm>
      </p:grpSpPr>
      <p:pic>
        <p:nvPicPr>
          <p:cNvPr id="7201" name="Google Shape;7201;p51"/>
          <p:cNvPicPr preferRelativeResize="0"/>
          <p:nvPr/>
        </p:nvPicPr>
        <p:blipFill rotWithShape="1">
          <a:blip r:embed="rId3">
            <a:alphaModFix/>
          </a:blip>
          <a:srcRect b="0" l="0" r="0" t="0"/>
          <a:stretch/>
        </p:blipFill>
        <p:spPr>
          <a:xfrm>
            <a:off x="2048942" y="1541705"/>
            <a:ext cx="8280400" cy="4927204"/>
          </a:xfrm>
          <a:prstGeom prst="rect">
            <a:avLst/>
          </a:prstGeom>
          <a:noFill/>
          <a:ln>
            <a:noFill/>
          </a:ln>
        </p:spPr>
      </p:pic>
      <p:sp>
        <p:nvSpPr>
          <p:cNvPr id="7202" name="Google Shape;7202;p51"/>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7203" name="Google Shape;7203;p51"/>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7204" name="Google Shape;7204;p51"/>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7205" name="Google Shape;7205;p51"/>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7206" name="Google Shape;7206;p51"/>
          <p:cNvGrpSpPr/>
          <p:nvPr/>
        </p:nvGrpSpPr>
        <p:grpSpPr>
          <a:xfrm flipH="1">
            <a:off x="500415" y="164589"/>
            <a:ext cx="987415" cy="917986"/>
            <a:chOff x="5269706" y="2450306"/>
            <a:chExt cx="1654493" cy="1950720"/>
          </a:xfrm>
        </p:grpSpPr>
        <p:sp>
          <p:nvSpPr>
            <p:cNvPr id="7207" name="Google Shape;7207;p51"/>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08" name="Google Shape;7208;p51"/>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09" name="Google Shape;7209;p51"/>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10" name="Google Shape;7210;p51"/>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11" name="Google Shape;7211;p51"/>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12" name="Google Shape;7212;p51"/>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13" name="Google Shape;7213;p51"/>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14" name="Google Shape;7214;p51"/>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15" name="Google Shape;7215;p51"/>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16" name="Google Shape;7216;p51"/>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17" name="Google Shape;7217;p51"/>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18" name="Google Shape;7218;p51"/>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19" name="Google Shape;7219;p51"/>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20" name="Google Shape;7220;p51"/>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21" name="Google Shape;7221;p51"/>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22" name="Google Shape;7222;p51"/>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23" name="Google Shape;7223;p51"/>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24" name="Google Shape;7224;p51"/>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25" name="Google Shape;7225;p51"/>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26" name="Google Shape;7226;p51"/>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27" name="Google Shape;7227;p51"/>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28" name="Google Shape;7228;p51"/>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29" name="Google Shape;7229;p51"/>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30" name="Google Shape;7230;p51"/>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31" name="Google Shape;7231;p51"/>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32" name="Google Shape;7232;p51"/>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33" name="Google Shape;7233;p51"/>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34" name="Google Shape;7234;p51"/>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35" name="Google Shape;7235;p51"/>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36" name="Google Shape;7236;p51"/>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37" name="Google Shape;7237;p51"/>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38" name="Google Shape;7238;p51"/>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39" name="Google Shape;7239;p51"/>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40" name="Google Shape;7240;p51"/>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41" name="Google Shape;7241;p51"/>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42" name="Google Shape;7242;p51"/>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43" name="Google Shape;7243;p51"/>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44" name="Google Shape;7244;p51"/>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45" name="Google Shape;7245;p51"/>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46" name="Google Shape;7246;p51"/>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47" name="Google Shape;7247;p51"/>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48" name="Google Shape;7248;p51"/>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49" name="Google Shape;7249;p51"/>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50" name="Google Shape;7250;p51"/>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51" name="Google Shape;7251;p51"/>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52" name="Google Shape;7252;p51"/>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53" name="Google Shape;7253;p51"/>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54" name="Google Shape;7254;p51"/>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55" name="Google Shape;7255;p51"/>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56" name="Google Shape;7256;p51"/>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57" name="Google Shape;7257;p51"/>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58" name="Google Shape;7258;p51"/>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59" name="Google Shape;7259;p51"/>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60" name="Google Shape;7260;p51"/>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61" name="Google Shape;7261;p51"/>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62" name="Google Shape;7262;p51"/>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63" name="Google Shape;7263;p51"/>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64" name="Google Shape;7264;p51"/>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65" name="Google Shape;7265;p51"/>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66" name="Google Shape;7266;p51"/>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67" name="Google Shape;7267;p51"/>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68" name="Google Shape;7268;p51"/>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69" name="Google Shape;7269;p51"/>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70" name="Google Shape;7270;p51"/>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71" name="Google Shape;7271;p51"/>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72" name="Google Shape;7272;p51"/>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73" name="Google Shape;7273;p51"/>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74" name="Google Shape;7274;p51"/>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75" name="Google Shape;7275;p51"/>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76" name="Google Shape;7276;p51"/>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77" name="Google Shape;7277;p51"/>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78" name="Google Shape;7278;p51"/>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79" name="Google Shape;7279;p51"/>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80" name="Google Shape;7280;p51"/>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81" name="Google Shape;7281;p51"/>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82" name="Google Shape;7282;p51"/>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83" name="Google Shape;7283;p51"/>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84" name="Google Shape;7284;p51"/>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85" name="Google Shape;7285;p51"/>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86" name="Google Shape;7286;p51"/>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87" name="Google Shape;7287;p51"/>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88" name="Google Shape;7288;p51"/>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89" name="Google Shape;7289;p51"/>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90" name="Google Shape;7290;p51"/>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91" name="Google Shape;7291;p51"/>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92" name="Google Shape;7292;p51"/>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93" name="Google Shape;7293;p51"/>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94" name="Google Shape;7294;p51"/>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95" name="Google Shape;7295;p51"/>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96" name="Google Shape;7296;p51"/>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97" name="Google Shape;7297;p51"/>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98" name="Google Shape;7298;p51"/>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99" name="Google Shape;7299;p51"/>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00" name="Google Shape;7300;p51"/>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01" name="Google Shape;7301;p51"/>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02" name="Google Shape;7302;p51"/>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03" name="Google Shape;7303;p51"/>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04" name="Google Shape;7304;p51"/>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05" name="Google Shape;7305;p51"/>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06" name="Google Shape;7306;p51"/>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07" name="Google Shape;7307;p51"/>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08" name="Google Shape;7308;p51"/>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09" name="Google Shape;7309;p51"/>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10" name="Google Shape;7310;p51"/>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11" name="Google Shape;7311;p51"/>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12" name="Google Shape;7312;p51"/>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13" name="Google Shape;7313;p51"/>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14" name="Google Shape;7314;p51"/>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15" name="Google Shape;7315;p51"/>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16" name="Google Shape;7316;p51"/>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17" name="Google Shape;7317;p51"/>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18" name="Google Shape;7318;p51"/>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19" name="Google Shape;7319;p51"/>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20" name="Google Shape;7320;p51"/>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21" name="Google Shape;7321;p51"/>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22" name="Google Shape;7322;p51"/>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23" name="Google Shape;7323;p51"/>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24" name="Google Shape;7324;p51"/>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25" name="Google Shape;7325;p51"/>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26" name="Google Shape;7326;p51"/>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27" name="Google Shape;7327;p51"/>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28" name="Google Shape;7328;p51"/>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29" name="Google Shape;7329;p51"/>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30" name="Google Shape;7330;p51"/>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31" name="Google Shape;7331;p51"/>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32" name="Google Shape;7332;p51"/>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33" name="Google Shape;7333;p51"/>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7334" name="Google Shape;7334;p51"/>
          <p:cNvSpPr/>
          <p:nvPr/>
        </p:nvSpPr>
        <p:spPr>
          <a:xfrm>
            <a:off x="500415" y="1301227"/>
            <a:ext cx="11377454" cy="43088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lang="en-US" sz="2200">
                <a:solidFill>
                  <a:schemeClr val="dk1"/>
                </a:solidFill>
                <a:latin typeface="Cambria"/>
                <a:ea typeface="Cambria"/>
                <a:cs typeface="Cambria"/>
                <a:sym typeface="Cambria"/>
              </a:rPr>
              <a:t>McCulloch-Pitts Neuron Model</a:t>
            </a:r>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338" name="Shape 7338"/>
        <p:cNvGrpSpPr/>
        <p:nvPr/>
      </p:nvGrpSpPr>
      <p:grpSpPr>
        <a:xfrm>
          <a:off x="0" y="0"/>
          <a:ext cx="0" cy="0"/>
          <a:chOff x="0" y="0"/>
          <a:chExt cx="0" cy="0"/>
        </a:xfrm>
      </p:grpSpPr>
      <p:sp>
        <p:nvSpPr>
          <p:cNvPr id="7339" name="Google Shape;7339;p52"/>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7340" name="Google Shape;7340;p52"/>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7341" name="Google Shape;7341;p52"/>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7342" name="Google Shape;7342;p52"/>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7343" name="Google Shape;7343;p52"/>
          <p:cNvGrpSpPr/>
          <p:nvPr/>
        </p:nvGrpSpPr>
        <p:grpSpPr>
          <a:xfrm flipH="1">
            <a:off x="500415" y="164589"/>
            <a:ext cx="987415" cy="917986"/>
            <a:chOff x="5269706" y="2450306"/>
            <a:chExt cx="1654493" cy="1950720"/>
          </a:xfrm>
        </p:grpSpPr>
        <p:sp>
          <p:nvSpPr>
            <p:cNvPr id="7344" name="Google Shape;7344;p52"/>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45" name="Google Shape;7345;p52"/>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46" name="Google Shape;7346;p52"/>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47" name="Google Shape;7347;p52"/>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48" name="Google Shape;7348;p52"/>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49" name="Google Shape;7349;p52"/>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50" name="Google Shape;7350;p52"/>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51" name="Google Shape;7351;p52"/>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52" name="Google Shape;7352;p52"/>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53" name="Google Shape;7353;p52"/>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54" name="Google Shape;7354;p52"/>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55" name="Google Shape;7355;p52"/>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56" name="Google Shape;7356;p52"/>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57" name="Google Shape;7357;p52"/>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58" name="Google Shape;7358;p52"/>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59" name="Google Shape;7359;p52"/>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60" name="Google Shape;7360;p52"/>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61" name="Google Shape;7361;p52"/>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62" name="Google Shape;7362;p52"/>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63" name="Google Shape;7363;p52"/>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64" name="Google Shape;7364;p52"/>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65" name="Google Shape;7365;p52"/>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66" name="Google Shape;7366;p52"/>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67" name="Google Shape;7367;p52"/>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68" name="Google Shape;7368;p52"/>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69" name="Google Shape;7369;p52"/>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70" name="Google Shape;7370;p52"/>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71" name="Google Shape;7371;p52"/>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72" name="Google Shape;7372;p52"/>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73" name="Google Shape;7373;p52"/>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74" name="Google Shape;7374;p52"/>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75" name="Google Shape;7375;p52"/>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76" name="Google Shape;7376;p52"/>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77" name="Google Shape;7377;p52"/>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78" name="Google Shape;7378;p52"/>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79" name="Google Shape;7379;p52"/>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80" name="Google Shape;7380;p52"/>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81" name="Google Shape;7381;p52"/>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82" name="Google Shape;7382;p52"/>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83" name="Google Shape;7383;p52"/>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84" name="Google Shape;7384;p52"/>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85" name="Google Shape;7385;p52"/>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86" name="Google Shape;7386;p52"/>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87" name="Google Shape;7387;p52"/>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88" name="Google Shape;7388;p52"/>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89" name="Google Shape;7389;p52"/>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90" name="Google Shape;7390;p52"/>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91" name="Google Shape;7391;p52"/>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92" name="Google Shape;7392;p52"/>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93" name="Google Shape;7393;p52"/>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94" name="Google Shape;7394;p52"/>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95" name="Google Shape;7395;p52"/>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96" name="Google Shape;7396;p52"/>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97" name="Google Shape;7397;p52"/>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98" name="Google Shape;7398;p52"/>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99" name="Google Shape;7399;p52"/>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00" name="Google Shape;7400;p52"/>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01" name="Google Shape;7401;p52"/>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02" name="Google Shape;7402;p52"/>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03" name="Google Shape;7403;p52"/>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04" name="Google Shape;7404;p52"/>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05" name="Google Shape;7405;p52"/>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06" name="Google Shape;7406;p52"/>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07" name="Google Shape;7407;p52"/>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08" name="Google Shape;7408;p52"/>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09" name="Google Shape;7409;p52"/>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10" name="Google Shape;7410;p52"/>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11" name="Google Shape;7411;p52"/>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12" name="Google Shape;7412;p52"/>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13" name="Google Shape;7413;p52"/>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14" name="Google Shape;7414;p52"/>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15" name="Google Shape;7415;p52"/>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16" name="Google Shape;7416;p52"/>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17" name="Google Shape;7417;p52"/>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18" name="Google Shape;7418;p52"/>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19" name="Google Shape;7419;p52"/>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20" name="Google Shape;7420;p52"/>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21" name="Google Shape;7421;p52"/>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22" name="Google Shape;7422;p52"/>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23" name="Google Shape;7423;p52"/>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24" name="Google Shape;7424;p52"/>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25" name="Google Shape;7425;p52"/>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26" name="Google Shape;7426;p52"/>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27" name="Google Shape;7427;p52"/>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28" name="Google Shape;7428;p52"/>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29" name="Google Shape;7429;p52"/>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30" name="Google Shape;7430;p52"/>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31" name="Google Shape;7431;p52"/>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32" name="Google Shape;7432;p52"/>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33" name="Google Shape;7433;p52"/>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34" name="Google Shape;7434;p52"/>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35" name="Google Shape;7435;p52"/>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36" name="Google Shape;7436;p52"/>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37" name="Google Shape;7437;p52"/>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38" name="Google Shape;7438;p52"/>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39" name="Google Shape;7439;p52"/>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40" name="Google Shape;7440;p52"/>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41" name="Google Shape;7441;p52"/>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42" name="Google Shape;7442;p52"/>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43" name="Google Shape;7443;p52"/>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44" name="Google Shape;7444;p52"/>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45" name="Google Shape;7445;p52"/>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46" name="Google Shape;7446;p52"/>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47" name="Google Shape;7447;p52"/>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48" name="Google Shape;7448;p52"/>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49" name="Google Shape;7449;p52"/>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50" name="Google Shape;7450;p52"/>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51" name="Google Shape;7451;p52"/>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52" name="Google Shape;7452;p52"/>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53" name="Google Shape;7453;p52"/>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54" name="Google Shape;7454;p52"/>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55" name="Google Shape;7455;p52"/>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56" name="Google Shape;7456;p52"/>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57" name="Google Shape;7457;p52"/>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58" name="Google Shape;7458;p52"/>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59" name="Google Shape;7459;p52"/>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60" name="Google Shape;7460;p52"/>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61" name="Google Shape;7461;p52"/>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62" name="Google Shape;7462;p52"/>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63" name="Google Shape;7463;p52"/>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64" name="Google Shape;7464;p52"/>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65" name="Google Shape;7465;p52"/>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66" name="Google Shape;7466;p52"/>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67" name="Google Shape;7467;p52"/>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68" name="Google Shape;7468;p52"/>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69" name="Google Shape;7469;p52"/>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70" name="Google Shape;7470;p52"/>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7471" name="Google Shape;7471;p52"/>
          <p:cNvSpPr/>
          <p:nvPr/>
        </p:nvSpPr>
        <p:spPr>
          <a:xfrm>
            <a:off x="500415" y="1301227"/>
            <a:ext cx="11377454" cy="43088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lang="en-US" sz="2200">
                <a:solidFill>
                  <a:schemeClr val="dk1"/>
                </a:solidFill>
                <a:latin typeface="Cambria"/>
                <a:ea typeface="Cambria"/>
                <a:cs typeface="Cambria"/>
                <a:sym typeface="Cambria"/>
              </a:rPr>
              <a:t>Basic models of ANN</a:t>
            </a:r>
            <a:endParaRPr/>
          </a:p>
        </p:txBody>
      </p:sp>
      <p:grpSp>
        <p:nvGrpSpPr>
          <p:cNvPr id="7472" name="Google Shape;7472;p52"/>
          <p:cNvGrpSpPr/>
          <p:nvPr/>
        </p:nvGrpSpPr>
        <p:grpSpPr>
          <a:xfrm>
            <a:off x="1981752" y="2568696"/>
            <a:ext cx="8228494" cy="2911251"/>
            <a:chOff x="552" y="807355"/>
            <a:chExt cx="8228494" cy="2911251"/>
          </a:xfrm>
        </p:grpSpPr>
        <p:sp>
          <p:nvSpPr>
            <p:cNvPr id="7473" name="Google Shape;7473;p52"/>
            <p:cNvSpPr/>
            <p:nvPr/>
          </p:nvSpPr>
          <p:spPr>
            <a:xfrm>
              <a:off x="4114799" y="2010352"/>
              <a:ext cx="2911251" cy="505258"/>
            </a:xfrm>
            <a:custGeom>
              <a:rect b="b" l="l" r="r" t="t"/>
              <a:pathLst>
                <a:path extrusionOk="0" h="120000" w="120000">
                  <a:moveTo>
                    <a:pt x="0" y="0"/>
                  </a:moveTo>
                  <a:lnTo>
                    <a:pt x="0" y="60000"/>
                  </a:lnTo>
                  <a:lnTo>
                    <a:pt x="120000" y="60000"/>
                  </a:lnTo>
                  <a:lnTo>
                    <a:pt x="120000" y="120000"/>
                  </a:lnTo>
                </a:path>
              </a:pathLst>
            </a:custGeom>
            <a:noFill/>
            <a:ln cap="flat" cmpd="sng" w="12700">
              <a:solidFill>
                <a:srgbClr val="487AA8"/>
              </a:solidFill>
              <a:prstDash val="solid"/>
              <a:miter lim="800000"/>
              <a:headEnd len="sm" w="sm" type="none"/>
              <a:tailEnd len="sm" w="sm" type="none"/>
            </a:ln>
          </p:spPr>
        </p:sp>
        <p:sp>
          <p:nvSpPr>
            <p:cNvPr id="7474" name="Google Shape;7474;p52"/>
            <p:cNvSpPr/>
            <p:nvPr/>
          </p:nvSpPr>
          <p:spPr>
            <a:xfrm>
              <a:off x="4069079" y="2010352"/>
              <a:ext cx="91440" cy="505258"/>
            </a:xfrm>
            <a:custGeom>
              <a:rect b="b" l="l" r="r" t="t"/>
              <a:pathLst>
                <a:path extrusionOk="0" h="120000" w="120000">
                  <a:moveTo>
                    <a:pt x="60000" y="0"/>
                  </a:moveTo>
                  <a:lnTo>
                    <a:pt x="60000" y="120000"/>
                  </a:lnTo>
                </a:path>
              </a:pathLst>
            </a:custGeom>
            <a:noFill/>
            <a:ln cap="flat" cmpd="sng" w="12700">
              <a:solidFill>
                <a:srgbClr val="487AA8"/>
              </a:solidFill>
              <a:prstDash val="solid"/>
              <a:miter lim="800000"/>
              <a:headEnd len="sm" w="sm" type="none"/>
              <a:tailEnd len="sm" w="sm" type="none"/>
            </a:ln>
          </p:spPr>
        </p:sp>
        <p:sp>
          <p:nvSpPr>
            <p:cNvPr id="7475" name="Google Shape;7475;p52"/>
            <p:cNvSpPr/>
            <p:nvPr/>
          </p:nvSpPr>
          <p:spPr>
            <a:xfrm>
              <a:off x="1203548" y="2010352"/>
              <a:ext cx="2911251" cy="505258"/>
            </a:xfrm>
            <a:custGeom>
              <a:rect b="b" l="l" r="r" t="t"/>
              <a:pathLst>
                <a:path extrusionOk="0" h="120000" w="120000">
                  <a:moveTo>
                    <a:pt x="120000" y="0"/>
                  </a:moveTo>
                  <a:lnTo>
                    <a:pt x="120000" y="60000"/>
                  </a:lnTo>
                  <a:lnTo>
                    <a:pt x="0" y="60000"/>
                  </a:lnTo>
                  <a:lnTo>
                    <a:pt x="0" y="120000"/>
                  </a:lnTo>
                </a:path>
              </a:pathLst>
            </a:custGeom>
            <a:noFill/>
            <a:ln cap="flat" cmpd="sng" w="12700">
              <a:solidFill>
                <a:srgbClr val="487AA8"/>
              </a:solidFill>
              <a:prstDash val="solid"/>
              <a:miter lim="800000"/>
              <a:headEnd len="sm" w="sm" type="none"/>
              <a:tailEnd len="sm" w="sm" type="none"/>
            </a:ln>
          </p:spPr>
        </p:sp>
        <p:sp>
          <p:nvSpPr>
            <p:cNvPr id="7476" name="Google Shape;7476;p52"/>
            <p:cNvSpPr/>
            <p:nvPr/>
          </p:nvSpPr>
          <p:spPr>
            <a:xfrm>
              <a:off x="2911803" y="807355"/>
              <a:ext cx="2405992" cy="1202996"/>
            </a:xfrm>
            <a:prstGeom prst="rect">
              <a:avLst/>
            </a:prstGeom>
            <a:solidFill>
              <a:srgbClr val="599BD5"/>
            </a:solidFill>
            <a:ln cap="flat" cmpd="sng" w="12700">
              <a:solidFill>
                <a:schemeClr val="lt1"/>
              </a:solidFill>
              <a:prstDash val="solid"/>
              <a:miter lim="800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2"/>
            <p:cNvSpPr txBox="1"/>
            <p:nvPr/>
          </p:nvSpPr>
          <p:spPr>
            <a:xfrm>
              <a:off x="2911803" y="807355"/>
              <a:ext cx="2405992" cy="1202996"/>
            </a:xfrm>
            <a:prstGeom prst="rect">
              <a:avLst/>
            </a:prstGeom>
            <a:noFill/>
            <a:ln>
              <a:noFill/>
            </a:ln>
          </p:spPr>
          <p:txBody>
            <a:bodyPr anchorCtr="0" anchor="ctr" bIns="15225" lIns="15225" spcFirstLastPara="1" rIns="15225" wrap="square" tIns="15225">
              <a:noAutofit/>
            </a:bodyPr>
            <a:lstStyle/>
            <a:p>
              <a:pPr indent="0" lvl="0" marL="0" marR="0" rtl="0" algn="ctr">
                <a:lnSpc>
                  <a:spcPct val="100000"/>
                </a:lnSpc>
                <a:spcBef>
                  <a:spcPts val="0"/>
                </a:spcBef>
                <a:spcAft>
                  <a:spcPts val="0"/>
                </a:spcAft>
                <a:buClr>
                  <a:schemeClr val="dk1"/>
                </a:buClr>
                <a:buSzPts val="2400"/>
                <a:buFont typeface="Cambria"/>
                <a:buNone/>
              </a:pPr>
              <a:r>
                <a:rPr b="0" i="0" lang="en-US" sz="2400" u="none" cap="none" strike="noStrike">
                  <a:solidFill>
                    <a:schemeClr val="dk1"/>
                  </a:solidFill>
                  <a:latin typeface="Cambria"/>
                  <a:ea typeface="Cambria"/>
                  <a:cs typeface="Cambria"/>
                  <a:sym typeface="Cambria"/>
                </a:rPr>
                <a:t>Basic Models of ANN</a:t>
              </a:r>
              <a:endParaRPr/>
            </a:p>
          </p:txBody>
        </p:sp>
        <p:sp>
          <p:nvSpPr>
            <p:cNvPr id="7478" name="Google Shape;7478;p52"/>
            <p:cNvSpPr/>
            <p:nvPr/>
          </p:nvSpPr>
          <p:spPr>
            <a:xfrm>
              <a:off x="552" y="2515610"/>
              <a:ext cx="2405992" cy="1202996"/>
            </a:xfrm>
            <a:prstGeom prst="rect">
              <a:avLst/>
            </a:prstGeom>
            <a:solidFill>
              <a:srgbClr val="599BD5"/>
            </a:solidFill>
            <a:ln cap="flat" cmpd="sng" w="12700">
              <a:solidFill>
                <a:schemeClr val="lt1"/>
              </a:solidFill>
              <a:prstDash val="solid"/>
              <a:miter lim="800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2"/>
            <p:cNvSpPr txBox="1"/>
            <p:nvPr/>
          </p:nvSpPr>
          <p:spPr>
            <a:xfrm>
              <a:off x="552" y="2515610"/>
              <a:ext cx="2405992" cy="1202996"/>
            </a:xfrm>
            <a:prstGeom prst="rect">
              <a:avLst/>
            </a:prstGeom>
            <a:noFill/>
            <a:ln>
              <a:noFill/>
            </a:ln>
          </p:spPr>
          <p:txBody>
            <a:bodyPr anchorCtr="0" anchor="ctr" bIns="15225" lIns="15225" spcFirstLastPara="1" rIns="15225" wrap="square" tIns="15225">
              <a:noAutofit/>
            </a:bodyPr>
            <a:lstStyle/>
            <a:p>
              <a:pPr indent="0" lvl="0" marL="0" marR="0" rtl="0" algn="ctr">
                <a:lnSpc>
                  <a:spcPct val="100000"/>
                </a:lnSpc>
                <a:spcBef>
                  <a:spcPts val="0"/>
                </a:spcBef>
                <a:spcAft>
                  <a:spcPts val="0"/>
                </a:spcAft>
                <a:buClr>
                  <a:schemeClr val="dk1"/>
                </a:buClr>
                <a:buSzPts val="2400"/>
                <a:buFont typeface="Cambria"/>
                <a:buNone/>
              </a:pPr>
              <a:r>
                <a:rPr b="0" i="0" lang="en-US" sz="2400" u="none" cap="none" strike="noStrike">
                  <a:solidFill>
                    <a:schemeClr val="dk1"/>
                  </a:solidFill>
                  <a:latin typeface="Cambria"/>
                  <a:ea typeface="Cambria"/>
                  <a:cs typeface="Cambria"/>
                  <a:sym typeface="Cambria"/>
                </a:rPr>
                <a:t>Activation function</a:t>
              </a:r>
              <a:endParaRPr/>
            </a:p>
          </p:txBody>
        </p:sp>
        <p:sp>
          <p:nvSpPr>
            <p:cNvPr id="7480" name="Google Shape;7480;p52"/>
            <p:cNvSpPr/>
            <p:nvPr/>
          </p:nvSpPr>
          <p:spPr>
            <a:xfrm>
              <a:off x="2911803" y="2515610"/>
              <a:ext cx="2405992" cy="1202996"/>
            </a:xfrm>
            <a:prstGeom prst="rect">
              <a:avLst/>
            </a:prstGeom>
            <a:solidFill>
              <a:srgbClr val="599BD5"/>
            </a:solidFill>
            <a:ln cap="flat" cmpd="sng" w="12700">
              <a:solidFill>
                <a:schemeClr val="lt1"/>
              </a:solidFill>
              <a:prstDash val="solid"/>
              <a:miter lim="800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2"/>
            <p:cNvSpPr txBox="1"/>
            <p:nvPr/>
          </p:nvSpPr>
          <p:spPr>
            <a:xfrm>
              <a:off x="2911803" y="2515610"/>
              <a:ext cx="2405992" cy="1202996"/>
            </a:xfrm>
            <a:prstGeom prst="rect">
              <a:avLst/>
            </a:prstGeom>
            <a:noFill/>
            <a:ln>
              <a:noFill/>
            </a:ln>
          </p:spPr>
          <p:txBody>
            <a:bodyPr anchorCtr="0" anchor="ctr" bIns="15225" lIns="15225" spcFirstLastPara="1" rIns="15225" wrap="square" tIns="15225">
              <a:noAutofit/>
            </a:bodyPr>
            <a:lstStyle/>
            <a:p>
              <a:pPr indent="0" lvl="0" marL="0" marR="0" rtl="0" algn="ctr">
                <a:lnSpc>
                  <a:spcPct val="100000"/>
                </a:lnSpc>
                <a:spcBef>
                  <a:spcPts val="0"/>
                </a:spcBef>
                <a:spcAft>
                  <a:spcPts val="0"/>
                </a:spcAft>
                <a:buClr>
                  <a:schemeClr val="dk1"/>
                </a:buClr>
                <a:buSzPts val="2400"/>
                <a:buFont typeface="Cambria"/>
                <a:buNone/>
              </a:pPr>
              <a:r>
                <a:rPr b="0" i="0" lang="en-US" sz="2400" u="none" cap="none" strike="noStrike">
                  <a:solidFill>
                    <a:schemeClr val="dk1"/>
                  </a:solidFill>
                  <a:latin typeface="Cambria"/>
                  <a:ea typeface="Cambria"/>
                  <a:cs typeface="Cambria"/>
                  <a:sym typeface="Cambria"/>
                </a:rPr>
                <a:t>Interconnections</a:t>
              </a:r>
              <a:endParaRPr/>
            </a:p>
          </p:txBody>
        </p:sp>
        <p:sp>
          <p:nvSpPr>
            <p:cNvPr id="7482" name="Google Shape;7482;p52"/>
            <p:cNvSpPr/>
            <p:nvPr/>
          </p:nvSpPr>
          <p:spPr>
            <a:xfrm>
              <a:off x="5823054" y="2515610"/>
              <a:ext cx="2405992" cy="1202996"/>
            </a:xfrm>
            <a:prstGeom prst="rect">
              <a:avLst/>
            </a:prstGeom>
            <a:solidFill>
              <a:srgbClr val="599BD5"/>
            </a:solidFill>
            <a:ln cap="flat" cmpd="sng" w="12700">
              <a:solidFill>
                <a:schemeClr val="lt1"/>
              </a:solidFill>
              <a:prstDash val="solid"/>
              <a:miter lim="800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2"/>
            <p:cNvSpPr txBox="1"/>
            <p:nvPr/>
          </p:nvSpPr>
          <p:spPr>
            <a:xfrm>
              <a:off x="5823054" y="2515610"/>
              <a:ext cx="2405992" cy="1202996"/>
            </a:xfrm>
            <a:prstGeom prst="rect">
              <a:avLst/>
            </a:prstGeom>
            <a:noFill/>
            <a:ln>
              <a:noFill/>
            </a:ln>
          </p:spPr>
          <p:txBody>
            <a:bodyPr anchorCtr="0" anchor="ctr" bIns="15225" lIns="15225" spcFirstLastPara="1" rIns="15225" wrap="square" tIns="15225">
              <a:noAutofit/>
            </a:bodyPr>
            <a:lstStyle/>
            <a:p>
              <a:pPr indent="0" lvl="0" marL="0" marR="0" rtl="0" algn="ctr">
                <a:lnSpc>
                  <a:spcPct val="100000"/>
                </a:lnSpc>
                <a:spcBef>
                  <a:spcPts val="0"/>
                </a:spcBef>
                <a:spcAft>
                  <a:spcPts val="0"/>
                </a:spcAft>
                <a:buClr>
                  <a:schemeClr val="dk1"/>
                </a:buClr>
                <a:buSzPts val="2400"/>
                <a:buFont typeface="Cambria"/>
                <a:buNone/>
              </a:pPr>
              <a:r>
                <a:rPr b="0" i="0" lang="en-US" sz="2400" u="none" cap="none" strike="noStrike">
                  <a:solidFill>
                    <a:schemeClr val="dk1"/>
                  </a:solidFill>
                  <a:latin typeface="Cambria"/>
                  <a:ea typeface="Cambria"/>
                  <a:cs typeface="Cambria"/>
                  <a:sym typeface="Cambria"/>
                </a:rPr>
                <a:t>Learning rules</a:t>
              </a: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87" name="Shape 7487"/>
        <p:cNvGrpSpPr/>
        <p:nvPr/>
      </p:nvGrpSpPr>
      <p:grpSpPr>
        <a:xfrm>
          <a:off x="0" y="0"/>
          <a:ext cx="0" cy="0"/>
          <a:chOff x="0" y="0"/>
          <a:chExt cx="0" cy="0"/>
        </a:xfrm>
      </p:grpSpPr>
      <p:sp>
        <p:nvSpPr>
          <p:cNvPr id="7488" name="Google Shape;7488;p53"/>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7489" name="Google Shape;7489;p53"/>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7490" name="Google Shape;7490;p53"/>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7491" name="Google Shape;7491;p53"/>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7492" name="Google Shape;7492;p53"/>
          <p:cNvGrpSpPr/>
          <p:nvPr/>
        </p:nvGrpSpPr>
        <p:grpSpPr>
          <a:xfrm flipH="1">
            <a:off x="500415" y="164589"/>
            <a:ext cx="987415" cy="917986"/>
            <a:chOff x="5269706" y="2450306"/>
            <a:chExt cx="1654493" cy="1950720"/>
          </a:xfrm>
        </p:grpSpPr>
        <p:sp>
          <p:nvSpPr>
            <p:cNvPr id="7493" name="Google Shape;7493;p53"/>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94" name="Google Shape;7494;p53"/>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95" name="Google Shape;7495;p53"/>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96" name="Google Shape;7496;p53"/>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97" name="Google Shape;7497;p53"/>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98" name="Google Shape;7498;p53"/>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99" name="Google Shape;7499;p53"/>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00" name="Google Shape;7500;p53"/>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01" name="Google Shape;7501;p53"/>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02" name="Google Shape;7502;p53"/>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03" name="Google Shape;7503;p53"/>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04" name="Google Shape;7504;p53"/>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05" name="Google Shape;7505;p53"/>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06" name="Google Shape;7506;p53"/>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07" name="Google Shape;7507;p53"/>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08" name="Google Shape;7508;p53"/>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09" name="Google Shape;7509;p53"/>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10" name="Google Shape;7510;p53"/>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11" name="Google Shape;7511;p53"/>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12" name="Google Shape;7512;p53"/>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13" name="Google Shape;7513;p53"/>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14" name="Google Shape;7514;p53"/>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15" name="Google Shape;7515;p53"/>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16" name="Google Shape;7516;p53"/>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17" name="Google Shape;7517;p53"/>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18" name="Google Shape;7518;p53"/>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19" name="Google Shape;7519;p53"/>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20" name="Google Shape;7520;p53"/>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21" name="Google Shape;7521;p53"/>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22" name="Google Shape;7522;p53"/>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23" name="Google Shape;7523;p53"/>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24" name="Google Shape;7524;p53"/>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25" name="Google Shape;7525;p53"/>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26" name="Google Shape;7526;p53"/>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27" name="Google Shape;7527;p53"/>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28" name="Google Shape;7528;p53"/>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29" name="Google Shape;7529;p53"/>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30" name="Google Shape;7530;p53"/>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31" name="Google Shape;7531;p53"/>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32" name="Google Shape;7532;p53"/>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33" name="Google Shape;7533;p53"/>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34" name="Google Shape;7534;p53"/>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35" name="Google Shape;7535;p53"/>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36" name="Google Shape;7536;p53"/>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37" name="Google Shape;7537;p53"/>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38" name="Google Shape;7538;p53"/>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39" name="Google Shape;7539;p53"/>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40" name="Google Shape;7540;p53"/>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41" name="Google Shape;7541;p53"/>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42" name="Google Shape;7542;p53"/>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43" name="Google Shape;7543;p53"/>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44" name="Google Shape;7544;p53"/>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45" name="Google Shape;7545;p53"/>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46" name="Google Shape;7546;p53"/>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47" name="Google Shape;7547;p53"/>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48" name="Google Shape;7548;p53"/>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49" name="Google Shape;7549;p53"/>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50" name="Google Shape;7550;p53"/>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51" name="Google Shape;7551;p53"/>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52" name="Google Shape;7552;p53"/>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53" name="Google Shape;7553;p53"/>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54" name="Google Shape;7554;p53"/>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55" name="Google Shape;7555;p53"/>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56" name="Google Shape;7556;p53"/>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57" name="Google Shape;7557;p53"/>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58" name="Google Shape;7558;p53"/>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59" name="Google Shape;7559;p53"/>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60" name="Google Shape;7560;p53"/>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61" name="Google Shape;7561;p53"/>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62" name="Google Shape;7562;p53"/>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63" name="Google Shape;7563;p53"/>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64" name="Google Shape;7564;p53"/>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65" name="Google Shape;7565;p53"/>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66" name="Google Shape;7566;p53"/>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67" name="Google Shape;7567;p53"/>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68" name="Google Shape;7568;p53"/>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69" name="Google Shape;7569;p53"/>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70" name="Google Shape;7570;p53"/>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71" name="Google Shape;7571;p53"/>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72" name="Google Shape;7572;p53"/>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73" name="Google Shape;7573;p53"/>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74" name="Google Shape;7574;p53"/>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75" name="Google Shape;7575;p53"/>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76" name="Google Shape;7576;p53"/>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77" name="Google Shape;7577;p53"/>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78" name="Google Shape;7578;p53"/>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79" name="Google Shape;7579;p53"/>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80" name="Google Shape;7580;p53"/>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81" name="Google Shape;7581;p53"/>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82" name="Google Shape;7582;p53"/>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83" name="Google Shape;7583;p53"/>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84" name="Google Shape;7584;p53"/>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85" name="Google Shape;7585;p53"/>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86" name="Google Shape;7586;p53"/>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87" name="Google Shape;7587;p53"/>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88" name="Google Shape;7588;p53"/>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89" name="Google Shape;7589;p53"/>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90" name="Google Shape;7590;p53"/>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91" name="Google Shape;7591;p53"/>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92" name="Google Shape;7592;p53"/>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93" name="Google Shape;7593;p53"/>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94" name="Google Shape;7594;p53"/>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95" name="Google Shape;7595;p53"/>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96" name="Google Shape;7596;p53"/>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97" name="Google Shape;7597;p53"/>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98" name="Google Shape;7598;p53"/>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599" name="Google Shape;7599;p53"/>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00" name="Google Shape;7600;p53"/>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01" name="Google Shape;7601;p53"/>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02" name="Google Shape;7602;p53"/>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03" name="Google Shape;7603;p53"/>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04" name="Google Shape;7604;p53"/>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05" name="Google Shape;7605;p53"/>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06" name="Google Shape;7606;p53"/>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07" name="Google Shape;7607;p53"/>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08" name="Google Shape;7608;p53"/>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09" name="Google Shape;7609;p53"/>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10" name="Google Shape;7610;p53"/>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11" name="Google Shape;7611;p53"/>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12" name="Google Shape;7612;p53"/>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13" name="Google Shape;7613;p53"/>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14" name="Google Shape;7614;p53"/>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15" name="Google Shape;7615;p53"/>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16" name="Google Shape;7616;p53"/>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17" name="Google Shape;7617;p53"/>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18" name="Google Shape;7618;p53"/>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19" name="Google Shape;7619;p53"/>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7620" name="Google Shape;7620;p53"/>
          <p:cNvSpPr/>
          <p:nvPr/>
        </p:nvSpPr>
        <p:spPr>
          <a:xfrm>
            <a:off x="500415" y="1301227"/>
            <a:ext cx="11377454" cy="1107996"/>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Activation Function:</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The purpose of the activation function is to introduce non-linearity into the output of a neuron.</a:t>
            </a:r>
            <a:endParaRPr/>
          </a:p>
        </p:txBody>
      </p:sp>
      <p:graphicFrame>
        <p:nvGraphicFramePr>
          <p:cNvPr id="7621" name="Google Shape;7621;p53"/>
          <p:cNvGraphicFramePr/>
          <p:nvPr/>
        </p:nvGraphicFramePr>
        <p:xfrm>
          <a:off x="500415" y="2409223"/>
          <a:ext cx="3000000" cy="3000000"/>
        </p:xfrm>
        <a:graphic>
          <a:graphicData uri="http://schemas.openxmlformats.org/drawingml/2006/table">
            <a:tbl>
              <a:tblPr bandRow="1" firstRow="1">
                <a:noFill/>
                <a:tableStyleId>{D2EF1CCD-18D8-4F94-B5D3-AB10BDB3F2F8}</a:tableStyleId>
              </a:tblPr>
              <a:tblGrid>
                <a:gridCol w="2872350"/>
                <a:gridCol w="2872350"/>
                <a:gridCol w="2872350"/>
                <a:gridCol w="2872350"/>
              </a:tblGrid>
              <a:tr h="370850">
                <a:tc>
                  <a:txBody>
                    <a:bodyPr/>
                    <a:lstStyle/>
                    <a:p>
                      <a:pPr indent="0" lvl="0" marL="0" marR="0" rtl="0" algn="l">
                        <a:spcBef>
                          <a:spcPts val="0"/>
                        </a:spcBef>
                        <a:spcAft>
                          <a:spcPts val="0"/>
                        </a:spcAft>
                        <a:buNone/>
                      </a:pPr>
                      <a:r>
                        <a:rPr lang="en-US" sz="1800" u="none" cap="none" strike="noStrike">
                          <a:latin typeface="Cambria"/>
                          <a:ea typeface="Cambria"/>
                          <a:cs typeface="Cambria"/>
                          <a:sym typeface="Cambria"/>
                        </a:rPr>
                        <a:t>Name</a:t>
                      </a:r>
                      <a:endParaRPr sz="1800">
                        <a:latin typeface="Cambria"/>
                        <a:ea typeface="Cambria"/>
                        <a:cs typeface="Cambria"/>
                        <a:sym typeface="Cambria"/>
                      </a:endParaRPr>
                    </a:p>
                  </a:txBody>
                  <a:tcPr marT="45725" marB="45725" marR="91450" marL="91450" anchor="ctr" anchorCtr="1"/>
                </a:tc>
                <a:tc>
                  <a:txBody>
                    <a:bodyPr/>
                    <a:lstStyle/>
                    <a:p>
                      <a:pPr indent="0" lvl="0" marL="0" marR="0" rtl="0" algn="l">
                        <a:spcBef>
                          <a:spcPts val="0"/>
                        </a:spcBef>
                        <a:spcAft>
                          <a:spcPts val="0"/>
                        </a:spcAft>
                        <a:buNone/>
                      </a:pPr>
                      <a:r>
                        <a:rPr lang="en-US" sz="1800">
                          <a:latin typeface="Cambria"/>
                          <a:ea typeface="Cambria"/>
                          <a:cs typeface="Cambria"/>
                          <a:sym typeface="Cambria"/>
                        </a:rPr>
                        <a:t>Equation</a:t>
                      </a:r>
                      <a:endParaRPr sz="1800">
                        <a:latin typeface="Cambria"/>
                        <a:ea typeface="Cambria"/>
                        <a:cs typeface="Cambria"/>
                        <a:sym typeface="Cambria"/>
                      </a:endParaRPr>
                    </a:p>
                  </a:txBody>
                  <a:tcPr marT="45725" marB="45725" marR="91450" marL="91450" anchor="ctr" anchorCtr="1"/>
                </a:tc>
                <a:tc>
                  <a:txBody>
                    <a:bodyPr/>
                    <a:lstStyle/>
                    <a:p>
                      <a:pPr indent="0" lvl="0" marL="0" marR="0" rtl="0" algn="l">
                        <a:spcBef>
                          <a:spcPts val="0"/>
                        </a:spcBef>
                        <a:spcAft>
                          <a:spcPts val="0"/>
                        </a:spcAft>
                        <a:buNone/>
                      </a:pPr>
                      <a:r>
                        <a:rPr lang="en-US" sz="1800">
                          <a:latin typeface="Cambria"/>
                          <a:ea typeface="Cambria"/>
                          <a:cs typeface="Cambria"/>
                          <a:sym typeface="Cambria"/>
                        </a:rPr>
                        <a:t>Plot</a:t>
                      </a:r>
                      <a:endParaRPr sz="1800">
                        <a:latin typeface="Cambria"/>
                        <a:ea typeface="Cambria"/>
                        <a:cs typeface="Cambria"/>
                        <a:sym typeface="Cambria"/>
                      </a:endParaRPr>
                    </a:p>
                  </a:txBody>
                  <a:tcPr marT="45725" marB="45725" marR="91450" marL="91450" anchor="ctr" anchorCtr="1"/>
                </a:tc>
                <a:tc>
                  <a:txBody>
                    <a:bodyPr/>
                    <a:lstStyle/>
                    <a:p>
                      <a:pPr indent="0" lvl="0" marL="0" marR="0" rtl="0" algn="l">
                        <a:spcBef>
                          <a:spcPts val="0"/>
                        </a:spcBef>
                        <a:spcAft>
                          <a:spcPts val="0"/>
                        </a:spcAft>
                        <a:buNone/>
                      </a:pPr>
                      <a:r>
                        <a:rPr lang="en-US" sz="1800">
                          <a:latin typeface="Cambria"/>
                          <a:ea typeface="Cambria"/>
                          <a:cs typeface="Cambria"/>
                          <a:sym typeface="Cambria"/>
                        </a:rPr>
                        <a:t>Range</a:t>
                      </a:r>
                      <a:endParaRPr sz="1800">
                        <a:latin typeface="Cambria"/>
                        <a:ea typeface="Cambria"/>
                        <a:cs typeface="Cambria"/>
                        <a:sym typeface="Cambria"/>
                      </a:endParaRPr>
                    </a:p>
                  </a:txBody>
                  <a:tcPr marT="45725" marB="45725" marR="91450" marL="91450" anchor="ctr" anchorCtr="1"/>
                </a:tc>
              </a:tr>
              <a:tr h="640075">
                <a:tc>
                  <a:txBody>
                    <a:bodyPr/>
                    <a:lstStyle/>
                    <a:p>
                      <a:pPr indent="0" lvl="0" marL="0" marR="0" rtl="0" algn="l">
                        <a:spcBef>
                          <a:spcPts val="0"/>
                        </a:spcBef>
                        <a:spcAft>
                          <a:spcPts val="0"/>
                        </a:spcAft>
                        <a:buNone/>
                      </a:pPr>
                      <a:r>
                        <a:rPr lang="en-US" sz="1800">
                          <a:latin typeface="Cambria"/>
                          <a:ea typeface="Cambria"/>
                          <a:cs typeface="Cambria"/>
                          <a:sym typeface="Cambria"/>
                        </a:rPr>
                        <a:t>Linear or Identity Function</a:t>
                      </a:r>
                      <a:endParaRPr sz="1800">
                        <a:latin typeface="Cambria"/>
                        <a:ea typeface="Cambria"/>
                        <a:cs typeface="Cambria"/>
                        <a:sym typeface="Cambria"/>
                      </a:endParaRPr>
                    </a:p>
                  </a:txBody>
                  <a:tcPr marT="45725" marB="45725" marR="91450" marL="91450" anchor="ctr"/>
                </a:tc>
                <a:tc>
                  <a:txBody>
                    <a:bodyPr/>
                    <a:lstStyle/>
                    <a:p>
                      <a:pPr indent="0" lvl="0" marL="0" marR="0" rtl="0" algn="l">
                        <a:spcBef>
                          <a:spcPts val="0"/>
                        </a:spcBef>
                        <a:spcAft>
                          <a:spcPts val="0"/>
                        </a:spcAft>
                        <a:buNone/>
                      </a:pPr>
                      <a:r>
                        <a:t/>
                      </a:r>
                      <a:endParaRPr sz="1800"/>
                    </a:p>
                  </a:txBody>
                  <a:tcPr marT="45725" marB="45725" marR="91450" marL="91450" anchor="ctr" anchorCtr="1"/>
                </a:tc>
                <a:tc>
                  <a:txBody>
                    <a:bodyPr/>
                    <a:lstStyle/>
                    <a:p>
                      <a:pPr indent="0" lvl="0" marL="0" marR="0" rtl="0" algn="l">
                        <a:spcBef>
                          <a:spcPts val="0"/>
                        </a:spcBef>
                        <a:spcAft>
                          <a:spcPts val="0"/>
                        </a:spcAft>
                        <a:buNone/>
                      </a:pPr>
                      <a:r>
                        <a:t/>
                      </a:r>
                      <a:endParaRPr sz="1800">
                        <a:latin typeface="Cambria"/>
                        <a:ea typeface="Cambria"/>
                        <a:cs typeface="Cambria"/>
                        <a:sym typeface="Cambria"/>
                      </a:endParaRPr>
                    </a:p>
                    <a:p>
                      <a:pPr indent="0" lvl="0" marL="0" marR="0" rtl="0" algn="l">
                        <a:spcBef>
                          <a:spcPts val="0"/>
                        </a:spcBef>
                        <a:spcAft>
                          <a:spcPts val="0"/>
                        </a:spcAft>
                        <a:buNone/>
                      </a:pPr>
                      <a:r>
                        <a:t/>
                      </a:r>
                      <a:endParaRPr sz="1800">
                        <a:latin typeface="Cambria"/>
                        <a:ea typeface="Cambria"/>
                        <a:cs typeface="Cambria"/>
                        <a:sym typeface="Cambria"/>
                      </a:endParaRPr>
                    </a:p>
                  </a:txBody>
                  <a:tcPr marT="45725" marB="45725" marR="91450" marL="91450"/>
                </a:tc>
                <a:tc>
                  <a:txBody>
                    <a:bodyPr/>
                    <a:lstStyle/>
                    <a:p>
                      <a:pPr indent="0" lvl="0" marL="0" marR="0" rtl="0" algn="l">
                        <a:spcBef>
                          <a:spcPts val="0"/>
                        </a:spcBef>
                        <a:spcAft>
                          <a:spcPts val="0"/>
                        </a:spcAft>
                        <a:buNone/>
                      </a:pPr>
                      <a:r>
                        <a:t/>
                      </a:r>
                      <a:endParaRPr sz="1800"/>
                    </a:p>
                  </a:txBody>
                  <a:tcPr marT="45725" marB="45725" marR="91450" marL="91450" anchor="ctr" anchorCtr="1"/>
                </a:tc>
              </a:tr>
              <a:tr h="703325">
                <a:tc>
                  <a:txBody>
                    <a:bodyPr/>
                    <a:lstStyle/>
                    <a:p>
                      <a:pPr indent="0" lvl="0" marL="0" marR="0" rtl="0" algn="l">
                        <a:spcBef>
                          <a:spcPts val="0"/>
                        </a:spcBef>
                        <a:spcAft>
                          <a:spcPts val="0"/>
                        </a:spcAft>
                        <a:buNone/>
                      </a:pPr>
                      <a:r>
                        <a:rPr lang="en-US" sz="1800">
                          <a:latin typeface="Cambria"/>
                          <a:ea typeface="Cambria"/>
                          <a:cs typeface="Cambria"/>
                          <a:sym typeface="Cambria"/>
                        </a:rPr>
                        <a:t>Binary Step function</a:t>
                      </a:r>
                      <a:endParaRPr sz="1800">
                        <a:latin typeface="Cambria"/>
                        <a:ea typeface="Cambria"/>
                        <a:cs typeface="Cambria"/>
                        <a:sym typeface="Cambria"/>
                      </a:endParaRPr>
                    </a:p>
                  </a:txBody>
                  <a:tcPr marT="45725" marB="45725" marR="91450" marL="91450" anchor="ctr"/>
                </a:tc>
                <a:tc>
                  <a:txBody>
                    <a:bodyPr/>
                    <a:lstStyle/>
                    <a:p>
                      <a:pPr indent="0" lvl="0" marL="0" marR="0" rtl="0" algn="l">
                        <a:spcBef>
                          <a:spcPts val="0"/>
                        </a:spcBef>
                        <a:spcAft>
                          <a:spcPts val="0"/>
                        </a:spcAft>
                        <a:buNone/>
                      </a:pPr>
                      <a:r>
                        <a:t/>
                      </a:r>
                      <a:endParaRPr sz="1800"/>
                    </a:p>
                  </a:txBody>
                  <a:tcPr marT="45725" marB="45725" marR="91450" marL="91450" anchor="ctr" anchorCtr="1"/>
                </a:tc>
                <a:tc>
                  <a:txBody>
                    <a:bodyPr/>
                    <a:lstStyle/>
                    <a:p>
                      <a:pPr indent="0" lvl="0" marL="0" marR="0" rtl="0" algn="l">
                        <a:spcBef>
                          <a:spcPts val="0"/>
                        </a:spcBef>
                        <a:spcAft>
                          <a:spcPts val="0"/>
                        </a:spcAft>
                        <a:buNone/>
                      </a:pPr>
                      <a:r>
                        <a:t/>
                      </a:r>
                      <a:endParaRPr sz="1800">
                        <a:latin typeface="Cambria"/>
                        <a:ea typeface="Cambria"/>
                        <a:cs typeface="Cambria"/>
                        <a:sym typeface="Cambria"/>
                      </a:endParaRPr>
                    </a:p>
                    <a:p>
                      <a:pPr indent="0" lvl="0" marL="0" marR="0" rtl="0" algn="l">
                        <a:spcBef>
                          <a:spcPts val="0"/>
                        </a:spcBef>
                        <a:spcAft>
                          <a:spcPts val="0"/>
                        </a:spcAft>
                        <a:buNone/>
                      </a:pPr>
                      <a:r>
                        <a:t/>
                      </a:r>
                      <a:endParaRPr sz="1800">
                        <a:latin typeface="Cambria"/>
                        <a:ea typeface="Cambria"/>
                        <a:cs typeface="Cambria"/>
                        <a:sym typeface="Cambria"/>
                      </a:endParaRPr>
                    </a:p>
                  </a:txBody>
                  <a:tcPr marT="45725" marB="45725" marR="91450" marL="91450"/>
                </a:tc>
                <a:tc>
                  <a:txBody>
                    <a:bodyPr/>
                    <a:lstStyle/>
                    <a:p>
                      <a:pPr indent="0" lvl="0" marL="0" marR="0" rtl="0" algn="l">
                        <a:spcBef>
                          <a:spcPts val="0"/>
                        </a:spcBef>
                        <a:spcAft>
                          <a:spcPts val="0"/>
                        </a:spcAft>
                        <a:buNone/>
                      </a:pPr>
                      <a:r>
                        <a:t/>
                      </a:r>
                      <a:endParaRPr sz="1800"/>
                    </a:p>
                  </a:txBody>
                  <a:tcPr marT="45725" marB="45725" marR="91450" marL="91450" anchor="ctr" anchorCtr="1"/>
                </a:tc>
              </a:tr>
              <a:tr h="703325">
                <a:tc>
                  <a:txBody>
                    <a:bodyPr/>
                    <a:lstStyle/>
                    <a:p>
                      <a:pPr indent="0" lvl="0" marL="0" marR="0" rtl="0" algn="l">
                        <a:spcBef>
                          <a:spcPts val="0"/>
                        </a:spcBef>
                        <a:spcAft>
                          <a:spcPts val="0"/>
                        </a:spcAft>
                        <a:buNone/>
                      </a:pPr>
                      <a:r>
                        <a:rPr lang="en-US" sz="1800">
                          <a:latin typeface="Cambria"/>
                          <a:ea typeface="Cambria"/>
                          <a:cs typeface="Cambria"/>
                          <a:sym typeface="Cambria"/>
                        </a:rPr>
                        <a:t>Bipolar Step function</a:t>
                      </a:r>
                      <a:endParaRPr sz="1800">
                        <a:latin typeface="Cambria"/>
                        <a:ea typeface="Cambria"/>
                        <a:cs typeface="Cambria"/>
                        <a:sym typeface="Cambria"/>
                      </a:endParaRPr>
                    </a:p>
                  </a:txBody>
                  <a:tcPr marT="45725" marB="45725" marR="91450" marL="91450" anchor="ctr"/>
                </a:tc>
                <a:tc>
                  <a:txBody>
                    <a:bodyPr/>
                    <a:lstStyle/>
                    <a:p>
                      <a:pPr indent="0" lvl="0" marL="0" marR="0" rtl="0" algn="l">
                        <a:spcBef>
                          <a:spcPts val="0"/>
                        </a:spcBef>
                        <a:spcAft>
                          <a:spcPts val="0"/>
                        </a:spcAft>
                        <a:buNone/>
                      </a:pPr>
                      <a:r>
                        <a:t/>
                      </a:r>
                      <a:endParaRPr sz="1800"/>
                    </a:p>
                  </a:txBody>
                  <a:tcPr marT="45725" marB="45725" marR="91450" marL="91450" anchor="ctr" anchorCtr="1"/>
                </a:tc>
                <a:tc>
                  <a:txBody>
                    <a:bodyPr/>
                    <a:lstStyle/>
                    <a:p>
                      <a:pPr indent="0" lvl="0" marL="0" marR="0" rtl="0" algn="l">
                        <a:spcBef>
                          <a:spcPts val="0"/>
                        </a:spcBef>
                        <a:spcAft>
                          <a:spcPts val="0"/>
                        </a:spcAft>
                        <a:buNone/>
                      </a:pPr>
                      <a:r>
                        <a:t/>
                      </a:r>
                      <a:endParaRPr sz="1800">
                        <a:latin typeface="Cambria"/>
                        <a:ea typeface="Cambria"/>
                        <a:cs typeface="Cambria"/>
                        <a:sym typeface="Cambria"/>
                      </a:endParaRPr>
                    </a:p>
                    <a:p>
                      <a:pPr indent="0" lvl="0" marL="0" marR="0" rtl="0" algn="l">
                        <a:spcBef>
                          <a:spcPts val="0"/>
                        </a:spcBef>
                        <a:spcAft>
                          <a:spcPts val="0"/>
                        </a:spcAft>
                        <a:buNone/>
                      </a:pPr>
                      <a:r>
                        <a:t/>
                      </a:r>
                      <a:endParaRPr sz="1800">
                        <a:latin typeface="Cambria"/>
                        <a:ea typeface="Cambria"/>
                        <a:cs typeface="Cambria"/>
                        <a:sym typeface="Cambria"/>
                      </a:endParaRPr>
                    </a:p>
                  </a:txBody>
                  <a:tcPr marT="45725" marB="45725" marR="91450" marL="91450"/>
                </a:tc>
                <a:tc>
                  <a:txBody>
                    <a:bodyPr/>
                    <a:lstStyle/>
                    <a:p>
                      <a:pPr indent="0" lvl="0" marL="0" marR="0" rtl="0" algn="l">
                        <a:spcBef>
                          <a:spcPts val="0"/>
                        </a:spcBef>
                        <a:spcAft>
                          <a:spcPts val="0"/>
                        </a:spcAft>
                        <a:buNone/>
                      </a:pPr>
                      <a:r>
                        <a:t/>
                      </a:r>
                      <a:endParaRPr sz="1800"/>
                    </a:p>
                  </a:txBody>
                  <a:tcPr marT="45725" marB="45725" marR="91450" marL="91450" anchor="ctr" anchorCtr="1"/>
                </a:tc>
              </a:tr>
              <a:tr h="640075">
                <a:tc>
                  <a:txBody>
                    <a:bodyPr/>
                    <a:lstStyle/>
                    <a:p>
                      <a:pPr indent="0" lvl="0" marL="0" marR="0" rtl="0" algn="l">
                        <a:spcBef>
                          <a:spcPts val="0"/>
                        </a:spcBef>
                        <a:spcAft>
                          <a:spcPts val="0"/>
                        </a:spcAft>
                        <a:buNone/>
                      </a:pPr>
                      <a:r>
                        <a:rPr lang="en-US" sz="1800">
                          <a:solidFill>
                            <a:schemeClr val="dk1"/>
                          </a:solidFill>
                          <a:latin typeface="Cambria"/>
                          <a:ea typeface="Cambria"/>
                          <a:cs typeface="Cambria"/>
                          <a:sym typeface="Cambria"/>
                        </a:rPr>
                        <a:t>Logistic (a.k.a. Sigmoid or Soft step)</a:t>
                      </a:r>
                      <a:endParaRPr sz="1800">
                        <a:solidFill>
                          <a:schemeClr val="dk1"/>
                        </a:solidFill>
                        <a:latin typeface="Cambria"/>
                        <a:ea typeface="Cambria"/>
                        <a:cs typeface="Cambria"/>
                        <a:sym typeface="Cambria"/>
                      </a:endParaRPr>
                    </a:p>
                  </a:txBody>
                  <a:tcPr marT="45725" marB="45725" marR="91450" marL="91450" anchor="ctr"/>
                </a:tc>
                <a:tc>
                  <a:txBody>
                    <a:bodyPr/>
                    <a:lstStyle/>
                    <a:p>
                      <a:pPr indent="0" lvl="0" marL="0" marR="0" rtl="0" algn="l">
                        <a:spcBef>
                          <a:spcPts val="0"/>
                        </a:spcBef>
                        <a:spcAft>
                          <a:spcPts val="0"/>
                        </a:spcAft>
                        <a:buNone/>
                      </a:pPr>
                      <a:r>
                        <a:t/>
                      </a:r>
                      <a:endParaRPr sz="1800"/>
                    </a:p>
                  </a:txBody>
                  <a:tcPr marT="45725" marB="45725" marR="91450" marL="91450" anchor="ctr" anchorCtr="1"/>
                </a:tc>
                <a:tc>
                  <a:txBody>
                    <a:bodyPr/>
                    <a:lstStyle/>
                    <a:p>
                      <a:pPr indent="0" lvl="0" marL="0" marR="0" rtl="0" algn="l">
                        <a:spcBef>
                          <a:spcPts val="0"/>
                        </a:spcBef>
                        <a:spcAft>
                          <a:spcPts val="0"/>
                        </a:spcAft>
                        <a:buNone/>
                      </a:pPr>
                      <a:r>
                        <a:t/>
                      </a:r>
                      <a:endParaRPr sz="1800">
                        <a:latin typeface="Cambria"/>
                        <a:ea typeface="Cambria"/>
                        <a:cs typeface="Cambria"/>
                        <a:sym typeface="Cambria"/>
                      </a:endParaRPr>
                    </a:p>
                  </a:txBody>
                  <a:tcPr marT="45725" marB="45725" marR="91450" marL="91450"/>
                </a:tc>
                <a:tc>
                  <a:txBody>
                    <a:bodyPr/>
                    <a:lstStyle/>
                    <a:p>
                      <a:pPr indent="0" lvl="0" marL="0" marR="0" rtl="0" algn="l">
                        <a:spcBef>
                          <a:spcPts val="0"/>
                        </a:spcBef>
                        <a:spcAft>
                          <a:spcPts val="0"/>
                        </a:spcAft>
                        <a:buNone/>
                      </a:pPr>
                      <a:r>
                        <a:t/>
                      </a:r>
                      <a:endParaRPr sz="1800"/>
                    </a:p>
                  </a:txBody>
                  <a:tcPr marT="45725" marB="45725" marR="91450" marL="91450" anchor="ctr" anchorCtr="1"/>
                </a:tc>
              </a:tr>
              <a:tr h="640075">
                <a:tc>
                  <a:txBody>
                    <a:bodyPr/>
                    <a:lstStyle/>
                    <a:p>
                      <a:pPr indent="0" lvl="0" marL="0" marR="0" rtl="0" algn="l">
                        <a:spcBef>
                          <a:spcPts val="0"/>
                        </a:spcBef>
                        <a:spcAft>
                          <a:spcPts val="0"/>
                        </a:spcAft>
                        <a:buNone/>
                      </a:pPr>
                      <a:r>
                        <a:rPr lang="en-US" sz="1800">
                          <a:solidFill>
                            <a:schemeClr val="dk1"/>
                          </a:solidFill>
                          <a:latin typeface="Cambria"/>
                          <a:ea typeface="Cambria"/>
                          <a:cs typeface="Cambria"/>
                          <a:sym typeface="Cambria"/>
                        </a:rPr>
                        <a:t>TanH (a.k.a. Tangent Hyperbolic function)</a:t>
                      </a:r>
                      <a:endParaRPr sz="1800">
                        <a:solidFill>
                          <a:schemeClr val="dk1"/>
                        </a:solidFill>
                        <a:latin typeface="Cambria"/>
                        <a:ea typeface="Cambria"/>
                        <a:cs typeface="Cambria"/>
                        <a:sym typeface="Cambria"/>
                      </a:endParaRPr>
                    </a:p>
                  </a:txBody>
                  <a:tcPr marT="45725" marB="45725" marR="91450" marL="91450" anchor="ctr"/>
                </a:tc>
                <a:tc>
                  <a:txBody>
                    <a:bodyPr/>
                    <a:lstStyle/>
                    <a:p>
                      <a:pPr indent="0" lvl="0" marL="0" marR="0" rtl="0" algn="l">
                        <a:spcBef>
                          <a:spcPts val="0"/>
                        </a:spcBef>
                        <a:spcAft>
                          <a:spcPts val="0"/>
                        </a:spcAft>
                        <a:buNone/>
                      </a:pPr>
                      <a:r>
                        <a:t/>
                      </a:r>
                      <a:endParaRPr sz="1800"/>
                    </a:p>
                  </a:txBody>
                  <a:tcPr marT="45725" marB="45725" marR="91450" marL="91450" anchor="ctr" anchorCtr="1"/>
                </a:tc>
                <a:tc>
                  <a:txBody>
                    <a:bodyPr/>
                    <a:lstStyle/>
                    <a:p>
                      <a:pPr indent="0" lvl="0" marL="0" marR="0" rtl="0" algn="l">
                        <a:spcBef>
                          <a:spcPts val="0"/>
                        </a:spcBef>
                        <a:spcAft>
                          <a:spcPts val="0"/>
                        </a:spcAft>
                        <a:buNone/>
                      </a:pPr>
                      <a:r>
                        <a:t/>
                      </a:r>
                      <a:endParaRPr sz="1800">
                        <a:latin typeface="Cambria"/>
                        <a:ea typeface="Cambria"/>
                        <a:cs typeface="Cambria"/>
                        <a:sym typeface="Cambria"/>
                      </a:endParaRPr>
                    </a:p>
                    <a:p>
                      <a:pPr indent="0" lvl="0" marL="0" marR="0" rtl="0" algn="l">
                        <a:spcBef>
                          <a:spcPts val="0"/>
                        </a:spcBef>
                        <a:spcAft>
                          <a:spcPts val="0"/>
                        </a:spcAft>
                        <a:buNone/>
                      </a:pPr>
                      <a:r>
                        <a:t/>
                      </a:r>
                      <a:endParaRPr sz="1800">
                        <a:latin typeface="Cambria"/>
                        <a:ea typeface="Cambria"/>
                        <a:cs typeface="Cambria"/>
                        <a:sym typeface="Cambria"/>
                      </a:endParaRPr>
                    </a:p>
                  </a:txBody>
                  <a:tcPr marT="45725" marB="45725" marR="91450" marL="91450"/>
                </a:tc>
                <a:tc>
                  <a:txBody>
                    <a:bodyPr/>
                    <a:lstStyle/>
                    <a:p>
                      <a:pPr indent="0" lvl="0" marL="0" marR="0" rtl="0" algn="l">
                        <a:spcBef>
                          <a:spcPts val="0"/>
                        </a:spcBef>
                        <a:spcAft>
                          <a:spcPts val="0"/>
                        </a:spcAft>
                        <a:buNone/>
                      </a:pPr>
                      <a:r>
                        <a:t/>
                      </a:r>
                      <a:endParaRPr sz="1800"/>
                    </a:p>
                  </a:txBody>
                  <a:tcPr marT="45725" marB="45725" marR="91450" marL="91450" anchor="ctr" anchorCtr="1"/>
                </a:tc>
              </a:tr>
            </a:tbl>
          </a:graphicData>
        </a:graphic>
      </p:graphicFrame>
      <p:pic>
        <p:nvPicPr>
          <p:cNvPr id="7622" name="Google Shape;7622;p53"/>
          <p:cNvPicPr preferRelativeResize="0"/>
          <p:nvPr/>
        </p:nvPicPr>
        <p:blipFill rotWithShape="1">
          <a:blip r:embed="rId3">
            <a:alphaModFix/>
          </a:blip>
          <a:srcRect b="0" l="0" r="0" t="0"/>
          <a:stretch/>
        </p:blipFill>
        <p:spPr>
          <a:xfrm>
            <a:off x="7055641" y="2821160"/>
            <a:ext cx="1142857" cy="571429"/>
          </a:xfrm>
          <a:prstGeom prst="rect">
            <a:avLst/>
          </a:prstGeom>
          <a:noFill/>
          <a:ln>
            <a:noFill/>
          </a:ln>
        </p:spPr>
      </p:pic>
      <p:pic>
        <p:nvPicPr>
          <p:cNvPr id="7623" name="Google Shape;7623;p53"/>
          <p:cNvPicPr preferRelativeResize="0"/>
          <p:nvPr/>
        </p:nvPicPr>
        <p:blipFill rotWithShape="1">
          <a:blip r:embed="rId4">
            <a:alphaModFix/>
          </a:blip>
          <a:srcRect b="0" l="0" r="0" t="0"/>
          <a:stretch/>
        </p:blipFill>
        <p:spPr>
          <a:xfrm>
            <a:off x="7055641" y="3470737"/>
            <a:ext cx="1142857" cy="580952"/>
          </a:xfrm>
          <a:prstGeom prst="rect">
            <a:avLst/>
          </a:prstGeom>
          <a:noFill/>
          <a:ln>
            <a:noFill/>
          </a:ln>
        </p:spPr>
      </p:pic>
      <p:pic>
        <p:nvPicPr>
          <p:cNvPr id="7624" name="Google Shape;7624;p53"/>
          <p:cNvPicPr preferRelativeResize="0"/>
          <p:nvPr/>
        </p:nvPicPr>
        <p:blipFill rotWithShape="1">
          <a:blip r:embed="rId5">
            <a:alphaModFix/>
          </a:blip>
          <a:srcRect b="0" l="0" r="0" t="0"/>
          <a:stretch/>
        </p:blipFill>
        <p:spPr>
          <a:xfrm>
            <a:off x="7055641" y="4166696"/>
            <a:ext cx="1142857" cy="629239"/>
          </a:xfrm>
          <a:prstGeom prst="rect">
            <a:avLst/>
          </a:prstGeom>
          <a:noFill/>
          <a:ln>
            <a:noFill/>
          </a:ln>
        </p:spPr>
      </p:pic>
      <p:pic>
        <p:nvPicPr>
          <p:cNvPr id="7625" name="Google Shape;7625;p53"/>
          <p:cNvPicPr preferRelativeResize="0"/>
          <p:nvPr/>
        </p:nvPicPr>
        <p:blipFill rotWithShape="1">
          <a:blip r:embed="rId6">
            <a:alphaModFix/>
          </a:blip>
          <a:srcRect b="0" l="0" r="0" t="0"/>
          <a:stretch/>
        </p:blipFill>
        <p:spPr>
          <a:xfrm>
            <a:off x="7055641" y="4864038"/>
            <a:ext cx="1161905" cy="580952"/>
          </a:xfrm>
          <a:prstGeom prst="rect">
            <a:avLst/>
          </a:prstGeom>
          <a:noFill/>
          <a:ln>
            <a:noFill/>
          </a:ln>
        </p:spPr>
      </p:pic>
      <p:pic>
        <p:nvPicPr>
          <p:cNvPr id="7626" name="Google Shape;7626;p53"/>
          <p:cNvPicPr preferRelativeResize="0"/>
          <p:nvPr/>
        </p:nvPicPr>
        <p:blipFill rotWithShape="1">
          <a:blip r:embed="rId7">
            <a:alphaModFix/>
          </a:blip>
          <a:srcRect b="0" l="0" r="0" t="0"/>
          <a:stretch/>
        </p:blipFill>
        <p:spPr>
          <a:xfrm>
            <a:off x="7055641" y="5503510"/>
            <a:ext cx="1142857" cy="580952"/>
          </a:xfrm>
          <a:prstGeom prst="rect">
            <a:avLst/>
          </a:prstGeom>
          <a:noFill/>
          <a:ln>
            <a:noFill/>
          </a:ln>
        </p:spPr>
      </p:pic>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30" name="Shape 7630"/>
        <p:cNvGrpSpPr/>
        <p:nvPr/>
      </p:nvGrpSpPr>
      <p:grpSpPr>
        <a:xfrm>
          <a:off x="0" y="0"/>
          <a:ext cx="0" cy="0"/>
          <a:chOff x="0" y="0"/>
          <a:chExt cx="0" cy="0"/>
        </a:xfrm>
      </p:grpSpPr>
      <p:sp>
        <p:nvSpPr>
          <p:cNvPr id="7631" name="Google Shape;7631;p54"/>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7632" name="Google Shape;7632;p54"/>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7633" name="Google Shape;7633;p54"/>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7634" name="Google Shape;7634;p54"/>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7635" name="Google Shape;7635;p54"/>
          <p:cNvGrpSpPr/>
          <p:nvPr/>
        </p:nvGrpSpPr>
        <p:grpSpPr>
          <a:xfrm flipH="1">
            <a:off x="500415" y="164589"/>
            <a:ext cx="987415" cy="917986"/>
            <a:chOff x="5269706" y="2450306"/>
            <a:chExt cx="1654493" cy="1950720"/>
          </a:xfrm>
        </p:grpSpPr>
        <p:sp>
          <p:nvSpPr>
            <p:cNvPr id="7636" name="Google Shape;7636;p54"/>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37" name="Google Shape;7637;p54"/>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38" name="Google Shape;7638;p54"/>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39" name="Google Shape;7639;p54"/>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40" name="Google Shape;7640;p54"/>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41" name="Google Shape;7641;p54"/>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42" name="Google Shape;7642;p54"/>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43" name="Google Shape;7643;p54"/>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44" name="Google Shape;7644;p54"/>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45" name="Google Shape;7645;p54"/>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46" name="Google Shape;7646;p54"/>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47" name="Google Shape;7647;p54"/>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48" name="Google Shape;7648;p54"/>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49" name="Google Shape;7649;p54"/>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50" name="Google Shape;7650;p54"/>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51" name="Google Shape;7651;p54"/>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52" name="Google Shape;7652;p54"/>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53" name="Google Shape;7653;p54"/>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54" name="Google Shape;7654;p54"/>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55" name="Google Shape;7655;p54"/>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56" name="Google Shape;7656;p54"/>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57" name="Google Shape;7657;p54"/>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58" name="Google Shape;7658;p54"/>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59" name="Google Shape;7659;p54"/>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60" name="Google Shape;7660;p54"/>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61" name="Google Shape;7661;p54"/>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62" name="Google Shape;7662;p54"/>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63" name="Google Shape;7663;p54"/>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64" name="Google Shape;7664;p54"/>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65" name="Google Shape;7665;p54"/>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66" name="Google Shape;7666;p54"/>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67" name="Google Shape;7667;p54"/>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68" name="Google Shape;7668;p54"/>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69" name="Google Shape;7669;p54"/>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70" name="Google Shape;7670;p54"/>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71" name="Google Shape;7671;p54"/>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72" name="Google Shape;7672;p54"/>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73" name="Google Shape;7673;p54"/>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74" name="Google Shape;7674;p54"/>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75" name="Google Shape;7675;p54"/>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76" name="Google Shape;7676;p54"/>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77" name="Google Shape;7677;p54"/>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78" name="Google Shape;7678;p54"/>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79" name="Google Shape;7679;p54"/>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80" name="Google Shape;7680;p54"/>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81" name="Google Shape;7681;p54"/>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82" name="Google Shape;7682;p54"/>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83" name="Google Shape;7683;p54"/>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84" name="Google Shape;7684;p54"/>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85" name="Google Shape;7685;p54"/>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86" name="Google Shape;7686;p54"/>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87" name="Google Shape;7687;p54"/>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88" name="Google Shape;7688;p54"/>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89" name="Google Shape;7689;p54"/>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90" name="Google Shape;7690;p54"/>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91" name="Google Shape;7691;p54"/>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92" name="Google Shape;7692;p54"/>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93" name="Google Shape;7693;p54"/>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94" name="Google Shape;7694;p54"/>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95" name="Google Shape;7695;p54"/>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96" name="Google Shape;7696;p54"/>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97" name="Google Shape;7697;p54"/>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98" name="Google Shape;7698;p54"/>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99" name="Google Shape;7699;p54"/>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00" name="Google Shape;7700;p54"/>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01" name="Google Shape;7701;p54"/>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02" name="Google Shape;7702;p54"/>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03" name="Google Shape;7703;p54"/>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04" name="Google Shape;7704;p54"/>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05" name="Google Shape;7705;p54"/>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06" name="Google Shape;7706;p54"/>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07" name="Google Shape;7707;p54"/>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08" name="Google Shape;7708;p54"/>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09" name="Google Shape;7709;p54"/>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10" name="Google Shape;7710;p54"/>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11" name="Google Shape;7711;p54"/>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12" name="Google Shape;7712;p54"/>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13" name="Google Shape;7713;p54"/>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14" name="Google Shape;7714;p54"/>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15" name="Google Shape;7715;p54"/>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16" name="Google Shape;7716;p54"/>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17" name="Google Shape;7717;p54"/>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18" name="Google Shape;7718;p54"/>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19" name="Google Shape;7719;p54"/>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20" name="Google Shape;7720;p54"/>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21" name="Google Shape;7721;p54"/>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22" name="Google Shape;7722;p54"/>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23" name="Google Shape;7723;p54"/>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24" name="Google Shape;7724;p54"/>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25" name="Google Shape;7725;p54"/>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26" name="Google Shape;7726;p54"/>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27" name="Google Shape;7727;p54"/>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28" name="Google Shape;7728;p54"/>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29" name="Google Shape;7729;p54"/>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30" name="Google Shape;7730;p54"/>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31" name="Google Shape;7731;p54"/>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32" name="Google Shape;7732;p54"/>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33" name="Google Shape;7733;p54"/>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34" name="Google Shape;7734;p54"/>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35" name="Google Shape;7735;p54"/>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36" name="Google Shape;7736;p54"/>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37" name="Google Shape;7737;p54"/>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38" name="Google Shape;7738;p54"/>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39" name="Google Shape;7739;p54"/>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40" name="Google Shape;7740;p54"/>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41" name="Google Shape;7741;p54"/>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42" name="Google Shape;7742;p54"/>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43" name="Google Shape;7743;p54"/>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44" name="Google Shape;7744;p54"/>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45" name="Google Shape;7745;p54"/>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46" name="Google Shape;7746;p54"/>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47" name="Google Shape;7747;p54"/>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48" name="Google Shape;7748;p54"/>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49" name="Google Shape;7749;p54"/>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50" name="Google Shape;7750;p54"/>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51" name="Google Shape;7751;p54"/>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52" name="Google Shape;7752;p54"/>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53" name="Google Shape;7753;p54"/>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54" name="Google Shape;7754;p54"/>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55" name="Google Shape;7755;p54"/>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56" name="Google Shape;7756;p54"/>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57" name="Google Shape;7757;p54"/>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58" name="Google Shape;7758;p54"/>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59" name="Google Shape;7759;p54"/>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60" name="Google Shape;7760;p54"/>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61" name="Google Shape;7761;p54"/>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62" name="Google Shape;7762;p54"/>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7763" name="Google Shape;7763;p54"/>
          <p:cNvSpPr/>
          <p:nvPr/>
        </p:nvSpPr>
        <p:spPr>
          <a:xfrm>
            <a:off x="500415" y="1301227"/>
            <a:ext cx="11377454" cy="1107996"/>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Activation Function: (cntd.)</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The purpose of the activation function is to introduce non-linearity into the output of a neuron.</a:t>
            </a:r>
            <a:endParaRPr/>
          </a:p>
        </p:txBody>
      </p:sp>
      <p:graphicFrame>
        <p:nvGraphicFramePr>
          <p:cNvPr id="7764" name="Google Shape;7764;p54"/>
          <p:cNvGraphicFramePr/>
          <p:nvPr/>
        </p:nvGraphicFramePr>
        <p:xfrm>
          <a:off x="500415" y="2409223"/>
          <a:ext cx="3000000" cy="3000000"/>
        </p:xfrm>
        <a:graphic>
          <a:graphicData uri="http://schemas.openxmlformats.org/drawingml/2006/table">
            <a:tbl>
              <a:tblPr bandRow="1" firstRow="1">
                <a:noFill/>
                <a:tableStyleId>{D2EF1CCD-18D8-4F94-B5D3-AB10BDB3F2F8}</a:tableStyleId>
              </a:tblPr>
              <a:tblGrid>
                <a:gridCol w="2186800"/>
                <a:gridCol w="4310750"/>
                <a:gridCol w="2119525"/>
                <a:gridCol w="2872350"/>
              </a:tblGrid>
              <a:tr h="370850">
                <a:tc>
                  <a:txBody>
                    <a:bodyPr/>
                    <a:lstStyle/>
                    <a:p>
                      <a:pPr indent="0" lvl="0" marL="0" marR="0" rtl="0" algn="l">
                        <a:spcBef>
                          <a:spcPts val="0"/>
                        </a:spcBef>
                        <a:spcAft>
                          <a:spcPts val="0"/>
                        </a:spcAft>
                        <a:buNone/>
                      </a:pPr>
                      <a:r>
                        <a:rPr lang="en-US" sz="1800">
                          <a:latin typeface="Cambria"/>
                          <a:ea typeface="Cambria"/>
                          <a:cs typeface="Cambria"/>
                          <a:sym typeface="Cambria"/>
                        </a:rPr>
                        <a:t>Name</a:t>
                      </a:r>
                      <a:endParaRPr sz="1800">
                        <a:latin typeface="Cambria"/>
                        <a:ea typeface="Cambria"/>
                        <a:cs typeface="Cambria"/>
                        <a:sym typeface="Cambria"/>
                      </a:endParaRPr>
                    </a:p>
                  </a:txBody>
                  <a:tcPr marT="45725" marB="45725" marR="91450" marL="91450" anchor="ctr" anchorCtr="1"/>
                </a:tc>
                <a:tc>
                  <a:txBody>
                    <a:bodyPr/>
                    <a:lstStyle/>
                    <a:p>
                      <a:pPr indent="0" lvl="0" marL="0" marR="0" rtl="0" algn="l">
                        <a:spcBef>
                          <a:spcPts val="0"/>
                        </a:spcBef>
                        <a:spcAft>
                          <a:spcPts val="0"/>
                        </a:spcAft>
                        <a:buNone/>
                      </a:pPr>
                      <a:r>
                        <a:rPr lang="en-US" sz="1800">
                          <a:latin typeface="Cambria"/>
                          <a:ea typeface="Cambria"/>
                          <a:cs typeface="Cambria"/>
                          <a:sym typeface="Cambria"/>
                        </a:rPr>
                        <a:t>Equation</a:t>
                      </a:r>
                      <a:endParaRPr sz="1800">
                        <a:latin typeface="Cambria"/>
                        <a:ea typeface="Cambria"/>
                        <a:cs typeface="Cambria"/>
                        <a:sym typeface="Cambria"/>
                      </a:endParaRPr>
                    </a:p>
                  </a:txBody>
                  <a:tcPr marT="45725" marB="45725" marR="91450" marL="91450" anchor="ctr" anchorCtr="1"/>
                </a:tc>
                <a:tc>
                  <a:txBody>
                    <a:bodyPr/>
                    <a:lstStyle/>
                    <a:p>
                      <a:pPr indent="0" lvl="0" marL="0" marR="0" rtl="0" algn="l">
                        <a:spcBef>
                          <a:spcPts val="0"/>
                        </a:spcBef>
                        <a:spcAft>
                          <a:spcPts val="0"/>
                        </a:spcAft>
                        <a:buNone/>
                      </a:pPr>
                      <a:r>
                        <a:rPr lang="en-US" sz="1800">
                          <a:latin typeface="Cambria"/>
                          <a:ea typeface="Cambria"/>
                          <a:cs typeface="Cambria"/>
                          <a:sym typeface="Cambria"/>
                        </a:rPr>
                        <a:t>Plot</a:t>
                      </a:r>
                      <a:endParaRPr sz="1800">
                        <a:latin typeface="Cambria"/>
                        <a:ea typeface="Cambria"/>
                        <a:cs typeface="Cambria"/>
                        <a:sym typeface="Cambria"/>
                      </a:endParaRPr>
                    </a:p>
                  </a:txBody>
                  <a:tcPr marT="45725" marB="45725" marR="91450" marL="91450" anchor="ctr" anchorCtr="1"/>
                </a:tc>
                <a:tc>
                  <a:txBody>
                    <a:bodyPr/>
                    <a:lstStyle/>
                    <a:p>
                      <a:pPr indent="0" lvl="0" marL="0" marR="0" rtl="0" algn="l">
                        <a:spcBef>
                          <a:spcPts val="0"/>
                        </a:spcBef>
                        <a:spcAft>
                          <a:spcPts val="0"/>
                        </a:spcAft>
                        <a:buNone/>
                      </a:pPr>
                      <a:r>
                        <a:rPr lang="en-US" sz="1800">
                          <a:latin typeface="Cambria"/>
                          <a:ea typeface="Cambria"/>
                          <a:cs typeface="Cambria"/>
                          <a:sym typeface="Cambria"/>
                        </a:rPr>
                        <a:t>Range</a:t>
                      </a:r>
                      <a:endParaRPr sz="1800">
                        <a:latin typeface="Cambria"/>
                        <a:ea typeface="Cambria"/>
                        <a:cs typeface="Cambria"/>
                        <a:sym typeface="Cambria"/>
                      </a:endParaRPr>
                    </a:p>
                  </a:txBody>
                  <a:tcPr marT="45725" marB="45725" marR="91450" marL="91450" anchor="ctr" anchorCtr="1"/>
                </a:tc>
              </a:tr>
              <a:tr h="703325">
                <a:tc>
                  <a:txBody>
                    <a:bodyPr/>
                    <a:lstStyle/>
                    <a:p>
                      <a:pPr indent="0" lvl="0" marL="0" marR="0" rtl="0" algn="l">
                        <a:spcBef>
                          <a:spcPts val="0"/>
                        </a:spcBef>
                        <a:spcAft>
                          <a:spcPts val="0"/>
                        </a:spcAft>
                        <a:buNone/>
                      </a:pPr>
                      <a:r>
                        <a:rPr lang="en-US" sz="1800">
                          <a:latin typeface="Cambria"/>
                          <a:ea typeface="Cambria"/>
                          <a:cs typeface="Cambria"/>
                          <a:sym typeface="Cambria"/>
                        </a:rPr>
                        <a:t>Rectified linear unit (ReLU)</a:t>
                      </a:r>
                      <a:endParaRPr sz="1800">
                        <a:latin typeface="Cambria"/>
                        <a:ea typeface="Cambria"/>
                        <a:cs typeface="Cambria"/>
                        <a:sym typeface="Cambria"/>
                      </a:endParaRPr>
                    </a:p>
                  </a:txBody>
                  <a:tcPr marT="45725" marB="45725" marR="91450" marL="91450" anchor="ctr"/>
                </a:tc>
                <a:tc>
                  <a:txBody>
                    <a:bodyPr/>
                    <a:lstStyle/>
                    <a:p>
                      <a:pPr indent="0" lvl="0" marL="0" marR="0" rtl="0" algn="l">
                        <a:spcBef>
                          <a:spcPts val="0"/>
                        </a:spcBef>
                        <a:spcAft>
                          <a:spcPts val="0"/>
                        </a:spcAft>
                        <a:buNone/>
                      </a:pPr>
                      <a:r>
                        <a:t/>
                      </a:r>
                      <a:endParaRPr sz="1800"/>
                    </a:p>
                  </a:txBody>
                  <a:tcPr marT="45725" marB="45725" marR="91450" marL="91450" anchor="ctr" anchorCtr="1"/>
                </a:tc>
                <a:tc>
                  <a:txBody>
                    <a:bodyPr/>
                    <a:lstStyle/>
                    <a:p>
                      <a:pPr indent="0" lvl="0" marL="0" marR="0" rtl="0" algn="l">
                        <a:spcBef>
                          <a:spcPts val="0"/>
                        </a:spcBef>
                        <a:spcAft>
                          <a:spcPts val="0"/>
                        </a:spcAft>
                        <a:buNone/>
                      </a:pPr>
                      <a:r>
                        <a:t/>
                      </a:r>
                      <a:endParaRPr sz="1800">
                        <a:latin typeface="Cambria"/>
                        <a:ea typeface="Cambria"/>
                        <a:cs typeface="Cambria"/>
                        <a:sym typeface="Cambria"/>
                      </a:endParaRPr>
                    </a:p>
                    <a:p>
                      <a:pPr indent="0" lvl="0" marL="0" marR="0" rtl="0" algn="l">
                        <a:spcBef>
                          <a:spcPts val="0"/>
                        </a:spcBef>
                        <a:spcAft>
                          <a:spcPts val="0"/>
                        </a:spcAft>
                        <a:buNone/>
                      </a:pPr>
                      <a:r>
                        <a:t/>
                      </a:r>
                      <a:endParaRPr sz="1800">
                        <a:latin typeface="Cambria"/>
                        <a:ea typeface="Cambria"/>
                        <a:cs typeface="Cambria"/>
                        <a:sym typeface="Cambria"/>
                      </a:endParaRPr>
                    </a:p>
                  </a:txBody>
                  <a:tcPr marT="45725" marB="45725" marR="91450" marL="91450"/>
                </a:tc>
                <a:tc>
                  <a:txBody>
                    <a:bodyPr/>
                    <a:lstStyle/>
                    <a:p>
                      <a:pPr indent="0" lvl="0" marL="0" marR="0" rtl="0" algn="l">
                        <a:spcBef>
                          <a:spcPts val="0"/>
                        </a:spcBef>
                        <a:spcAft>
                          <a:spcPts val="0"/>
                        </a:spcAft>
                        <a:buNone/>
                      </a:pPr>
                      <a:r>
                        <a:t/>
                      </a:r>
                      <a:endParaRPr sz="1800"/>
                    </a:p>
                  </a:txBody>
                  <a:tcPr marT="45725" marB="45725" marR="91450" marL="91450" anchor="ctr" anchorCtr="1"/>
                </a:tc>
              </a:tr>
              <a:tr h="1876550">
                <a:tc>
                  <a:txBody>
                    <a:bodyPr/>
                    <a:lstStyle/>
                    <a:p>
                      <a:pPr indent="0" lvl="0" marL="0" marR="0" rtl="0" algn="l">
                        <a:spcBef>
                          <a:spcPts val="0"/>
                        </a:spcBef>
                        <a:spcAft>
                          <a:spcPts val="0"/>
                        </a:spcAft>
                        <a:buNone/>
                      </a:pPr>
                      <a:r>
                        <a:rPr lang="en-US" sz="1800">
                          <a:latin typeface="Cambria"/>
                          <a:ea typeface="Cambria"/>
                          <a:cs typeface="Cambria"/>
                          <a:sym typeface="Cambria"/>
                        </a:rPr>
                        <a:t>Ramp Function</a:t>
                      </a:r>
                      <a:endParaRPr sz="1800">
                        <a:latin typeface="Cambria"/>
                        <a:ea typeface="Cambria"/>
                        <a:cs typeface="Cambria"/>
                        <a:sym typeface="Cambria"/>
                      </a:endParaRPr>
                    </a:p>
                  </a:txBody>
                  <a:tcPr marT="45725" marB="45725" marR="91450" marL="91450" anchor="ctr"/>
                </a:tc>
                <a:tc>
                  <a:txBody>
                    <a:bodyPr/>
                    <a:lstStyle/>
                    <a:p>
                      <a:pPr indent="0" lvl="0" marL="0" marR="0" rtl="0" algn="l">
                        <a:spcBef>
                          <a:spcPts val="0"/>
                        </a:spcBef>
                        <a:spcAft>
                          <a:spcPts val="0"/>
                        </a:spcAft>
                        <a:buNone/>
                      </a:pPr>
                      <a:r>
                        <a:t/>
                      </a:r>
                      <a:endParaRPr sz="1800"/>
                    </a:p>
                  </a:txBody>
                  <a:tcPr marT="45725" marB="45725" marR="91450" marL="91450" anchor="ctr" anchorCtr="1"/>
                </a:tc>
                <a:tc>
                  <a:txBody>
                    <a:bodyPr/>
                    <a:lstStyle/>
                    <a:p>
                      <a:pPr indent="0" lvl="0" marL="0" marR="0" rtl="0" algn="l">
                        <a:spcBef>
                          <a:spcPts val="0"/>
                        </a:spcBef>
                        <a:spcAft>
                          <a:spcPts val="0"/>
                        </a:spcAft>
                        <a:buNone/>
                      </a:pPr>
                      <a:r>
                        <a:t/>
                      </a:r>
                      <a:endParaRPr sz="1800">
                        <a:latin typeface="Cambria"/>
                        <a:ea typeface="Cambria"/>
                        <a:cs typeface="Cambria"/>
                        <a:sym typeface="Cambria"/>
                      </a:endParaRPr>
                    </a:p>
                    <a:p>
                      <a:pPr indent="0" lvl="0" marL="0" marR="0" rtl="0" algn="l">
                        <a:spcBef>
                          <a:spcPts val="0"/>
                        </a:spcBef>
                        <a:spcAft>
                          <a:spcPts val="0"/>
                        </a:spcAft>
                        <a:buNone/>
                      </a:pPr>
                      <a:r>
                        <a:t/>
                      </a:r>
                      <a:endParaRPr sz="1800">
                        <a:latin typeface="Cambria"/>
                        <a:ea typeface="Cambria"/>
                        <a:cs typeface="Cambria"/>
                        <a:sym typeface="Cambria"/>
                      </a:endParaRPr>
                    </a:p>
                  </a:txBody>
                  <a:tcPr marT="45725" marB="45725" marR="91450" marL="91450"/>
                </a:tc>
                <a:tc>
                  <a:txBody>
                    <a:bodyPr/>
                    <a:lstStyle/>
                    <a:p>
                      <a:pPr indent="0" lvl="0" marL="0" marR="0" rtl="0" algn="l">
                        <a:spcBef>
                          <a:spcPts val="0"/>
                        </a:spcBef>
                        <a:spcAft>
                          <a:spcPts val="0"/>
                        </a:spcAft>
                        <a:buNone/>
                      </a:pPr>
                      <a:r>
                        <a:t/>
                      </a:r>
                      <a:endParaRPr sz="1800"/>
                    </a:p>
                  </a:txBody>
                  <a:tcPr marT="45725" marB="45725" marR="91450" marL="91450" anchor="ctr" anchorCtr="1"/>
                </a:tc>
              </a:tr>
            </a:tbl>
          </a:graphicData>
        </a:graphic>
      </p:graphicFrame>
      <p:pic>
        <p:nvPicPr>
          <p:cNvPr id="7765" name="Google Shape;7765;p54"/>
          <p:cNvPicPr preferRelativeResize="0"/>
          <p:nvPr/>
        </p:nvPicPr>
        <p:blipFill rotWithShape="1">
          <a:blip r:embed="rId3">
            <a:alphaModFix/>
          </a:blip>
          <a:srcRect b="0" l="0" r="0" t="0"/>
          <a:stretch/>
        </p:blipFill>
        <p:spPr>
          <a:xfrm>
            <a:off x="7458219" y="2849404"/>
            <a:ext cx="1152381" cy="580952"/>
          </a:xfrm>
          <a:prstGeom prst="rect">
            <a:avLst/>
          </a:prstGeom>
          <a:noFill/>
          <a:ln>
            <a:noFill/>
          </a:ln>
        </p:spPr>
      </p:pic>
      <p:pic>
        <p:nvPicPr>
          <p:cNvPr id="7766" name="Google Shape;7766;p54"/>
          <p:cNvPicPr preferRelativeResize="0"/>
          <p:nvPr/>
        </p:nvPicPr>
        <p:blipFill rotWithShape="1">
          <a:blip r:embed="rId4">
            <a:alphaModFix/>
          </a:blip>
          <a:srcRect b="0" l="0" r="0" t="0"/>
          <a:stretch/>
        </p:blipFill>
        <p:spPr>
          <a:xfrm>
            <a:off x="7458219" y="3968176"/>
            <a:ext cx="1152381" cy="829220"/>
          </a:xfrm>
          <a:prstGeom prst="rect">
            <a:avLst/>
          </a:prstGeom>
          <a:noFill/>
          <a:ln>
            <a:noFill/>
          </a:ln>
        </p:spPr>
      </p:pic>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70" name="Shape 7770"/>
        <p:cNvGrpSpPr/>
        <p:nvPr/>
      </p:nvGrpSpPr>
      <p:grpSpPr>
        <a:xfrm>
          <a:off x="0" y="0"/>
          <a:ext cx="0" cy="0"/>
          <a:chOff x="0" y="0"/>
          <a:chExt cx="0" cy="0"/>
        </a:xfrm>
      </p:grpSpPr>
      <p:sp>
        <p:nvSpPr>
          <p:cNvPr id="7771" name="Google Shape;7771;p55"/>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7772" name="Google Shape;7772;p55"/>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7773" name="Google Shape;7773;p55"/>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7774" name="Google Shape;7774;p55"/>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7775" name="Google Shape;7775;p55"/>
          <p:cNvGrpSpPr/>
          <p:nvPr/>
        </p:nvGrpSpPr>
        <p:grpSpPr>
          <a:xfrm flipH="1">
            <a:off x="500415" y="164589"/>
            <a:ext cx="987415" cy="917986"/>
            <a:chOff x="5269706" y="2450306"/>
            <a:chExt cx="1654493" cy="1950720"/>
          </a:xfrm>
        </p:grpSpPr>
        <p:sp>
          <p:nvSpPr>
            <p:cNvPr id="7776" name="Google Shape;7776;p55"/>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77" name="Google Shape;7777;p55"/>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78" name="Google Shape;7778;p55"/>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79" name="Google Shape;7779;p55"/>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80" name="Google Shape;7780;p55"/>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81" name="Google Shape;7781;p55"/>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82" name="Google Shape;7782;p55"/>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83" name="Google Shape;7783;p55"/>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84" name="Google Shape;7784;p55"/>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85" name="Google Shape;7785;p55"/>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86" name="Google Shape;7786;p55"/>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87" name="Google Shape;7787;p55"/>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88" name="Google Shape;7788;p55"/>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89" name="Google Shape;7789;p55"/>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90" name="Google Shape;7790;p55"/>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91" name="Google Shape;7791;p55"/>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92" name="Google Shape;7792;p55"/>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93" name="Google Shape;7793;p55"/>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94" name="Google Shape;7794;p55"/>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95" name="Google Shape;7795;p55"/>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96" name="Google Shape;7796;p55"/>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97" name="Google Shape;7797;p55"/>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98" name="Google Shape;7798;p55"/>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99" name="Google Shape;7799;p55"/>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00" name="Google Shape;7800;p55"/>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01" name="Google Shape;7801;p55"/>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02" name="Google Shape;7802;p55"/>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03" name="Google Shape;7803;p55"/>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04" name="Google Shape;7804;p55"/>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05" name="Google Shape;7805;p55"/>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06" name="Google Shape;7806;p55"/>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07" name="Google Shape;7807;p55"/>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08" name="Google Shape;7808;p55"/>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09" name="Google Shape;7809;p55"/>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10" name="Google Shape;7810;p55"/>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11" name="Google Shape;7811;p55"/>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12" name="Google Shape;7812;p55"/>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13" name="Google Shape;7813;p55"/>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14" name="Google Shape;7814;p55"/>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15" name="Google Shape;7815;p55"/>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16" name="Google Shape;7816;p55"/>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17" name="Google Shape;7817;p55"/>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18" name="Google Shape;7818;p55"/>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19" name="Google Shape;7819;p55"/>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20" name="Google Shape;7820;p55"/>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21" name="Google Shape;7821;p55"/>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22" name="Google Shape;7822;p55"/>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23" name="Google Shape;7823;p55"/>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24" name="Google Shape;7824;p55"/>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25" name="Google Shape;7825;p55"/>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26" name="Google Shape;7826;p55"/>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27" name="Google Shape;7827;p55"/>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28" name="Google Shape;7828;p55"/>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29" name="Google Shape;7829;p55"/>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30" name="Google Shape;7830;p55"/>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31" name="Google Shape;7831;p55"/>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32" name="Google Shape;7832;p55"/>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33" name="Google Shape;7833;p55"/>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34" name="Google Shape;7834;p55"/>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35" name="Google Shape;7835;p55"/>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36" name="Google Shape;7836;p55"/>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37" name="Google Shape;7837;p55"/>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38" name="Google Shape;7838;p55"/>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39" name="Google Shape;7839;p55"/>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40" name="Google Shape;7840;p55"/>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41" name="Google Shape;7841;p55"/>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42" name="Google Shape;7842;p55"/>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43" name="Google Shape;7843;p55"/>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44" name="Google Shape;7844;p55"/>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45" name="Google Shape;7845;p55"/>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46" name="Google Shape;7846;p55"/>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47" name="Google Shape;7847;p55"/>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48" name="Google Shape;7848;p55"/>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49" name="Google Shape;7849;p55"/>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50" name="Google Shape;7850;p55"/>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51" name="Google Shape;7851;p55"/>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52" name="Google Shape;7852;p55"/>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53" name="Google Shape;7853;p55"/>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54" name="Google Shape;7854;p55"/>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55" name="Google Shape;7855;p55"/>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56" name="Google Shape;7856;p55"/>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57" name="Google Shape;7857;p55"/>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58" name="Google Shape;7858;p55"/>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59" name="Google Shape;7859;p55"/>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60" name="Google Shape;7860;p55"/>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61" name="Google Shape;7861;p55"/>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62" name="Google Shape;7862;p55"/>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63" name="Google Shape;7863;p55"/>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64" name="Google Shape;7864;p55"/>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65" name="Google Shape;7865;p55"/>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66" name="Google Shape;7866;p55"/>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67" name="Google Shape;7867;p55"/>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68" name="Google Shape;7868;p55"/>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69" name="Google Shape;7869;p55"/>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70" name="Google Shape;7870;p55"/>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71" name="Google Shape;7871;p55"/>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72" name="Google Shape;7872;p55"/>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73" name="Google Shape;7873;p55"/>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74" name="Google Shape;7874;p55"/>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75" name="Google Shape;7875;p55"/>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76" name="Google Shape;7876;p55"/>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77" name="Google Shape;7877;p55"/>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78" name="Google Shape;7878;p55"/>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79" name="Google Shape;7879;p55"/>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80" name="Google Shape;7880;p55"/>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81" name="Google Shape;7881;p55"/>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82" name="Google Shape;7882;p55"/>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83" name="Google Shape;7883;p55"/>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84" name="Google Shape;7884;p55"/>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85" name="Google Shape;7885;p55"/>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86" name="Google Shape;7886;p55"/>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87" name="Google Shape;7887;p55"/>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88" name="Google Shape;7888;p55"/>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89" name="Google Shape;7889;p55"/>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90" name="Google Shape;7890;p55"/>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91" name="Google Shape;7891;p55"/>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92" name="Google Shape;7892;p55"/>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93" name="Google Shape;7893;p55"/>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94" name="Google Shape;7894;p55"/>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95" name="Google Shape;7895;p55"/>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96" name="Google Shape;7896;p55"/>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97" name="Google Shape;7897;p55"/>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98" name="Google Shape;7898;p55"/>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99" name="Google Shape;7899;p55"/>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00" name="Google Shape;7900;p55"/>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01" name="Google Shape;7901;p55"/>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02" name="Google Shape;7902;p55"/>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7903" name="Google Shape;7903;p55"/>
          <p:cNvSpPr/>
          <p:nvPr/>
        </p:nvSpPr>
        <p:spPr>
          <a:xfrm>
            <a:off x="500415" y="1301227"/>
            <a:ext cx="11377454" cy="43088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Interconnection:</a:t>
            </a:r>
            <a:endParaRPr/>
          </a:p>
        </p:txBody>
      </p:sp>
      <p:grpSp>
        <p:nvGrpSpPr>
          <p:cNvPr id="7904" name="Google Shape;7904;p55"/>
          <p:cNvGrpSpPr/>
          <p:nvPr/>
        </p:nvGrpSpPr>
        <p:grpSpPr>
          <a:xfrm>
            <a:off x="2090792" y="1930085"/>
            <a:ext cx="8150408" cy="4062385"/>
            <a:chOff x="1011684" y="807"/>
            <a:chExt cx="8150408" cy="4062385"/>
          </a:xfrm>
        </p:grpSpPr>
        <p:sp>
          <p:nvSpPr>
            <p:cNvPr id="7905" name="Google Shape;7905;p55"/>
            <p:cNvSpPr/>
            <p:nvPr/>
          </p:nvSpPr>
          <p:spPr>
            <a:xfrm>
              <a:off x="6855296" y="1869813"/>
              <a:ext cx="371061" cy="1807221"/>
            </a:xfrm>
            <a:custGeom>
              <a:rect b="b" l="l" r="r" t="t"/>
              <a:pathLst>
                <a:path extrusionOk="0" h="120000" w="120000">
                  <a:moveTo>
                    <a:pt x="0" y="0"/>
                  </a:moveTo>
                  <a:lnTo>
                    <a:pt x="0" y="120000"/>
                  </a:lnTo>
                  <a:lnTo>
                    <a:pt x="120000" y="120000"/>
                  </a:lnTo>
                </a:path>
              </a:pathLst>
            </a:custGeom>
            <a:noFill/>
            <a:ln cap="flat" cmpd="sng" w="12700">
              <a:solidFill>
                <a:srgbClr val="528CBE"/>
              </a:solidFill>
              <a:prstDash val="solid"/>
              <a:miter lim="800000"/>
              <a:headEnd len="sm" w="sm" type="none"/>
              <a:tailEnd len="sm" w="sm" type="none"/>
            </a:ln>
          </p:spPr>
        </p:sp>
        <p:sp>
          <p:nvSpPr>
            <p:cNvPr id="7906" name="Google Shape;7906;p55"/>
            <p:cNvSpPr/>
            <p:nvPr/>
          </p:nvSpPr>
          <p:spPr>
            <a:xfrm>
              <a:off x="6855296" y="1869813"/>
              <a:ext cx="371061" cy="710531"/>
            </a:xfrm>
            <a:custGeom>
              <a:rect b="b" l="l" r="r" t="t"/>
              <a:pathLst>
                <a:path extrusionOk="0" h="120000" w="120000">
                  <a:moveTo>
                    <a:pt x="0" y="0"/>
                  </a:moveTo>
                  <a:lnTo>
                    <a:pt x="0" y="120000"/>
                  </a:lnTo>
                  <a:lnTo>
                    <a:pt x="120000" y="120000"/>
                  </a:lnTo>
                </a:path>
              </a:pathLst>
            </a:custGeom>
            <a:noFill/>
            <a:ln cap="flat" cmpd="sng" w="12700">
              <a:solidFill>
                <a:srgbClr val="528CBE"/>
              </a:solidFill>
              <a:prstDash val="solid"/>
              <a:miter lim="800000"/>
              <a:headEnd len="sm" w="sm" type="none"/>
              <a:tailEnd len="sm" w="sm" type="none"/>
            </a:ln>
          </p:spPr>
        </p:sp>
        <p:sp>
          <p:nvSpPr>
            <p:cNvPr id="7907" name="Google Shape;7907;p55"/>
            <p:cNvSpPr/>
            <p:nvPr/>
          </p:nvSpPr>
          <p:spPr>
            <a:xfrm>
              <a:off x="5046676" y="773123"/>
              <a:ext cx="2798118" cy="324373"/>
            </a:xfrm>
            <a:custGeom>
              <a:rect b="b" l="l" r="r" t="t"/>
              <a:pathLst>
                <a:path extrusionOk="0" h="120000" w="120000">
                  <a:moveTo>
                    <a:pt x="0" y="0"/>
                  </a:moveTo>
                  <a:lnTo>
                    <a:pt x="0" y="60000"/>
                  </a:lnTo>
                  <a:lnTo>
                    <a:pt x="120000" y="60000"/>
                  </a:lnTo>
                  <a:lnTo>
                    <a:pt x="120000" y="120000"/>
                  </a:lnTo>
                </a:path>
              </a:pathLst>
            </a:custGeom>
            <a:noFill/>
            <a:ln cap="flat" cmpd="sng" w="12700">
              <a:solidFill>
                <a:srgbClr val="487AA8"/>
              </a:solidFill>
              <a:prstDash val="solid"/>
              <a:miter lim="800000"/>
              <a:headEnd len="sm" w="sm" type="none"/>
              <a:tailEnd len="sm" w="sm" type="none"/>
            </a:ln>
          </p:spPr>
        </p:sp>
        <p:sp>
          <p:nvSpPr>
            <p:cNvPr id="7908" name="Google Shape;7908;p55"/>
            <p:cNvSpPr/>
            <p:nvPr/>
          </p:nvSpPr>
          <p:spPr>
            <a:xfrm>
              <a:off x="5000956" y="773123"/>
              <a:ext cx="91440" cy="324373"/>
            </a:xfrm>
            <a:custGeom>
              <a:rect b="b" l="l" r="r" t="t"/>
              <a:pathLst>
                <a:path extrusionOk="0" h="120000" w="120000">
                  <a:moveTo>
                    <a:pt x="60000" y="0"/>
                  </a:moveTo>
                  <a:lnTo>
                    <a:pt x="60000" y="120000"/>
                  </a:lnTo>
                </a:path>
              </a:pathLst>
            </a:custGeom>
            <a:noFill/>
            <a:ln cap="flat" cmpd="sng" w="12700">
              <a:solidFill>
                <a:srgbClr val="487AA8"/>
              </a:solidFill>
              <a:prstDash val="solid"/>
              <a:miter lim="800000"/>
              <a:headEnd len="sm" w="sm" type="none"/>
              <a:tailEnd len="sm" w="sm" type="none"/>
            </a:ln>
          </p:spPr>
        </p:sp>
        <p:sp>
          <p:nvSpPr>
            <p:cNvPr id="7909" name="Google Shape;7909;p55"/>
            <p:cNvSpPr/>
            <p:nvPr/>
          </p:nvSpPr>
          <p:spPr>
            <a:xfrm>
              <a:off x="1259059" y="1869813"/>
              <a:ext cx="371061" cy="1807221"/>
            </a:xfrm>
            <a:custGeom>
              <a:rect b="b" l="l" r="r" t="t"/>
              <a:pathLst>
                <a:path extrusionOk="0" h="120000" w="120000">
                  <a:moveTo>
                    <a:pt x="0" y="0"/>
                  </a:moveTo>
                  <a:lnTo>
                    <a:pt x="0" y="120000"/>
                  </a:lnTo>
                  <a:lnTo>
                    <a:pt x="120000" y="120000"/>
                  </a:lnTo>
                </a:path>
              </a:pathLst>
            </a:custGeom>
            <a:noFill/>
            <a:ln cap="flat" cmpd="sng" w="12700">
              <a:solidFill>
                <a:srgbClr val="528CBE"/>
              </a:solidFill>
              <a:prstDash val="solid"/>
              <a:miter lim="800000"/>
              <a:headEnd len="sm" w="sm" type="none"/>
              <a:tailEnd len="sm" w="sm" type="none"/>
            </a:ln>
          </p:spPr>
        </p:sp>
        <p:sp>
          <p:nvSpPr>
            <p:cNvPr id="7910" name="Google Shape;7910;p55"/>
            <p:cNvSpPr/>
            <p:nvPr/>
          </p:nvSpPr>
          <p:spPr>
            <a:xfrm>
              <a:off x="1259059" y="1869813"/>
              <a:ext cx="371061" cy="710531"/>
            </a:xfrm>
            <a:custGeom>
              <a:rect b="b" l="l" r="r" t="t"/>
              <a:pathLst>
                <a:path extrusionOk="0" h="120000" w="120000">
                  <a:moveTo>
                    <a:pt x="0" y="0"/>
                  </a:moveTo>
                  <a:lnTo>
                    <a:pt x="0" y="120000"/>
                  </a:lnTo>
                  <a:lnTo>
                    <a:pt x="120000" y="120000"/>
                  </a:lnTo>
                </a:path>
              </a:pathLst>
            </a:custGeom>
            <a:noFill/>
            <a:ln cap="flat" cmpd="sng" w="12700">
              <a:solidFill>
                <a:srgbClr val="528CBE"/>
              </a:solidFill>
              <a:prstDash val="solid"/>
              <a:miter lim="800000"/>
              <a:headEnd len="sm" w="sm" type="none"/>
              <a:tailEnd len="sm" w="sm" type="none"/>
            </a:ln>
          </p:spPr>
        </p:sp>
        <p:sp>
          <p:nvSpPr>
            <p:cNvPr id="7911" name="Google Shape;7911;p55"/>
            <p:cNvSpPr/>
            <p:nvPr/>
          </p:nvSpPr>
          <p:spPr>
            <a:xfrm>
              <a:off x="2248557" y="773123"/>
              <a:ext cx="2798118" cy="324373"/>
            </a:xfrm>
            <a:custGeom>
              <a:rect b="b" l="l" r="r" t="t"/>
              <a:pathLst>
                <a:path extrusionOk="0" h="120000" w="120000">
                  <a:moveTo>
                    <a:pt x="120000" y="0"/>
                  </a:moveTo>
                  <a:lnTo>
                    <a:pt x="120000" y="60000"/>
                  </a:lnTo>
                  <a:lnTo>
                    <a:pt x="0" y="60000"/>
                  </a:lnTo>
                  <a:lnTo>
                    <a:pt x="0" y="120000"/>
                  </a:lnTo>
                </a:path>
              </a:pathLst>
            </a:custGeom>
            <a:noFill/>
            <a:ln cap="flat" cmpd="sng" w="12700">
              <a:solidFill>
                <a:srgbClr val="487AA8"/>
              </a:solidFill>
              <a:prstDash val="solid"/>
              <a:miter lim="800000"/>
              <a:headEnd len="sm" w="sm" type="none"/>
              <a:tailEnd len="sm" w="sm" type="none"/>
            </a:ln>
          </p:spPr>
        </p:sp>
        <p:sp>
          <p:nvSpPr>
            <p:cNvPr id="7912" name="Google Shape;7912;p55"/>
            <p:cNvSpPr/>
            <p:nvPr/>
          </p:nvSpPr>
          <p:spPr>
            <a:xfrm>
              <a:off x="3764738" y="807"/>
              <a:ext cx="2563875" cy="772316"/>
            </a:xfrm>
            <a:prstGeom prst="rect">
              <a:avLst/>
            </a:prstGeom>
            <a:solidFill>
              <a:srgbClr val="599BD5"/>
            </a:solidFill>
            <a:ln cap="flat" cmpd="sng" w="12700">
              <a:solidFill>
                <a:schemeClr val="lt1"/>
              </a:solidFill>
              <a:prstDash val="solid"/>
              <a:miter lim="800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5"/>
            <p:cNvSpPr txBox="1"/>
            <p:nvPr/>
          </p:nvSpPr>
          <p:spPr>
            <a:xfrm>
              <a:off x="3764738" y="807"/>
              <a:ext cx="2563875" cy="772316"/>
            </a:xfrm>
            <a:prstGeom prst="rect">
              <a:avLst/>
            </a:prstGeom>
            <a:noFill/>
            <a:ln>
              <a:noFill/>
            </a:ln>
          </p:spPr>
          <p:txBody>
            <a:bodyPr anchorCtr="0" anchor="ctr" bIns="15225" lIns="15225" spcFirstLastPara="1" rIns="15225" wrap="square" tIns="15225">
              <a:noAutofit/>
            </a:bodyPr>
            <a:lstStyle/>
            <a:p>
              <a:pPr indent="0" lvl="0" marL="0" marR="0" rtl="0" algn="ctr">
                <a:lnSpc>
                  <a:spcPct val="90000"/>
                </a:lnSpc>
                <a:spcBef>
                  <a:spcPts val="0"/>
                </a:spcBef>
                <a:spcAft>
                  <a:spcPts val="0"/>
                </a:spcAft>
                <a:buClr>
                  <a:schemeClr val="dk1"/>
                </a:buClr>
                <a:buSzPts val="2400"/>
                <a:buFont typeface="Cambria"/>
                <a:buNone/>
              </a:pPr>
              <a:r>
                <a:rPr lang="en-US" sz="2400">
                  <a:solidFill>
                    <a:schemeClr val="dk1"/>
                  </a:solidFill>
                  <a:latin typeface="Cambria"/>
                  <a:ea typeface="Cambria"/>
                  <a:cs typeface="Cambria"/>
                  <a:sym typeface="Cambria"/>
                </a:rPr>
                <a:t>Interconnections </a:t>
              </a:r>
              <a:endParaRPr/>
            </a:p>
          </p:txBody>
        </p:sp>
        <p:sp>
          <p:nvSpPr>
            <p:cNvPr id="7914" name="Google Shape;7914;p55"/>
            <p:cNvSpPr/>
            <p:nvPr/>
          </p:nvSpPr>
          <p:spPr>
            <a:xfrm>
              <a:off x="1011684" y="1097496"/>
              <a:ext cx="2473745" cy="772316"/>
            </a:xfrm>
            <a:prstGeom prst="rect">
              <a:avLst/>
            </a:prstGeom>
            <a:solidFill>
              <a:srgbClr val="599BD5"/>
            </a:solidFill>
            <a:ln cap="flat" cmpd="sng" w="12700">
              <a:solidFill>
                <a:schemeClr val="lt1"/>
              </a:solidFill>
              <a:prstDash val="solid"/>
              <a:miter lim="800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5"/>
            <p:cNvSpPr txBox="1"/>
            <p:nvPr/>
          </p:nvSpPr>
          <p:spPr>
            <a:xfrm>
              <a:off x="1011684" y="1097496"/>
              <a:ext cx="2473745" cy="772316"/>
            </a:xfrm>
            <a:prstGeom prst="rect">
              <a:avLst/>
            </a:prstGeom>
            <a:noFill/>
            <a:ln>
              <a:noFill/>
            </a:ln>
          </p:spPr>
          <p:txBody>
            <a:bodyPr anchorCtr="0" anchor="ctr" bIns="15225" lIns="15225" spcFirstLastPara="1" rIns="15225" wrap="square" tIns="15225">
              <a:noAutofit/>
            </a:bodyPr>
            <a:lstStyle/>
            <a:p>
              <a:pPr indent="0" lvl="0" marL="0" marR="0" rtl="0" algn="ctr">
                <a:lnSpc>
                  <a:spcPct val="90000"/>
                </a:lnSpc>
                <a:spcBef>
                  <a:spcPts val="0"/>
                </a:spcBef>
                <a:spcAft>
                  <a:spcPts val="0"/>
                </a:spcAft>
                <a:buClr>
                  <a:schemeClr val="dk1"/>
                </a:buClr>
                <a:buSzPts val="2400"/>
                <a:buFont typeface="Cambria"/>
                <a:buNone/>
              </a:pPr>
              <a:r>
                <a:rPr lang="en-US" sz="2400">
                  <a:solidFill>
                    <a:schemeClr val="dk1"/>
                  </a:solidFill>
                  <a:latin typeface="Cambria"/>
                  <a:ea typeface="Cambria"/>
                  <a:cs typeface="Cambria"/>
                  <a:sym typeface="Cambria"/>
                </a:rPr>
                <a:t>Feed forward</a:t>
              </a:r>
              <a:endParaRPr/>
            </a:p>
          </p:txBody>
        </p:sp>
        <p:sp>
          <p:nvSpPr>
            <p:cNvPr id="7916" name="Google Shape;7916;p55"/>
            <p:cNvSpPr/>
            <p:nvPr/>
          </p:nvSpPr>
          <p:spPr>
            <a:xfrm>
              <a:off x="1630121" y="2194186"/>
              <a:ext cx="1935734" cy="772316"/>
            </a:xfrm>
            <a:prstGeom prst="rect">
              <a:avLst/>
            </a:prstGeom>
            <a:solidFill>
              <a:srgbClr val="599BD5"/>
            </a:solidFill>
            <a:ln cap="flat" cmpd="sng" w="12700">
              <a:solidFill>
                <a:schemeClr val="lt1"/>
              </a:solidFill>
              <a:prstDash val="solid"/>
              <a:miter lim="800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5"/>
            <p:cNvSpPr txBox="1"/>
            <p:nvPr/>
          </p:nvSpPr>
          <p:spPr>
            <a:xfrm>
              <a:off x="1630121" y="2194186"/>
              <a:ext cx="1935734" cy="772316"/>
            </a:xfrm>
            <a:prstGeom prst="rect">
              <a:avLst/>
            </a:prstGeom>
            <a:noFill/>
            <a:ln>
              <a:noFill/>
            </a:ln>
          </p:spPr>
          <p:txBody>
            <a:bodyPr anchorCtr="0" anchor="ctr" bIns="15225" lIns="15225" spcFirstLastPara="1" rIns="15225" wrap="square" tIns="15225">
              <a:noAutofit/>
            </a:bodyPr>
            <a:lstStyle/>
            <a:p>
              <a:pPr indent="0" lvl="0" marL="0" marR="0" rtl="0" algn="ctr">
                <a:lnSpc>
                  <a:spcPct val="90000"/>
                </a:lnSpc>
                <a:spcBef>
                  <a:spcPts val="0"/>
                </a:spcBef>
                <a:spcAft>
                  <a:spcPts val="0"/>
                </a:spcAft>
                <a:buClr>
                  <a:schemeClr val="dk1"/>
                </a:buClr>
                <a:buSzPts val="2400"/>
                <a:buFont typeface="Cambria"/>
                <a:buNone/>
              </a:pPr>
              <a:r>
                <a:rPr lang="en-US" sz="2400">
                  <a:solidFill>
                    <a:schemeClr val="dk1"/>
                  </a:solidFill>
                  <a:latin typeface="Cambria"/>
                  <a:ea typeface="Cambria"/>
                  <a:cs typeface="Cambria"/>
                  <a:sym typeface="Cambria"/>
                </a:rPr>
                <a:t>Single layer</a:t>
              </a:r>
              <a:endParaRPr/>
            </a:p>
          </p:txBody>
        </p:sp>
        <p:sp>
          <p:nvSpPr>
            <p:cNvPr id="7918" name="Google Shape;7918;p55"/>
            <p:cNvSpPr/>
            <p:nvPr/>
          </p:nvSpPr>
          <p:spPr>
            <a:xfrm>
              <a:off x="1630121" y="3290876"/>
              <a:ext cx="1935734" cy="772316"/>
            </a:xfrm>
            <a:prstGeom prst="rect">
              <a:avLst/>
            </a:prstGeom>
            <a:solidFill>
              <a:srgbClr val="599BD5"/>
            </a:solidFill>
            <a:ln cap="flat" cmpd="sng" w="12700">
              <a:solidFill>
                <a:schemeClr val="lt1"/>
              </a:solidFill>
              <a:prstDash val="solid"/>
              <a:miter lim="800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5"/>
            <p:cNvSpPr txBox="1"/>
            <p:nvPr/>
          </p:nvSpPr>
          <p:spPr>
            <a:xfrm>
              <a:off x="1630121" y="3290876"/>
              <a:ext cx="1935734" cy="772316"/>
            </a:xfrm>
            <a:prstGeom prst="rect">
              <a:avLst/>
            </a:prstGeom>
            <a:noFill/>
            <a:ln>
              <a:noFill/>
            </a:ln>
          </p:spPr>
          <p:txBody>
            <a:bodyPr anchorCtr="0" anchor="ctr" bIns="15225" lIns="15225" spcFirstLastPara="1" rIns="15225" wrap="square" tIns="15225">
              <a:noAutofit/>
            </a:bodyPr>
            <a:lstStyle/>
            <a:p>
              <a:pPr indent="0" lvl="0" marL="0" marR="0" rtl="0" algn="ctr">
                <a:lnSpc>
                  <a:spcPct val="90000"/>
                </a:lnSpc>
                <a:spcBef>
                  <a:spcPts val="0"/>
                </a:spcBef>
                <a:spcAft>
                  <a:spcPts val="0"/>
                </a:spcAft>
                <a:buClr>
                  <a:schemeClr val="dk1"/>
                </a:buClr>
                <a:buSzPts val="2400"/>
                <a:buFont typeface="Cambria"/>
                <a:buNone/>
              </a:pPr>
              <a:r>
                <a:rPr lang="en-US" sz="2400">
                  <a:solidFill>
                    <a:schemeClr val="dk1"/>
                  </a:solidFill>
                  <a:latin typeface="Cambria"/>
                  <a:ea typeface="Cambria"/>
                  <a:cs typeface="Cambria"/>
                  <a:sym typeface="Cambria"/>
                </a:rPr>
                <a:t>Multilayer </a:t>
              </a:r>
              <a:endParaRPr/>
            </a:p>
          </p:txBody>
        </p:sp>
        <p:sp>
          <p:nvSpPr>
            <p:cNvPr id="7920" name="Google Shape;7920;p55"/>
            <p:cNvSpPr/>
            <p:nvPr/>
          </p:nvSpPr>
          <p:spPr>
            <a:xfrm>
              <a:off x="3809803" y="1097496"/>
              <a:ext cx="2473745" cy="772316"/>
            </a:xfrm>
            <a:prstGeom prst="rect">
              <a:avLst/>
            </a:prstGeom>
            <a:solidFill>
              <a:srgbClr val="599BD5"/>
            </a:solidFill>
            <a:ln cap="flat" cmpd="sng" w="12700">
              <a:solidFill>
                <a:schemeClr val="lt1"/>
              </a:solidFill>
              <a:prstDash val="solid"/>
              <a:miter lim="800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5"/>
            <p:cNvSpPr txBox="1"/>
            <p:nvPr/>
          </p:nvSpPr>
          <p:spPr>
            <a:xfrm>
              <a:off x="3809803" y="1097496"/>
              <a:ext cx="2473745" cy="772316"/>
            </a:xfrm>
            <a:prstGeom prst="rect">
              <a:avLst/>
            </a:prstGeom>
            <a:noFill/>
            <a:ln>
              <a:noFill/>
            </a:ln>
          </p:spPr>
          <p:txBody>
            <a:bodyPr anchorCtr="0" anchor="ctr" bIns="15225" lIns="15225" spcFirstLastPara="1" rIns="15225" wrap="square" tIns="15225">
              <a:noAutofit/>
            </a:bodyPr>
            <a:lstStyle/>
            <a:p>
              <a:pPr indent="0" lvl="0" marL="0" marR="0" rtl="0" algn="ctr">
                <a:lnSpc>
                  <a:spcPct val="90000"/>
                </a:lnSpc>
                <a:spcBef>
                  <a:spcPts val="0"/>
                </a:spcBef>
                <a:spcAft>
                  <a:spcPts val="0"/>
                </a:spcAft>
                <a:buClr>
                  <a:schemeClr val="dk1"/>
                </a:buClr>
                <a:buSzPts val="2400"/>
                <a:buFont typeface="Cambria"/>
                <a:buNone/>
              </a:pPr>
              <a:r>
                <a:rPr lang="en-US" sz="2400">
                  <a:solidFill>
                    <a:schemeClr val="dk1"/>
                  </a:solidFill>
                  <a:latin typeface="Cambria"/>
                  <a:ea typeface="Cambria"/>
                  <a:cs typeface="Cambria"/>
                  <a:sym typeface="Cambria"/>
                </a:rPr>
                <a:t>Feed Back</a:t>
              </a:r>
              <a:endParaRPr/>
            </a:p>
          </p:txBody>
        </p:sp>
        <p:sp>
          <p:nvSpPr>
            <p:cNvPr id="7922" name="Google Shape;7922;p55"/>
            <p:cNvSpPr/>
            <p:nvPr/>
          </p:nvSpPr>
          <p:spPr>
            <a:xfrm>
              <a:off x="6607922" y="1097496"/>
              <a:ext cx="2473745" cy="772316"/>
            </a:xfrm>
            <a:prstGeom prst="rect">
              <a:avLst/>
            </a:prstGeom>
            <a:solidFill>
              <a:srgbClr val="599BD5"/>
            </a:solidFill>
            <a:ln cap="flat" cmpd="sng" w="12700">
              <a:solidFill>
                <a:schemeClr val="lt1"/>
              </a:solidFill>
              <a:prstDash val="solid"/>
              <a:miter lim="800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5"/>
            <p:cNvSpPr txBox="1"/>
            <p:nvPr/>
          </p:nvSpPr>
          <p:spPr>
            <a:xfrm>
              <a:off x="6607922" y="1097496"/>
              <a:ext cx="2473745" cy="772316"/>
            </a:xfrm>
            <a:prstGeom prst="rect">
              <a:avLst/>
            </a:prstGeom>
            <a:noFill/>
            <a:ln>
              <a:noFill/>
            </a:ln>
          </p:spPr>
          <p:txBody>
            <a:bodyPr anchorCtr="0" anchor="ctr" bIns="15225" lIns="15225" spcFirstLastPara="1" rIns="15225" wrap="square" tIns="15225">
              <a:noAutofit/>
            </a:bodyPr>
            <a:lstStyle/>
            <a:p>
              <a:pPr indent="0" lvl="0" marL="0" marR="0" rtl="0" algn="ctr">
                <a:lnSpc>
                  <a:spcPct val="90000"/>
                </a:lnSpc>
                <a:spcBef>
                  <a:spcPts val="0"/>
                </a:spcBef>
                <a:spcAft>
                  <a:spcPts val="0"/>
                </a:spcAft>
                <a:buClr>
                  <a:schemeClr val="dk1"/>
                </a:buClr>
                <a:buSzPts val="2400"/>
                <a:buFont typeface="Cambria"/>
                <a:buNone/>
              </a:pPr>
              <a:r>
                <a:rPr lang="en-US" sz="2400">
                  <a:solidFill>
                    <a:schemeClr val="dk1"/>
                  </a:solidFill>
                  <a:latin typeface="Cambria"/>
                  <a:ea typeface="Cambria"/>
                  <a:cs typeface="Cambria"/>
                  <a:sym typeface="Cambria"/>
                </a:rPr>
                <a:t>Recurrent </a:t>
              </a:r>
              <a:endParaRPr/>
            </a:p>
          </p:txBody>
        </p:sp>
        <p:sp>
          <p:nvSpPr>
            <p:cNvPr id="7924" name="Google Shape;7924;p55"/>
            <p:cNvSpPr/>
            <p:nvPr/>
          </p:nvSpPr>
          <p:spPr>
            <a:xfrm>
              <a:off x="7226358" y="2194186"/>
              <a:ext cx="1935734" cy="772316"/>
            </a:xfrm>
            <a:prstGeom prst="rect">
              <a:avLst/>
            </a:prstGeom>
            <a:solidFill>
              <a:srgbClr val="599BD5"/>
            </a:solidFill>
            <a:ln cap="flat" cmpd="sng" w="12700">
              <a:solidFill>
                <a:schemeClr val="lt1"/>
              </a:solidFill>
              <a:prstDash val="solid"/>
              <a:miter lim="800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5"/>
            <p:cNvSpPr txBox="1"/>
            <p:nvPr/>
          </p:nvSpPr>
          <p:spPr>
            <a:xfrm>
              <a:off x="7226358" y="2194186"/>
              <a:ext cx="1935734" cy="772316"/>
            </a:xfrm>
            <a:prstGeom prst="rect">
              <a:avLst/>
            </a:prstGeom>
            <a:noFill/>
            <a:ln>
              <a:noFill/>
            </a:ln>
          </p:spPr>
          <p:txBody>
            <a:bodyPr anchorCtr="0" anchor="ctr" bIns="15225" lIns="15225" spcFirstLastPara="1" rIns="15225" wrap="square" tIns="15225">
              <a:noAutofit/>
            </a:bodyPr>
            <a:lstStyle/>
            <a:p>
              <a:pPr indent="0" lvl="0" marL="0" marR="0" rtl="0" algn="ctr">
                <a:lnSpc>
                  <a:spcPct val="90000"/>
                </a:lnSpc>
                <a:spcBef>
                  <a:spcPts val="0"/>
                </a:spcBef>
                <a:spcAft>
                  <a:spcPts val="0"/>
                </a:spcAft>
                <a:buClr>
                  <a:schemeClr val="dk1"/>
                </a:buClr>
                <a:buSzPts val="2400"/>
                <a:buFont typeface="Cambria"/>
                <a:buNone/>
              </a:pPr>
              <a:r>
                <a:rPr lang="en-US" sz="2400">
                  <a:solidFill>
                    <a:schemeClr val="dk1"/>
                  </a:solidFill>
                  <a:latin typeface="Cambria"/>
                  <a:ea typeface="Cambria"/>
                  <a:cs typeface="Cambria"/>
                  <a:sym typeface="Cambria"/>
                </a:rPr>
                <a:t>Single layer</a:t>
              </a:r>
              <a:endParaRPr/>
            </a:p>
          </p:txBody>
        </p:sp>
        <p:sp>
          <p:nvSpPr>
            <p:cNvPr id="7926" name="Google Shape;7926;p55"/>
            <p:cNvSpPr/>
            <p:nvPr/>
          </p:nvSpPr>
          <p:spPr>
            <a:xfrm>
              <a:off x="7226358" y="3290876"/>
              <a:ext cx="1935734" cy="772316"/>
            </a:xfrm>
            <a:prstGeom prst="rect">
              <a:avLst/>
            </a:prstGeom>
            <a:solidFill>
              <a:srgbClr val="599BD5"/>
            </a:solidFill>
            <a:ln cap="flat" cmpd="sng" w="12700">
              <a:solidFill>
                <a:schemeClr val="lt1"/>
              </a:solidFill>
              <a:prstDash val="solid"/>
              <a:miter lim="8000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5"/>
            <p:cNvSpPr txBox="1"/>
            <p:nvPr/>
          </p:nvSpPr>
          <p:spPr>
            <a:xfrm>
              <a:off x="7226358" y="3290876"/>
              <a:ext cx="1935734" cy="772316"/>
            </a:xfrm>
            <a:prstGeom prst="rect">
              <a:avLst/>
            </a:prstGeom>
            <a:noFill/>
            <a:ln>
              <a:noFill/>
            </a:ln>
          </p:spPr>
          <p:txBody>
            <a:bodyPr anchorCtr="0" anchor="ctr" bIns="15225" lIns="15225" spcFirstLastPara="1" rIns="15225" wrap="square" tIns="15225">
              <a:noAutofit/>
            </a:bodyPr>
            <a:lstStyle/>
            <a:p>
              <a:pPr indent="0" lvl="0" marL="0" marR="0" rtl="0" algn="ctr">
                <a:lnSpc>
                  <a:spcPct val="90000"/>
                </a:lnSpc>
                <a:spcBef>
                  <a:spcPts val="0"/>
                </a:spcBef>
                <a:spcAft>
                  <a:spcPts val="0"/>
                </a:spcAft>
                <a:buClr>
                  <a:schemeClr val="dk1"/>
                </a:buClr>
                <a:buSzPts val="2400"/>
                <a:buFont typeface="Cambria"/>
                <a:buNone/>
              </a:pPr>
              <a:r>
                <a:rPr lang="en-US" sz="2400">
                  <a:solidFill>
                    <a:schemeClr val="dk1"/>
                  </a:solidFill>
                  <a:latin typeface="Cambria"/>
                  <a:ea typeface="Cambria"/>
                  <a:cs typeface="Cambria"/>
                  <a:sym typeface="Cambria"/>
                </a:rPr>
                <a:t>Multilayer </a:t>
              </a:r>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31" name="Shape 7931"/>
        <p:cNvGrpSpPr/>
        <p:nvPr/>
      </p:nvGrpSpPr>
      <p:grpSpPr>
        <a:xfrm>
          <a:off x="0" y="0"/>
          <a:ext cx="0" cy="0"/>
          <a:chOff x="0" y="0"/>
          <a:chExt cx="0" cy="0"/>
        </a:xfrm>
      </p:grpSpPr>
      <p:sp>
        <p:nvSpPr>
          <p:cNvPr id="7932" name="Google Shape;7932;p56"/>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7933" name="Google Shape;7933;p56"/>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7934" name="Google Shape;7934;p56"/>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7935" name="Google Shape;7935;p56"/>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7936" name="Google Shape;7936;p56"/>
          <p:cNvGrpSpPr/>
          <p:nvPr/>
        </p:nvGrpSpPr>
        <p:grpSpPr>
          <a:xfrm flipH="1">
            <a:off x="500415" y="164589"/>
            <a:ext cx="987415" cy="917986"/>
            <a:chOff x="5269706" y="2450306"/>
            <a:chExt cx="1654493" cy="1950720"/>
          </a:xfrm>
        </p:grpSpPr>
        <p:sp>
          <p:nvSpPr>
            <p:cNvPr id="7937" name="Google Shape;7937;p56"/>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38" name="Google Shape;7938;p56"/>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39" name="Google Shape;7939;p56"/>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40" name="Google Shape;7940;p56"/>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41" name="Google Shape;7941;p56"/>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42" name="Google Shape;7942;p56"/>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43" name="Google Shape;7943;p56"/>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44" name="Google Shape;7944;p56"/>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45" name="Google Shape;7945;p56"/>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46" name="Google Shape;7946;p56"/>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47" name="Google Shape;7947;p56"/>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48" name="Google Shape;7948;p56"/>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49" name="Google Shape;7949;p56"/>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50" name="Google Shape;7950;p56"/>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51" name="Google Shape;7951;p56"/>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52" name="Google Shape;7952;p56"/>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53" name="Google Shape;7953;p56"/>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54" name="Google Shape;7954;p56"/>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55" name="Google Shape;7955;p56"/>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56" name="Google Shape;7956;p56"/>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57" name="Google Shape;7957;p56"/>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58" name="Google Shape;7958;p56"/>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59" name="Google Shape;7959;p56"/>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60" name="Google Shape;7960;p56"/>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61" name="Google Shape;7961;p56"/>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62" name="Google Shape;7962;p56"/>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63" name="Google Shape;7963;p56"/>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64" name="Google Shape;7964;p56"/>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65" name="Google Shape;7965;p56"/>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66" name="Google Shape;7966;p56"/>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67" name="Google Shape;7967;p56"/>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68" name="Google Shape;7968;p56"/>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69" name="Google Shape;7969;p56"/>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70" name="Google Shape;7970;p56"/>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71" name="Google Shape;7971;p56"/>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72" name="Google Shape;7972;p56"/>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73" name="Google Shape;7973;p56"/>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74" name="Google Shape;7974;p56"/>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75" name="Google Shape;7975;p56"/>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76" name="Google Shape;7976;p56"/>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77" name="Google Shape;7977;p56"/>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78" name="Google Shape;7978;p56"/>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79" name="Google Shape;7979;p56"/>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80" name="Google Shape;7980;p56"/>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81" name="Google Shape;7981;p56"/>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82" name="Google Shape;7982;p56"/>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83" name="Google Shape;7983;p56"/>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84" name="Google Shape;7984;p56"/>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85" name="Google Shape;7985;p56"/>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86" name="Google Shape;7986;p56"/>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87" name="Google Shape;7987;p56"/>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88" name="Google Shape;7988;p56"/>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89" name="Google Shape;7989;p56"/>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90" name="Google Shape;7990;p56"/>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91" name="Google Shape;7991;p56"/>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92" name="Google Shape;7992;p56"/>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93" name="Google Shape;7993;p56"/>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94" name="Google Shape;7994;p56"/>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95" name="Google Shape;7995;p56"/>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96" name="Google Shape;7996;p56"/>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97" name="Google Shape;7997;p56"/>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98" name="Google Shape;7998;p56"/>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99" name="Google Shape;7999;p56"/>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00" name="Google Shape;8000;p56"/>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01" name="Google Shape;8001;p56"/>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02" name="Google Shape;8002;p56"/>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03" name="Google Shape;8003;p56"/>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04" name="Google Shape;8004;p56"/>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05" name="Google Shape;8005;p56"/>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06" name="Google Shape;8006;p56"/>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07" name="Google Shape;8007;p56"/>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08" name="Google Shape;8008;p56"/>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09" name="Google Shape;8009;p56"/>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10" name="Google Shape;8010;p56"/>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11" name="Google Shape;8011;p56"/>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12" name="Google Shape;8012;p56"/>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13" name="Google Shape;8013;p56"/>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14" name="Google Shape;8014;p56"/>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15" name="Google Shape;8015;p56"/>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16" name="Google Shape;8016;p56"/>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17" name="Google Shape;8017;p56"/>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18" name="Google Shape;8018;p56"/>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19" name="Google Shape;8019;p56"/>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20" name="Google Shape;8020;p56"/>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21" name="Google Shape;8021;p56"/>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22" name="Google Shape;8022;p56"/>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23" name="Google Shape;8023;p56"/>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24" name="Google Shape;8024;p56"/>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25" name="Google Shape;8025;p56"/>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26" name="Google Shape;8026;p56"/>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27" name="Google Shape;8027;p56"/>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28" name="Google Shape;8028;p56"/>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29" name="Google Shape;8029;p56"/>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30" name="Google Shape;8030;p56"/>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31" name="Google Shape;8031;p56"/>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32" name="Google Shape;8032;p56"/>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33" name="Google Shape;8033;p56"/>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34" name="Google Shape;8034;p56"/>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35" name="Google Shape;8035;p56"/>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36" name="Google Shape;8036;p56"/>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37" name="Google Shape;8037;p56"/>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38" name="Google Shape;8038;p56"/>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39" name="Google Shape;8039;p56"/>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40" name="Google Shape;8040;p56"/>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41" name="Google Shape;8041;p56"/>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42" name="Google Shape;8042;p56"/>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43" name="Google Shape;8043;p56"/>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44" name="Google Shape;8044;p56"/>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45" name="Google Shape;8045;p56"/>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46" name="Google Shape;8046;p56"/>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47" name="Google Shape;8047;p56"/>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48" name="Google Shape;8048;p56"/>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49" name="Google Shape;8049;p56"/>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50" name="Google Shape;8050;p56"/>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51" name="Google Shape;8051;p56"/>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52" name="Google Shape;8052;p56"/>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53" name="Google Shape;8053;p56"/>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54" name="Google Shape;8054;p56"/>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55" name="Google Shape;8055;p56"/>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56" name="Google Shape;8056;p56"/>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57" name="Google Shape;8057;p56"/>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58" name="Google Shape;8058;p56"/>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59" name="Google Shape;8059;p56"/>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60" name="Google Shape;8060;p56"/>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61" name="Google Shape;8061;p56"/>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62" name="Google Shape;8062;p56"/>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63" name="Google Shape;8063;p56"/>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8064" name="Google Shape;8064;p56"/>
          <p:cNvSpPr/>
          <p:nvPr/>
        </p:nvSpPr>
        <p:spPr>
          <a:xfrm>
            <a:off x="500415" y="1301227"/>
            <a:ext cx="11377454" cy="769441"/>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Interconnection: (Cntd.)</a:t>
            </a:r>
            <a:endParaRPr/>
          </a:p>
          <a:p>
            <a:pPr indent="-342900" lvl="1" marL="800100" marR="0" rtl="0" algn="l">
              <a:spcBef>
                <a:spcPts val="0"/>
              </a:spcBef>
              <a:spcAft>
                <a:spcPts val="0"/>
              </a:spcAft>
              <a:buClr>
                <a:schemeClr val="dk1"/>
              </a:buClr>
              <a:buSzPts val="2200"/>
              <a:buFont typeface="Noto Sans Symbols"/>
              <a:buChar char="⮚"/>
            </a:pPr>
            <a:r>
              <a:rPr b="1" i="1" lang="en-US" sz="2200" u="sng" cap="none" strike="noStrike">
                <a:solidFill>
                  <a:schemeClr val="dk1"/>
                </a:solidFill>
                <a:latin typeface="Cambria"/>
                <a:ea typeface="Cambria"/>
                <a:cs typeface="Cambria"/>
                <a:sym typeface="Cambria"/>
              </a:rPr>
              <a:t>Single Layer Feed Forward Network</a:t>
            </a:r>
            <a:endParaRPr/>
          </a:p>
        </p:txBody>
      </p:sp>
      <p:pic>
        <p:nvPicPr>
          <p:cNvPr id="8065" name="Google Shape;8065;p56"/>
          <p:cNvPicPr preferRelativeResize="0"/>
          <p:nvPr/>
        </p:nvPicPr>
        <p:blipFill rotWithShape="1">
          <a:blip r:embed="rId3">
            <a:alphaModFix/>
          </a:blip>
          <a:srcRect b="0" l="0" r="0" t="0"/>
          <a:stretch/>
        </p:blipFill>
        <p:spPr>
          <a:xfrm>
            <a:off x="6482858" y="1665867"/>
            <a:ext cx="5593811" cy="4339517"/>
          </a:xfrm>
          <a:prstGeom prst="rect">
            <a:avLst/>
          </a:prstGeom>
          <a:noFill/>
          <a:ln>
            <a:noFill/>
          </a:ln>
        </p:spPr>
      </p:pic>
      <p:sp>
        <p:nvSpPr>
          <p:cNvPr id="8066" name="Google Shape;8066;p56"/>
          <p:cNvSpPr/>
          <p:nvPr/>
        </p:nvSpPr>
        <p:spPr>
          <a:xfrm>
            <a:off x="172995" y="2174010"/>
            <a:ext cx="6096000" cy="3139321"/>
          </a:xfrm>
          <a:prstGeom prst="rect">
            <a:avLst/>
          </a:prstGeom>
          <a:noFill/>
          <a:ln>
            <a:noFill/>
          </a:ln>
        </p:spPr>
        <p:txBody>
          <a:bodyPr anchorCtr="0" anchor="t" bIns="45700" lIns="91425" spcFirstLastPara="1" rIns="91425" wrap="square" tIns="45700">
            <a:spAutoFit/>
          </a:bodyPr>
          <a:lstStyle/>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A layer is formed by taking a processing element and combining it with other processing elements. When a layer of the processing nodes is formed, the inputs can be connected to these nodes with various weights, resulting in a series of outputs, one per node. Thus, a single layer feed forward network is formed.</a:t>
            </a:r>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70" name="Shape 8070"/>
        <p:cNvGrpSpPr/>
        <p:nvPr/>
      </p:nvGrpSpPr>
      <p:grpSpPr>
        <a:xfrm>
          <a:off x="0" y="0"/>
          <a:ext cx="0" cy="0"/>
          <a:chOff x="0" y="0"/>
          <a:chExt cx="0" cy="0"/>
        </a:xfrm>
      </p:grpSpPr>
      <p:sp>
        <p:nvSpPr>
          <p:cNvPr id="8071" name="Google Shape;8071;p57"/>
          <p:cNvSpPr/>
          <p:nvPr/>
        </p:nvSpPr>
        <p:spPr>
          <a:xfrm>
            <a:off x="500415" y="1301227"/>
            <a:ext cx="11377454" cy="3139321"/>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Interconnection: (Cntd.)</a:t>
            </a:r>
            <a:endParaRPr/>
          </a:p>
          <a:p>
            <a:pPr indent="-342900" lvl="1" marL="800100" marR="0" rtl="0" algn="l">
              <a:spcBef>
                <a:spcPts val="0"/>
              </a:spcBef>
              <a:spcAft>
                <a:spcPts val="0"/>
              </a:spcAft>
              <a:buClr>
                <a:schemeClr val="dk1"/>
              </a:buClr>
              <a:buSzPts val="2200"/>
              <a:buFont typeface="Noto Sans Symbols"/>
              <a:buChar char="⮚"/>
            </a:pPr>
            <a:r>
              <a:rPr b="1" i="1" lang="en-US" sz="2200" u="sng" cap="none" strike="noStrike">
                <a:solidFill>
                  <a:schemeClr val="dk1"/>
                </a:solidFill>
                <a:latin typeface="Cambria"/>
                <a:ea typeface="Cambria"/>
                <a:cs typeface="Cambria"/>
                <a:sym typeface="Cambria"/>
              </a:rPr>
              <a:t>Multilayer feed forward network</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A multilayer feed forward network is formed by the interconnection of several layers. The input layer is that which receives the input and this layer has no function except buffering the input signal. The output layer generates the output of the network. Any layer that is formed between the input layer and the output layer is called the hidden layer.</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Can be used to solve complicated problems.</a:t>
            </a:r>
            <a:endParaRPr/>
          </a:p>
          <a:p>
            <a:pPr indent="-203200" lvl="2" marL="1257300" marR="0" rtl="0" algn="l">
              <a:spcBef>
                <a:spcPts val="0"/>
              </a:spcBef>
              <a:spcAft>
                <a:spcPts val="0"/>
              </a:spcAft>
              <a:buClr>
                <a:schemeClr val="dk1"/>
              </a:buClr>
              <a:buSzPts val="2200"/>
              <a:buFont typeface="Noto Sans Symbols"/>
              <a:buNone/>
            </a:pPr>
            <a:r>
              <a:t/>
            </a:r>
            <a:endParaRPr b="0" i="0" sz="2200" u="none" cap="none" strike="noStrike">
              <a:solidFill>
                <a:schemeClr val="dk1"/>
              </a:solidFill>
              <a:latin typeface="Cambria"/>
              <a:ea typeface="Cambria"/>
              <a:cs typeface="Cambria"/>
              <a:sym typeface="Cambria"/>
            </a:endParaRPr>
          </a:p>
        </p:txBody>
      </p:sp>
      <p:sp>
        <p:nvSpPr>
          <p:cNvPr id="8072" name="Google Shape;8072;p57"/>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8073" name="Google Shape;8073;p57"/>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8074" name="Google Shape;8074;p57"/>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8075" name="Google Shape;8075;p57"/>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8076" name="Google Shape;8076;p57"/>
          <p:cNvGrpSpPr/>
          <p:nvPr/>
        </p:nvGrpSpPr>
        <p:grpSpPr>
          <a:xfrm flipH="1">
            <a:off x="500415" y="164589"/>
            <a:ext cx="987415" cy="917986"/>
            <a:chOff x="5269706" y="2450306"/>
            <a:chExt cx="1654493" cy="1950720"/>
          </a:xfrm>
        </p:grpSpPr>
        <p:sp>
          <p:nvSpPr>
            <p:cNvPr id="8077" name="Google Shape;8077;p57"/>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78" name="Google Shape;8078;p57"/>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79" name="Google Shape;8079;p57"/>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80" name="Google Shape;8080;p57"/>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81" name="Google Shape;8081;p57"/>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82" name="Google Shape;8082;p57"/>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83" name="Google Shape;8083;p57"/>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84" name="Google Shape;8084;p57"/>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85" name="Google Shape;8085;p57"/>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86" name="Google Shape;8086;p57"/>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87" name="Google Shape;8087;p57"/>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88" name="Google Shape;8088;p57"/>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89" name="Google Shape;8089;p57"/>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90" name="Google Shape;8090;p57"/>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91" name="Google Shape;8091;p57"/>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92" name="Google Shape;8092;p57"/>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93" name="Google Shape;8093;p57"/>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94" name="Google Shape;8094;p57"/>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95" name="Google Shape;8095;p57"/>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96" name="Google Shape;8096;p57"/>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97" name="Google Shape;8097;p57"/>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98" name="Google Shape;8098;p57"/>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99" name="Google Shape;8099;p57"/>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00" name="Google Shape;8100;p57"/>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01" name="Google Shape;8101;p57"/>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02" name="Google Shape;8102;p57"/>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03" name="Google Shape;8103;p57"/>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04" name="Google Shape;8104;p57"/>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05" name="Google Shape;8105;p57"/>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06" name="Google Shape;8106;p57"/>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07" name="Google Shape;8107;p57"/>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08" name="Google Shape;8108;p57"/>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09" name="Google Shape;8109;p57"/>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10" name="Google Shape;8110;p57"/>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11" name="Google Shape;8111;p57"/>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12" name="Google Shape;8112;p57"/>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13" name="Google Shape;8113;p57"/>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14" name="Google Shape;8114;p57"/>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15" name="Google Shape;8115;p57"/>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16" name="Google Shape;8116;p57"/>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17" name="Google Shape;8117;p57"/>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18" name="Google Shape;8118;p57"/>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19" name="Google Shape;8119;p57"/>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20" name="Google Shape;8120;p57"/>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21" name="Google Shape;8121;p57"/>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22" name="Google Shape;8122;p57"/>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23" name="Google Shape;8123;p57"/>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24" name="Google Shape;8124;p57"/>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25" name="Google Shape;8125;p57"/>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26" name="Google Shape;8126;p57"/>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27" name="Google Shape;8127;p57"/>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28" name="Google Shape;8128;p57"/>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29" name="Google Shape;8129;p57"/>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30" name="Google Shape;8130;p57"/>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31" name="Google Shape;8131;p57"/>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32" name="Google Shape;8132;p57"/>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33" name="Google Shape;8133;p57"/>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34" name="Google Shape;8134;p57"/>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35" name="Google Shape;8135;p57"/>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36" name="Google Shape;8136;p57"/>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37" name="Google Shape;8137;p57"/>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38" name="Google Shape;8138;p57"/>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39" name="Google Shape;8139;p57"/>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40" name="Google Shape;8140;p57"/>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41" name="Google Shape;8141;p57"/>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42" name="Google Shape;8142;p57"/>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43" name="Google Shape;8143;p57"/>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44" name="Google Shape;8144;p57"/>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45" name="Google Shape;8145;p57"/>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46" name="Google Shape;8146;p57"/>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47" name="Google Shape;8147;p57"/>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48" name="Google Shape;8148;p57"/>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49" name="Google Shape;8149;p57"/>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50" name="Google Shape;8150;p57"/>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51" name="Google Shape;8151;p57"/>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52" name="Google Shape;8152;p57"/>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53" name="Google Shape;8153;p57"/>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54" name="Google Shape;8154;p57"/>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55" name="Google Shape;8155;p57"/>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56" name="Google Shape;8156;p57"/>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57" name="Google Shape;8157;p57"/>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58" name="Google Shape;8158;p57"/>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59" name="Google Shape;8159;p57"/>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60" name="Google Shape;8160;p57"/>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61" name="Google Shape;8161;p57"/>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62" name="Google Shape;8162;p57"/>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63" name="Google Shape;8163;p57"/>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64" name="Google Shape;8164;p57"/>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65" name="Google Shape;8165;p57"/>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66" name="Google Shape;8166;p57"/>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67" name="Google Shape;8167;p57"/>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68" name="Google Shape;8168;p57"/>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69" name="Google Shape;8169;p57"/>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70" name="Google Shape;8170;p57"/>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71" name="Google Shape;8171;p57"/>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72" name="Google Shape;8172;p57"/>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73" name="Google Shape;8173;p57"/>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74" name="Google Shape;8174;p57"/>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75" name="Google Shape;8175;p57"/>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76" name="Google Shape;8176;p57"/>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77" name="Google Shape;8177;p57"/>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78" name="Google Shape;8178;p57"/>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79" name="Google Shape;8179;p57"/>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80" name="Google Shape;8180;p57"/>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81" name="Google Shape;8181;p57"/>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82" name="Google Shape;8182;p57"/>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83" name="Google Shape;8183;p57"/>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84" name="Google Shape;8184;p57"/>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85" name="Google Shape;8185;p57"/>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86" name="Google Shape;8186;p57"/>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87" name="Google Shape;8187;p57"/>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88" name="Google Shape;8188;p57"/>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89" name="Google Shape;8189;p57"/>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90" name="Google Shape;8190;p57"/>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91" name="Google Shape;8191;p57"/>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92" name="Google Shape;8192;p57"/>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93" name="Google Shape;8193;p57"/>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94" name="Google Shape;8194;p57"/>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95" name="Google Shape;8195;p57"/>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96" name="Google Shape;8196;p57"/>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97" name="Google Shape;8197;p57"/>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98" name="Google Shape;8198;p57"/>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99" name="Google Shape;8199;p57"/>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00" name="Google Shape;8200;p57"/>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01" name="Google Shape;8201;p57"/>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02" name="Google Shape;8202;p57"/>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03" name="Google Shape;8203;p57"/>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pic>
        <p:nvPicPr>
          <p:cNvPr id="8204" name="Google Shape;8204;p57"/>
          <p:cNvPicPr preferRelativeResize="0"/>
          <p:nvPr/>
        </p:nvPicPr>
        <p:blipFill rotWithShape="1">
          <a:blip r:embed="rId3">
            <a:alphaModFix/>
          </a:blip>
          <a:srcRect b="0" l="0" r="0" t="0"/>
          <a:stretch/>
        </p:blipFill>
        <p:spPr>
          <a:xfrm>
            <a:off x="2842055" y="4061253"/>
            <a:ext cx="6694174" cy="2394565"/>
          </a:xfrm>
          <a:prstGeom prst="rect">
            <a:avLst/>
          </a:prstGeom>
          <a:noFill/>
          <a:ln>
            <a:noFill/>
          </a:ln>
        </p:spPr>
      </p:pic>
    </p:spTree>
  </p:cSld>
  <p:clrMapOvr>
    <a:masterClrMapping/>
  </p:clrMapOvr>
</p:sld>
</file>

<file path=ppt/slides/slide5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08" name="Shape 8208"/>
        <p:cNvGrpSpPr/>
        <p:nvPr/>
      </p:nvGrpSpPr>
      <p:grpSpPr>
        <a:xfrm>
          <a:off x="0" y="0"/>
          <a:ext cx="0" cy="0"/>
          <a:chOff x="0" y="0"/>
          <a:chExt cx="0" cy="0"/>
        </a:xfrm>
      </p:grpSpPr>
      <p:sp>
        <p:nvSpPr>
          <p:cNvPr id="8209" name="Google Shape;8209;p58"/>
          <p:cNvSpPr/>
          <p:nvPr/>
        </p:nvSpPr>
        <p:spPr>
          <a:xfrm>
            <a:off x="500415" y="1301227"/>
            <a:ext cx="11377454" cy="1446550"/>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Interconnection: (Cntd.)</a:t>
            </a:r>
            <a:endParaRPr/>
          </a:p>
          <a:p>
            <a:pPr indent="-342900" lvl="1" marL="800100" marR="0" rtl="0" algn="l">
              <a:spcBef>
                <a:spcPts val="0"/>
              </a:spcBef>
              <a:spcAft>
                <a:spcPts val="0"/>
              </a:spcAft>
              <a:buClr>
                <a:schemeClr val="dk1"/>
              </a:buClr>
              <a:buSzPts val="2200"/>
              <a:buFont typeface="Noto Sans Symbols"/>
              <a:buChar char="⮚"/>
            </a:pPr>
            <a:r>
              <a:rPr b="1" i="1" lang="en-US" sz="2200" u="sng" cap="none" strike="noStrike">
                <a:solidFill>
                  <a:schemeClr val="dk1"/>
                </a:solidFill>
                <a:latin typeface="Cambria"/>
                <a:ea typeface="Cambria"/>
                <a:cs typeface="Cambria"/>
                <a:sym typeface="Cambria"/>
              </a:rPr>
              <a:t>Feedback network</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When outputs are directed back as inputs to same or preceding layer nodes it results in the formation of feedback networks.</a:t>
            </a:r>
            <a:endParaRPr/>
          </a:p>
        </p:txBody>
      </p:sp>
      <p:sp>
        <p:nvSpPr>
          <p:cNvPr id="8210" name="Google Shape;8210;p58"/>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8211" name="Google Shape;8211;p58"/>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8212" name="Google Shape;8212;p58"/>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8213" name="Google Shape;8213;p58"/>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8214" name="Google Shape;8214;p58"/>
          <p:cNvGrpSpPr/>
          <p:nvPr/>
        </p:nvGrpSpPr>
        <p:grpSpPr>
          <a:xfrm flipH="1">
            <a:off x="500415" y="164589"/>
            <a:ext cx="987415" cy="917986"/>
            <a:chOff x="5269706" y="2450306"/>
            <a:chExt cx="1654493" cy="1950720"/>
          </a:xfrm>
        </p:grpSpPr>
        <p:sp>
          <p:nvSpPr>
            <p:cNvPr id="8215" name="Google Shape;8215;p58"/>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16" name="Google Shape;8216;p58"/>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17" name="Google Shape;8217;p58"/>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18" name="Google Shape;8218;p58"/>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19" name="Google Shape;8219;p58"/>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20" name="Google Shape;8220;p58"/>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21" name="Google Shape;8221;p58"/>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22" name="Google Shape;8222;p58"/>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23" name="Google Shape;8223;p58"/>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24" name="Google Shape;8224;p58"/>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25" name="Google Shape;8225;p58"/>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26" name="Google Shape;8226;p58"/>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27" name="Google Shape;8227;p58"/>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28" name="Google Shape;8228;p58"/>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29" name="Google Shape;8229;p58"/>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30" name="Google Shape;8230;p58"/>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31" name="Google Shape;8231;p58"/>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32" name="Google Shape;8232;p58"/>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33" name="Google Shape;8233;p58"/>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34" name="Google Shape;8234;p58"/>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35" name="Google Shape;8235;p58"/>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36" name="Google Shape;8236;p58"/>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37" name="Google Shape;8237;p58"/>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38" name="Google Shape;8238;p58"/>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39" name="Google Shape;8239;p58"/>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40" name="Google Shape;8240;p58"/>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41" name="Google Shape;8241;p58"/>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42" name="Google Shape;8242;p58"/>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43" name="Google Shape;8243;p58"/>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44" name="Google Shape;8244;p58"/>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45" name="Google Shape;8245;p58"/>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46" name="Google Shape;8246;p58"/>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47" name="Google Shape;8247;p58"/>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48" name="Google Shape;8248;p58"/>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49" name="Google Shape;8249;p58"/>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50" name="Google Shape;8250;p58"/>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51" name="Google Shape;8251;p58"/>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52" name="Google Shape;8252;p58"/>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53" name="Google Shape;8253;p58"/>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54" name="Google Shape;8254;p58"/>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55" name="Google Shape;8255;p58"/>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56" name="Google Shape;8256;p58"/>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57" name="Google Shape;8257;p58"/>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58" name="Google Shape;8258;p58"/>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59" name="Google Shape;8259;p58"/>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60" name="Google Shape;8260;p58"/>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61" name="Google Shape;8261;p58"/>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62" name="Google Shape;8262;p58"/>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63" name="Google Shape;8263;p58"/>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64" name="Google Shape;8264;p58"/>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65" name="Google Shape;8265;p58"/>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66" name="Google Shape;8266;p58"/>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67" name="Google Shape;8267;p58"/>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68" name="Google Shape;8268;p58"/>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69" name="Google Shape;8269;p58"/>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70" name="Google Shape;8270;p58"/>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71" name="Google Shape;8271;p58"/>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72" name="Google Shape;8272;p58"/>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73" name="Google Shape;8273;p58"/>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74" name="Google Shape;8274;p58"/>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75" name="Google Shape;8275;p58"/>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76" name="Google Shape;8276;p58"/>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77" name="Google Shape;8277;p58"/>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78" name="Google Shape;8278;p58"/>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79" name="Google Shape;8279;p58"/>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80" name="Google Shape;8280;p58"/>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81" name="Google Shape;8281;p58"/>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82" name="Google Shape;8282;p58"/>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83" name="Google Shape;8283;p58"/>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84" name="Google Shape;8284;p58"/>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85" name="Google Shape;8285;p58"/>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86" name="Google Shape;8286;p58"/>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87" name="Google Shape;8287;p58"/>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88" name="Google Shape;8288;p58"/>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89" name="Google Shape;8289;p58"/>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90" name="Google Shape;8290;p58"/>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91" name="Google Shape;8291;p58"/>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92" name="Google Shape;8292;p58"/>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93" name="Google Shape;8293;p58"/>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94" name="Google Shape;8294;p58"/>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95" name="Google Shape;8295;p58"/>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96" name="Google Shape;8296;p58"/>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97" name="Google Shape;8297;p58"/>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98" name="Google Shape;8298;p58"/>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99" name="Google Shape;8299;p58"/>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00" name="Google Shape;8300;p58"/>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01" name="Google Shape;8301;p58"/>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02" name="Google Shape;8302;p58"/>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03" name="Google Shape;8303;p58"/>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04" name="Google Shape;8304;p58"/>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05" name="Google Shape;8305;p58"/>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06" name="Google Shape;8306;p58"/>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07" name="Google Shape;8307;p58"/>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08" name="Google Shape;8308;p58"/>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09" name="Google Shape;8309;p58"/>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10" name="Google Shape;8310;p58"/>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11" name="Google Shape;8311;p58"/>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12" name="Google Shape;8312;p58"/>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13" name="Google Shape;8313;p58"/>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14" name="Google Shape;8314;p58"/>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15" name="Google Shape;8315;p58"/>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16" name="Google Shape;8316;p58"/>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17" name="Google Shape;8317;p58"/>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18" name="Google Shape;8318;p58"/>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19" name="Google Shape;8319;p58"/>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20" name="Google Shape;8320;p58"/>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21" name="Google Shape;8321;p58"/>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22" name="Google Shape;8322;p58"/>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23" name="Google Shape;8323;p58"/>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24" name="Google Shape;8324;p58"/>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25" name="Google Shape;8325;p58"/>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26" name="Google Shape;8326;p58"/>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27" name="Google Shape;8327;p58"/>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28" name="Google Shape;8328;p58"/>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29" name="Google Shape;8329;p58"/>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30" name="Google Shape;8330;p58"/>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31" name="Google Shape;8331;p58"/>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32" name="Google Shape;8332;p58"/>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33" name="Google Shape;8333;p58"/>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34" name="Google Shape;8334;p58"/>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35" name="Google Shape;8335;p58"/>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36" name="Google Shape;8336;p58"/>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37" name="Google Shape;8337;p58"/>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38" name="Google Shape;8338;p58"/>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39" name="Google Shape;8339;p58"/>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40" name="Google Shape;8340;p58"/>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41" name="Google Shape;8341;p58"/>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pic>
        <p:nvPicPr>
          <p:cNvPr id="8342" name="Google Shape;8342;p58"/>
          <p:cNvPicPr preferRelativeResize="0"/>
          <p:nvPr/>
        </p:nvPicPr>
        <p:blipFill rotWithShape="1">
          <a:blip r:embed="rId3">
            <a:alphaModFix/>
          </a:blip>
          <a:srcRect b="0" l="0" r="0" t="0"/>
          <a:stretch/>
        </p:blipFill>
        <p:spPr>
          <a:xfrm>
            <a:off x="1981200" y="2747778"/>
            <a:ext cx="8229600" cy="3685974"/>
          </a:xfrm>
          <a:prstGeom prst="rect">
            <a:avLst/>
          </a:prstGeom>
          <a:noFill/>
          <a:ln>
            <a:noFill/>
          </a:ln>
        </p:spPr>
      </p:pic>
    </p:spTree>
  </p:cSld>
  <p:clrMapOvr>
    <a:masterClrMapping/>
  </p:clrMapOvr>
</p:sld>
</file>

<file path=ppt/slides/slide5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6" name="Shape 8346"/>
        <p:cNvGrpSpPr/>
        <p:nvPr/>
      </p:nvGrpSpPr>
      <p:grpSpPr>
        <a:xfrm>
          <a:off x="0" y="0"/>
          <a:ext cx="0" cy="0"/>
          <a:chOff x="0" y="0"/>
          <a:chExt cx="0" cy="0"/>
        </a:xfrm>
      </p:grpSpPr>
      <p:sp>
        <p:nvSpPr>
          <p:cNvPr id="8347" name="Google Shape;8347;p59"/>
          <p:cNvSpPr/>
          <p:nvPr/>
        </p:nvSpPr>
        <p:spPr>
          <a:xfrm>
            <a:off x="500415" y="1301227"/>
            <a:ext cx="11377454" cy="1446550"/>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Interconnection: (Cntd.)</a:t>
            </a:r>
            <a:endParaRPr/>
          </a:p>
          <a:p>
            <a:pPr indent="-342900" lvl="1" marL="800100" marR="0" rtl="0" algn="l">
              <a:spcBef>
                <a:spcPts val="0"/>
              </a:spcBef>
              <a:spcAft>
                <a:spcPts val="0"/>
              </a:spcAft>
              <a:buClr>
                <a:schemeClr val="dk1"/>
              </a:buClr>
              <a:buSzPts val="2200"/>
              <a:buFont typeface="Noto Sans Symbols"/>
              <a:buChar char="⮚"/>
            </a:pPr>
            <a:r>
              <a:rPr b="1" i="1" lang="en-US" sz="2200" u="sng" cap="none" strike="noStrike">
                <a:solidFill>
                  <a:schemeClr val="dk1"/>
                </a:solidFill>
                <a:latin typeface="Cambria"/>
                <a:ea typeface="Cambria"/>
                <a:cs typeface="Cambria"/>
                <a:sym typeface="Cambria"/>
              </a:rPr>
              <a:t>Lateral feedback</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If the feedback of the output of the processing elements is directed back as input to the processing elements in the same layer then it is called </a:t>
            </a:r>
            <a:r>
              <a:rPr b="1" i="0" lang="en-US" sz="2200" u="none" cap="none" strike="noStrike">
                <a:solidFill>
                  <a:schemeClr val="dk1"/>
                </a:solidFill>
                <a:latin typeface="Cambria"/>
                <a:ea typeface="Cambria"/>
                <a:cs typeface="Cambria"/>
                <a:sym typeface="Cambria"/>
              </a:rPr>
              <a:t>lateral feedback</a:t>
            </a:r>
            <a:r>
              <a:rPr b="0" i="0" lang="en-US" sz="2200" u="none" cap="none" strike="noStrike">
                <a:solidFill>
                  <a:schemeClr val="dk1"/>
                </a:solidFill>
                <a:latin typeface="Cambria"/>
                <a:ea typeface="Cambria"/>
                <a:cs typeface="Cambria"/>
                <a:sym typeface="Cambria"/>
              </a:rPr>
              <a:t>.</a:t>
            </a:r>
            <a:endParaRPr/>
          </a:p>
        </p:txBody>
      </p:sp>
      <p:sp>
        <p:nvSpPr>
          <p:cNvPr id="8348" name="Google Shape;8348;p59"/>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8349" name="Google Shape;8349;p59"/>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8350" name="Google Shape;8350;p59"/>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8351" name="Google Shape;8351;p59"/>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8352" name="Google Shape;8352;p59"/>
          <p:cNvGrpSpPr/>
          <p:nvPr/>
        </p:nvGrpSpPr>
        <p:grpSpPr>
          <a:xfrm flipH="1">
            <a:off x="500415" y="164589"/>
            <a:ext cx="987415" cy="917986"/>
            <a:chOff x="5269706" y="2450306"/>
            <a:chExt cx="1654493" cy="1950720"/>
          </a:xfrm>
        </p:grpSpPr>
        <p:sp>
          <p:nvSpPr>
            <p:cNvPr id="8353" name="Google Shape;8353;p59"/>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54" name="Google Shape;8354;p59"/>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55" name="Google Shape;8355;p59"/>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56" name="Google Shape;8356;p59"/>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57" name="Google Shape;8357;p59"/>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58" name="Google Shape;8358;p59"/>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59" name="Google Shape;8359;p59"/>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60" name="Google Shape;8360;p59"/>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61" name="Google Shape;8361;p59"/>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62" name="Google Shape;8362;p59"/>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63" name="Google Shape;8363;p59"/>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64" name="Google Shape;8364;p59"/>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65" name="Google Shape;8365;p59"/>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66" name="Google Shape;8366;p59"/>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67" name="Google Shape;8367;p59"/>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68" name="Google Shape;8368;p59"/>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69" name="Google Shape;8369;p59"/>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70" name="Google Shape;8370;p59"/>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71" name="Google Shape;8371;p59"/>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72" name="Google Shape;8372;p59"/>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73" name="Google Shape;8373;p59"/>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74" name="Google Shape;8374;p59"/>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75" name="Google Shape;8375;p59"/>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76" name="Google Shape;8376;p59"/>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77" name="Google Shape;8377;p59"/>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78" name="Google Shape;8378;p59"/>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79" name="Google Shape;8379;p59"/>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80" name="Google Shape;8380;p59"/>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81" name="Google Shape;8381;p59"/>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82" name="Google Shape;8382;p59"/>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83" name="Google Shape;8383;p59"/>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84" name="Google Shape;8384;p59"/>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85" name="Google Shape;8385;p59"/>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86" name="Google Shape;8386;p59"/>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87" name="Google Shape;8387;p59"/>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88" name="Google Shape;8388;p59"/>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89" name="Google Shape;8389;p59"/>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90" name="Google Shape;8390;p59"/>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91" name="Google Shape;8391;p59"/>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92" name="Google Shape;8392;p59"/>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93" name="Google Shape;8393;p59"/>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94" name="Google Shape;8394;p59"/>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95" name="Google Shape;8395;p59"/>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96" name="Google Shape;8396;p59"/>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97" name="Google Shape;8397;p59"/>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98" name="Google Shape;8398;p59"/>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99" name="Google Shape;8399;p59"/>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00" name="Google Shape;8400;p59"/>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01" name="Google Shape;8401;p59"/>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02" name="Google Shape;8402;p59"/>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03" name="Google Shape;8403;p59"/>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04" name="Google Shape;8404;p59"/>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05" name="Google Shape;8405;p59"/>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06" name="Google Shape;8406;p59"/>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07" name="Google Shape;8407;p59"/>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08" name="Google Shape;8408;p59"/>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09" name="Google Shape;8409;p59"/>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10" name="Google Shape;8410;p59"/>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11" name="Google Shape;8411;p59"/>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12" name="Google Shape;8412;p59"/>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13" name="Google Shape;8413;p59"/>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14" name="Google Shape;8414;p59"/>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15" name="Google Shape;8415;p59"/>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16" name="Google Shape;8416;p59"/>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17" name="Google Shape;8417;p59"/>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18" name="Google Shape;8418;p59"/>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19" name="Google Shape;8419;p59"/>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20" name="Google Shape;8420;p59"/>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21" name="Google Shape;8421;p59"/>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22" name="Google Shape;8422;p59"/>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23" name="Google Shape;8423;p59"/>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24" name="Google Shape;8424;p59"/>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25" name="Google Shape;8425;p59"/>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26" name="Google Shape;8426;p59"/>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27" name="Google Shape;8427;p59"/>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28" name="Google Shape;8428;p59"/>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29" name="Google Shape;8429;p59"/>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30" name="Google Shape;8430;p59"/>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31" name="Google Shape;8431;p59"/>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32" name="Google Shape;8432;p59"/>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33" name="Google Shape;8433;p59"/>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34" name="Google Shape;8434;p59"/>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35" name="Google Shape;8435;p59"/>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36" name="Google Shape;8436;p59"/>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37" name="Google Shape;8437;p59"/>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38" name="Google Shape;8438;p59"/>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39" name="Google Shape;8439;p59"/>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40" name="Google Shape;8440;p59"/>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41" name="Google Shape;8441;p59"/>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42" name="Google Shape;8442;p59"/>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43" name="Google Shape;8443;p59"/>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44" name="Google Shape;8444;p59"/>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45" name="Google Shape;8445;p59"/>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46" name="Google Shape;8446;p59"/>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47" name="Google Shape;8447;p59"/>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48" name="Google Shape;8448;p59"/>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49" name="Google Shape;8449;p59"/>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50" name="Google Shape;8450;p59"/>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51" name="Google Shape;8451;p59"/>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52" name="Google Shape;8452;p59"/>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53" name="Google Shape;8453;p59"/>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54" name="Google Shape;8454;p59"/>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55" name="Google Shape;8455;p59"/>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56" name="Google Shape;8456;p59"/>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57" name="Google Shape;8457;p59"/>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58" name="Google Shape;8458;p59"/>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59" name="Google Shape;8459;p59"/>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60" name="Google Shape;8460;p59"/>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61" name="Google Shape;8461;p59"/>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62" name="Google Shape;8462;p59"/>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63" name="Google Shape;8463;p59"/>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64" name="Google Shape;8464;p59"/>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65" name="Google Shape;8465;p59"/>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66" name="Google Shape;8466;p59"/>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67" name="Google Shape;8467;p59"/>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68" name="Google Shape;8468;p59"/>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69" name="Google Shape;8469;p59"/>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70" name="Google Shape;8470;p59"/>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71" name="Google Shape;8471;p59"/>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72" name="Google Shape;8472;p59"/>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73" name="Google Shape;8473;p59"/>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74" name="Google Shape;8474;p59"/>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75" name="Google Shape;8475;p59"/>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76" name="Google Shape;8476;p59"/>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77" name="Google Shape;8477;p59"/>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78" name="Google Shape;8478;p59"/>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79" name="Google Shape;8479;p59"/>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pic>
        <p:nvPicPr>
          <p:cNvPr id="8480" name="Google Shape;8480;p59"/>
          <p:cNvPicPr preferRelativeResize="0"/>
          <p:nvPr>
            <p:ph idx="1" type="body"/>
          </p:nvPr>
        </p:nvPicPr>
        <p:blipFill rotWithShape="1">
          <a:blip r:embed="rId3">
            <a:alphaModFix/>
          </a:blip>
          <a:srcRect b="0" l="0" r="0" t="0"/>
          <a:stretch/>
        </p:blipFill>
        <p:spPr>
          <a:xfrm>
            <a:off x="2809104" y="2747776"/>
            <a:ext cx="6573792" cy="3667365"/>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16" name="Shape 616"/>
        <p:cNvGrpSpPr/>
        <p:nvPr/>
      </p:nvGrpSpPr>
      <p:grpSpPr>
        <a:xfrm>
          <a:off x="0" y="0"/>
          <a:ext cx="0" cy="0"/>
          <a:chOff x="0" y="0"/>
          <a:chExt cx="0" cy="0"/>
        </a:xfrm>
      </p:grpSpPr>
      <p:sp>
        <p:nvSpPr>
          <p:cNvPr id="617" name="Google Shape;617;p6"/>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618" name="Google Shape;618;p6"/>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619" name="Google Shape;619;p6"/>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620" name="Google Shape;620;p6"/>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Applications of AI (Cntd.)</a:t>
            </a:r>
            <a:endParaRPr/>
          </a:p>
        </p:txBody>
      </p:sp>
      <p:grpSp>
        <p:nvGrpSpPr>
          <p:cNvPr id="621" name="Google Shape;621;p6"/>
          <p:cNvGrpSpPr/>
          <p:nvPr/>
        </p:nvGrpSpPr>
        <p:grpSpPr>
          <a:xfrm flipH="1">
            <a:off x="500415" y="164589"/>
            <a:ext cx="987415" cy="917986"/>
            <a:chOff x="5269706" y="2450306"/>
            <a:chExt cx="1654493" cy="1950720"/>
          </a:xfrm>
        </p:grpSpPr>
        <p:sp>
          <p:nvSpPr>
            <p:cNvPr id="622" name="Google Shape;622;p6"/>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3" name="Google Shape;623;p6"/>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4" name="Google Shape;624;p6"/>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5" name="Google Shape;625;p6"/>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6" name="Google Shape;626;p6"/>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7" name="Google Shape;627;p6"/>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8" name="Google Shape;628;p6"/>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29" name="Google Shape;629;p6"/>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0" name="Google Shape;630;p6"/>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1" name="Google Shape;631;p6"/>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2" name="Google Shape;632;p6"/>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3" name="Google Shape;633;p6"/>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4" name="Google Shape;634;p6"/>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5" name="Google Shape;635;p6"/>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6" name="Google Shape;636;p6"/>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7" name="Google Shape;637;p6"/>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8" name="Google Shape;638;p6"/>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39" name="Google Shape;639;p6"/>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0" name="Google Shape;640;p6"/>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1" name="Google Shape;641;p6"/>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2" name="Google Shape;642;p6"/>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3" name="Google Shape;643;p6"/>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4" name="Google Shape;644;p6"/>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5" name="Google Shape;645;p6"/>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6" name="Google Shape;646;p6"/>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7" name="Google Shape;647;p6"/>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8" name="Google Shape;648;p6"/>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49" name="Google Shape;649;p6"/>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0" name="Google Shape;650;p6"/>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1" name="Google Shape;651;p6"/>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2" name="Google Shape;652;p6"/>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3" name="Google Shape;653;p6"/>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4" name="Google Shape;654;p6"/>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5" name="Google Shape;655;p6"/>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6" name="Google Shape;656;p6"/>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7" name="Google Shape;657;p6"/>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8" name="Google Shape;658;p6"/>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59" name="Google Shape;659;p6"/>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0" name="Google Shape;660;p6"/>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1" name="Google Shape;661;p6"/>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2" name="Google Shape;662;p6"/>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3" name="Google Shape;663;p6"/>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4" name="Google Shape;664;p6"/>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5" name="Google Shape;665;p6"/>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6" name="Google Shape;666;p6"/>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7" name="Google Shape;667;p6"/>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8" name="Google Shape;668;p6"/>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69" name="Google Shape;669;p6"/>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0" name="Google Shape;670;p6"/>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1" name="Google Shape;671;p6"/>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2" name="Google Shape;672;p6"/>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3" name="Google Shape;673;p6"/>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4" name="Google Shape;674;p6"/>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5" name="Google Shape;675;p6"/>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6" name="Google Shape;676;p6"/>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7" name="Google Shape;677;p6"/>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8" name="Google Shape;678;p6"/>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79" name="Google Shape;679;p6"/>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0" name="Google Shape;680;p6"/>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1" name="Google Shape;681;p6"/>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2" name="Google Shape;682;p6"/>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3" name="Google Shape;683;p6"/>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4" name="Google Shape;684;p6"/>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5" name="Google Shape;685;p6"/>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6" name="Google Shape;686;p6"/>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7" name="Google Shape;687;p6"/>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8" name="Google Shape;688;p6"/>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89" name="Google Shape;689;p6"/>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0" name="Google Shape;690;p6"/>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1" name="Google Shape;691;p6"/>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2" name="Google Shape;692;p6"/>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3" name="Google Shape;693;p6"/>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4" name="Google Shape;694;p6"/>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5" name="Google Shape;695;p6"/>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6" name="Google Shape;696;p6"/>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7" name="Google Shape;697;p6"/>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8" name="Google Shape;698;p6"/>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699" name="Google Shape;699;p6"/>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0" name="Google Shape;700;p6"/>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1" name="Google Shape;701;p6"/>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2" name="Google Shape;702;p6"/>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3" name="Google Shape;703;p6"/>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4" name="Google Shape;704;p6"/>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5" name="Google Shape;705;p6"/>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6" name="Google Shape;706;p6"/>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7" name="Google Shape;707;p6"/>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8" name="Google Shape;708;p6"/>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09" name="Google Shape;709;p6"/>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0" name="Google Shape;710;p6"/>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1" name="Google Shape;711;p6"/>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2" name="Google Shape;712;p6"/>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3" name="Google Shape;713;p6"/>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4" name="Google Shape;714;p6"/>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5" name="Google Shape;715;p6"/>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6" name="Google Shape;716;p6"/>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7" name="Google Shape;717;p6"/>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8" name="Google Shape;718;p6"/>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19" name="Google Shape;719;p6"/>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0" name="Google Shape;720;p6"/>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1" name="Google Shape;721;p6"/>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2" name="Google Shape;722;p6"/>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3" name="Google Shape;723;p6"/>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4" name="Google Shape;724;p6"/>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5" name="Google Shape;725;p6"/>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6" name="Google Shape;726;p6"/>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7" name="Google Shape;727;p6"/>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8" name="Google Shape;728;p6"/>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29" name="Google Shape;729;p6"/>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0" name="Google Shape;730;p6"/>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1" name="Google Shape;731;p6"/>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2" name="Google Shape;732;p6"/>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3" name="Google Shape;733;p6"/>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4" name="Google Shape;734;p6"/>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5" name="Google Shape;735;p6"/>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6" name="Google Shape;736;p6"/>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7" name="Google Shape;737;p6"/>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8" name="Google Shape;738;p6"/>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39" name="Google Shape;739;p6"/>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0" name="Google Shape;740;p6"/>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1" name="Google Shape;741;p6"/>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2" name="Google Shape;742;p6"/>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3" name="Google Shape;743;p6"/>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4" name="Google Shape;744;p6"/>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5" name="Google Shape;745;p6"/>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6" name="Google Shape;746;p6"/>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7" name="Google Shape;747;p6"/>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48" name="Google Shape;748;p6"/>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749" name="Google Shape;749;p6"/>
          <p:cNvSpPr/>
          <p:nvPr/>
        </p:nvSpPr>
        <p:spPr>
          <a:xfrm>
            <a:off x="500415" y="1301227"/>
            <a:ext cx="11377454" cy="3139321"/>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Finance –</a:t>
            </a:r>
            <a:r>
              <a:rPr i="1" lang="en-US" sz="2200">
                <a:solidFill>
                  <a:schemeClr val="dk1"/>
                </a:solidFill>
                <a:latin typeface="Cambria"/>
                <a:ea typeface="Cambria"/>
                <a:cs typeface="Cambria"/>
                <a:sym typeface="Cambria"/>
              </a:rPr>
              <a:t> </a:t>
            </a:r>
            <a:r>
              <a:rPr lang="en-US" sz="2200">
                <a:solidFill>
                  <a:schemeClr val="dk1"/>
                </a:solidFill>
                <a:latin typeface="Cambria"/>
                <a:ea typeface="Cambria"/>
                <a:cs typeface="Cambria"/>
                <a:sym typeface="Cambria"/>
              </a:rPr>
              <a:t>to determine future patterns in the market. Trading mainly depends on the ability to predict the future accurately. Machines are great at this because they can crunch a huge amount of data in a short span. Machines can also learn to observe patterns in past data and predict how these patterns might repeat in the future. In the age of ultra-high-frequency trading, financial organizations are turning to AI to improve their stock trading performance and boost profit. </a:t>
            </a:r>
            <a:r>
              <a:rPr b="1" lang="en-US" sz="2200">
                <a:solidFill>
                  <a:schemeClr val="dk1"/>
                </a:solidFill>
                <a:latin typeface="Cambria"/>
                <a:ea typeface="Cambria"/>
                <a:cs typeface="Cambria"/>
                <a:sym typeface="Cambria"/>
              </a:rPr>
              <a:t>For example, </a:t>
            </a:r>
            <a:endParaRPr sz="2200">
              <a:solidFill>
                <a:schemeClr val="dk1"/>
              </a:solidFill>
              <a:latin typeface="Cambria"/>
              <a:ea typeface="Cambria"/>
              <a:cs typeface="Cambria"/>
              <a:sym typeface="Cambria"/>
            </a:endParaRPr>
          </a:p>
          <a:p>
            <a:pPr indent="-342900" lvl="1" marL="800100" marR="0" rtl="0" algn="l">
              <a:spcBef>
                <a:spcPts val="0"/>
              </a:spcBef>
              <a:spcAft>
                <a:spcPts val="0"/>
              </a:spcAft>
              <a:buClr>
                <a:schemeClr val="dk1"/>
              </a:buClr>
              <a:buSzPts val="2200"/>
              <a:buFont typeface="Noto Sans Symbols"/>
              <a:buChar char="⮚"/>
            </a:pPr>
            <a:r>
              <a:rPr b="1" i="0" lang="en-US" sz="2200" u="none" cap="none" strike="noStrike">
                <a:solidFill>
                  <a:schemeClr val="dk1"/>
                </a:solidFill>
                <a:latin typeface="Cambria"/>
                <a:ea typeface="Cambria"/>
                <a:cs typeface="Cambria"/>
                <a:sym typeface="Cambria"/>
              </a:rPr>
              <a:t>Nomura Securities – </a:t>
            </a:r>
            <a:r>
              <a:rPr b="0" i="0" lang="en-US" sz="2200" u="none" cap="none" strike="noStrike">
                <a:solidFill>
                  <a:schemeClr val="dk1"/>
                </a:solidFill>
                <a:latin typeface="Cambria"/>
                <a:ea typeface="Cambria"/>
                <a:cs typeface="Cambria"/>
                <a:sym typeface="Cambria"/>
              </a:rPr>
              <a:t>Japan’s leading brokerage house. The company has been reluctantly pursuing one goal, i.e. to analyze the insights of experienced stock traders with the help of computers.</a:t>
            </a:r>
            <a:endParaRPr b="1" i="0" sz="2200" u="none" cap="none" strike="noStrike">
              <a:solidFill>
                <a:schemeClr val="dk1"/>
              </a:solidFill>
              <a:latin typeface="Cambria"/>
              <a:ea typeface="Cambria"/>
              <a:cs typeface="Cambria"/>
              <a:sym typeface="Cambria"/>
            </a:endParaRPr>
          </a:p>
        </p:txBody>
      </p:sp>
      <p:sp>
        <p:nvSpPr>
          <p:cNvPr id="750" name="Google Shape;750;p6"/>
          <p:cNvSpPr/>
          <p:nvPr/>
        </p:nvSpPr>
        <p:spPr>
          <a:xfrm rot="10800000">
            <a:off x="180310" y="1278815"/>
            <a:ext cx="320105" cy="520850"/>
          </a:xfrm>
          <a:custGeom>
            <a:rect b="b" l="l" r="r" t="t"/>
            <a:pathLst>
              <a:path extrusionOk="0" h="7138182" w="3636337">
                <a:moveTo>
                  <a:pt x="1563551" y="3029061"/>
                </a:moveTo>
                <a:lnTo>
                  <a:pt x="1563551" y="1171769"/>
                </a:lnTo>
                <a:cubicBezTo>
                  <a:pt x="1444523" y="1201084"/>
                  <a:pt x="1330799" y="1254073"/>
                  <a:pt x="1228219" y="1328453"/>
                </a:cubicBezTo>
                <a:cubicBezTo>
                  <a:pt x="927220" y="1546705"/>
                  <a:pt x="771440" y="1913395"/>
                  <a:pt x="823311" y="2281559"/>
                </a:cubicBezTo>
                <a:cubicBezTo>
                  <a:pt x="886035" y="2761950"/>
                  <a:pt x="1181988" y="2923981"/>
                  <a:pt x="1563551" y="3029061"/>
                </a:cubicBezTo>
                <a:close/>
                <a:moveTo>
                  <a:pt x="2056123" y="5971053"/>
                </a:moveTo>
                <a:cubicBezTo>
                  <a:pt x="2180706" y="5941789"/>
                  <a:pt x="2300029" y="5887431"/>
                  <a:pt x="2407191" y="5809729"/>
                </a:cubicBezTo>
                <a:cubicBezTo>
                  <a:pt x="2708190" y="5591477"/>
                  <a:pt x="2863970" y="5224787"/>
                  <a:pt x="2812099" y="4856623"/>
                </a:cubicBezTo>
                <a:cubicBezTo>
                  <a:pt x="2712300" y="4365494"/>
                  <a:pt x="2419393" y="4148018"/>
                  <a:pt x="2056123" y="4007016"/>
                </a:cubicBezTo>
                <a:close/>
                <a:moveTo>
                  <a:pt x="2056123" y="7138182"/>
                </a:moveTo>
                <a:lnTo>
                  <a:pt x="1563551" y="7138182"/>
                </a:lnTo>
                <a:lnTo>
                  <a:pt x="1563551" y="6796553"/>
                </a:lnTo>
                <a:cubicBezTo>
                  <a:pt x="1376287" y="6771102"/>
                  <a:pt x="1191751" y="6715291"/>
                  <a:pt x="1016794" y="6629471"/>
                </a:cubicBezTo>
                <a:cubicBezTo>
                  <a:pt x="412303" y="6332946"/>
                  <a:pt x="21102" y="5726704"/>
                  <a:pt x="0" y="5053734"/>
                </a:cubicBezTo>
                <a:lnTo>
                  <a:pt x="813973" y="5028205"/>
                </a:lnTo>
                <a:cubicBezTo>
                  <a:pt x="825624" y="5399818"/>
                  <a:pt x="1041643" y="5734588"/>
                  <a:pt x="1375441" y="5898325"/>
                </a:cubicBezTo>
                <a:cubicBezTo>
                  <a:pt x="1436179" y="5928119"/>
                  <a:pt x="1499008" y="5951362"/>
                  <a:pt x="1563551" y="5965918"/>
                </a:cubicBezTo>
                <a:lnTo>
                  <a:pt x="1563551" y="3847635"/>
                </a:lnTo>
                <a:cubicBezTo>
                  <a:pt x="920238" y="3662345"/>
                  <a:pt x="233045" y="3450393"/>
                  <a:pt x="16852" y="2382091"/>
                </a:cubicBezTo>
                <a:cubicBezTo>
                  <a:pt x="-73403" y="1719933"/>
                  <a:pt x="208577" y="1061859"/>
                  <a:pt x="750173" y="669157"/>
                </a:cubicBezTo>
                <a:cubicBezTo>
                  <a:pt x="994931" y="491686"/>
                  <a:pt x="1274723" y="381458"/>
                  <a:pt x="1563551" y="341319"/>
                </a:cubicBezTo>
                <a:lnTo>
                  <a:pt x="1563551" y="0"/>
                </a:lnTo>
                <a:lnTo>
                  <a:pt x="2056123" y="0"/>
                </a:lnTo>
                <a:lnTo>
                  <a:pt x="2056123" y="339268"/>
                </a:lnTo>
                <a:cubicBezTo>
                  <a:pt x="2248752" y="363969"/>
                  <a:pt x="2438747" y="420481"/>
                  <a:pt x="2618616" y="508711"/>
                </a:cubicBezTo>
                <a:cubicBezTo>
                  <a:pt x="3223107" y="805237"/>
                  <a:pt x="3614308" y="1411478"/>
                  <a:pt x="3635410" y="2084448"/>
                </a:cubicBezTo>
                <a:lnTo>
                  <a:pt x="2821437" y="2109978"/>
                </a:lnTo>
                <a:cubicBezTo>
                  <a:pt x="2809786" y="1738364"/>
                  <a:pt x="2593767" y="1403594"/>
                  <a:pt x="2259969" y="1239857"/>
                </a:cubicBezTo>
                <a:cubicBezTo>
                  <a:pt x="2194243" y="1207617"/>
                  <a:pt x="2126069" y="1183046"/>
                  <a:pt x="2056123" y="1168235"/>
                </a:cubicBezTo>
                <a:lnTo>
                  <a:pt x="2056123" y="3150890"/>
                </a:lnTo>
                <a:cubicBezTo>
                  <a:pt x="2675271" y="3303511"/>
                  <a:pt x="3347939" y="3564428"/>
                  <a:pt x="3618512" y="4743007"/>
                </a:cubicBezTo>
                <a:cubicBezTo>
                  <a:pt x="3712448" y="5409725"/>
                  <a:pt x="3430336" y="6073786"/>
                  <a:pt x="2885237" y="6469025"/>
                </a:cubicBezTo>
                <a:cubicBezTo>
                  <a:pt x="2636047" y="6649712"/>
                  <a:pt x="2350538" y="6760700"/>
                  <a:pt x="2056123" y="679874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2700">
              <a:solidFill>
                <a:schemeClr val="dk1"/>
              </a:solidFill>
              <a:latin typeface="Calibri"/>
              <a:ea typeface="Calibri"/>
              <a:cs typeface="Calibri"/>
              <a:sym typeface="Calibri"/>
            </a:endParaRPr>
          </a:p>
        </p:txBody>
      </p:sp>
    </p:spTree>
  </p:cSld>
  <p:clrMapOvr>
    <a:masterClrMapping/>
  </p:clrMapOvr>
</p:sld>
</file>

<file path=ppt/slides/slide6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84" name="Shape 8484"/>
        <p:cNvGrpSpPr/>
        <p:nvPr/>
      </p:nvGrpSpPr>
      <p:grpSpPr>
        <a:xfrm>
          <a:off x="0" y="0"/>
          <a:ext cx="0" cy="0"/>
          <a:chOff x="0" y="0"/>
          <a:chExt cx="0" cy="0"/>
        </a:xfrm>
      </p:grpSpPr>
      <p:sp>
        <p:nvSpPr>
          <p:cNvPr id="8485" name="Google Shape;8485;p60"/>
          <p:cNvSpPr/>
          <p:nvPr/>
        </p:nvSpPr>
        <p:spPr>
          <a:xfrm>
            <a:off x="500415" y="1301227"/>
            <a:ext cx="11377454" cy="280076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Interconnection: (Cntd.)</a:t>
            </a:r>
            <a:endParaRPr/>
          </a:p>
          <a:p>
            <a:pPr indent="-342900" lvl="1" marL="800100" marR="0" rtl="0" algn="l">
              <a:spcBef>
                <a:spcPts val="0"/>
              </a:spcBef>
              <a:spcAft>
                <a:spcPts val="0"/>
              </a:spcAft>
              <a:buClr>
                <a:schemeClr val="dk1"/>
              </a:buClr>
              <a:buSzPts val="2200"/>
              <a:buFont typeface="Noto Sans Symbols"/>
              <a:buChar char="⮚"/>
            </a:pPr>
            <a:r>
              <a:rPr b="1" i="1" lang="en-US" sz="2200" u="sng" cap="none" strike="noStrike">
                <a:solidFill>
                  <a:schemeClr val="dk1"/>
                </a:solidFill>
                <a:latin typeface="Cambria"/>
                <a:ea typeface="Cambria"/>
                <a:cs typeface="Cambria"/>
                <a:sym typeface="Cambria"/>
              </a:rPr>
              <a:t>Recurrent network</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Feedback networks with closed loop are called Recurrent Networks.</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Recurrent neural network is a class of artificial neural network where connections between nodes form a directed graph along a sequence. This allows it to exhibit dynamic temporal behavior for a time sequence. Unlike feed forward neural networks, RNNs can use their internal state (memory) to process sequences of inputs.</a:t>
            </a:r>
            <a:endParaRPr/>
          </a:p>
        </p:txBody>
      </p:sp>
      <p:sp>
        <p:nvSpPr>
          <p:cNvPr id="8486" name="Google Shape;8486;p60"/>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8487" name="Google Shape;8487;p60"/>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8488" name="Google Shape;8488;p60"/>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8489" name="Google Shape;8489;p60"/>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8490" name="Google Shape;8490;p60"/>
          <p:cNvGrpSpPr/>
          <p:nvPr/>
        </p:nvGrpSpPr>
        <p:grpSpPr>
          <a:xfrm flipH="1">
            <a:off x="500415" y="164589"/>
            <a:ext cx="987415" cy="917986"/>
            <a:chOff x="5269706" y="2450306"/>
            <a:chExt cx="1654493" cy="1950720"/>
          </a:xfrm>
        </p:grpSpPr>
        <p:sp>
          <p:nvSpPr>
            <p:cNvPr id="8491" name="Google Shape;8491;p60"/>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92" name="Google Shape;8492;p60"/>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93" name="Google Shape;8493;p60"/>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94" name="Google Shape;8494;p60"/>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95" name="Google Shape;8495;p60"/>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96" name="Google Shape;8496;p60"/>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97" name="Google Shape;8497;p60"/>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98" name="Google Shape;8498;p60"/>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99" name="Google Shape;8499;p60"/>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00" name="Google Shape;8500;p60"/>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01" name="Google Shape;8501;p60"/>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02" name="Google Shape;8502;p60"/>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03" name="Google Shape;8503;p60"/>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04" name="Google Shape;8504;p60"/>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05" name="Google Shape;8505;p60"/>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06" name="Google Shape;8506;p60"/>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07" name="Google Shape;8507;p60"/>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08" name="Google Shape;8508;p60"/>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09" name="Google Shape;8509;p60"/>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10" name="Google Shape;8510;p60"/>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11" name="Google Shape;8511;p60"/>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12" name="Google Shape;8512;p60"/>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13" name="Google Shape;8513;p60"/>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14" name="Google Shape;8514;p60"/>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15" name="Google Shape;8515;p60"/>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16" name="Google Shape;8516;p60"/>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17" name="Google Shape;8517;p60"/>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18" name="Google Shape;8518;p60"/>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19" name="Google Shape;8519;p60"/>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20" name="Google Shape;8520;p60"/>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21" name="Google Shape;8521;p60"/>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22" name="Google Shape;8522;p60"/>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23" name="Google Shape;8523;p60"/>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24" name="Google Shape;8524;p60"/>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25" name="Google Shape;8525;p60"/>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26" name="Google Shape;8526;p60"/>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27" name="Google Shape;8527;p60"/>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28" name="Google Shape;8528;p60"/>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29" name="Google Shape;8529;p60"/>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30" name="Google Shape;8530;p60"/>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31" name="Google Shape;8531;p60"/>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32" name="Google Shape;8532;p60"/>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33" name="Google Shape;8533;p60"/>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34" name="Google Shape;8534;p60"/>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35" name="Google Shape;8535;p60"/>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36" name="Google Shape;8536;p60"/>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37" name="Google Shape;8537;p60"/>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38" name="Google Shape;8538;p60"/>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39" name="Google Shape;8539;p60"/>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40" name="Google Shape;8540;p60"/>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41" name="Google Shape;8541;p60"/>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42" name="Google Shape;8542;p60"/>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43" name="Google Shape;8543;p60"/>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44" name="Google Shape;8544;p60"/>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45" name="Google Shape;8545;p60"/>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46" name="Google Shape;8546;p60"/>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47" name="Google Shape;8547;p60"/>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48" name="Google Shape;8548;p60"/>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49" name="Google Shape;8549;p60"/>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50" name="Google Shape;8550;p60"/>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51" name="Google Shape;8551;p60"/>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52" name="Google Shape;8552;p60"/>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53" name="Google Shape;8553;p60"/>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54" name="Google Shape;8554;p60"/>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55" name="Google Shape;8555;p60"/>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56" name="Google Shape;8556;p60"/>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57" name="Google Shape;8557;p60"/>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58" name="Google Shape;8558;p60"/>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59" name="Google Shape;8559;p60"/>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60" name="Google Shape;8560;p60"/>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61" name="Google Shape;8561;p60"/>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62" name="Google Shape;8562;p60"/>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63" name="Google Shape;8563;p60"/>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64" name="Google Shape;8564;p60"/>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65" name="Google Shape;8565;p60"/>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66" name="Google Shape;8566;p60"/>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67" name="Google Shape;8567;p60"/>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68" name="Google Shape;8568;p60"/>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69" name="Google Shape;8569;p60"/>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70" name="Google Shape;8570;p60"/>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71" name="Google Shape;8571;p60"/>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72" name="Google Shape;8572;p60"/>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73" name="Google Shape;8573;p60"/>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74" name="Google Shape;8574;p60"/>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75" name="Google Shape;8575;p60"/>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76" name="Google Shape;8576;p60"/>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77" name="Google Shape;8577;p60"/>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78" name="Google Shape;8578;p60"/>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79" name="Google Shape;8579;p60"/>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80" name="Google Shape;8580;p60"/>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81" name="Google Shape;8581;p60"/>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82" name="Google Shape;8582;p60"/>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83" name="Google Shape;8583;p60"/>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84" name="Google Shape;8584;p60"/>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85" name="Google Shape;8585;p60"/>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86" name="Google Shape;8586;p60"/>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87" name="Google Shape;8587;p60"/>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88" name="Google Shape;8588;p60"/>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89" name="Google Shape;8589;p60"/>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90" name="Google Shape;8590;p60"/>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91" name="Google Shape;8591;p60"/>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92" name="Google Shape;8592;p60"/>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93" name="Google Shape;8593;p60"/>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94" name="Google Shape;8594;p60"/>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95" name="Google Shape;8595;p60"/>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96" name="Google Shape;8596;p60"/>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97" name="Google Shape;8597;p60"/>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98" name="Google Shape;8598;p60"/>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99" name="Google Shape;8599;p60"/>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00" name="Google Shape;8600;p60"/>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01" name="Google Shape;8601;p60"/>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02" name="Google Shape;8602;p60"/>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03" name="Google Shape;8603;p60"/>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04" name="Google Shape;8604;p60"/>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05" name="Google Shape;8605;p60"/>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06" name="Google Shape;8606;p60"/>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07" name="Google Shape;8607;p60"/>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08" name="Google Shape;8608;p60"/>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09" name="Google Shape;8609;p60"/>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10" name="Google Shape;8610;p60"/>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11" name="Google Shape;8611;p60"/>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12" name="Google Shape;8612;p60"/>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13" name="Google Shape;8613;p60"/>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14" name="Google Shape;8614;p60"/>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15" name="Google Shape;8615;p60"/>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16" name="Google Shape;8616;p60"/>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17" name="Google Shape;8617;p60"/>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8618" name="Google Shape;8618;p60"/>
          <p:cNvSpPr/>
          <p:nvPr/>
        </p:nvSpPr>
        <p:spPr>
          <a:xfrm>
            <a:off x="1696994" y="4155137"/>
            <a:ext cx="6096000" cy="1785104"/>
          </a:xfrm>
          <a:prstGeom prst="rect">
            <a:avLst/>
          </a:prstGeom>
          <a:noFill/>
          <a:ln>
            <a:noFill/>
          </a:ln>
        </p:spPr>
        <p:txBody>
          <a:bodyPr anchorCtr="0" anchor="t" bIns="45700" lIns="91425" spcFirstLastPara="1" rIns="91425" wrap="square" tIns="45700">
            <a:spAutoFit/>
          </a:bodyPr>
          <a:lstStyle/>
          <a:p>
            <a:pPr indent="-457200" lvl="0" marL="457200" marR="0" rtl="0" algn="l">
              <a:spcBef>
                <a:spcPts val="0"/>
              </a:spcBef>
              <a:spcAft>
                <a:spcPts val="0"/>
              </a:spcAft>
              <a:buClr>
                <a:schemeClr val="dk1"/>
              </a:buClr>
              <a:buSzPts val="2200"/>
              <a:buFont typeface="Calibri"/>
              <a:buAutoNum type="arabicPeriod"/>
            </a:pPr>
            <a:r>
              <a:rPr lang="en-US" sz="2200">
                <a:solidFill>
                  <a:schemeClr val="dk1"/>
                </a:solidFill>
                <a:latin typeface="Cambria"/>
                <a:ea typeface="Cambria"/>
                <a:cs typeface="Cambria"/>
                <a:sym typeface="Cambria"/>
              </a:rPr>
              <a:t>Single node with own feedback</a:t>
            </a:r>
            <a:endParaRPr/>
          </a:p>
          <a:p>
            <a:pPr indent="-457200" lvl="0" marL="457200" marR="0" rtl="0" algn="l">
              <a:spcBef>
                <a:spcPts val="0"/>
              </a:spcBef>
              <a:spcAft>
                <a:spcPts val="0"/>
              </a:spcAft>
              <a:buClr>
                <a:schemeClr val="dk1"/>
              </a:buClr>
              <a:buSzPts val="2200"/>
              <a:buFont typeface="Calibri"/>
              <a:buAutoNum type="arabicPeriod"/>
            </a:pPr>
            <a:r>
              <a:rPr lang="en-US" sz="2200">
                <a:solidFill>
                  <a:schemeClr val="dk1"/>
                </a:solidFill>
                <a:latin typeface="Cambria"/>
                <a:ea typeface="Cambria"/>
                <a:cs typeface="Cambria"/>
                <a:sym typeface="Cambria"/>
              </a:rPr>
              <a:t>Competitive networks</a:t>
            </a:r>
            <a:endParaRPr/>
          </a:p>
          <a:p>
            <a:pPr indent="-457200" lvl="0" marL="457200" marR="0" rtl="0" algn="l">
              <a:spcBef>
                <a:spcPts val="0"/>
              </a:spcBef>
              <a:spcAft>
                <a:spcPts val="0"/>
              </a:spcAft>
              <a:buClr>
                <a:schemeClr val="dk1"/>
              </a:buClr>
              <a:buSzPts val="2200"/>
              <a:buFont typeface="Calibri"/>
              <a:buAutoNum type="arabicPeriod"/>
            </a:pPr>
            <a:r>
              <a:rPr lang="en-US" sz="2200">
                <a:solidFill>
                  <a:schemeClr val="dk1"/>
                </a:solidFill>
                <a:latin typeface="Cambria"/>
                <a:ea typeface="Cambria"/>
                <a:cs typeface="Cambria"/>
                <a:sym typeface="Cambria"/>
              </a:rPr>
              <a:t>Single-layer recurrent networks</a:t>
            </a:r>
            <a:endParaRPr/>
          </a:p>
          <a:p>
            <a:pPr indent="-457200" lvl="0" marL="457200" marR="0" rtl="0" algn="l">
              <a:spcBef>
                <a:spcPts val="0"/>
              </a:spcBef>
              <a:spcAft>
                <a:spcPts val="0"/>
              </a:spcAft>
              <a:buClr>
                <a:schemeClr val="dk1"/>
              </a:buClr>
              <a:buSzPts val="2200"/>
              <a:buFont typeface="Calibri"/>
              <a:buAutoNum type="arabicPeriod"/>
            </a:pPr>
            <a:r>
              <a:rPr lang="en-US" sz="2200">
                <a:solidFill>
                  <a:schemeClr val="dk1"/>
                </a:solidFill>
                <a:latin typeface="Cambria"/>
                <a:ea typeface="Cambria"/>
                <a:cs typeface="Cambria"/>
                <a:sym typeface="Cambria"/>
              </a:rPr>
              <a:t>Multilayer recurrent networks</a:t>
            </a:r>
            <a:endParaRPr/>
          </a:p>
          <a:p>
            <a:pPr indent="-457200" lvl="0" marL="457200" marR="0" rtl="0" algn="l">
              <a:spcBef>
                <a:spcPts val="0"/>
              </a:spcBef>
              <a:spcAft>
                <a:spcPts val="0"/>
              </a:spcAft>
              <a:buClr>
                <a:schemeClr val="dk1"/>
              </a:buClr>
              <a:buSzPts val="2200"/>
              <a:buFont typeface="Calibri"/>
              <a:buAutoNum type="arabicPeriod"/>
            </a:pPr>
            <a:r>
              <a:rPr lang="en-US" sz="2200">
                <a:solidFill>
                  <a:schemeClr val="dk1"/>
                </a:solidFill>
                <a:latin typeface="Cambria"/>
                <a:ea typeface="Cambria"/>
                <a:cs typeface="Cambria"/>
                <a:sym typeface="Cambria"/>
              </a:rPr>
              <a:t>Jordan Network</a:t>
            </a:r>
            <a:endParaRPr/>
          </a:p>
        </p:txBody>
      </p:sp>
    </p:spTree>
  </p:cSld>
  <p:clrMapOvr>
    <a:masterClrMapping/>
  </p:clrMapOvr>
</p:sld>
</file>

<file path=ppt/slides/slide6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22" name="Shape 8622"/>
        <p:cNvGrpSpPr/>
        <p:nvPr/>
      </p:nvGrpSpPr>
      <p:grpSpPr>
        <a:xfrm>
          <a:off x="0" y="0"/>
          <a:ext cx="0" cy="0"/>
          <a:chOff x="0" y="0"/>
          <a:chExt cx="0" cy="0"/>
        </a:xfrm>
      </p:grpSpPr>
      <p:sp>
        <p:nvSpPr>
          <p:cNvPr id="8623" name="Google Shape;8623;p61"/>
          <p:cNvSpPr/>
          <p:nvPr/>
        </p:nvSpPr>
        <p:spPr>
          <a:xfrm>
            <a:off x="500415" y="1301227"/>
            <a:ext cx="11377454" cy="769441"/>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Interconnection: (Cntd.)</a:t>
            </a:r>
            <a:endParaRPr/>
          </a:p>
          <a:p>
            <a:pPr indent="-342900" lvl="1" marL="800100" marR="0" rtl="0" algn="l">
              <a:spcBef>
                <a:spcPts val="0"/>
              </a:spcBef>
              <a:spcAft>
                <a:spcPts val="0"/>
              </a:spcAft>
              <a:buClr>
                <a:schemeClr val="dk1"/>
              </a:buClr>
              <a:buSzPts val="2200"/>
              <a:buFont typeface="Noto Sans Symbols"/>
              <a:buChar char="⮚"/>
            </a:pPr>
            <a:r>
              <a:rPr b="1" i="1" lang="en-US" sz="2200" u="sng" cap="none" strike="noStrike">
                <a:solidFill>
                  <a:schemeClr val="dk1"/>
                </a:solidFill>
                <a:latin typeface="Cambria"/>
                <a:ea typeface="Cambria"/>
                <a:cs typeface="Cambria"/>
                <a:sym typeface="Cambria"/>
              </a:rPr>
              <a:t>Recurrent network (Cntd.)</a:t>
            </a:r>
            <a:endParaRPr/>
          </a:p>
        </p:txBody>
      </p:sp>
      <p:sp>
        <p:nvSpPr>
          <p:cNvPr id="8624" name="Google Shape;8624;p61"/>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8625" name="Google Shape;8625;p61"/>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8626" name="Google Shape;8626;p61"/>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8627" name="Google Shape;8627;p61"/>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8628" name="Google Shape;8628;p61"/>
          <p:cNvGrpSpPr/>
          <p:nvPr/>
        </p:nvGrpSpPr>
        <p:grpSpPr>
          <a:xfrm flipH="1">
            <a:off x="500415" y="164589"/>
            <a:ext cx="987415" cy="917986"/>
            <a:chOff x="5269706" y="2450306"/>
            <a:chExt cx="1654493" cy="1950720"/>
          </a:xfrm>
        </p:grpSpPr>
        <p:sp>
          <p:nvSpPr>
            <p:cNvPr id="8629" name="Google Shape;8629;p61"/>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30" name="Google Shape;8630;p61"/>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31" name="Google Shape;8631;p61"/>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32" name="Google Shape;8632;p61"/>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33" name="Google Shape;8633;p61"/>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34" name="Google Shape;8634;p61"/>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35" name="Google Shape;8635;p61"/>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36" name="Google Shape;8636;p61"/>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37" name="Google Shape;8637;p61"/>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38" name="Google Shape;8638;p61"/>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39" name="Google Shape;8639;p61"/>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40" name="Google Shape;8640;p61"/>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41" name="Google Shape;8641;p61"/>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42" name="Google Shape;8642;p61"/>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43" name="Google Shape;8643;p61"/>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44" name="Google Shape;8644;p61"/>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45" name="Google Shape;8645;p61"/>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46" name="Google Shape;8646;p61"/>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47" name="Google Shape;8647;p61"/>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48" name="Google Shape;8648;p61"/>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49" name="Google Shape;8649;p61"/>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50" name="Google Shape;8650;p61"/>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51" name="Google Shape;8651;p61"/>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52" name="Google Shape;8652;p61"/>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53" name="Google Shape;8653;p61"/>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54" name="Google Shape;8654;p61"/>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55" name="Google Shape;8655;p61"/>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56" name="Google Shape;8656;p61"/>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57" name="Google Shape;8657;p61"/>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58" name="Google Shape;8658;p61"/>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59" name="Google Shape;8659;p61"/>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60" name="Google Shape;8660;p61"/>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61" name="Google Shape;8661;p61"/>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62" name="Google Shape;8662;p61"/>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63" name="Google Shape;8663;p61"/>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64" name="Google Shape;8664;p61"/>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65" name="Google Shape;8665;p61"/>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66" name="Google Shape;8666;p61"/>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67" name="Google Shape;8667;p61"/>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68" name="Google Shape;8668;p61"/>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69" name="Google Shape;8669;p61"/>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70" name="Google Shape;8670;p61"/>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71" name="Google Shape;8671;p61"/>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72" name="Google Shape;8672;p61"/>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73" name="Google Shape;8673;p61"/>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74" name="Google Shape;8674;p61"/>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75" name="Google Shape;8675;p61"/>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76" name="Google Shape;8676;p61"/>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77" name="Google Shape;8677;p61"/>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78" name="Google Shape;8678;p61"/>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79" name="Google Shape;8679;p61"/>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80" name="Google Shape;8680;p61"/>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81" name="Google Shape;8681;p61"/>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82" name="Google Shape;8682;p61"/>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83" name="Google Shape;8683;p61"/>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84" name="Google Shape;8684;p61"/>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85" name="Google Shape;8685;p61"/>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86" name="Google Shape;8686;p61"/>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87" name="Google Shape;8687;p61"/>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88" name="Google Shape;8688;p61"/>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89" name="Google Shape;8689;p61"/>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90" name="Google Shape;8690;p61"/>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91" name="Google Shape;8691;p61"/>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92" name="Google Shape;8692;p61"/>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93" name="Google Shape;8693;p61"/>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94" name="Google Shape;8694;p61"/>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95" name="Google Shape;8695;p61"/>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96" name="Google Shape;8696;p61"/>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97" name="Google Shape;8697;p61"/>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98" name="Google Shape;8698;p61"/>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99" name="Google Shape;8699;p61"/>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00" name="Google Shape;8700;p61"/>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01" name="Google Shape;8701;p61"/>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02" name="Google Shape;8702;p61"/>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03" name="Google Shape;8703;p61"/>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04" name="Google Shape;8704;p61"/>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05" name="Google Shape;8705;p61"/>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06" name="Google Shape;8706;p61"/>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07" name="Google Shape;8707;p61"/>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08" name="Google Shape;8708;p61"/>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09" name="Google Shape;8709;p61"/>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10" name="Google Shape;8710;p61"/>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11" name="Google Shape;8711;p61"/>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12" name="Google Shape;8712;p61"/>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13" name="Google Shape;8713;p61"/>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14" name="Google Shape;8714;p61"/>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15" name="Google Shape;8715;p61"/>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16" name="Google Shape;8716;p61"/>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17" name="Google Shape;8717;p61"/>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18" name="Google Shape;8718;p61"/>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19" name="Google Shape;8719;p61"/>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20" name="Google Shape;8720;p61"/>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21" name="Google Shape;8721;p61"/>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22" name="Google Shape;8722;p61"/>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23" name="Google Shape;8723;p61"/>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24" name="Google Shape;8724;p61"/>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25" name="Google Shape;8725;p61"/>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26" name="Google Shape;8726;p61"/>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27" name="Google Shape;8727;p61"/>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28" name="Google Shape;8728;p61"/>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29" name="Google Shape;8729;p61"/>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30" name="Google Shape;8730;p61"/>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31" name="Google Shape;8731;p61"/>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32" name="Google Shape;8732;p61"/>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33" name="Google Shape;8733;p61"/>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34" name="Google Shape;8734;p61"/>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35" name="Google Shape;8735;p61"/>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36" name="Google Shape;8736;p61"/>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37" name="Google Shape;8737;p61"/>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38" name="Google Shape;8738;p61"/>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39" name="Google Shape;8739;p61"/>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40" name="Google Shape;8740;p61"/>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41" name="Google Shape;8741;p61"/>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42" name="Google Shape;8742;p61"/>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43" name="Google Shape;8743;p61"/>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44" name="Google Shape;8744;p61"/>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45" name="Google Shape;8745;p61"/>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46" name="Google Shape;8746;p61"/>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47" name="Google Shape;8747;p61"/>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48" name="Google Shape;8748;p61"/>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49" name="Google Shape;8749;p61"/>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50" name="Google Shape;8750;p61"/>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51" name="Google Shape;8751;p61"/>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52" name="Google Shape;8752;p61"/>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53" name="Google Shape;8753;p61"/>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54" name="Google Shape;8754;p61"/>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55" name="Google Shape;8755;p61"/>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pic>
        <p:nvPicPr>
          <p:cNvPr id="8756" name="Google Shape;8756;p61"/>
          <p:cNvPicPr preferRelativeResize="0"/>
          <p:nvPr/>
        </p:nvPicPr>
        <p:blipFill rotWithShape="1">
          <a:blip r:embed="rId3">
            <a:alphaModFix/>
          </a:blip>
          <a:srcRect b="0" l="0" r="0" t="0"/>
          <a:stretch/>
        </p:blipFill>
        <p:spPr>
          <a:xfrm>
            <a:off x="3255808" y="3072540"/>
            <a:ext cx="5866667" cy="2580952"/>
          </a:xfrm>
          <a:prstGeom prst="rect">
            <a:avLst/>
          </a:prstGeom>
          <a:noFill/>
          <a:ln>
            <a:noFill/>
          </a:ln>
        </p:spPr>
      </p:pic>
      <p:sp>
        <p:nvSpPr>
          <p:cNvPr id="8757" name="Google Shape;8757;p61"/>
          <p:cNvSpPr/>
          <p:nvPr/>
        </p:nvSpPr>
        <p:spPr>
          <a:xfrm>
            <a:off x="1184841" y="2216011"/>
            <a:ext cx="4638001" cy="430887"/>
          </a:xfrm>
          <a:prstGeom prst="rect">
            <a:avLst/>
          </a:prstGeom>
          <a:noFill/>
          <a:ln>
            <a:noFill/>
          </a:ln>
        </p:spPr>
        <p:txBody>
          <a:bodyPr anchorCtr="0" anchor="t" bIns="45700" lIns="91425" spcFirstLastPara="1" rIns="91425" wrap="square" tIns="45700">
            <a:spAutoFit/>
          </a:bodyPr>
          <a:lstStyle/>
          <a:p>
            <a:pPr indent="-457200" lvl="0" marL="457200" marR="0" rtl="0" algn="l">
              <a:spcBef>
                <a:spcPts val="0"/>
              </a:spcBef>
              <a:spcAft>
                <a:spcPts val="0"/>
              </a:spcAft>
              <a:buClr>
                <a:schemeClr val="dk1"/>
              </a:buClr>
              <a:buSzPts val="2200"/>
              <a:buFont typeface="Noto Sans Symbols"/>
              <a:buChar char="▪"/>
            </a:pPr>
            <a:r>
              <a:rPr b="1" lang="en-US" sz="2200">
                <a:solidFill>
                  <a:schemeClr val="dk1"/>
                </a:solidFill>
                <a:latin typeface="Cambria"/>
                <a:ea typeface="Cambria"/>
                <a:cs typeface="Cambria"/>
                <a:sym typeface="Cambria"/>
              </a:rPr>
              <a:t>Single node with own feedback</a:t>
            </a:r>
            <a:endParaRPr b="1" sz="2200">
              <a:solidFill>
                <a:schemeClr val="dk1"/>
              </a:solidFill>
              <a:latin typeface="Calibri"/>
              <a:ea typeface="Calibri"/>
              <a:cs typeface="Calibri"/>
              <a:sym typeface="Calibri"/>
            </a:endParaRPr>
          </a:p>
        </p:txBody>
      </p:sp>
    </p:spTree>
  </p:cSld>
  <p:clrMapOvr>
    <a:masterClrMapping/>
  </p:clrMapOvr>
</p:sld>
</file>

<file path=ppt/slides/slide6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1" name="Shape 8761"/>
        <p:cNvGrpSpPr/>
        <p:nvPr/>
      </p:nvGrpSpPr>
      <p:grpSpPr>
        <a:xfrm>
          <a:off x="0" y="0"/>
          <a:ext cx="0" cy="0"/>
          <a:chOff x="0" y="0"/>
          <a:chExt cx="0" cy="0"/>
        </a:xfrm>
      </p:grpSpPr>
      <p:sp>
        <p:nvSpPr>
          <p:cNvPr id="8762" name="Google Shape;8762;p62"/>
          <p:cNvSpPr/>
          <p:nvPr/>
        </p:nvSpPr>
        <p:spPr>
          <a:xfrm>
            <a:off x="500415" y="1301227"/>
            <a:ext cx="11377454" cy="769441"/>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Interconnection: (Cntd.)</a:t>
            </a:r>
            <a:endParaRPr/>
          </a:p>
          <a:p>
            <a:pPr indent="-342900" lvl="1" marL="800100" marR="0" rtl="0" algn="l">
              <a:spcBef>
                <a:spcPts val="0"/>
              </a:spcBef>
              <a:spcAft>
                <a:spcPts val="0"/>
              </a:spcAft>
              <a:buClr>
                <a:schemeClr val="dk1"/>
              </a:buClr>
              <a:buSzPts val="2200"/>
              <a:buFont typeface="Noto Sans Symbols"/>
              <a:buChar char="⮚"/>
            </a:pPr>
            <a:r>
              <a:rPr b="1" i="1" lang="en-US" sz="2200" u="sng" cap="none" strike="noStrike">
                <a:solidFill>
                  <a:schemeClr val="dk1"/>
                </a:solidFill>
                <a:latin typeface="Cambria"/>
                <a:ea typeface="Cambria"/>
                <a:cs typeface="Cambria"/>
                <a:sym typeface="Cambria"/>
              </a:rPr>
              <a:t>Recurrent network (Cntd.)</a:t>
            </a:r>
            <a:endParaRPr/>
          </a:p>
        </p:txBody>
      </p:sp>
      <p:sp>
        <p:nvSpPr>
          <p:cNvPr id="8763" name="Google Shape;8763;p62"/>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8764" name="Google Shape;8764;p62"/>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8765" name="Google Shape;8765;p62"/>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8766" name="Google Shape;8766;p62"/>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8767" name="Google Shape;8767;p62"/>
          <p:cNvGrpSpPr/>
          <p:nvPr/>
        </p:nvGrpSpPr>
        <p:grpSpPr>
          <a:xfrm flipH="1">
            <a:off x="500415" y="164589"/>
            <a:ext cx="987415" cy="917986"/>
            <a:chOff x="5269706" y="2450306"/>
            <a:chExt cx="1654493" cy="1950720"/>
          </a:xfrm>
        </p:grpSpPr>
        <p:sp>
          <p:nvSpPr>
            <p:cNvPr id="8768" name="Google Shape;8768;p62"/>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69" name="Google Shape;8769;p62"/>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70" name="Google Shape;8770;p62"/>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71" name="Google Shape;8771;p62"/>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72" name="Google Shape;8772;p62"/>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73" name="Google Shape;8773;p62"/>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74" name="Google Shape;8774;p62"/>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75" name="Google Shape;8775;p62"/>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76" name="Google Shape;8776;p62"/>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77" name="Google Shape;8777;p62"/>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78" name="Google Shape;8778;p62"/>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79" name="Google Shape;8779;p62"/>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80" name="Google Shape;8780;p62"/>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81" name="Google Shape;8781;p62"/>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82" name="Google Shape;8782;p62"/>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83" name="Google Shape;8783;p62"/>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84" name="Google Shape;8784;p62"/>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85" name="Google Shape;8785;p62"/>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86" name="Google Shape;8786;p62"/>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87" name="Google Shape;8787;p62"/>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88" name="Google Shape;8788;p62"/>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89" name="Google Shape;8789;p62"/>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90" name="Google Shape;8790;p62"/>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91" name="Google Shape;8791;p62"/>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92" name="Google Shape;8792;p62"/>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93" name="Google Shape;8793;p62"/>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94" name="Google Shape;8794;p62"/>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95" name="Google Shape;8795;p62"/>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96" name="Google Shape;8796;p62"/>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97" name="Google Shape;8797;p62"/>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98" name="Google Shape;8798;p62"/>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99" name="Google Shape;8799;p62"/>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00" name="Google Shape;8800;p62"/>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01" name="Google Shape;8801;p62"/>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02" name="Google Shape;8802;p62"/>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03" name="Google Shape;8803;p62"/>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04" name="Google Shape;8804;p62"/>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05" name="Google Shape;8805;p62"/>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06" name="Google Shape;8806;p62"/>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07" name="Google Shape;8807;p62"/>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08" name="Google Shape;8808;p62"/>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09" name="Google Shape;8809;p62"/>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10" name="Google Shape;8810;p62"/>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11" name="Google Shape;8811;p62"/>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12" name="Google Shape;8812;p62"/>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13" name="Google Shape;8813;p62"/>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14" name="Google Shape;8814;p62"/>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15" name="Google Shape;8815;p62"/>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16" name="Google Shape;8816;p62"/>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17" name="Google Shape;8817;p62"/>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18" name="Google Shape;8818;p62"/>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19" name="Google Shape;8819;p62"/>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20" name="Google Shape;8820;p62"/>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21" name="Google Shape;8821;p62"/>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22" name="Google Shape;8822;p62"/>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23" name="Google Shape;8823;p62"/>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24" name="Google Shape;8824;p62"/>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25" name="Google Shape;8825;p62"/>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26" name="Google Shape;8826;p62"/>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27" name="Google Shape;8827;p62"/>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28" name="Google Shape;8828;p62"/>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29" name="Google Shape;8829;p62"/>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30" name="Google Shape;8830;p62"/>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31" name="Google Shape;8831;p62"/>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32" name="Google Shape;8832;p62"/>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33" name="Google Shape;8833;p62"/>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34" name="Google Shape;8834;p62"/>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35" name="Google Shape;8835;p62"/>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36" name="Google Shape;8836;p62"/>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37" name="Google Shape;8837;p62"/>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38" name="Google Shape;8838;p62"/>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39" name="Google Shape;8839;p62"/>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40" name="Google Shape;8840;p62"/>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41" name="Google Shape;8841;p62"/>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42" name="Google Shape;8842;p62"/>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43" name="Google Shape;8843;p62"/>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44" name="Google Shape;8844;p62"/>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45" name="Google Shape;8845;p62"/>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46" name="Google Shape;8846;p62"/>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47" name="Google Shape;8847;p62"/>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48" name="Google Shape;8848;p62"/>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49" name="Google Shape;8849;p62"/>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50" name="Google Shape;8850;p62"/>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51" name="Google Shape;8851;p62"/>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52" name="Google Shape;8852;p62"/>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53" name="Google Shape;8853;p62"/>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54" name="Google Shape;8854;p62"/>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55" name="Google Shape;8855;p62"/>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56" name="Google Shape;8856;p62"/>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57" name="Google Shape;8857;p62"/>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58" name="Google Shape;8858;p62"/>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59" name="Google Shape;8859;p62"/>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60" name="Google Shape;8860;p62"/>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61" name="Google Shape;8861;p62"/>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62" name="Google Shape;8862;p62"/>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63" name="Google Shape;8863;p62"/>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64" name="Google Shape;8864;p62"/>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65" name="Google Shape;8865;p62"/>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66" name="Google Shape;8866;p62"/>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67" name="Google Shape;8867;p62"/>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68" name="Google Shape;8868;p62"/>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69" name="Google Shape;8869;p62"/>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70" name="Google Shape;8870;p62"/>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71" name="Google Shape;8871;p62"/>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72" name="Google Shape;8872;p62"/>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73" name="Google Shape;8873;p62"/>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74" name="Google Shape;8874;p62"/>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75" name="Google Shape;8875;p62"/>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76" name="Google Shape;8876;p62"/>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77" name="Google Shape;8877;p62"/>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78" name="Google Shape;8878;p62"/>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79" name="Google Shape;8879;p62"/>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80" name="Google Shape;8880;p62"/>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81" name="Google Shape;8881;p62"/>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82" name="Google Shape;8882;p62"/>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83" name="Google Shape;8883;p62"/>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84" name="Google Shape;8884;p62"/>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85" name="Google Shape;8885;p62"/>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86" name="Google Shape;8886;p62"/>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87" name="Google Shape;8887;p62"/>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88" name="Google Shape;8888;p62"/>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89" name="Google Shape;8889;p62"/>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90" name="Google Shape;8890;p62"/>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91" name="Google Shape;8891;p62"/>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92" name="Google Shape;8892;p62"/>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93" name="Google Shape;8893;p62"/>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94" name="Google Shape;8894;p62"/>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8895" name="Google Shape;8895;p62"/>
          <p:cNvSpPr txBox="1"/>
          <p:nvPr/>
        </p:nvSpPr>
        <p:spPr>
          <a:xfrm>
            <a:off x="500415" y="2233941"/>
            <a:ext cx="11377454" cy="1107996"/>
          </a:xfrm>
          <a:prstGeom prst="rect">
            <a:avLst/>
          </a:prstGeom>
          <a:noFill/>
          <a:ln>
            <a:noFill/>
          </a:ln>
        </p:spPr>
        <p:txBody>
          <a:bodyPr anchorCtr="0" anchor="t" bIns="45700" lIns="91425" spcFirstLastPara="1" rIns="91425" wrap="square" tIns="45700">
            <a:spAutoFit/>
          </a:bodyPr>
          <a:lstStyle/>
          <a:p>
            <a:pPr indent="-342900" lvl="0" marL="342900" marR="0" rtl="0" algn="l">
              <a:spcBef>
                <a:spcPts val="0"/>
              </a:spcBef>
              <a:spcAft>
                <a:spcPts val="0"/>
              </a:spcAft>
              <a:buClr>
                <a:schemeClr val="dk1"/>
              </a:buClr>
              <a:buSzPts val="2200"/>
              <a:buFont typeface="Noto Sans Symbols"/>
              <a:buChar char="▪"/>
            </a:pPr>
            <a:r>
              <a:rPr b="1" lang="en-US" sz="2200">
                <a:solidFill>
                  <a:schemeClr val="dk1"/>
                </a:solidFill>
                <a:latin typeface="Cambria"/>
                <a:ea typeface="Cambria"/>
                <a:cs typeface="Cambria"/>
                <a:sym typeface="Cambria"/>
              </a:rPr>
              <a:t>Fully recurrent network (Competitive networks)</a:t>
            </a:r>
            <a:endParaRPr/>
          </a:p>
          <a:p>
            <a:pPr indent="0" lvl="0" marL="0" marR="0" rtl="0" algn="l">
              <a:spcBef>
                <a:spcPts val="0"/>
              </a:spcBef>
              <a:spcAft>
                <a:spcPts val="0"/>
              </a:spcAft>
              <a:buNone/>
            </a:pPr>
            <a:r>
              <a:rPr lang="en-US" sz="2200">
                <a:solidFill>
                  <a:schemeClr val="dk1"/>
                </a:solidFill>
                <a:latin typeface="Cambria"/>
                <a:ea typeface="Cambria"/>
                <a:cs typeface="Cambria"/>
                <a:sym typeface="Cambria"/>
              </a:rPr>
              <a:t>It is the simplest neural network architecture because all nodes are connected to all other nodes and each node works as both input and output.</a:t>
            </a:r>
            <a:endParaRPr/>
          </a:p>
        </p:txBody>
      </p:sp>
      <p:pic>
        <p:nvPicPr>
          <p:cNvPr id="8896" name="Google Shape;8896;p62"/>
          <p:cNvPicPr preferRelativeResize="0"/>
          <p:nvPr/>
        </p:nvPicPr>
        <p:blipFill rotWithShape="1">
          <a:blip r:embed="rId3">
            <a:alphaModFix/>
          </a:blip>
          <a:srcRect b="0" l="0" r="0" t="0"/>
          <a:stretch/>
        </p:blipFill>
        <p:spPr>
          <a:xfrm>
            <a:off x="3247768" y="3505210"/>
            <a:ext cx="4905632" cy="2673168"/>
          </a:xfrm>
          <a:prstGeom prst="rect">
            <a:avLst/>
          </a:prstGeom>
          <a:noFill/>
          <a:ln>
            <a:noFill/>
          </a:ln>
        </p:spPr>
      </p:pic>
    </p:spTree>
  </p:cSld>
  <p:clrMapOvr>
    <a:masterClrMapping/>
  </p:clrMapOvr>
</p:sld>
</file>

<file path=ppt/slides/slide6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0" name="Shape 8900"/>
        <p:cNvGrpSpPr/>
        <p:nvPr/>
      </p:nvGrpSpPr>
      <p:grpSpPr>
        <a:xfrm>
          <a:off x="0" y="0"/>
          <a:ext cx="0" cy="0"/>
          <a:chOff x="0" y="0"/>
          <a:chExt cx="0" cy="0"/>
        </a:xfrm>
      </p:grpSpPr>
      <p:sp>
        <p:nvSpPr>
          <p:cNvPr id="8901" name="Google Shape;8901;p63"/>
          <p:cNvSpPr/>
          <p:nvPr/>
        </p:nvSpPr>
        <p:spPr>
          <a:xfrm>
            <a:off x="500415" y="1301227"/>
            <a:ext cx="11377454" cy="769441"/>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Interconnection: (Cntd.)</a:t>
            </a:r>
            <a:endParaRPr/>
          </a:p>
          <a:p>
            <a:pPr indent="-342900" lvl="1" marL="800100" marR="0" rtl="0" algn="l">
              <a:spcBef>
                <a:spcPts val="0"/>
              </a:spcBef>
              <a:spcAft>
                <a:spcPts val="0"/>
              </a:spcAft>
              <a:buClr>
                <a:schemeClr val="dk1"/>
              </a:buClr>
              <a:buSzPts val="2200"/>
              <a:buFont typeface="Noto Sans Symbols"/>
              <a:buChar char="⮚"/>
            </a:pPr>
            <a:r>
              <a:rPr b="1" i="1" lang="en-US" sz="2200" u="sng" cap="none" strike="noStrike">
                <a:solidFill>
                  <a:schemeClr val="dk1"/>
                </a:solidFill>
                <a:latin typeface="Cambria"/>
                <a:ea typeface="Cambria"/>
                <a:cs typeface="Cambria"/>
                <a:sym typeface="Cambria"/>
              </a:rPr>
              <a:t>Recurrent network (Cntd.)</a:t>
            </a:r>
            <a:endParaRPr/>
          </a:p>
        </p:txBody>
      </p:sp>
      <p:sp>
        <p:nvSpPr>
          <p:cNvPr id="8902" name="Google Shape;8902;p63"/>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8903" name="Google Shape;8903;p63"/>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8904" name="Google Shape;8904;p63"/>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8905" name="Google Shape;8905;p63"/>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8906" name="Google Shape;8906;p63"/>
          <p:cNvGrpSpPr/>
          <p:nvPr/>
        </p:nvGrpSpPr>
        <p:grpSpPr>
          <a:xfrm flipH="1">
            <a:off x="500415" y="164589"/>
            <a:ext cx="987415" cy="917986"/>
            <a:chOff x="5269706" y="2450306"/>
            <a:chExt cx="1654493" cy="1950720"/>
          </a:xfrm>
        </p:grpSpPr>
        <p:sp>
          <p:nvSpPr>
            <p:cNvPr id="8907" name="Google Shape;8907;p63"/>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08" name="Google Shape;8908;p63"/>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09" name="Google Shape;8909;p63"/>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10" name="Google Shape;8910;p63"/>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11" name="Google Shape;8911;p63"/>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12" name="Google Shape;8912;p63"/>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13" name="Google Shape;8913;p63"/>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14" name="Google Shape;8914;p63"/>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15" name="Google Shape;8915;p63"/>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16" name="Google Shape;8916;p63"/>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17" name="Google Shape;8917;p63"/>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18" name="Google Shape;8918;p63"/>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19" name="Google Shape;8919;p63"/>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20" name="Google Shape;8920;p63"/>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21" name="Google Shape;8921;p63"/>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22" name="Google Shape;8922;p63"/>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23" name="Google Shape;8923;p63"/>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24" name="Google Shape;8924;p63"/>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25" name="Google Shape;8925;p63"/>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26" name="Google Shape;8926;p63"/>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27" name="Google Shape;8927;p63"/>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28" name="Google Shape;8928;p63"/>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29" name="Google Shape;8929;p63"/>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30" name="Google Shape;8930;p63"/>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31" name="Google Shape;8931;p63"/>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32" name="Google Shape;8932;p63"/>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33" name="Google Shape;8933;p63"/>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34" name="Google Shape;8934;p63"/>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35" name="Google Shape;8935;p63"/>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36" name="Google Shape;8936;p63"/>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37" name="Google Shape;8937;p63"/>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38" name="Google Shape;8938;p63"/>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39" name="Google Shape;8939;p63"/>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40" name="Google Shape;8940;p63"/>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41" name="Google Shape;8941;p63"/>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42" name="Google Shape;8942;p63"/>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43" name="Google Shape;8943;p63"/>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44" name="Google Shape;8944;p63"/>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45" name="Google Shape;8945;p63"/>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46" name="Google Shape;8946;p63"/>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47" name="Google Shape;8947;p63"/>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48" name="Google Shape;8948;p63"/>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49" name="Google Shape;8949;p63"/>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50" name="Google Shape;8950;p63"/>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51" name="Google Shape;8951;p63"/>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52" name="Google Shape;8952;p63"/>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53" name="Google Shape;8953;p63"/>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54" name="Google Shape;8954;p63"/>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55" name="Google Shape;8955;p63"/>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56" name="Google Shape;8956;p63"/>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57" name="Google Shape;8957;p63"/>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58" name="Google Shape;8958;p63"/>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59" name="Google Shape;8959;p63"/>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60" name="Google Shape;8960;p63"/>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61" name="Google Shape;8961;p63"/>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62" name="Google Shape;8962;p63"/>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63" name="Google Shape;8963;p63"/>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64" name="Google Shape;8964;p63"/>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65" name="Google Shape;8965;p63"/>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66" name="Google Shape;8966;p63"/>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67" name="Google Shape;8967;p63"/>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68" name="Google Shape;8968;p63"/>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69" name="Google Shape;8969;p63"/>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70" name="Google Shape;8970;p63"/>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71" name="Google Shape;8971;p63"/>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72" name="Google Shape;8972;p63"/>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73" name="Google Shape;8973;p63"/>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74" name="Google Shape;8974;p63"/>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75" name="Google Shape;8975;p63"/>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76" name="Google Shape;8976;p63"/>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77" name="Google Shape;8977;p63"/>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78" name="Google Shape;8978;p63"/>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79" name="Google Shape;8979;p63"/>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80" name="Google Shape;8980;p63"/>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81" name="Google Shape;8981;p63"/>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82" name="Google Shape;8982;p63"/>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83" name="Google Shape;8983;p63"/>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84" name="Google Shape;8984;p63"/>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85" name="Google Shape;8985;p63"/>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86" name="Google Shape;8986;p63"/>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87" name="Google Shape;8987;p63"/>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88" name="Google Shape;8988;p63"/>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89" name="Google Shape;8989;p63"/>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90" name="Google Shape;8990;p63"/>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91" name="Google Shape;8991;p63"/>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92" name="Google Shape;8992;p63"/>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93" name="Google Shape;8993;p63"/>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94" name="Google Shape;8994;p63"/>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95" name="Google Shape;8995;p63"/>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96" name="Google Shape;8996;p63"/>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97" name="Google Shape;8997;p63"/>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98" name="Google Shape;8998;p63"/>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99" name="Google Shape;8999;p63"/>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00" name="Google Shape;9000;p63"/>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01" name="Google Shape;9001;p63"/>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02" name="Google Shape;9002;p63"/>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03" name="Google Shape;9003;p63"/>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04" name="Google Shape;9004;p63"/>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05" name="Google Shape;9005;p63"/>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06" name="Google Shape;9006;p63"/>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07" name="Google Shape;9007;p63"/>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08" name="Google Shape;9008;p63"/>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09" name="Google Shape;9009;p63"/>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10" name="Google Shape;9010;p63"/>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11" name="Google Shape;9011;p63"/>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12" name="Google Shape;9012;p63"/>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13" name="Google Shape;9013;p63"/>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14" name="Google Shape;9014;p63"/>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15" name="Google Shape;9015;p63"/>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16" name="Google Shape;9016;p63"/>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17" name="Google Shape;9017;p63"/>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18" name="Google Shape;9018;p63"/>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19" name="Google Shape;9019;p63"/>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20" name="Google Shape;9020;p63"/>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21" name="Google Shape;9021;p63"/>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22" name="Google Shape;9022;p63"/>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23" name="Google Shape;9023;p63"/>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24" name="Google Shape;9024;p63"/>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25" name="Google Shape;9025;p63"/>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26" name="Google Shape;9026;p63"/>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27" name="Google Shape;9027;p63"/>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28" name="Google Shape;9028;p63"/>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29" name="Google Shape;9029;p63"/>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30" name="Google Shape;9030;p63"/>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31" name="Google Shape;9031;p63"/>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32" name="Google Shape;9032;p63"/>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33" name="Google Shape;9033;p63"/>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pic>
        <p:nvPicPr>
          <p:cNvPr id="9034" name="Google Shape;9034;p63"/>
          <p:cNvPicPr preferRelativeResize="0"/>
          <p:nvPr/>
        </p:nvPicPr>
        <p:blipFill rotWithShape="1">
          <a:blip r:embed="rId3">
            <a:alphaModFix/>
          </a:blip>
          <a:srcRect b="0" l="0" r="0" t="0"/>
          <a:stretch/>
        </p:blipFill>
        <p:spPr>
          <a:xfrm>
            <a:off x="6437771" y="2289320"/>
            <a:ext cx="5057143" cy="3419048"/>
          </a:xfrm>
          <a:prstGeom prst="rect">
            <a:avLst/>
          </a:prstGeom>
          <a:noFill/>
          <a:ln>
            <a:noFill/>
          </a:ln>
        </p:spPr>
      </p:pic>
      <p:sp>
        <p:nvSpPr>
          <p:cNvPr id="9035" name="Google Shape;9035;p63"/>
          <p:cNvSpPr txBox="1"/>
          <p:nvPr/>
        </p:nvSpPr>
        <p:spPr>
          <a:xfrm>
            <a:off x="428367" y="2424897"/>
            <a:ext cx="5585255" cy="1785104"/>
          </a:xfrm>
          <a:prstGeom prst="rect">
            <a:avLst/>
          </a:prstGeom>
          <a:noFill/>
          <a:ln>
            <a:noFill/>
          </a:ln>
        </p:spPr>
        <p:txBody>
          <a:bodyPr anchorCtr="0" anchor="t" bIns="45700" lIns="91425" spcFirstLastPara="1" rIns="91425" wrap="square" tIns="45700">
            <a:spAutoFit/>
          </a:bodyPr>
          <a:lstStyle/>
          <a:p>
            <a:pPr indent="-342900" lvl="0" marL="342900" marR="0" rtl="0" algn="l">
              <a:spcBef>
                <a:spcPts val="0"/>
              </a:spcBef>
              <a:spcAft>
                <a:spcPts val="0"/>
              </a:spcAft>
              <a:buClr>
                <a:schemeClr val="dk1"/>
              </a:buClr>
              <a:buSzPts val="2200"/>
              <a:buFont typeface="Noto Sans Symbols"/>
              <a:buChar char="▪"/>
            </a:pPr>
            <a:r>
              <a:rPr b="1" lang="en-US" sz="2200">
                <a:solidFill>
                  <a:schemeClr val="dk1"/>
                </a:solidFill>
                <a:latin typeface="Cambria"/>
                <a:ea typeface="Cambria"/>
                <a:cs typeface="Cambria"/>
                <a:sym typeface="Cambria"/>
              </a:rPr>
              <a:t>Single-layer recurrent network</a:t>
            </a:r>
            <a:endParaRPr/>
          </a:p>
          <a:p>
            <a:pPr indent="0" lvl="0" marL="0" marR="0" rtl="0" algn="l">
              <a:spcBef>
                <a:spcPts val="0"/>
              </a:spcBef>
              <a:spcAft>
                <a:spcPts val="0"/>
              </a:spcAft>
              <a:buNone/>
            </a:pPr>
            <a:r>
              <a:rPr lang="en-US" sz="2200">
                <a:solidFill>
                  <a:schemeClr val="dk1"/>
                </a:solidFill>
                <a:latin typeface="Cambria"/>
                <a:ea typeface="Cambria"/>
                <a:cs typeface="Cambria"/>
                <a:sym typeface="Cambria"/>
              </a:rPr>
              <a:t>This network is single layer network with feedback connection in which processing element’s output can be directed back to itself or to other processing element or both. </a:t>
            </a:r>
            <a:endParaRPr/>
          </a:p>
        </p:txBody>
      </p:sp>
    </p:spTree>
  </p:cSld>
  <p:clrMapOvr>
    <a:masterClrMapping/>
  </p:clrMapOvr>
</p:sld>
</file>

<file path=ppt/slides/slide6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39" name="Shape 9039"/>
        <p:cNvGrpSpPr/>
        <p:nvPr/>
      </p:nvGrpSpPr>
      <p:grpSpPr>
        <a:xfrm>
          <a:off x="0" y="0"/>
          <a:ext cx="0" cy="0"/>
          <a:chOff x="0" y="0"/>
          <a:chExt cx="0" cy="0"/>
        </a:xfrm>
      </p:grpSpPr>
      <p:sp>
        <p:nvSpPr>
          <p:cNvPr id="9040" name="Google Shape;9040;p64"/>
          <p:cNvSpPr/>
          <p:nvPr/>
        </p:nvSpPr>
        <p:spPr>
          <a:xfrm>
            <a:off x="500415" y="1301227"/>
            <a:ext cx="11377454" cy="769441"/>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Interconnection: (Cntd.)</a:t>
            </a:r>
            <a:endParaRPr/>
          </a:p>
          <a:p>
            <a:pPr indent="-342900" lvl="1" marL="800100" marR="0" rtl="0" algn="l">
              <a:spcBef>
                <a:spcPts val="0"/>
              </a:spcBef>
              <a:spcAft>
                <a:spcPts val="0"/>
              </a:spcAft>
              <a:buClr>
                <a:schemeClr val="dk1"/>
              </a:buClr>
              <a:buSzPts val="2200"/>
              <a:buFont typeface="Noto Sans Symbols"/>
              <a:buChar char="⮚"/>
            </a:pPr>
            <a:r>
              <a:rPr b="1" i="1" lang="en-US" sz="2200" u="sng" cap="none" strike="noStrike">
                <a:solidFill>
                  <a:schemeClr val="dk1"/>
                </a:solidFill>
                <a:latin typeface="Cambria"/>
                <a:ea typeface="Cambria"/>
                <a:cs typeface="Cambria"/>
                <a:sym typeface="Cambria"/>
              </a:rPr>
              <a:t>Recurrent network (Cntd.)</a:t>
            </a:r>
            <a:endParaRPr/>
          </a:p>
        </p:txBody>
      </p:sp>
      <p:sp>
        <p:nvSpPr>
          <p:cNvPr id="9041" name="Google Shape;9041;p64"/>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9042" name="Google Shape;9042;p64"/>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9043" name="Google Shape;9043;p64"/>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9044" name="Google Shape;9044;p64"/>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9045" name="Google Shape;9045;p64"/>
          <p:cNvGrpSpPr/>
          <p:nvPr/>
        </p:nvGrpSpPr>
        <p:grpSpPr>
          <a:xfrm flipH="1">
            <a:off x="500415" y="164589"/>
            <a:ext cx="987415" cy="917986"/>
            <a:chOff x="5269706" y="2450306"/>
            <a:chExt cx="1654493" cy="1950720"/>
          </a:xfrm>
        </p:grpSpPr>
        <p:sp>
          <p:nvSpPr>
            <p:cNvPr id="9046" name="Google Shape;9046;p64"/>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47" name="Google Shape;9047;p64"/>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48" name="Google Shape;9048;p64"/>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49" name="Google Shape;9049;p64"/>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50" name="Google Shape;9050;p64"/>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51" name="Google Shape;9051;p64"/>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52" name="Google Shape;9052;p64"/>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53" name="Google Shape;9053;p64"/>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54" name="Google Shape;9054;p64"/>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55" name="Google Shape;9055;p64"/>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56" name="Google Shape;9056;p64"/>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57" name="Google Shape;9057;p64"/>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58" name="Google Shape;9058;p64"/>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59" name="Google Shape;9059;p64"/>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60" name="Google Shape;9060;p64"/>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61" name="Google Shape;9061;p64"/>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62" name="Google Shape;9062;p64"/>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63" name="Google Shape;9063;p64"/>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64" name="Google Shape;9064;p64"/>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65" name="Google Shape;9065;p64"/>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66" name="Google Shape;9066;p64"/>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67" name="Google Shape;9067;p64"/>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68" name="Google Shape;9068;p64"/>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69" name="Google Shape;9069;p64"/>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70" name="Google Shape;9070;p64"/>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71" name="Google Shape;9071;p64"/>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72" name="Google Shape;9072;p64"/>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73" name="Google Shape;9073;p64"/>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74" name="Google Shape;9074;p64"/>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75" name="Google Shape;9075;p64"/>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76" name="Google Shape;9076;p64"/>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77" name="Google Shape;9077;p64"/>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78" name="Google Shape;9078;p64"/>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79" name="Google Shape;9079;p64"/>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80" name="Google Shape;9080;p64"/>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81" name="Google Shape;9081;p64"/>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82" name="Google Shape;9082;p64"/>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83" name="Google Shape;9083;p64"/>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84" name="Google Shape;9084;p64"/>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85" name="Google Shape;9085;p64"/>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86" name="Google Shape;9086;p64"/>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87" name="Google Shape;9087;p64"/>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88" name="Google Shape;9088;p64"/>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89" name="Google Shape;9089;p64"/>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90" name="Google Shape;9090;p64"/>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91" name="Google Shape;9091;p64"/>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92" name="Google Shape;9092;p64"/>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93" name="Google Shape;9093;p64"/>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94" name="Google Shape;9094;p64"/>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95" name="Google Shape;9095;p64"/>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96" name="Google Shape;9096;p64"/>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97" name="Google Shape;9097;p64"/>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98" name="Google Shape;9098;p64"/>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99" name="Google Shape;9099;p64"/>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00" name="Google Shape;9100;p64"/>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01" name="Google Shape;9101;p64"/>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02" name="Google Shape;9102;p64"/>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03" name="Google Shape;9103;p64"/>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04" name="Google Shape;9104;p64"/>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05" name="Google Shape;9105;p64"/>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06" name="Google Shape;9106;p64"/>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07" name="Google Shape;9107;p64"/>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08" name="Google Shape;9108;p64"/>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09" name="Google Shape;9109;p64"/>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10" name="Google Shape;9110;p64"/>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11" name="Google Shape;9111;p64"/>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12" name="Google Shape;9112;p64"/>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13" name="Google Shape;9113;p64"/>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14" name="Google Shape;9114;p64"/>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15" name="Google Shape;9115;p64"/>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16" name="Google Shape;9116;p64"/>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17" name="Google Shape;9117;p64"/>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18" name="Google Shape;9118;p64"/>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19" name="Google Shape;9119;p64"/>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20" name="Google Shape;9120;p64"/>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21" name="Google Shape;9121;p64"/>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22" name="Google Shape;9122;p64"/>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23" name="Google Shape;9123;p64"/>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24" name="Google Shape;9124;p64"/>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25" name="Google Shape;9125;p64"/>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26" name="Google Shape;9126;p64"/>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27" name="Google Shape;9127;p64"/>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28" name="Google Shape;9128;p64"/>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29" name="Google Shape;9129;p64"/>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30" name="Google Shape;9130;p64"/>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31" name="Google Shape;9131;p64"/>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32" name="Google Shape;9132;p64"/>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33" name="Google Shape;9133;p64"/>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34" name="Google Shape;9134;p64"/>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35" name="Google Shape;9135;p64"/>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36" name="Google Shape;9136;p64"/>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37" name="Google Shape;9137;p64"/>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38" name="Google Shape;9138;p64"/>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39" name="Google Shape;9139;p64"/>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40" name="Google Shape;9140;p64"/>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41" name="Google Shape;9141;p64"/>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42" name="Google Shape;9142;p64"/>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43" name="Google Shape;9143;p64"/>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44" name="Google Shape;9144;p64"/>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45" name="Google Shape;9145;p64"/>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46" name="Google Shape;9146;p64"/>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47" name="Google Shape;9147;p64"/>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48" name="Google Shape;9148;p64"/>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49" name="Google Shape;9149;p64"/>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50" name="Google Shape;9150;p64"/>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51" name="Google Shape;9151;p64"/>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52" name="Google Shape;9152;p64"/>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53" name="Google Shape;9153;p64"/>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54" name="Google Shape;9154;p64"/>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55" name="Google Shape;9155;p64"/>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56" name="Google Shape;9156;p64"/>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57" name="Google Shape;9157;p64"/>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58" name="Google Shape;9158;p64"/>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59" name="Google Shape;9159;p64"/>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60" name="Google Shape;9160;p64"/>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61" name="Google Shape;9161;p64"/>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62" name="Google Shape;9162;p64"/>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63" name="Google Shape;9163;p64"/>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64" name="Google Shape;9164;p64"/>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65" name="Google Shape;9165;p64"/>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66" name="Google Shape;9166;p64"/>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67" name="Google Shape;9167;p64"/>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68" name="Google Shape;9168;p64"/>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69" name="Google Shape;9169;p64"/>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70" name="Google Shape;9170;p64"/>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71" name="Google Shape;9171;p64"/>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72" name="Google Shape;9172;p64"/>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9173" name="Google Shape;9173;p64"/>
          <p:cNvSpPr txBox="1"/>
          <p:nvPr/>
        </p:nvSpPr>
        <p:spPr>
          <a:xfrm>
            <a:off x="115331" y="2309565"/>
            <a:ext cx="6367847" cy="3816429"/>
          </a:xfrm>
          <a:prstGeom prst="rect">
            <a:avLst/>
          </a:prstGeom>
          <a:noFill/>
          <a:ln>
            <a:noFill/>
          </a:ln>
        </p:spPr>
        <p:txBody>
          <a:bodyPr anchorCtr="0" anchor="t" bIns="45700" lIns="91425" spcFirstLastPara="1" rIns="91425" wrap="square" tIns="45700">
            <a:spAutoFit/>
          </a:bodyPr>
          <a:lstStyle/>
          <a:p>
            <a:pPr indent="-342900" lvl="0" marL="342900" marR="0" rtl="0" algn="l">
              <a:spcBef>
                <a:spcPts val="0"/>
              </a:spcBef>
              <a:spcAft>
                <a:spcPts val="0"/>
              </a:spcAft>
              <a:buClr>
                <a:schemeClr val="dk1"/>
              </a:buClr>
              <a:buSzPts val="2200"/>
              <a:buFont typeface="Noto Sans Symbols"/>
              <a:buChar char="▪"/>
            </a:pPr>
            <a:r>
              <a:rPr b="1" lang="en-US" sz="2200">
                <a:solidFill>
                  <a:schemeClr val="dk1"/>
                </a:solidFill>
                <a:latin typeface="Cambria"/>
                <a:ea typeface="Cambria"/>
                <a:cs typeface="Cambria"/>
                <a:sym typeface="Cambria"/>
              </a:rPr>
              <a:t>Multi-layer recurrent network</a:t>
            </a:r>
            <a:endParaRPr/>
          </a:p>
          <a:p>
            <a:pPr indent="0" lvl="0" marL="0" marR="0" rtl="0" algn="l">
              <a:spcBef>
                <a:spcPts val="0"/>
              </a:spcBef>
              <a:spcAft>
                <a:spcPts val="0"/>
              </a:spcAft>
              <a:buNone/>
            </a:pPr>
            <a:r>
              <a:rPr lang="en-US" sz="2200">
                <a:solidFill>
                  <a:schemeClr val="dk1"/>
                </a:solidFill>
                <a:latin typeface="Cambria"/>
                <a:ea typeface="Cambria"/>
                <a:cs typeface="Cambria"/>
                <a:sym typeface="Cambria"/>
              </a:rPr>
              <a:t>In this type of network, processing element output can be directed to the processing element in the same layer and in the preceding layer forming a multilayer recurrent network. They perform the same task for every element of a sequence, with the output being depended on the previous computations. Inputs are not needed at each time step. The main feature of an Recurrent Neural Network is its hidden state, which captures some information about a sequence.</a:t>
            </a:r>
            <a:endParaRPr/>
          </a:p>
        </p:txBody>
      </p:sp>
      <p:pic>
        <p:nvPicPr>
          <p:cNvPr id="9174" name="Google Shape;9174;p64"/>
          <p:cNvPicPr preferRelativeResize="0"/>
          <p:nvPr/>
        </p:nvPicPr>
        <p:blipFill rotWithShape="1">
          <a:blip r:embed="rId3">
            <a:alphaModFix/>
          </a:blip>
          <a:srcRect b="0" l="0" r="0" t="0"/>
          <a:stretch/>
        </p:blipFill>
        <p:spPr>
          <a:xfrm>
            <a:off x="6558566" y="2480175"/>
            <a:ext cx="5533333" cy="3466667"/>
          </a:xfrm>
          <a:prstGeom prst="rect">
            <a:avLst/>
          </a:prstGeom>
          <a:noFill/>
          <a:ln>
            <a:noFill/>
          </a:ln>
        </p:spPr>
      </p:pic>
    </p:spTree>
  </p:cSld>
  <p:clrMapOvr>
    <a:masterClrMapping/>
  </p:clrMapOvr>
</p:sld>
</file>

<file path=ppt/slides/slide6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78" name="Shape 9178"/>
        <p:cNvGrpSpPr/>
        <p:nvPr/>
      </p:nvGrpSpPr>
      <p:grpSpPr>
        <a:xfrm>
          <a:off x="0" y="0"/>
          <a:ext cx="0" cy="0"/>
          <a:chOff x="0" y="0"/>
          <a:chExt cx="0" cy="0"/>
        </a:xfrm>
      </p:grpSpPr>
      <p:sp>
        <p:nvSpPr>
          <p:cNvPr id="9179" name="Google Shape;9179;p65"/>
          <p:cNvSpPr/>
          <p:nvPr/>
        </p:nvSpPr>
        <p:spPr>
          <a:xfrm>
            <a:off x="500415" y="1301227"/>
            <a:ext cx="11377454" cy="769441"/>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Interconnection: (Cntd.)</a:t>
            </a:r>
            <a:endParaRPr/>
          </a:p>
          <a:p>
            <a:pPr indent="-342900" lvl="1" marL="800100" marR="0" rtl="0" algn="l">
              <a:spcBef>
                <a:spcPts val="0"/>
              </a:spcBef>
              <a:spcAft>
                <a:spcPts val="0"/>
              </a:spcAft>
              <a:buClr>
                <a:schemeClr val="dk1"/>
              </a:buClr>
              <a:buSzPts val="2200"/>
              <a:buFont typeface="Noto Sans Symbols"/>
              <a:buChar char="⮚"/>
            </a:pPr>
            <a:r>
              <a:rPr b="1" i="1" lang="en-US" sz="2200" u="sng" cap="none" strike="noStrike">
                <a:solidFill>
                  <a:schemeClr val="dk1"/>
                </a:solidFill>
                <a:latin typeface="Cambria"/>
                <a:ea typeface="Cambria"/>
                <a:cs typeface="Cambria"/>
                <a:sym typeface="Cambria"/>
              </a:rPr>
              <a:t>Recurrent network (Cntd.)</a:t>
            </a:r>
            <a:endParaRPr/>
          </a:p>
        </p:txBody>
      </p:sp>
      <p:sp>
        <p:nvSpPr>
          <p:cNvPr id="9180" name="Google Shape;9180;p65"/>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9181" name="Google Shape;9181;p65"/>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9182" name="Google Shape;9182;p65"/>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9183" name="Google Shape;9183;p65"/>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9184" name="Google Shape;9184;p65"/>
          <p:cNvGrpSpPr/>
          <p:nvPr/>
        </p:nvGrpSpPr>
        <p:grpSpPr>
          <a:xfrm flipH="1">
            <a:off x="500415" y="164589"/>
            <a:ext cx="987415" cy="917986"/>
            <a:chOff x="5269706" y="2450306"/>
            <a:chExt cx="1654493" cy="1950720"/>
          </a:xfrm>
        </p:grpSpPr>
        <p:sp>
          <p:nvSpPr>
            <p:cNvPr id="9185" name="Google Shape;9185;p65"/>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86" name="Google Shape;9186;p65"/>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87" name="Google Shape;9187;p65"/>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88" name="Google Shape;9188;p65"/>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89" name="Google Shape;9189;p65"/>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90" name="Google Shape;9190;p65"/>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91" name="Google Shape;9191;p65"/>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92" name="Google Shape;9192;p65"/>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93" name="Google Shape;9193;p65"/>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94" name="Google Shape;9194;p65"/>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95" name="Google Shape;9195;p65"/>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96" name="Google Shape;9196;p65"/>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97" name="Google Shape;9197;p65"/>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98" name="Google Shape;9198;p65"/>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99" name="Google Shape;9199;p65"/>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00" name="Google Shape;9200;p65"/>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01" name="Google Shape;9201;p65"/>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02" name="Google Shape;9202;p65"/>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03" name="Google Shape;9203;p65"/>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04" name="Google Shape;9204;p65"/>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05" name="Google Shape;9205;p65"/>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06" name="Google Shape;9206;p65"/>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07" name="Google Shape;9207;p65"/>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08" name="Google Shape;9208;p65"/>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09" name="Google Shape;9209;p65"/>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10" name="Google Shape;9210;p65"/>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11" name="Google Shape;9211;p65"/>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12" name="Google Shape;9212;p65"/>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13" name="Google Shape;9213;p65"/>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14" name="Google Shape;9214;p65"/>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15" name="Google Shape;9215;p65"/>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16" name="Google Shape;9216;p65"/>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17" name="Google Shape;9217;p65"/>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18" name="Google Shape;9218;p65"/>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19" name="Google Shape;9219;p65"/>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20" name="Google Shape;9220;p65"/>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21" name="Google Shape;9221;p65"/>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22" name="Google Shape;9222;p65"/>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23" name="Google Shape;9223;p65"/>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24" name="Google Shape;9224;p65"/>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25" name="Google Shape;9225;p65"/>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26" name="Google Shape;9226;p65"/>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27" name="Google Shape;9227;p65"/>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28" name="Google Shape;9228;p65"/>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29" name="Google Shape;9229;p65"/>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30" name="Google Shape;9230;p65"/>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31" name="Google Shape;9231;p65"/>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32" name="Google Shape;9232;p65"/>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33" name="Google Shape;9233;p65"/>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34" name="Google Shape;9234;p65"/>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35" name="Google Shape;9235;p65"/>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36" name="Google Shape;9236;p65"/>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37" name="Google Shape;9237;p65"/>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38" name="Google Shape;9238;p65"/>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39" name="Google Shape;9239;p65"/>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40" name="Google Shape;9240;p65"/>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41" name="Google Shape;9241;p65"/>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42" name="Google Shape;9242;p65"/>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43" name="Google Shape;9243;p65"/>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44" name="Google Shape;9244;p65"/>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45" name="Google Shape;9245;p65"/>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46" name="Google Shape;9246;p65"/>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47" name="Google Shape;9247;p65"/>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48" name="Google Shape;9248;p65"/>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49" name="Google Shape;9249;p65"/>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50" name="Google Shape;9250;p65"/>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51" name="Google Shape;9251;p65"/>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52" name="Google Shape;9252;p65"/>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53" name="Google Shape;9253;p65"/>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54" name="Google Shape;9254;p65"/>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55" name="Google Shape;9255;p65"/>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56" name="Google Shape;9256;p65"/>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57" name="Google Shape;9257;p65"/>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58" name="Google Shape;9258;p65"/>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59" name="Google Shape;9259;p65"/>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60" name="Google Shape;9260;p65"/>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61" name="Google Shape;9261;p65"/>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62" name="Google Shape;9262;p65"/>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63" name="Google Shape;9263;p65"/>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64" name="Google Shape;9264;p65"/>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65" name="Google Shape;9265;p65"/>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66" name="Google Shape;9266;p65"/>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67" name="Google Shape;9267;p65"/>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68" name="Google Shape;9268;p65"/>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69" name="Google Shape;9269;p65"/>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70" name="Google Shape;9270;p65"/>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71" name="Google Shape;9271;p65"/>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72" name="Google Shape;9272;p65"/>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73" name="Google Shape;9273;p65"/>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74" name="Google Shape;9274;p65"/>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75" name="Google Shape;9275;p65"/>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76" name="Google Shape;9276;p65"/>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77" name="Google Shape;9277;p65"/>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78" name="Google Shape;9278;p65"/>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79" name="Google Shape;9279;p65"/>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80" name="Google Shape;9280;p65"/>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81" name="Google Shape;9281;p65"/>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82" name="Google Shape;9282;p65"/>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83" name="Google Shape;9283;p65"/>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84" name="Google Shape;9284;p65"/>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85" name="Google Shape;9285;p65"/>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86" name="Google Shape;9286;p65"/>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87" name="Google Shape;9287;p65"/>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88" name="Google Shape;9288;p65"/>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89" name="Google Shape;9289;p65"/>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90" name="Google Shape;9290;p65"/>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91" name="Google Shape;9291;p65"/>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92" name="Google Shape;9292;p65"/>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93" name="Google Shape;9293;p65"/>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94" name="Google Shape;9294;p65"/>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95" name="Google Shape;9295;p65"/>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96" name="Google Shape;9296;p65"/>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97" name="Google Shape;9297;p65"/>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98" name="Google Shape;9298;p65"/>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99" name="Google Shape;9299;p65"/>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00" name="Google Shape;9300;p65"/>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01" name="Google Shape;9301;p65"/>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02" name="Google Shape;9302;p65"/>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03" name="Google Shape;9303;p65"/>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04" name="Google Shape;9304;p65"/>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05" name="Google Shape;9305;p65"/>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06" name="Google Shape;9306;p65"/>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07" name="Google Shape;9307;p65"/>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08" name="Google Shape;9308;p65"/>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09" name="Google Shape;9309;p65"/>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10" name="Google Shape;9310;p65"/>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11" name="Google Shape;9311;p65"/>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9312" name="Google Shape;9312;p65"/>
          <p:cNvSpPr txBox="1"/>
          <p:nvPr/>
        </p:nvSpPr>
        <p:spPr>
          <a:xfrm>
            <a:off x="500415" y="2118004"/>
            <a:ext cx="11377454" cy="1107996"/>
          </a:xfrm>
          <a:prstGeom prst="rect">
            <a:avLst/>
          </a:prstGeom>
          <a:noFill/>
          <a:ln>
            <a:noFill/>
          </a:ln>
        </p:spPr>
        <p:txBody>
          <a:bodyPr anchorCtr="0" anchor="t" bIns="45700" lIns="91425" spcFirstLastPara="1" rIns="91425" wrap="square" tIns="45700">
            <a:spAutoFit/>
          </a:bodyPr>
          <a:lstStyle/>
          <a:p>
            <a:pPr indent="-342900" lvl="0" marL="342900" marR="0" rtl="0" algn="l">
              <a:spcBef>
                <a:spcPts val="0"/>
              </a:spcBef>
              <a:spcAft>
                <a:spcPts val="0"/>
              </a:spcAft>
              <a:buClr>
                <a:schemeClr val="dk1"/>
              </a:buClr>
              <a:buSzPts val="2200"/>
              <a:buFont typeface="Noto Sans Symbols"/>
              <a:buChar char="▪"/>
            </a:pPr>
            <a:r>
              <a:rPr b="1" lang="en-US" sz="2200">
                <a:solidFill>
                  <a:schemeClr val="dk1"/>
                </a:solidFill>
                <a:latin typeface="Cambria"/>
                <a:ea typeface="Cambria"/>
                <a:cs typeface="Cambria"/>
                <a:sym typeface="Cambria"/>
              </a:rPr>
              <a:t>Jordan network</a:t>
            </a:r>
            <a:endParaRPr/>
          </a:p>
          <a:p>
            <a:pPr indent="0" lvl="0" marL="0" marR="0" rtl="0" algn="l">
              <a:spcBef>
                <a:spcPts val="0"/>
              </a:spcBef>
              <a:spcAft>
                <a:spcPts val="0"/>
              </a:spcAft>
              <a:buNone/>
            </a:pPr>
            <a:r>
              <a:rPr lang="en-US" sz="2200">
                <a:solidFill>
                  <a:schemeClr val="dk1"/>
                </a:solidFill>
                <a:latin typeface="Cambria"/>
                <a:ea typeface="Cambria"/>
                <a:cs typeface="Cambria"/>
                <a:sym typeface="Cambria"/>
              </a:rPr>
              <a:t>It is a closed loop network in which the output will go to the input again as feedback as shown in the following diagram.</a:t>
            </a:r>
            <a:endParaRPr/>
          </a:p>
        </p:txBody>
      </p:sp>
      <p:pic>
        <p:nvPicPr>
          <p:cNvPr id="9313" name="Google Shape;9313;p65"/>
          <p:cNvPicPr preferRelativeResize="0"/>
          <p:nvPr/>
        </p:nvPicPr>
        <p:blipFill rotWithShape="1">
          <a:blip r:embed="rId3">
            <a:alphaModFix/>
          </a:blip>
          <a:srcRect b="0" l="0" r="0" t="0"/>
          <a:stretch/>
        </p:blipFill>
        <p:spPr>
          <a:xfrm>
            <a:off x="3031525" y="3273337"/>
            <a:ext cx="6013620" cy="3083014"/>
          </a:xfrm>
          <a:prstGeom prst="rect">
            <a:avLst/>
          </a:prstGeom>
          <a:noFill/>
          <a:ln>
            <a:noFill/>
          </a:ln>
        </p:spPr>
      </p:pic>
    </p:spTree>
  </p:cSld>
  <p:clrMapOvr>
    <a:masterClrMapping/>
  </p:clrMapOvr>
</p:sld>
</file>

<file path=ppt/slides/slide6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17" name="Shape 9317"/>
        <p:cNvGrpSpPr/>
        <p:nvPr/>
      </p:nvGrpSpPr>
      <p:grpSpPr>
        <a:xfrm>
          <a:off x="0" y="0"/>
          <a:ext cx="0" cy="0"/>
          <a:chOff x="0" y="0"/>
          <a:chExt cx="0" cy="0"/>
        </a:xfrm>
      </p:grpSpPr>
      <p:sp>
        <p:nvSpPr>
          <p:cNvPr id="9318" name="Google Shape;9318;p66"/>
          <p:cNvSpPr/>
          <p:nvPr/>
        </p:nvSpPr>
        <p:spPr>
          <a:xfrm>
            <a:off x="500415" y="1301227"/>
            <a:ext cx="11377454" cy="2462213"/>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Learning:</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It’s a process by which a NN adapts itself to a stimulus by making proper parameter adjustments, resulting in the production of desired response</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Two kinds of learning</a:t>
            </a:r>
            <a:endParaRPr/>
          </a:p>
          <a:p>
            <a:pPr indent="-457200" lvl="2" marL="1371600" marR="0" rtl="0" algn="l">
              <a:spcBef>
                <a:spcPts val="0"/>
              </a:spcBef>
              <a:spcAft>
                <a:spcPts val="0"/>
              </a:spcAft>
              <a:buClr>
                <a:schemeClr val="dk1"/>
              </a:buClr>
              <a:buSzPts val="2200"/>
              <a:buFont typeface="Calibri"/>
              <a:buAutoNum type="arabicPeriod"/>
            </a:pPr>
            <a:r>
              <a:rPr b="0" i="0" lang="en-US" sz="2200" u="none" cap="none" strike="noStrike">
                <a:solidFill>
                  <a:schemeClr val="dk1"/>
                </a:solidFill>
                <a:latin typeface="Cambria"/>
                <a:ea typeface="Cambria"/>
                <a:cs typeface="Cambria"/>
                <a:sym typeface="Cambria"/>
              </a:rPr>
              <a:t>Parameter learning:- connection weights are updated</a:t>
            </a:r>
            <a:endParaRPr/>
          </a:p>
          <a:p>
            <a:pPr indent="-457200" lvl="2" marL="1371600" marR="0" rtl="0" algn="l">
              <a:spcBef>
                <a:spcPts val="0"/>
              </a:spcBef>
              <a:spcAft>
                <a:spcPts val="0"/>
              </a:spcAft>
              <a:buClr>
                <a:schemeClr val="dk1"/>
              </a:buClr>
              <a:buSzPts val="2200"/>
              <a:buFont typeface="Calibri"/>
              <a:buAutoNum type="arabicPeriod"/>
            </a:pPr>
            <a:r>
              <a:rPr b="0" i="0" lang="en-US" sz="2200" u="none" cap="none" strike="noStrike">
                <a:solidFill>
                  <a:schemeClr val="dk1"/>
                </a:solidFill>
                <a:latin typeface="Cambria"/>
                <a:ea typeface="Cambria"/>
                <a:cs typeface="Cambria"/>
                <a:sym typeface="Cambria"/>
              </a:rPr>
              <a:t>Structure Learning:- change in network structure</a:t>
            </a:r>
            <a:endParaRPr/>
          </a:p>
          <a:p>
            <a:pPr indent="-203200" lvl="1" marL="800100" marR="0" rtl="0" algn="l">
              <a:spcBef>
                <a:spcPts val="0"/>
              </a:spcBef>
              <a:spcAft>
                <a:spcPts val="0"/>
              </a:spcAft>
              <a:buClr>
                <a:schemeClr val="dk1"/>
              </a:buClr>
              <a:buSzPts val="2200"/>
              <a:buFont typeface="Noto Sans Symbols"/>
              <a:buNone/>
            </a:pPr>
            <a:r>
              <a:t/>
            </a:r>
            <a:endParaRPr b="0" i="0" sz="2200" u="none" cap="none" strike="noStrike">
              <a:solidFill>
                <a:schemeClr val="dk1"/>
              </a:solidFill>
              <a:latin typeface="Cambria"/>
              <a:ea typeface="Cambria"/>
              <a:cs typeface="Cambria"/>
              <a:sym typeface="Cambria"/>
            </a:endParaRPr>
          </a:p>
        </p:txBody>
      </p:sp>
      <p:sp>
        <p:nvSpPr>
          <p:cNvPr id="9319" name="Google Shape;9319;p66"/>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9320" name="Google Shape;9320;p66"/>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9321" name="Google Shape;9321;p66"/>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9322" name="Google Shape;9322;p66"/>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9323" name="Google Shape;9323;p66"/>
          <p:cNvGrpSpPr/>
          <p:nvPr/>
        </p:nvGrpSpPr>
        <p:grpSpPr>
          <a:xfrm flipH="1">
            <a:off x="500415" y="164589"/>
            <a:ext cx="987415" cy="917986"/>
            <a:chOff x="5269706" y="2450306"/>
            <a:chExt cx="1654493" cy="1950720"/>
          </a:xfrm>
        </p:grpSpPr>
        <p:sp>
          <p:nvSpPr>
            <p:cNvPr id="9324" name="Google Shape;9324;p66"/>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25" name="Google Shape;9325;p66"/>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26" name="Google Shape;9326;p66"/>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27" name="Google Shape;9327;p66"/>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28" name="Google Shape;9328;p66"/>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29" name="Google Shape;9329;p66"/>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30" name="Google Shape;9330;p66"/>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31" name="Google Shape;9331;p66"/>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32" name="Google Shape;9332;p66"/>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33" name="Google Shape;9333;p66"/>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34" name="Google Shape;9334;p66"/>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35" name="Google Shape;9335;p66"/>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36" name="Google Shape;9336;p66"/>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37" name="Google Shape;9337;p66"/>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38" name="Google Shape;9338;p66"/>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39" name="Google Shape;9339;p66"/>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40" name="Google Shape;9340;p66"/>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41" name="Google Shape;9341;p66"/>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42" name="Google Shape;9342;p66"/>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43" name="Google Shape;9343;p66"/>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44" name="Google Shape;9344;p66"/>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45" name="Google Shape;9345;p66"/>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46" name="Google Shape;9346;p66"/>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47" name="Google Shape;9347;p66"/>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48" name="Google Shape;9348;p66"/>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49" name="Google Shape;9349;p66"/>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50" name="Google Shape;9350;p66"/>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51" name="Google Shape;9351;p66"/>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52" name="Google Shape;9352;p66"/>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53" name="Google Shape;9353;p66"/>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54" name="Google Shape;9354;p66"/>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55" name="Google Shape;9355;p66"/>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56" name="Google Shape;9356;p66"/>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57" name="Google Shape;9357;p66"/>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58" name="Google Shape;9358;p66"/>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59" name="Google Shape;9359;p66"/>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60" name="Google Shape;9360;p66"/>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61" name="Google Shape;9361;p66"/>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62" name="Google Shape;9362;p66"/>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63" name="Google Shape;9363;p66"/>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64" name="Google Shape;9364;p66"/>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65" name="Google Shape;9365;p66"/>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66" name="Google Shape;9366;p66"/>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67" name="Google Shape;9367;p66"/>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68" name="Google Shape;9368;p66"/>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69" name="Google Shape;9369;p66"/>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70" name="Google Shape;9370;p66"/>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71" name="Google Shape;9371;p66"/>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72" name="Google Shape;9372;p66"/>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73" name="Google Shape;9373;p66"/>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74" name="Google Shape;9374;p66"/>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75" name="Google Shape;9375;p66"/>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76" name="Google Shape;9376;p66"/>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77" name="Google Shape;9377;p66"/>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78" name="Google Shape;9378;p66"/>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79" name="Google Shape;9379;p66"/>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80" name="Google Shape;9380;p66"/>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81" name="Google Shape;9381;p66"/>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82" name="Google Shape;9382;p66"/>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83" name="Google Shape;9383;p66"/>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84" name="Google Shape;9384;p66"/>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85" name="Google Shape;9385;p66"/>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86" name="Google Shape;9386;p66"/>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87" name="Google Shape;9387;p66"/>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88" name="Google Shape;9388;p66"/>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89" name="Google Shape;9389;p66"/>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90" name="Google Shape;9390;p66"/>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91" name="Google Shape;9391;p66"/>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92" name="Google Shape;9392;p66"/>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93" name="Google Shape;9393;p66"/>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94" name="Google Shape;9394;p66"/>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95" name="Google Shape;9395;p66"/>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96" name="Google Shape;9396;p66"/>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97" name="Google Shape;9397;p66"/>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98" name="Google Shape;9398;p66"/>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99" name="Google Shape;9399;p66"/>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00" name="Google Shape;9400;p66"/>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01" name="Google Shape;9401;p66"/>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02" name="Google Shape;9402;p66"/>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03" name="Google Shape;9403;p66"/>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04" name="Google Shape;9404;p66"/>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05" name="Google Shape;9405;p66"/>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06" name="Google Shape;9406;p66"/>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07" name="Google Shape;9407;p66"/>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08" name="Google Shape;9408;p66"/>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09" name="Google Shape;9409;p66"/>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10" name="Google Shape;9410;p66"/>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11" name="Google Shape;9411;p66"/>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12" name="Google Shape;9412;p66"/>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13" name="Google Shape;9413;p66"/>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14" name="Google Shape;9414;p66"/>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15" name="Google Shape;9415;p66"/>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16" name="Google Shape;9416;p66"/>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17" name="Google Shape;9417;p66"/>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18" name="Google Shape;9418;p66"/>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19" name="Google Shape;9419;p66"/>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20" name="Google Shape;9420;p66"/>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21" name="Google Shape;9421;p66"/>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22" name="Google Shape;9422;p66"/>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23" name="Google Shape;9423;p66"/>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24" name="Google Shape;9424;p66"/>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25" name="Google Shape;9425;p66"/>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26" name="Google Shape;9426;p66"/>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27" name="Google Shape;9427;p66"/>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28" name="Google Shape;9428;p66"/>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29" name="Google Shape;9429;p66"/>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30" name="Google Shape;9430;p66"/>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31" name="Google Shape;9431;p66"/>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32" name="Google Shape;9432;p66"/>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33" name="Google Shape;9433;p66"/>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34" name="Google Shape;9434;p66"/>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35" name="Google Shape;9435;p66"/>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36" name="Google Shape;9436;p66"/>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37" name="Google Shape;9437;p66"/>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38" name="Google Shape;9438;p66"/>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39" name="Google Shape;9439;p66"/>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40" name="Google Shape;9440;p66"/>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41" name="Google Shape;9441;p66"/>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42" name="Google Shape;9442;p66"/>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43" name="Google Shape;9443;p66"/>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44" name="Google Shape;9444;p66"/>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45" name="Google Shape;9445;p66"/>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46" name="Google Shape;9446;p66"/>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47" name="Google Shape;9447;p66"/>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48" name="Google Shape;9448;p66"/>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49" name="Google Shape;9449;p66"/>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50" name="Google Shape;9450;p66"/>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Tree>
  </p:cSld>
  <p:clrMapOvr>
    <a:masterClrMapping/>
  </p:clrMapOvr>
</p:sld>
</file>

<file path=ppt/slides/slide6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4" name="Shape 9454"/>
        <p:cNvGrpSpPr/>
        <p:nvPr/>
      </p:nvGrpSpPr>
      <p:grpSpPr>
        <a:xfrm>
          <a:off x="0" y="0"/>
          <a:ext cx="0" cy="0"/>
          <a:chOff x="0" y="0"/>
          <a:chExt cx="0" cy="0"/>
        </a:xfrm>
      </p:grpSpPr>
      <p:sp>
        <p:nvSpPr>
          <p:cNvPr id="9455" name="Google Shape;9455;p67"/>
          <p:cNvSpPr/>
          <p:nvPr/>
        </p:nvSpPr>
        <p:spPr>
          <a:xfrm>
            <a:off x="500415" y="1301227"/>
            <a:ext cx="11377454" cy="1446550"/>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Classification of learning</a:t>
            </a:r>
            <a:endParaRPr sz="2200">
              <a:solidFill>
                <a:schemeClr val="dk1"/>
              </a:solidFill>
              <a:latin typeface="Cambria"/>
              <a:ea typeface="Cambria"/>
              <a:cs typeface="Cambria"/>
              <a:sym typeface="Cambria"/>
            </a:endParaRPr>
          </a:p>
          <a:p>
            <a:pPr indent="-457200" lvl="2" marL="1371600" marR="0" rtl="0" algn="l">
              <a:spcBef>
                <a:spcPts val="0"/>
              </a:spcBef>
              <a:spcAft>
                <a:spcPts val="0"/>
              </a:spcAft>
              <a:buClr>
                <a:schemeClr val="dk1"/>
              </a:buClr>
              <a:buSzPts val="2200"/>
              <a:buFont typeface="Calibri"/>
              <a:buAutoNum type="arabicPeriod"/>
            </a:pPr>
            <a:r>
              <a:rPr b="0" i="0" lang="en-US" sz="2200" u="none" cap="none" strike="noStrike">
                <a:solidFill>
                  <a:schemeClr val="dk1"/>
                </a:solidFill>
                <a:latin typeface="Cambria"/>
                <a:ea typeface="Cambria"/>
                <a:cs typeface="Cambria"/>
                <a:sym typeface="Cambria"/>
              </a:rPr>
              <a:t>Supervised learning</a:t>
            </a:r>
            <a:endParaRPr/>
          </a:p>
          <a:p>
            <a:pPr indent="-457200" lvl="2" marL="1371600" marR="0" rtl="0" algn="l">
              <a:spcBef>
                <a:spcPts val="0"/>
              </a:spcBef>
              <a:spcAft>
                <a:spcPts val="0"/>
              </a:spcAft>
              <a:buClr>
                <a:schemeClr val="dk1"/>
              </a:buClr>
              <a:buSzPts val="2200"/>
              <a:buFont typeface="Calibri"/>
              <a:buAutoNum type="arabicPeriod"/>
            </a:pPr>
            <a:r>
              <a:rPr b="0" i="0" lang="en-US" sz="2200" u="none" cap="none" strike="noStrike">
                <a:solidFill>
                  <a:schemeClr val="dk1"/>
                </a:solidFill>
                <a:latin typeface="Cambria"/>
                <a:ea typeface="Cambria"/>
                <a:cs typeface="Cambria"/>
                <a:sym typeface="Cambria"/>
              </a:rPr>
              <a:t>Unsupervised learning</a:t>
            </a:r>
            <a:endParaRPr/>
          </a:p>
          <a:p>
            <a:pPr indent="-457200" lvl="2" marL="1371600" marR="0" rtl="0" algn="l">
              <a:spcBef>
                <a:spcPts val="0"/>
              </a:spcBef>
              <a:spcAft>
                <a:spcPts val="0"/>
              </a:spcAft>
              <a:buClr>
                <a:schemeClr val="dk1"/>
              </a:buClr>
              <a:buSzPts val="2200"/>
              <a:buFont typeface="Calibri"/>
              <a:buAutoNum type="arabicPeriod"/>
            </a:pPr>
            <a:r>
              <a:rPr b="0" i="0" lang="en-US" sz="2200" u="none" cap="none" strike="noStrike">
                <a:solidFill>
                  <a:schemeClr val="dk1"/>
                </a:solidFill>
                <a:latin typeface="Cambria"/>
                <a:ea typeface="Cambria"/>
                <a:cs typeface="Cambria"/>
                <a:sym typeface="Cambria"/>
              </a:rPr>
              <a:t>Reinforcement learning</a:t>
            </a:r>
            <a:endParaRPr/>
          </a:p>
        </p:txBody>
      </p:sp>
      <p:sp>
        <p:nvSpPr>
          <p:cNvPr id="9456" name="Google Shape;9456;p67"/>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9457" name="Google Shape;9457;p67"/>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9458" name="Google Shape;9458;p67"/>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9459" name="Google Shape;9459;p67"/>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9460" name="Google Shape;9460;p67"/>
          <p:cNvGrpSpPr/>
          <p:nvPr/>
        </p:nvGrpSpPr>
        <p:grpSpPr>
          <a:xfrm flipH="1">
            <a:off x="500415" y="164589"/>
            <a:ext cx="987415" cy="917986"/>
            <a:chOff x="5269706" y="2450306"/>
            <a:chExt cx="1654493" cy="1950720"/>
          </a:xfrm>
        </p:grpSpPr>
        <p:sp>
          <p:nvSpPr>
            <p:cNvPr id="9461" name="Google Shape;9461;p67"/>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62" name="Google Shape;9462;p67"/>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63" name="Google Shape;9463;p67"/>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64" name="Google Shape;9464;p67"/>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65" name="Google Shape;9465;p67"/>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66" name="Google Shape;9466;p67"/>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67" name="Google Shape;9467;p67"/>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68" name="Google Shape;9468;p67"/>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69" name="Google Shape;9469;p67"/>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70" name="Google Shape;9470;p67"/>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71" name="Google Shape;9471;p67"/>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72" name="Google Shape;9472;p67"/>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73" name="Google Shape;9473;p67"/>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74" name="Google Shape;9474;p67"/>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75" name="Google Shape;9475;p67"/>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76" name="Google Shape;9476;p67"/>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77" name="Google Shape;9477;p67"/>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78" name="Google Shape;9478;p67"/>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79" name="Google Shape;9479;p67"/>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80" name="Google Shape;9480;p67"/>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81" name="Google Shape;9481;p67"/>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82" name="Google Shape;9482;p67"/>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83" name="Google Shape;9483;p67"/>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84" name="Google Shape;9484;p67"/>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85" name="Google Shape;9485;p67"/>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86" name="Google Shape;9486;p67"/>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87" name="Google Shape;9487;p67"/>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88" name="Google Shape;9488;p67"/>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89" name="Google Shape;9489;p67"/>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90" name="Google Shape;9490;p67"/>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91" name="Google Shape;9491;p67"/>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92" name="Google Shape;9492;p67"/>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93" name="Google Shape;9493;p67"/>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94" name="Google Shape;9494;p67"/>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95" name="Google Shape;9495;p67"/>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96" name="Google Shape;9496;p67"/>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97" name="Google Shape;9497;p67"/>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98" name="Google Shape;9498;p67"/>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99" name="Google Shape;9499;p67"/>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00" name="Google Shape;9500;p67"/>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01" name="Google Shape;9501;p67"/>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02" name="Google Shape;9502;p67"/>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03" name="Google Shape;9503;p67"/>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04" name="Google Shape;9504;p67"/>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05" name="Google Shape;9505;p67"/>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06" name="Google Shape;9506;p67"/>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07" name="Google Shape;9507;p67"/>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08" name="Google Shape;9508;p67"/>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09" name="Google Shape;9509;p67"/>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10" name="Google Shape;9510;p67"/>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11" name="Google Shape;9511;p67"/>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12" name="Google Shape;9512;p67"/>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13" name="Google Shape;9513;p67"/>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14" name="Google Shape;9514;p67"/>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15" name="Google Shape;9515;p67"/>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16" name="Google Shape;9516;p67"/>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17" name="Google Shape;9517;p67"/>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18" name="Google Shape;9518;p67"/>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19" name="Google Shape;9519;p67"/>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20" name="Google Shape;9520;p67"/>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21" name="Google Shape;9521;p67"/>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22" name="Google Shape;9522;p67"/>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23" name="Google Shape;9523;p67"/>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24" name="Google Shape;9524;p67"/>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25" name="Google Shape;9525;p67"/>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26" name="Google Shape;9526;p67"/>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27" name="Google Shape;9527;p67"/>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28" name="Google Shape;9528;p67"/>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29" name="Google Shape;9529;p67"/>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30" name="Google Shape;9530;p67"/>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31" name="Google Shape;9531;p67"/>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32" name="Google Shape;9532;p67"/>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33" name="Google Shape;9533;p67"/>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34" name="Google Shape;9534;p67"/>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35" name="Google Shape;9535;p67"/>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36" name="Google Shape;9536;p67"/>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37" name="Google Shape;9537;p67"/>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38" name="Google Shape;9538;p67"/>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39" name="Google Shape;9539;p67"/>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40" name="Google Shape;9540;p67"/>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41" name="Google Shape;9541;p67"/>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42" name="Google Shape;9542;p67"/>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43" name="Google Shape;9543;p67"/>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44" name="Google Shape;9544;p67"/>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45" name="Google Shape;9545;p67"/>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46" name="Google Shape;9546;p67"/>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47" name="Google Shape;9547;p67"/>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48" name="Google Shape;9548;p67"/>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49" name="Google Shape;9549;p67"/>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50" name="Google Shape;9550;p67"/>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51" name="Google Shape;9551;p67"/>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52" name="Google Shape;9552;p67"/>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53" name="Google Shape;9553;p67"/>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54" name="Google Shape;9554;p67"/>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55" name="Google Shape;9555;p67"/>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56" name="Google Shape;9556;p67"/>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57" name="Google Shape;9557;p67"/>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58" name="Google Shape;9558;p67"/>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59" name="Google Shape;9559;p67"/>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60" name="Google Shape;9560;p67"/>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61" name="Google Shape;9561;p67"/>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62" name="Google Shape;9562;p67"/>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63" name="Google Shape;9563;p67"/>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64" name="Google Shape;9564;p67"/>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65" name="Google Shape;9565;p67"/>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66" name="Google Shape;9566;p67"/>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67" name="Google Shape;9567;p67"/>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68" name="Google Shape;9568;p67"/>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69" name="Google Shape;9569;p67"/>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70" name="Google Shape;9570;p67"/>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71" name="Google Shape;9571;p67"/>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72" name="Google Shape;9572;p67"/>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73" name="Google Shape;9573;p67"/>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74" name="Google Shape;9574;p67"/>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75" name="Google Shape;9575;p67"/>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76" name="Google Shape;9576;p67"/>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77" name="Google Shape;9577;p67"/>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78" name="Google Shape;9578;p67"/>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79" name="Google Shape;9579;p67"/>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80" name="Google Shape;9580;p67"/>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81" name="Google Shape;9581;p67"/>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82" name="Google Shape;9582;p67"/>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83" name="Google Shape;9583;p67"/>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84" name="Google Shape;9584;p67"/>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85" name="Google Shape;9585;p67"/>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86" name="Google Shape;9586;p67"/>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87" name="Google Shape;9587;p67"/>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Tree>
  </p:cSld>
  <p:clrMapOvr>
    <a:masterClrMapping/>
  </p:clrMapOvr>
</p:sld>
</file>

<file path=ppt/slides/slide6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91" name="Shape 9591"/>
        <p:cNvGrpSpPr/>
        <p:nvPr/>
      </p:nvGrpSpPr>
      <p:grpSpPr>
        <a:xfrm>
          <a:off x="0" y="0"/>
          <a:ext cx="0" cy="0"/>
          <a:chOff x="0" y="0"/>
          <a:chExt cx="0" cy="0"/>
        </a:xfrm>
      </p:grpSpPr>
      <p:sp>
        <p:nvSpPr>
          <p:cNvPr id="9592" name="Google Shape;9592;p68"/>
          <p:cNvSpPr/>
          <p:nvPr/>
        </p:nvSpPr>
        <p:spPr>
          <a:xfrm>
            <a:off x="500415" y="1301227"/>
            <a:ext cx="11377454" cy="1785104"/>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Classification of learning (Cntd.)</a:t>
            </a:r>
            <a:endParaRPr sz="2200">
              <a:solidFill>
                <a:schemeClr val="dk1"/>
              </a:solidFill>
              <a:latin typeface="Cambria"/>
              <a:ea typeface="Cambria"/>
              <a:cs typeface="Cambria"/>
              <a:sym typeface="Cambria"/>
            </a:endParaRPr>
          </a:p>
          <a:p>
            <a:pPr indent="-457200" lvl="2" marL="1371600" marR="0" rtl="0" algn="l">
              <a:spcBef>
                <a:spcPts val="0"/>
              </a:spcBef>
              <a:spcAft>
                <a:spcPts val="0"/>
              </a:spcAft>
              <a:buClr>
                <a:schemeClr val="dk1"/>
              </a:buClr>
              <a:buSzPts val="2200"/>
              <a:buFont typeface="Calibri"/>
              <a:buAutoNum type="arabicPeriod"/>
            </a:pPr>
            <a:r>
              <a:rPr b="0" i="0" lang="en-US" sz="2200" u="none" cap="none" strike="noStrike">
                <a:solidFill>
                  <a:schemeClr val="dk1"/>
                </a:solidFill>
                <a:latin typeface="Cambria"/>
                <a:ea typeface="Cambria"/>
                <a:cs typeface="Cambria"/>
                <a:sym typeface="Cambria"/>
              </a:rPr>
              <a:t>Supervised learning</a:t>
            </a:r>
            <a:endParaRPr/>
          </a:p>
          <a:p>
            <a:pPr indent="-457200" lvl="3" marL="18288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Child learns from a teacher</a:t>
            </a:r>
            <a:endParaRPr/>
          </a:p>
          <a:p>
            <a:pPr indent="-457200" lvl="3" marL="18288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Each input vector requires a corresponding target vector. </a:t>
            </a:r>
            <a:endParaRPr/>
          </a:p>
          <a:p>
            <a:pPr indent="-457200" lvl="3" marL="18288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Training pair=[input vector, target vector]</a:t>
            </a:r>
            <a:endParaRPr/>
          </a:p>
        </p:txBody>
      </p:sp>
      <p:sp>
        <p:nvSpPr>
          <p:cNvPr id="9593" name="Google Shape;9593;p68"/>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9594" name="Google Shape;9594;p68"/>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9595" name="Google Shape;9595;p68"/>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9596" name="Google Shape;9596;p68"/>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9597" name="Google Shape;9597;p68"/>
          <p:cNvGrpSpPr/>
          <p:nvPr/>
        </p:nvGrpSpPr>
        <p:grpSpPr>
          <a:xfrm flipH="1">
            <a:off x="500415" y="164589"/>
            <a:ext cx="987415" cy="917986"/>
            <a:chOff x="5269706" y="2450306"/>
            <a:chExt cx="1654493" cy="1950720"/>
          </a:xfrm>
        </p:grpSpPr>
        <p:sp>
          <p:nvSpPr>
            <p:cNvPr id="9598" name="Google Shape;9598;p68"/>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99" name="Google Shape;9599;p68"/>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00" name="Google Shape;9600;p68"/>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01" name="Google Shape;9601;p68"/>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02" name="Google Shape;9602;p68"/>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03" name="Google Shape;9603;p68"/>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04" name="Google Shape;9604;p68"/>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05" name="Google Shape;9605;p68"/>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06" name="Google Shape;9606;p68"/>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07" name="Google Shape;9607;p68"/>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08" name="Google Shape;9608;p68"/>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09" name="Google Shape;9609;p68"/>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10" name="Google Shape;9610;p68"/>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11" name="Google Shape;9611;p68"/>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12" name="Google Shape;9612;p68"/>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13" name="Google Shape;9613;p68"/>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14" name="Google Shape;9614;p68"/>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15" name="Google Shape;9615;p68"/>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16" name="Google Shape;9616;p68"/>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17" name="Google Shape;9617;p68"/>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18" name="Google Shape;9618;p68"/>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19" name="Google Shape;9619;p68"/>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20" name="Google Shape;9620;p68"/>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21" name="Google Shape;9621;p68"/>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22" name="Google Shape;9622;p68"/>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23" name="Google Shape;9623;p68"/>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24" name="Google Shape;9624;p68"/>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25" name="Google Shape;9625;p68"/>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26" name="Google Shape;9626;p68"/>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27" name="Google Shape;9627;p68"/>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28" name="Google Shape;9628;p68"/>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29" name="Google Shape;9629;p68"/>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30" name="Google Shape;9630;p68"/>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31" name="Google Shape;9631;p68"/>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32" name="Google Shape;9632;p68"/>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33" name="Google Shape;9633;p68"/>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34" name="Google Shape;9634;p68"/>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35" name="Google Shape;9635;p68"/>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36" name="Google Shape;9636;p68"/>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37" name="Google Shape;9637;p68"/>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38" name="Google Shape;9638;p68"/>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39" name="Google Shape;9639;p68"/>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40" name="Google Shape;9640;p68"/>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41" name="Google Shape;9641;p68"/>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42" name="Google Shape;9642;p68"/>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43" name="Google Shape;9643;p68"/>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44" name="Google Shape;9644;p68"/>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45" name="Google Shape;9645;p68"/>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46" name="Google Shape;9646;p68"/>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47" name="Google Shape;9647;p68"/>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48" name="Google Shape;9648;p68"/>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49" name="Google Shape;9649;p68"/>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50" name="Google Shape;9650;p68"/>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51" name="Google Shape;9651;p68"/>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52" name="Google Shape;9652;p68"/>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53" name="Google Shape;9653;p68"/>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54" name="Google Shape;9654;p68"/>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55" name="Google Shape;9655;p68"/>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56" name="Google Shape;9656;p68"/>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57" name="Google Shape;9657;p68"/>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58" name="Google Shape;9658;p68"/>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59" name="Google Shape;9659;p68"/>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60" name="Google Shape;9660;p68"/>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61" name="Google Shape;9661;p68"/>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62" name="Google Shape;9662;p68"/>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63" name="Google Shape;9663;p68"/>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64" name="Google Shape;9664;p68"/>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65" name="Google Shape;9665;p68"/>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66" name="Google Shape;9666;p68"/>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67" name="Google Shape;9667;p68"/>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68" name="Google Shape;9668;p68"/>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69" name="Google Shape;9669;p68"/>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70" name="Google Shape;9670;p68"/>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71" name="Google Shape;9671;p68"/>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72" name="Google Shape;9672;p68"/>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73" name="Google Shape;9673;p68"/>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74" name="Google Shape;9674;p68"/>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75" name="Google Shape;9675;p68"/>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76" name="Google Shape;9676;p68"/>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77" name="Google Shape;9677;p68"/>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78" name="Google Shape;9678;p68"/>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79" name="Google Shape;9679;p68"/>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80" name="Google Shape;9680;p68"/>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81" name="Google Shape;9681;p68"/>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82" name="Google Shape;9682;p68"/>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83" name="Google Shape;9683;p68"/>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84" name="Google Shape;9684;p68"/>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85" name="Google Shape;9685;p68"/>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86" name="Google Shape;9686;p68"/>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87" name="Google Shape;9687;p68"/>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88" name="Google Shape;9688;p68"/>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89" name="Google Shape;9689;p68"/>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90" name="Google Shape;9690;p68"/>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91" name="Google Shape;9691;p68"/>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92" name="Google Shape;9692;p68"/>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93" name="Google Shape;9693;p68"/>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94" name="Google Shape;9694;p68"/>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95" name="Google Shape;9695;p68"/>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96" name="Google Shape;9696;p68"/>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97" name="Google Shape;9697;p68"/>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98" name="Google Shape;9698;p68"/>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99" name="Google Shape;9699;p68"/>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00" name="Google Shape;9700;p68"/>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01" name="Google Shape;9701;p68"/>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02" name="Google Shape;9702;p68"/>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03" name="Google Shape;9703;p68"/>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04" name="Google Shape;9704;p68"/>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05" name="Google Shape;9705;p68"/>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06" name="Google Shape;9706;p68"/>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07" name="Google Shape;9707;p68"/>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08" name="Google Shape;9708;p68"/>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09" name="Google Shape;9709;p68"/>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10" name="Google Shape;9710;p68"/>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11" name="Google Shape;9711;p68"/>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12" name="Google Shape;9712;p68"/>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13" name="Google Shape;9713;p68"/>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14" name="Google Shape;9714;p68"/>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15" name="Google Shape;9715;p68"/>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16" name="Google Shape;9716;p68"/>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17" name="Google Shape;9717;p68"/>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18" name="Google Shape;9718;p68"/>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19" name="Google Shape;9719;p68"/>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20" name="Google Shape;9720;p68"/>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21" name="Google Shape;9721;p68"/>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22" name="Google Shape;9722;p68"/>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23" name="Google Shape;9723;p68"/>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24" name="Google Shape;9724;p68"/>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9725" name="Google Shape;9725;p68"/>
          <p:cNvGrpSpPr/>
          <p:nvPr/>
        </p:nvGrpSpPr>
        <p:grpSpPr>
          <a:xfrm>
            <a:off x="1721643" y="3613258"/>
            <a:ext cx="8748713" cy="2311400"/>
            <a:chOff x="1721643" y="3613258"/>
            <a:chExt cx="8748713" cy="2311400"/>
          </a:xfrm>
        </p:grpSpPr>
        <p:grpSp>
          <p:nvGrpSpPr>
            <p:cNvPr id="9726" name="Google Shape;9726;p68"/>
            <p:cNvGrpSpPr/>
            <p:nvPr/>
          </p:nvGrpSpPr>
          <p:grpSpPr>
            <a:xfrm>
              <a:off x="1721643" y="3613258"/>
              <a:ext cx="8748713" cy="2311400"/>
              <a:chOff x="1211559" y="3617851"/>
              <a:chExt cx="8748713" cy="2311400"/>
            </a:xfrm>
          </p:grpSpPr>
          <p:cxnSp>
            <p:nvCxnSpPr>
              <p:cNvPr id="9727" name="Google Shape;9727;p68"/>
              <p:cNvCxnSpPr/>
              <p:nvPr/>
            </p:nvCxnSpPr>
            <p:spPr>
              <a:xfrm>
                <a:off x="1895772" y="4049651"/>
                <a:ext cx="1150937" cy="0"/>
              </a:xfrm>
              <a:prstGeom prst="straightConnector1">
                <a:avLst/>
              </a:prstGeom>
              <a:noFill/>
              <a:ln cap="flat" cmpd="sng" w="9525">
                <a:solidFill>
                  <a:schemeClr val="dk1"/>
                </a:solidFill>
                <a:prstDash val="solid"/>
                <a:round/>
                <a:headEnd len="med" w="med" type="none"/>
                <a:tailEnd len="med" w="med" type="triangle"/>
              </a:ln>
            </p:spPr>
          </p:cxnSp>
          <p:sp>
            <p:nvSpPr>
              <p:cNvPr id="9728" name="Google Shape;9728;p68"/>
              <p:cNvSpPr/>
              <p:nvPr/>
            </p:nvSpPr>
            <p:spPr>
              <a:xfrm>
                <a:off x="3046709" y="3617851"/>
                <a:ext cx="1800225" cy="1081088"/>
              </a:xfrm>
              <a:prstGeom prst="rect">
                <a:avLst/>
              </a:prstGeom>
              <a:noFill/>
              <a:ln cap="flat" cmpd="sng" w="9525">
                <a:solidFill>
                  <a:schemeClr val="dk1"/>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Clr>
                    <a:schemeClr val="dk1"/>
                  </a:buClr>
                  <a:buSzPts val="1800"/>
                  <a:buFont typeface="Arial"/>
                  <a:buNone/>
                </a:pPr>
                <a:r>
                  <a:rPr lang="en-US" sz="1800">
                    <a:solidFill>
                      <a:schemeClr val="dk1"/>
                    </a:solidFill>
                    <a:latin typeface="Arial"/>
                    <a:ea typeface="Arial"/>
                    <a:cs typeface="Arial"/>
                    <a:sym typeface="Arial"/>
                  </a:rPr>
                  <a:t>Neural</a:t>
                </a:r>
                <a:endParaRPr/>
              </a:p>
              <a:p>
                <a:pPr indent="0" lvl="0" marL="0" marR="0" rtl="0" algn="ctr">
                  <a:spcBef>
                    <a:spcPts val="0"/>
                  </a:spcBef>
                  <a:spcAft>
                    <a:spcPts val="0"/>
                  </a:spcAft>
                  <a:buClr>
                    <a:schemeClr val="dk1"/>
                  </a:buClr>
                  <a:buSzPts val="1800"/>
                  <a:buFont typeface="Arial"/>
                  <a:buNone/>
                </a:pPr>
                <a:r>
                  <a:rPr lang="en-US" sz="1800">
                    <a:solidFill>
                      <a:schemeClr val="dk1"/>
                    </a:solidFill>
                    <a:latin typeface="Arial"/>
                    <a:ea typeface="Arial"/>
                    <a:cs typeface="Arial"/>
                    <a:sym typeface="Arial"/>
                  </a:rPr>
                  <a:t>Network </a:t>
                </a:r>
                <a:endParaRPr/>
              </a:p>
              <a:p>
                <a:pPr indent="0" lvl="0" marL="0" marR="0" rtl="0" algn="ctr">
                  <a:spcBef>
                    <a:spcPts val="0"/>
                  </a:spcBef>
                  <a:spcAft>
                    <a:spcPts val="0"/>
                  </a:spcAft>
                  <a:buClr>
                    <a:schemeClr val="dk1"/>
                  </a:buClr>
                  <a:buSzPts val="1800"/>
                  <a:buFont typeface="Arial"/>
                  <a:buNone/>
                </a:pPr>
                <a:r>
                  <a:rPr lang="en-US" sz="1800">
                    <a:solidFill>
                      <a:schemeClr val="dk1"/>
                    </a:solidFill>
                    <a:latin typeface="Arial"/>
                    <a:ea typeface="Arial"/>
                    <a:cs typeface="Arial"/>
                    <a:sym typeface="Arial"/>
                  </a:rPr>
                  <a:t>W</a:t>
                </a:r>
                <a:endParaRPr/>
              </a:p>
            </p:txBody>
          </p:sp>
          <p:cxnSp>
            <p:nvCxnSpPr>
              <p:cNvPr id="9729" name="Google Shape;9729;p68"/>
              <p:cNvCxnSpPr/>
              <p:nvPr/>
            </p:nvCxnSpPr>
            <p:spPr>
              <a:xfrm>
                <a:off x="4846934" y="4194114"/>
                <a:ext cx="1728788" cy="0"/>
              </a:xfrm>
              <a:prstGeom prst="straightConnector1">
                <a:avLst/>
              </a:prstGeom>
              <a:noFill/>
              <a:ln cap="flat" cmpd="sng" w="9525">
                <a:solidFill>
                  <a:schemeClr val="dk1"/>
                </a:solidFill>
                <a:prstDash val="solid"/>
                <a:round/>
                <a:headEnd len="med" w="med" type="none"/>
                <a:tailEnd len="med" w="med" type="triangle"/>
              </a:ln>
            </p:spPr>
          </p:cxnSp>
          <p:sp>
            <p:nvSpPr>
              <p:cNvPr id="9730" name="Google Shape;9730;p68"/>
              <p:cNvSpPr/>
              <p:nvPr/>
            </p:nvSpPr>
            <p:spPr>
              <a:xfrm>
                <a:off x="5278734" y="4986276"/>
                <a:ext cx="2016125" cy="908050"/>
              </a:xfrm>
              <a:prstGeom prst="rect">
                <a:avLst/>
              </a:prstGeom>
              <a:noFill/>
              <a:ln cap="flat" cmpd="sng" w="9525">
                <a:solidFill>
                  <a:schemeClr val="dk1"/>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Clr>
                    <a:schemeClr val="dk1"/>
                  </a:buClr>
                  <a:buSzPts val="1800"/>
                  <a:buFont typeface="Arial"/>
                  <a:buNone/>
                </a:pPr>
                <a:r>
                  <a:rPr lang="en-US" sz="1800">
                    <a:solidFill>
                      <a:schemeClr val="dk1"/>
                    </a:solidFill>
                    <a:latin typeface="Arial"/>
                    <a:ea typeface="Arial"/>
                    <a:cs typeface="Arial"/>
                    <a:sym typeface="Arial"/>
                  </a:rPr>
                  <a:t>Error</a:t>
                </a:r>
                <a:endParaRPr/>
              </a:p>
              <a:p>
                <a:pPr indent="0" lvl="0" marL="0" marR="0" rtl="0" algn="ctr">
                  <a:spcBef>
                    <a:spcPts val="0"/>
                  </a:spcBef>
                  <a:spcAft>
                    <a:spcPts val="0"/>
                  </a:spcAft>
                  <a:buClr>
                    <a:schemeClr val="dk1"/>
                  </a:buClr>
                  <a:buSzPts val="1800"/>
                  <a:buFont typeface="Arial"/>
                  <a:buNone/>
                </a:pPr>
                <a:r>
                  <a:rPr lang="en-US" sz="1800">
                    <a:solidFill>
                      <a:schemeClr val="dk1"/>
                    </a:solidFill>
                    <a:latin typeface="Arial"/>
                    <a:ea typeface="Arial"/>
                    <a:cs typeface="Arial"/>
                    <a:sym typeface="Arial"/>
                  </a:rPr>
                  <a:t>Signal</a:t>
                </a:r>
                <a:endParaRPr/>
              </a:p>
              <a:p>
                <a:pPr indent="0" lvl="0" marL="0" marR="0" rtl="0" algn="ctr">
                  <a:spcBef>
                    <a:spcPts val="0"/>
                  </a:spcBef>
                  <a:spcAft>
                    <a:spcPts val="0"/>
                  </a:spcAft>
                  <a:buClr>
                    <a:schemeClr val="dk1"/>
                  </a:buClr>
                  <a:buSzPts val="1800"/>
                  <a:buFont typeface="Arial"/>
                  <a:buNone/>
                </a:pPr>
                <a:r>
                  <a:rPr lang="en-US" sz="1800">
                    <a:solidFill>
                      <a:schemeClr val="dk1"/>
                    </a:solidFill>
                    <a:latin typeface="Arial"/>
                    <a:ea typeface="Arial"/>
                    <a:cs typeface="Arial"/>
                    <a:sym typeface="Arial"/>
                  </a:rPr>
                  <a:t>Generator</a:t>
                </a:r>
                <a:endParaRPr/>
              </a:p>
            </p:txBody>
          </p:sp>
          <p:cxnSp>
            <p:nvCxnSpPr>
              <p:cNvPr id="9731" name="Google Shape;9731;p68"/>
              <p:cNvCxnSpPr/>
              <p:nvPr/>
            </p:nvCxnSpPr>
            <p:spPr>
              <a:xfrm>
                <a:off x="5854997" y="4194114"/>
                <a:ext cx="0" cy="792162"/>
              </a:xfrm>
              <a:prstGeom prst="straightConnector1">
                <a:avLst/>
              </a:prstGeom>
              <a:noFill/>
              <a:ln cap="flat" cmpd="sng" w="9525">
                <a:solidFill>
                  <a:schemeClr val="dk1"/>
                </a:solidFill>
                <a:prstDash val="solid"/>
                <a:round/>
                <a:headEnd len="med" w="med" type="none"/>
                <a:tailEnd len="med" w="med" type="triangle"/>
              </a:ln>
            </p:spPr>
          </p:cxnSp>
          <p:cxnSp>
            <p:nvCxnSpPr>
              <p:cNvPr id="9732" name="Google Shape;9732;p68"/>
              <p:cNvCxnSpPr/>
              <p:nvPr/>
            </p:nvCxnSpPr>
            <p:spPr>
              <a:xfrm rot="10800000">
                <a:off x="7296447" y="5346639"/>
                <a:ext cx="1366837" cy="0"/>
              </a:xfrm>
              <a:prstGeom prst="straightConnector1">
                <a:avLst/>
              </a:prstGeom>
              <a:noFill/>
              <a:ln cap="flat" cmpd="sng" w="9525">
                <a:solidFill>
                  <a:schemeClr val="dk1"/>
                </a:solidFill>
                <a:prstDash val="solid"/>
                <a:round/>
                <a:headEnd len="med" w="med" type="none"/>
                <a:tailEnd len="med" w="med" type="triangle"/>
              </a:ln>
            </p:spPr>
          </p:cxnSp>
          <p:cxnSp>
            <p:nvCxnSpPr>
              <p:cNvPr id="9733" name="Google Shape;9733;p68"/>
              <p:cNvCxnSpPr/>
              <p:nvPr/>
            </p:nvCxnSpPr>
            <p:spPr>
              <a:xfrm rot="10800000">
                <a:off x="3838872" y="5491101"/>
                <a:ext cx="1439862" cy="0"/>
              </a:xfrm>
              <a:prstGeom prst="straightConnector1">
                <a:avLst/>
              </a:prstGeom>
              <a:noFill/>
              <a:ln cap="flat" cmpd="sng" w="9525">
                <a:solidFill>
                  <a:schemeClr val="dk1"/>
                </a:solidFill>
                <a:prstDash val="solid"/>
                <a:round/>
                <a:headEnd len="med" w="med" type="none"/>
                <a:tailEnd len="med" w="med" type="none"/>
              </a:ln>
            </p:spPr>
          </p:cxnSp>
          <p:cxnSp>
            <p:nvCxnSpPr>
              <p:cNvPr id="9734" name="Google Shape;9734;p68"/>
              <p:cNvCxnSpPr/>
              <p:nvPr/>
            </p:nvCxnSpPr>
            <p:spPr>
              <a:xfrm rot="10800000">
                <a:off x="3838872" y="4698939"/>
                <a:ext cx="0" cy="792162"/>
              </a:xfrm>
              <a:prstGeom prst="straightConnector1">
                <a:avLst/>
              </a:prstGeom>
              <a:noFill/>
              <a:ln cap="flat" cmpd="sng" w="9525">
                <a:solidFill>
                  <a:schemeClr val="dk1"/>
                </a:solidFill>
                <a:prstDash val="solid"/>
                <a:round/>
                <a:headEnd len="med" w="med" type="none"/>
                <a:tailEnd len="med" w="med" type="triangle"/>
              </a:ln>
            </p:spPr>
          </p:cxnSp>
          <p:sp>
            <p:nvSpPr>
              <p:cNvPr id="9735" name="Google Shape;9735;p68"/>
              <p:cNvSpPr txBox="1"/>
              <p:nvPr/>
            </p:nvSpPr>
            <p:spPr>
              <a:xfrm>
                <a:off x="1462384" y="3906776"/>
                <a:ext cx="360363" cy="366713"/>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Clr>
                    <a:schemeClr val="dk1"/>
                  </a:buClr>
                  <a:buSzPts val="1800"/>
                  <a:buFont typeface="Arial"/>
                  <a:buNone/>
                </a:pPr>
                <a:r>
                  <a:rPr lang="en-US" sz="1800">
                    <a:solidFill>
                      <a:schemeClr val="dk1"/>
                    </a:solidFill>
                    <a:latin typeface="Arial"/>
                    <a:ea typeface="Arial"/>
                    <a:cs typeface="Arial"/>
                    <a:sym typeface="Arial"/>
                  </a:rPr>
                  <a:t>X</a:t>
                </a:r>
                <a:endParaRPr/>
              </a:p>
            </p:txBody>
          </p:sp>
          <p:sp>
            <p:nvSpPr>
              <p:cNvPr id="9736" name="Google Shape;9736;p68"/>
              <p:cNvSpPr txBox="1"/>
              <p:nvPr/>
            </p:nvSpPr>
            <p:spPr>
              <a:xfrm>
                <a:off x="1211559" y="4483039"/>
                <a:ext cx="1187450" cy="366712"/>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Clr>
                    <a:schemeClr val="dk1"/>
                  </a:buClr>
                  <a:buSzPts val="1800"/>
                  <a:buFont typeface="Arial"/>
                  <a:buNone/>
                </a:pPr>
                <a:r>
                  <a:rPr lang="en-US" sz="1800">
                    <a:solidFill>
                      <a:schemeClr val="dk1"/>
                    </a:solidFill>
                    <a:latin typeface="Arial"/>
                    <a:ea typeface="Arial"/>
                    <a:cs typeface="Arial"/>
                    <a:sym typeface="Arial"/>
                  </a:rPr>
                  <a:t>(Input)</a:t>
                </a:r>
                <a:endParaRPr/>
              </a:p>
            </p:txBody>
          </p:sp>
          <p:sp>
            <p:nvSpPr>
              <p:cNvPr id="9737" name="Google Shape;9737;p68"/>
              <p:cNvSpPr txBox="1"/>
              <p:nvPr/>
            </p:nvSpPr>
            <p:spPr>
              <a:xfrm>
                <a:off x="6647159" y="3978214"/>
                <a:ext cx="576263" cy="366712"/>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Clr>
                    <a:schemeClr val="dk1"/>
                  </a:buClr>
                  <a:buSzPts val="1800"/>
                  <a:buFont typeface="Arial"/>
                  <a:buNone/>
                </a:pPr>
                <a:r>
                  <a:rPr lang="en-US" sz="1800">
                    <a:solidFill>
                      <a:schemeClr val="dk1"/>
                    </a:solidFill>
                    <a:latin typeface="Arial"/>
                    <a:ea typeface="Arial"/>
                    <a:cs typeface="Arial"/>
                    <a:sym typeface="Arial"/>
                  </a:rPr>
                  <a:t>Y</a:t>
                </a:r>
                <a:endParaRPr/>
              </a:p>
            </p:txBody>
          </p:sp>
          <p:sp>
            <p:nvSpPr>
              <p:cNvPr id="9738" name="Google Shape;9738;p68"/>
              <p:cNvSpPr txBox="1"/>
              <p:nvPr/>
            </p:nvSpPr>
            <p:spPr>
              <a:xfrm>
                <a:off x="6575722" y="4410014"/>
                <a:ext cx="2663825" cy="366712"/>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Clr>
                    <a:schemeClr val="dk1"/>
                  </a:buClr>
                  <a:buSzPts val="1800"/>
                  <a:buFont typeface="Arial"/>
                  <a:buNone/>
                </a:pPr>
                <a:r>
                  <a:rPr lang="en-US" sz="1800">
                    <a:solidFill>
                      <a:schemeClr val="dk1"/>
                    </a:solidFill>
                    <a:latin typeface="Arial"/>
                    <a:ea typeface="Arial"/>
                    <a:cs typeface="Arial"/>
                    <a:sym typeface="Arial"/>
                  </a:rPr>
                  <a:t>(Actual output)</a:t>
                </a:r>
                <a:endParaRPr/>
              </a:p>
            </p:txBody>
          </p:sp>
          <p:sp>
            <p:nvSpPr>
              <p:cNvPr id="9739" name="Google Shape;9739;p68"/>
              <p:cNvSpPr txBox="1"/>
              <p:nvPr/>
            </p:nvSpPr>
            <p:spPr>
              <a:xfrm>
                <a:off x="7944147" y="5562539"/>
                <a:ext cx="2016125" cy="366712"/>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Clr>
                    <a:schemeClr val="dk1"/>
                  </a:buClr>
                  <a:buSzPts val="1800"/>
                  <a:buFont typeface="Arial"/>
                  <a:buNone/>
                </a:pPr>
                <a:r>
                  <a:rPr lang="en-US" sz="1800">
                    <a:solidFill>
                      <a:schemeClr val="dk1"/>
                    </a:solidFill>
                    <a:latin typeface="Arial"/>
                    <a:ea typeface="Arial"/>
                    <a:cs typeface="Arial"/>
                    <a:sym typeface="Arial"/>
                  </a:rPr>
                  <a:t>(Desired Output)</a:t>
                </a:r>
                <a:endParaRPr/>
              </a:p>
            </p:txBody>
          </p:sp>
          <p:sp>
            <p:nvSpPr>
              <p:cNvPr id="9740" name="Google Shape;9740;p68"/>
              <p:cNvSpPr txBox="1"/>
              <p:nvPr/>
            </p:nvSpPr>
            <p:spPr>
              <a:xfrm>
                <a:off x="2830809" y="4841814"/>
                <a:ext cx="1223963" cy="1061829"/>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Clr>
                    <a:schemeClr val="dk1"/>
                  </a:buClr>
                  <a:buSzPts val="1800"/>
                  <a:buFont typeface="Arial"/>
                  <a:buNone/>
                </a:pPr>
                <a:r>
                  <a:rPr lang="en-US" sz="1800">
                    <a:solidFill>
                      <a:schemeClr val="dk1"/>
                    </a:solidFill>
                    <a:latin typeface="Arial"/>
                    <a:ea typeface="Arial"/>
                    <a:cs typeface="Arial"/>
                    <a:sym typeface="Arial"/>
                  </a:rPr>
                  <a:t>(D-Y)</a:t>
                </a:r>
                <a:endParaRPr/>
              </a:p>
              <a:p>
                <a:pPr indent="0" lvl="0" marL="0" marR="0" rtl="0" algn="l">
                  <a:spcBef>
                    <a:spcPts val="900"/>
                  </a:spcBef>
                  <a:spcAft>
                    <a:spcPts val="0"/>
                  </a:spcAft>
                  <a:buClr>
                    <a:schemeClr val="dk1"/>
                  </a:buClr>
                  <a:buSzPts val="1800"/>
                  <a:buFont typeface="Arial"/>
                  <a:buNone/>
                </a:pPr>
                <a:r>
                  <a:rPr lang="en-US" sz="1800">
                    <a:solidFill>
                      <a:schemeClr val="dk1"/>
                    </a:solidFill>
                    <a:latin typeface="Arial"/>
                    <a:ea typeface="Arial"/>
                    <a:cs typeface="Arial"/>
                    <a:sym typeface="Arial"/>
                  </a:rPr>
                  <a:t>Error signals</a:t>
                </a:r>
                <a:endParaRPr/>
              </a:p>
            </p:txBody>
          </p:sp>
        </p:grpSp>
        <p:sp>
          <p:nvSpPr>
            <p:cNvPr id="9741" name="Google Shape;9741;p68"/>
            <p:cNvSpPr txBox="1"/>
            <p:nvPr/>
          </p:nvSpPr>
          <p:spPr>
            <a:xfrm>
              <a:off x="9226934" y="5158690"/>
              <a:ext cx="576263" cy="366712"/>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Clr>
                  <a:schemeClr val="dk1"/>
                </a:buClr>
                <a:buSzPts val="1800"/>
                <a:buFont typeface="Arial"/>
                <a:buNone/>
              </a:pPr>
              <a:r>
                <a:rPr lang="en-US" sz="1800">
                  <a:solidFill>
                    <a:schemeClr val="dk1"/>
                  </a:solidFill>
                  <a:latin typeface="Arial"/>
                  <a:ea typeface="Arial"/>
                  <a:cs typeface="Arial"/>
                  <a:sym typeface="Arial"/>
                </a:rPr>
                <a:t>D</a:t>
              </a:r>
              <a:endParaRPr/>
            </a:p>
          </p:txBody>
        </p:sp>
      </p:grpSp>
    </p:spTree>
  </p:cSld>
  <p:clrMapOvr>
    <a:masterClrMapping/>
  </p:clrMapOvr>
</p:sld>
</file>

<file path=ppt/slides/slide6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745" name="Shape 9745"/>
        <p:cNvGrpSpPr/>
        <p:nvPr/>
      </p:nvGrpSpPr>
      <p:grpSpPr>
        <a:xfrm>
          <a:off x="0" y="0"/>
          <a:ext cx="0" cy="0"/>
          <a:chOff x="0" y="0"/>
          <a:chExt cx="0" cy="0"/>
        </a:xfrm>
      </p:grpSpPr>
      <p:sp>
        <p:nvSpPr>
          <p:cNvPr id="9746" name="Google Shape;9746;p69"/>
          <p:cNvSpPr/>
          <p:nvPr/>
        </p:nvSpPr>
        <p:spPr>
          <a:xfrm>
            <a:off x="500415" y="1301227"/>
            <a:ext cx="11377454" cy="1107996"/>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Classification of learning (Cntd.)</a:t>
            </a:r>
            <a:endParaRPr sz="2200">
              <a:solidFill>
                <a:schemeClr val="dk1"/>
              </a:solidFill>
              <a:latin typeface="Cambria"/>
              <a:ea typeface="Cambria"/>
              <a:cs typeface="Cambria"/>
              <a:sym typeface="Cambria"/>
            </a:endParaRPr>
          </a:p>
          <a:p>
            <a:pPr indent="-457200" lvl="2" marL="1371600" marR="0" rtl="0" algn="l">
              <a:spcBef>
                <a:spcPts val="0"/>
              </a:spcBef>
              <a:spcAft>
                <a:spcPts val="0"/>
              </a:spcAft>
              <a:buClr>
                <a:schemeClr val="dk1"/>
              </a:buClr>
              <a:buSzPts val="2200"/>
              <a:buFont typeface="Calibri"/>
              <a:buAutoNum type="arabicPeriod"/>
            </a:pPr>
            <a:r>
              <a:rPr b="0" i="0" lang="en-US" sz="2200" u="none" cap="none" strike="noStrike">
                <a:solidFill>
                  <a:schemeClr val="dk1"/>
                </a:solidFill>
                <a:latin typeface="Cambria"/>
                <a:ea typeface="Cambria"/>
                <a:cs typeface="Cambria"/>
                <a:sym typeface="Cambria"/>
              </a:rPr>
              <a:t>Supervised learning (Cntd.)</a:t>
            </a:r>
            <a:endParaRPr/>
          </a:p>
          <a:p>
            <a:pPr indent="-457200" lvl="3" marL="18288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Supervised learning does minimization of error</a:t>
            </a:r>
            <a:endParaRPr/>
          </a:p>
        </p:txBody>
      </p:sp>
      <p:sp>
        <p:nvSpPr>
          <p:cNvPr id="9747" name="Google Shape;9747;p69"/>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9748" name="Google Shape;9748;p69"/>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9749" name="Google Shape;9749;p69"/>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9750" name="Google Shape;9750;p69"/>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9751" name="Google Shape;9751;p69"/>
          <p:cNvGrpSpPr/>
          <p:nvPr/>
        </p:nvGrpSpPr>
        <p:grpSpPr>
          <a:xfrm flipH="1">
            <a:off x="500415" y="164589"/>
            <a:ext cx="987415" cy="917986"/>
            <a:chOff x="5269706" y="2450306"/>
            <a:chExt cx="1654493" cy="1950720"/>
          </a:xfrm>
        </p:grpSpPr>
        <p:sp>
          <p:nvSpPr>
            <p:cNvPr id="9752" name="Google Shape;9752;p69"/>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53" name="Google Shape;9753;p69"/>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54" name="Google Shape;9754;p69"/>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55" name="Google Shape;9755;p69"/>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56" name="Google Shape;9756;p69"/>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57" name="Google Shape;9757;p69"/>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58" name="Google Shape;9758;p69"/>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59" name="Google Shape;9759;p69"/>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60" name="Google Shape;9760;p69"/>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61" name="Google Shape;9761;p69"/>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62" name="Google Shape;9762;p69"/>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63" name="Google Shape;9763;p69"/>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64" name="Google Shape;9764;p69"/>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65" name="Google Shape;9765;p69"/>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66" name="Google Shape;9766;p69"/>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67" name="Google Shape;9767;p69"/>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68" name="Google Shape;9768;p69"/>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69" name="Google Shape;9769;p69"/>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70" name="Google Shape;9770;p69"/>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71" name="Google Shape;9771;p69"/>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72" name="Google Shape;9772;p69"/>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73" name="Google Shape;9773;p69"/>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74" name="Google Shape;9774;p69"/>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75" name="Google Shape;9775;p69"/>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76" name="Google Shape;9776;p69"/>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77" name="Google Shape;9777;p69"/>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78" name="Google Shape;9778;p69"/>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79" name="Google Shape;9779;p69"/>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80" name="Google Shape;9780;p69"/>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81" name="Google Shape;9781;p69"/>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82" name="Google Shape;9782;p69"/>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83" name="Google Shape;9783;p69"/>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84" name="Google Shape;9784;p69"/>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85" name="Google Shape;9785;p69"/>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86" name="Google Shape;9786;p69"/>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87" name="Google Shape;9787;p69"/>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88" name="Google Shape;9788;p69"/>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89" name="Google Shape;9789;p69"/>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90" name="Google Shape;9790;p69"/>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91" name="Google Shape;9791;p69"/>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92" name="Google Shape;9792;p69"/>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93" name="Google Shape;9793;p69"/>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94" name="Google Shape;9794;p69"/>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95" name="Google Shape;9795;p69"/>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96" name="Google Shape;9796;p69"/>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97" name="Google Shape;9797;p69"/>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98" name="Google Shape;9798;p69"/>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99" name="Google Shape;9799;p69"/>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00" name="Google Shape;9800;p69"/>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01" name="Google Shape;9801;p69"/>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02" name="Google Shape;9802;p69"/>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03" name="Google Shape;9803;p69"/>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04" name="Google Shape;9804;p69"/>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05" name="Google Shape;9805;p69"/>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06" name="Google Shape;9806;p69"/>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07" name="Google Shape;9807;p69"/>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08" name="Google Shape;9808;p69"/>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09" name="Google Shape;9809;p69"/>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10" name="Google Shape;9810;p69"/>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11" name="Google Shape;9811;p69"/>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12" name="Google Shape;9812;p69"/>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13" name="Google Shape;9813;p69"/>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14" name="Google Shape;9814;p69"/>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15" name="Google Shape;9815;p69"/>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16" name="Google Shape;9816;p69"/>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17" name="Google Shape;9817;p69"/>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18" name="Google Shape;9818;p69"/>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19" name="Google Shape;9819;p69"/>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20" name="Google Shape;9820;p69"/>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21" name="Google Shape;9821;p69"/>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22" name="Google Shape;9822;p69"/>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23" name="Google Shape;9823;p69"/>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24" name="Google Shape;9824;p69"/>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25" name="Google Shape;9825;p69"/>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26" name="Google Shape;9826;p69"/>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27" name="Google Shape;9827;p69"/>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28" name="Google Shape;9828;p69"/>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29" name="Google Shape;9829;p69"/>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30" name="Google Shape;9830;p69"/>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31" name="Google Shape;9831;p69"/>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32" name="Google Shape;9832;p69"/>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33" name="Google Shape;9833;p69"/>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34" name="Google Shape;9834;p69"/>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35" name="Google Shape;9835;p69"/>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36" name="Google Shape;9836;p69"/>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37" name="Google Shape;9837;p69"/>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38" name="Google Shape;9838;p69"/>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39" name="Google Shape;9839;p69"/>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40" name="Google Shape;9840;p69"/>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41" name="Google Shape;9841;p69"/>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42" name="Google Shape;9842;p69"/>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43" name="Google Shape;9843;p69"/>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44" name="Google Shape;9844;p69"/>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45" name="Google Shape;9845;p69"/>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46" name="Google Shape;9846;p69"/>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47" name="Google Shape;9847;p69"/>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48" name="Google Shape;9848;p69"/>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49" name="Google Shape;9849;p69"/>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50" name="Google Shape;9850;p69"/>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51" name="Google Shape;9851;p69"/>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52" name="Google Shape;9852;p69"/>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53" name="Google Shape;9853;p69"/>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54" name="Google Shape;9854;p69"/>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55" name="Google Shape;9855;p69"/>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56" name="Google Shape;9856;p69"/>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57" name="Google Shape;9857;p69"/>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58" name="Google Shape;9858;p69"/>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59" name="Google Shape;9859;p69"/>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60" name="Google Shape;9860;p69"/>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61" name="Google Shape;9861;p69"/>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62" name="Google Shape;9862;p69"/>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63" name="Google Shape;9863;p69"/>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64" name="Google Shape;9864;p69"/>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65" name="Google Shape;9865;p69"/>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66" name="Google Shape;9866;p69"/>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67" name="Google Shape;9867;p69"/>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68" name="Google Shape;9868;p69"/>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69" name="Google Shape;9869;p69"/>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70" name="Google Shape;9870;p69"/>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71" name="Google Shape;9871;p69"/>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72" name="Google Shape;9872;p69"/>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73" name="Google Shape;9873;p69"/>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74" name="Google Shape;9874;p69"/>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75" name="Google Shape;9875;p69"/>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76" name="Google Shape;9876;p69"/>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77" name="Google Shape;9877;p69"/>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78" name="Google Shape;9878;p69"/>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pic>
        <p:nvPicPr>
          <p:cNvPr id="9879" name="Google Shape;9879;p69"/>
          <p:cNvPicPr preferRelativeResize="0"/>
          <p:nvPr>
            <p:ph idx="1" type="body"/>
          </p:nvPr>
        </p:nvPicPr>
        <p:blipFill rotWithShape="1">
          <a:blip r:embed="rId3">
            <a:alphaModFix/>
          </a:blip>
          <a:srcRect b="0" l="0" r="0" t="0"/>
          <a:stretch/>
        </p:blipFill>
        <p:spPr>
          <a:xfrm>
            <a:off x="1765214" y="2409223"/>
            <a:ext cx="8661572" cy="3859772"/>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4" name="Shape 754"/>
        <p:cNvGrpSpPr/>
        <p:nvPr/>
      </p:nvGrpSpPr>
      <p:grpSpPr>
        <a:xfrm>
          <a:off x="0" y="0"/>
          <a:ext cx="0" cy="0"/>
          <a:chOff x="0" y="0"/>
          <a:chExt cx="0" cy="0"/>
        </a:xfrm>
      </p:grpSpPr>
      <p:sp>
        <p:nvSpPr>
          <p:cNvPr id="755" name="Google Shape;755;p7"/>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756" name="Google Shape;756;p7"/>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757" name="Google Shape;757;p7"/>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758" name="Google Shape;758;p7"/>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Applications of AI (Cntd.)</a:t>
            </a:r>
            <a:endParaRPr/>
          </a:p>
        </p:txBody>
      </p:sp>
      <p:grpSp>
        <p:nvGrpSpPr>
          <p:cNvPr id="759" name="Google Shape;759;p7"/>
          <p:cNvGrpSpPr/>
          <p:nvPr/>
        </p:nvGrpSpPr>
        <p:grpSpPr>
          <a:xfrm flipH="1">
            <a:off x="500415" y="164589"/>
            <a:ext cx="987415" cy="917986"/>
            <a:chOff x="5269706" y="2450306"/>
            <a:chExt cx="1654493" cy="1950720"/>
          </a:xfrm>
        </p:grpSpPr>
        <p:sp>
          <p:nvSpPr>
            <p:cNvPr id="760" name="Google Shape;760;p7"/>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1" name="Google Shape;761;p7"/>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2" name="Google Shape;762;p7"/>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3" name="Google Shape;763;p7"/>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4" name="Google Shape;764;p7"/>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5" name="Google Shape;765;p7"/>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6" name="Google Shape;766;p7"/>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7" name="Google Shape;767;p7"/>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8" name="Google Shape;768;p7"/>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69" name="Google Shape;769;p7"/>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0" name="Google Shape;770;p7"/>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1" name="Google Shape;771;p7"/>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2" name="Google Shape;772;p7"/>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3" name="Google Shape;773;p7"/>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4" name="Google Shape;774;p7"/>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5" name="Google Shape;775;p7"/>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6" name="Google Shape;776;p7"/>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7" name="Google Shape;777;p7"/>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8" name="Google Shape;778;p7"/>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79" name="Google Shape;779;p7"/>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0" name="Google Shape;780;p7"/>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1" name="Google Shape;781;p7"/>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2" name="Google Shape;782;p7"/>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3" name="Google Shape;783;p7"/>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4" name="Google Shape;784;p7"/>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5" name="Google Shape;785;p7"/>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6" name="Google Shape;786;p7"/>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7" name="Google Shape;787;p7"/>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8" name="Google Shape;788;p7"/>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89" name="Google Shape;789;p7"/>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0" name="Google Shape;790;p7"/>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1" name="Google Shape;791;p7"/>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2" name="Google Shape;792;p7"/>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3" name="Google Shape;793;p7"/>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4" name="Google Shape;794;p7"/>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5" name="Google Shape;795;p7"/>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6" name="Google Shape;796;p7"/>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7" name="Google Shape;797;p7"/>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8" name="Google Shape;798;p7"/>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799" name="Google Shape;799;p7"/>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0" name="Google Shape;800;p7"/>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1" name="Google Shape;801;p7"/>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2" name="Google Shape;802;p7"/>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3" name="Google Shape;803;p7"/>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4" name="Google Shape;804;p7"/>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5" name="Google Shape;805;p7"/>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6" name="Google Shape;806;p7"/>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7" name="Google Shape;807;p7"/>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8" name="Google Shape;808;p7"/>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09" name="Google Shape;809;p7"/>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0" name="Google Shape;810;p7"/>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1" name="Google Shape;811;p7"/>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2" name="Google Shape;812;p7"/>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3" name="Google Shape;813;p7"/>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4" name="Google Shape;814;p7"/>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5" name="Google Shape;815;p7"/>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6" name="Google Shape;816;p7"/>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7" name="Google Shape;817;p7"/>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8" name="Google Shape;818;p7"/>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19" name="Google Shape;819;p7"/>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0" name="Google Shape;820;p7"/>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1" name="Google Shape;821;p7"/>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2" name="Google Shape;822;p7"/>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3" name="Google Shape;823;p7"/>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4" name="Google Shape;824;p7"/>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5" name="Google Shape;825;p7"/>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6" name="Google Shape;826;p7"/>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7" name="Google Shape;827;p7"/>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8" name="Google Shape;828;p7"/>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29" name="Google Shape;829;p7"/>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0" name="Google Shape;830;p7"/>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1" name="Google Shape;831;p7"/>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2" name="Google Shape;832;p7"/>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3" name="Google Shape;833;p7"/>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4" name="Google Shape;834;p7"/>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5" name="Google Shape;835;p7"/>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6" name="Google Shape;836;p7"/>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7" name="Google Shape;837;p7"/>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8" name="Google Shape;838;p7"/>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39" name="Google Shape;839;p7"/>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0" name="Google Shape;840;p7"/>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1" name="Google Shape;841;p7"/>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2" name="Google Shape;842;p7"/>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3" name="Google Shape;843;p7"/>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4" name="Google Shape;844;p7"/>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5" name="Google Shape;845;p7"/>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6" name="Google Shape;846;p7"/>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7" name="Google Shape;847;p7"/>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8" name="Google Shape;848;p7"/>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49" name="Google Shape;849;p7"/>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0" name="Google Shape;850;p7"/>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1" name="Google Shape;851;p7"/>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2" name="Google Shape;852;p7"/>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3" name="Google Shape;853;p7"/>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4" name="Google Shape;854;p7"/>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5" name="Google Shape;855;p7"/>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6" name="Google Shape;856;p7"/>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7" name="Google Shape;857;p7"/>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8" name="Google Shape;858;p7"/>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59" name="Google Shape;859;p7"/>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0" name="Google Shape;860;p7"/>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1" name="Google Shape;861;p7"/>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2" name="Google Shape;862;p7"/>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3" name="Google Shape;863;p7"/>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4" name="Google Shape;864;p7"/>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5" name="Google Shape;865;p7"/>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6" name="Google Shape;866;p7"/>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7" name="Google Shape;867;p7"/>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8" name="Google Shape;868;p7"/>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69" name="Google Shape;869;p7"/>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0" name="Google Shape;870;p7"/>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1" name="Google Shape;871;p7"/>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2" name="Google Shape;872;p7"/>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3" name="Google Shape;873;p7"/>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4" name="Google Shape;874;p7"/>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5" name="Google Shape;875;p7"/>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6" name="Google Shape;876;p7"/>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7" name="Google Shape;877;p7"/>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8" name="Google Shape;878;p7"/>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79" name="Google Shape;879;p7"/>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0" name="Google Shape;880;p7"/>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1" name="Google Shape;881;p7"/>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2" name="Google Shape;882;p7"/>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3" name="Google Shape;883;p7"/>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4" name="Google Shape;884;p7"/>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5" name="Google Shape;885;p7"/>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86" name="Google Shape;886;p7"/>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887" name="Google Shape;887;p7"/>
          <p:cNvSpPr/>
          <p:nvPr/>
        </p:nvSpPr>
        <p:spPr>
          <a:xfrm>
            <a:off x="500415" y="1301227"/>
            <a:ext cx="11377454" cy="4939814"/>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100"/>
              <a:buFont typeface="Noto Sans Symbols"/>
              <a:buChar char="✔"/>
            </a:pPr>
            <a:r>
              <a:rPr b="1" i="1" lang="en-US" sz="2100" u="sng">
                <a:solidFill>
                  <a:schemeClr val="dk1"/>
                </a:solidFill>
                <a:latin typeface="Cambria"/>
                <a:ea typeface="Cambria"/>
                <a:cs typeface="Cambria"/>
                <a:sym typeface="Cambria"/>
              </a:rPr>
              <a:t>Agriculture –</a:t>
            </a:r>
            <a:r>
              <a:rPr i="1" lang="en-US" sz="2100">
                <a:solidFill>
                  <a:schemeClr val="dk1"/>
                </a:solidFill>
                <a:latin typeface="Cambria"/>
                <a:ea typeface="Cambria"/>
                <a:cs typeface="Cambria"/>
                <a:sym typeface="Cambria"/>
              </a:rPr>
              <a:t> </a:t>
            </a:r>
            <a:r>
              <a:rPr lang="en-US" sz="2100">
                <a:solidFill>
                  <a:schemeClr val="dk1"/>
                </a:solidFill>
                <a:latin typeface="Cambria"/>
                <a:ea typeface="Cambria"/>
                <a:cs typeface="Cambria"/>
                <a:sym typeface="Cambria"/>
              </a:rPr>
              <a:t>Issues such as climate change, population growth, and food security concerns have pushed the industry into seeking more innovative approaches to improve crop yield as the world will need to produce 50 percent more food by 2050. AI can help farmers get more from the land while using resources more sustainably. </a:t>
            </a:r>
            <a:r>
              <a:rPr b="1" lang="en-US" sz="2100">
                <a:solidFill>
                  <a:schemeClr val="dk1"/>
                </a:solidFill>
                <a:latin typeface="Cambria"/>
                <a:ea typeface="Cambria"/>
                <a:cs typeface="Cambria"/>
                <a:sym typeface="Cambria"/>
              </a:rPr>
              <a:t>For example, </a:t>
            </a:r>
            <a:endParaRPr sz="2100">
              <a:solidFill>
                <a:schemeClr val="dk1"/>
              </a:solidFill>
              <a:latin typeface="Cambria"/>
              <a:ea typeface="Cambria"/>
              <a:cs typeface="Cambria"/>
              <a:sym typeface="Cambria"/>
            </a:endParaRPr>
          </a:p>
          <a:p>
            <a:pPr indent="-342900" lvl="1" marL="800100" marR="0" rtl="0" algn="l">
              <a:spcBef>
                <a:spcPts val="0"/>
              </a:spcBef>
              <a:spcAft>
                <a:spcPts val="0"/>
              </a:spcAft>
              <a:buClr>
                <a:schemeClr val="dk1"/>
              </a:buClr>
              <a:buSzPts val="2100"/>
              <a:buFont typeface="Noto Sans Symbols"/>
              <a:buChar char="⮚"/>
            </a:pPr>
            <a:r>
              <a:rPr b="0" i="0" lang="en-US" sz="2100" u="none" cap="none" strike="noStrike">
                <a:solidFill>
                  <a:schemeClr val="dk1"/>
                </a:solidFill>
                <a:latin typeface="Cambria"/>
                <a:ea typeface="Cambria"/>
                <a:cs typeface="Cambria"/>
                <a:sym typeface="Cambria"/>
              </a:rPr>
              <a:t>Organizations are using automation and robotics to help farmers find more efficient ways to protect their crops from weeds. </a:t>
            </a:r>
            <a:r>
              <a:rPr b="1" i="0" lang="en-US" sz="2100" u="none" cap="none" strike="noStrike">
                <a:solidFill>
                  <a:schemeClr val="dk1"/>
                </a:solidFill>
                <a:latin typeface="Cambria"/>
                <a:ea typeface="Cambria"/>
                <a:cs typeface="Cambria"/>
                <a:sym typeface="Cambria"/>
              </a:rPr>
              <a:t>Blue River Technology has developed a robot called See &amp; Spray which uses computer vision technologies like object detection to monitor and precisely spray weedicide on cotton plants</a:t>
            </a:r>
            <a:r>
              <a:rPr b="0" i="0" lang="en-US" sz="2100" u="none" cap="none" strike="noStrike">
                <a:solidFill>
                  <a:schemeClr val="dk1"/>
                </a:solidFill>
                <a:latin typeface="Cambria"/>
                <a:ea typeface="Cambria"/>
                <a:cs typeface="Cambria"/>
                <a:sym typeface="Cambria"/>
              </a:rPr>
              <a:t>. Precision spraying can help prevent herbicide resistance.</a:t>
            </a:r>
            <a:endParaRPr/>
          </a:p>
          <a:p>
            <a:pPr indent="-342900" lvl="1" marL="800100" marR="0" rtl="0" algn="l">
              <a:spcBef>
                <a:spcPts val="0"/>
              </a:spcBef>
              <a:spcAft>
                <a:spcPts val="0"/>
              </a:spcAft>
              <a:buClr>
                <a:schemeClr val="dk1"/>
              </a:buClr>
              <a:buSzPts val="2100"/>
              <a:buFont typeface="Noto Sans Symbols"/>
              <a:buChar char="⮚"/>
            </a:pPr>
            <a:r>
              <a:rPr b="0" i="0" lang="en-US" sz="2100" u="none" cap="none" strike="noStrike">
                <a:solidFill>
                  <a:schemeClr val="dk1"/>
                </a:solidFill>
                <a:latin typeface="Cambria"/>
                <a:ea typeface="Cambria"/>
                <a:cs typeface="Cambria"/>
                <a:sym typeface="Cambria"/>
              </a:rPr>
              <a:t>Apart from this, </a:t>
            </a:r>
            <a:r>
              <a:rPr b="1" i="0" lang="en-US" sz="2100" u="none" cap="none" strike="noStrike">
                <a:solidFill>
                  <a:schemeClr val="dk1"/>
                </a:solidFill>
                <a:latin typeface="Cambria"/>
                <a:ea typeface="Cambria"/>
                <a:cs typeface="Cambria"/>
                <a:sym typeface="Cambria"/>
              </a:rPr>
              <a:t>Berlin-based agricultural tech start-up called PEAT, has developed an application called Plantix that identifies potential defects and nutrient deficiencies in the soil through images.</a:t>
            </a:r>
            <a:r>
              <a:rPr b="0" i="0" lang="en-US" sz="2100" u="none" cap="none" strike="noStrike">
                <a:solidFill>
                  <a:schemeClr val="dk1"/>
                </a:solidFill>
                <a:latin typeface="Cambria"/>
                <a:ea typeface="Cambria"/>
                <a:cs typeface="Cambria"/>
                <a:sym typeface="Cambria"/>
              </a:rPr>
              <a:t> The image recognition app identifies possible defects through images captured by the user’s smartphone camera. Users are then provided with soil restoration techniques, tips, and other possible solutions. The company claims that its software can achieve pattern detection with an estimated accuracy of up to 95%.</a:t>
            </a:r>
            <a:endParaRPr/>
          </a:p>
        </p:txBody>
      </p:sp>
      <p:sp>
        <p:nvSpPr>
          <p:cNvPr id="888" name="Google Shape;888;p7"/>
          <p:cNvSpPr/>
          <p:nvPr/>
        </p:nvSpPr>
        <p:spPr>
          <a:xfrm>
            <a:off x="88348" y="1267624"/>
            <a:ext cx="472482" cy="563852"/>
          </a:xfrm>
          <a:custGeom>
            <a:rect b="b" l="l" r="r" t="t"/>
            <a:pathLst>
              <a:path extrusionOk="0" h="3035197" w="2543357">
                <a:moveTo>
                  <a:pt x="1932497" y="885460"/>
                </a:moveTo>
                <a:lnTo>
                  <a:pt x="1858608" y="981586"/>
                </a:lnTo>
                <a:cubicBezTo>
                  <a:pt x="2087948" y="1157874"/>
                  <a:pt x="2221364" y="1431493"/>
                  <a:pt x="2219022" y="1720748"/>
                </a:cubicBezTo>
                <a:lnTo>
                  <a:pt x="2340261" y="1721729"/>
                </a:lnTo>
                <a:cubicBezTo>
                  <a:pt x="2342911" y="1394473"/>
                  <a:pt x="2191967" y="1084907"/>
                  <a:pt x="1932497" y="885460"/>
                </a:cubicBezTo>
                <a:close/>
                <a:moveTo>
                  <a:pt x="1028922" y="281987"/>
                </a:moveTo>
                <a:cubicBezTo>
                  <a:pt x="1157068" y="321344"/>
                  <a:pt x="1128134" y="299573"/>
                  <a:pt x="1193247" y="332230"/>
                </a:cubicBezTo>
                <a:cubicBezTo>
                  <a:pt x="1269854" y="451410"/>
                  <a:pt x="1301375" y="602654"/>
                  <a:pt x="1295736" y="739575"/>
                </a:cubicBezTo>
                <a:cubicBezTo>
                  <a:pt x="1418781" y="730097"/>
                  <a:pt x="1391656" y="622269"/>
                  <a:pt x="1842154" y="674175"/>
                </a:cubicBezTo>
                <a:cubicBezTo>
                  <a:pt x="2251963" y="725703"/>
                  <a:pt x="2543357" y="1202505"/>
                  <a:pt x="2543357" y="1911138"/>
                </a:cubicBezTo>
                <a:cubicBezTo>
                  <a:pt x="2543357" y="2619771"/>
                  <a:pt x="2228290" y="3174439"/>
                  <a:pt x="1189012" y="3004227"/>
                </a:cubicBezTo>
                <a:cubicBezTo>
                  <a:pt x="266689" y="3142266"/>
                  <a:pt x="99973" y="2479414"/>
                  <a:pt x="24671" y="2089269"/>
                </a:cubicBezTo>
                <a:cubicBezTo>
                  <a:pt x="-50631" y="1699124"/>
                  <a:pt x="9514" y="922425"/>
                  <a:pt x="737199" y="663358"/>
                </a:cubicBezTo>
                <a:cubicBezTo>
                  <a:pt x="1021153" y="585721"/>
                  <a:pt x="1093645" y="690425"/>
                  <a:pt x="1216376" y="728497"/>
                </a:cubicBezTo>
                <a:cubicBezTo>
                  <a:pt x="1183268" y="569368"/>
                  <a:pt x="1135766" y="458984"/>
                  <a:pt x="1028922" y="281987"/>
                </a:cubicBezTo>
                <a:close/>
                <a:moveTo>
                  <a:pt x="1919942" y="47"/>
                </a:moveTo>
                <a:cubicBezTo>
                  <a:pt x="2086542" y="1491"/>
                  <a:pt x="2263938" y="35583"/>
                  <a:pt x="2350876" y="60453"/>
                </a:cubicBezTo>
                <a:cubicBezTo>
                  <a:pt x="2672784" y="174000"/>
                  <a:pt x="2321773" y="213881"/>
                  <a:pt x="2220060" y="345654"/>
                </a:cubicBezTo>
                <a:cubicBezTo>
                  <a:pt x="2118347" y="477427"/>
                  <a:pt x="2005019" y="609932"/>
                  <a:pt x="1770740" y="609932"/>
                </a:cubicBezTo>
                <a:lnTo>
                  <a:pt x="1326444" y="614956"/>
                </a:lnTo>
                <a:lnTo>
                  <a:pt x="1346541" y="320533"/>
                </a:lnTo>
                <a:cubicBezTo>
                  <a:pt x="1401807" y="115484"/>
                  <a:pt x="1563158" y="44336"/>
                  <a:pt x="1760692" y="11037"/>
                </a:cubicBezTo>
                <a:cubicBezTo>
                  <a:pt x="1810076" y="2712"/>
                  <a:pt x="1864409" y="-434"/>
                  <a:pt x="1919942" y="47"/>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2700">
              <a:solidFill>
                <a:schemeClr val="lt1"/>
              </a:solidFill>
              <a:latin typeface="Calibri"/>
              <a:ea typeface="Calibri"/>
              <a:cs typeface="Calibri"/>
              <a:sym typeface="Calibri"/>
            </a:endParaRPr>
          </a:p>
        </p:txBody>
      </p:sp>
    </p:spTree>
  </p:cSld>
  <p:clrMapOvr>
    <a:masterClrMapping/>
  </p:clrMapOvr>
</p:sld>
</file>

<file path=ppt/slides/slide7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83" name="Shape 9883"/>
        <p:cNvGrpSpPr/>
        <p:nvPr/>
      </p:nvGrpSpPr>
      <p:grpSpPr>
        <a:xfrm>
          <a:off x="0" y="0"/>
          <a:ext cx="0" cy="0"/>
          <a:chOff x="0" y="0"/>
          <a:chExt cx="0" cy="0"/>
        </a:xfrm>
      </p:grpSpPr>
      <p:sp>
        <p:nvSpPr>
          <p:cNvPr id="9884" name="Google Shape;9884;p70"/>
          <p:cNvSpPr/>
          <p:nvPr/>
        </p:nvSpPr>
        <p:spPr>
          <a:xfrm>
            <a:off x="500415" y="1301227"/>
            <a:ext cx="11377454" cy="1785104"/>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Classification of learning (Cntd)</a:t>
            </a:r>
            <a:endParaRPr sz="2200">
              <a:solidFill>
                <a:schemeClr val="dk1"/>
              </a:solidFill>
              <a:latin typeface="Cambria"/>
              <a:ea typeface="Cambria"/>
              <a:cs typeface="Cambria"/>
              <a:sym typeface="Cambria"/>
            </a:endParaRPr>
          </a:p>
          <a:p>
            <a:pPr indent="-457200" lvl="2" marL="1371600" marR="0" rtl="0" algn="l">
              <a:spcBef>
                <a:spcPts val="0"/>
              </a:spcBef>
              <a:spcAft>
                <a:spcPts val="0"/>
              </a:spcAft>
              <a:buClr>
                <a:schemeClr val="dk1"/>
              </a:buClr>
              <a:buSzPts val="2200"/>
              <a:buFont typeface="Calibri"/>
              <a:buAutoNum type="arabicPeriod" startAt="2"/>
            </a:pPr>
            <a:r>
              <a:rPr b="0" i="0" lang="en-US" sz="2200" u="none" cap="none" strike="noStrike">
                <a:solidFill>
                  <a:schemeClr val="dk1"/>
                </a:solidFill>
                <a:latin typeface="Cambria"/>
                <a:ea typeface="Cambria"/>
                <a:cs typeface="Cambria"/>
                <a:sym typeface="Cambria"/>
              </a:rPr>
              <a:t>Unsupervised learning</a:t>
            </a:r>
            <a:endParaRPr/>
          </a:p>
          <a:p>
            <a:pPr indent="-342900" lvl="3" marL="17145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How a fish or tadpole learns</a:t>
            </a:r>
            <a:endParaRPr/>
          </a:p>
          <a:p>
            <a:pPr indent="-342900" lvl="3" marL="17145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All similar input patterns are grouped together as clusters.</a:t>
            </a:r>
            <a:endParaRPr/>
          </a:p>
          <a:p>
            <a:pPr indent="-342900" lvl="3" marL="17145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If a matching input pattern is not found a new cluster is formed</a:t>
            </a:r>
            <a:endParaRPr/>
          </a:p>
        </p:txBody>
      </p:sp>
      <p:sp>
        <p:nvSpPr>
          <p:cNvPr id="9885" name="Google Shape;9885;p70"/>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9886" name="Google Shape;9886;p70"/>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9887" name="Google Shape;9887;p70"/>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9888" name="Google Shape;9888;p70"/>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9889" name="Google Shape;9889;p70"/>
          <p:cNvGrpSpPr/>
          <p:nvPr/>
        </p:nvGrpSpPr>
        <p:grpSpPr>
          <a:xfrm flipH="1">
            <a:off x="500415" y="164589"/>
            <a:ext cx="987415" cy="917986"/>
            <a:chOff x="5269706" y="2450306"/>
            <a:chExt cx="1654493" cy="1950720"/>
          </a:xfrm>
        </p:grpSpPr>
        <p:sp>
          <p:nvSpPr>
            <p:cNvPr id="9890" name="Google Shape;9890;p70"/>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91" name="Google Shape;9891;p70"/>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92" name="Google Shape;9892;p70"/>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93" name="Google Shape;9893;p70"/>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94" name="Google Shape;9894;p70"/>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95" name="Google Shape;9895;p70"/>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96" name="Google Shape;9896;p70"/>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97" name="Google Shape;9897;p70"/>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98" name="Google Shape;9898;p70"/>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99" name="Google Shape;9899;p70"/>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00" name="Google Shape;9900;p70"/>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01" name="Google Shape;9901;p70"/>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02" name="Google Shape;9902;p70"/>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03" name="Google Shape;9903;p70"/>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04" name="Google Shape;9904;p70"/>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05" name="Google Shape;9905;p70"/>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06" name="Google Shape;9906;p70"/>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07" name="Google Shape;9907;p70"/>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08" name="Google Shape;9908;p70"/>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09" name="Google Shape;9909;p70"/>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10" name="Google Shape;9910;p70"/>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11" name="Google Shape;9911;p70"/>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12" name="Google Shape;9912;p70"/>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13" name="Google Shape;9913;p70"/>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14" name="Google Shape;9914;p70"/>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15" name="Google Shape;9915;p70"/>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16" name="Google Shape;9916;p70"/>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17" name="Google Shape;9917;p70"/>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18" name="Google Shape;9918;p70"/>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19" name="Google Shape;9919;p70"/>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20" name="Google Shape;9920;p70"/>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21" name="Google Shape;9921;p70"/>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22" name="Google Shape;9922;p70"/>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23" name="Google Shape;9923;p70"/>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24" name="Google Shape;9924;p70"/>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25" name="Google Shape;9925;p70"/>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26" name="Google Shape;9926;p70"/>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27" name="Google Shape;9927;p70"/>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28" name="Google Shape;9928;p70"/>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29" name="Google Shape;9929;p70"/>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30" name="Google Shape;9930;p70"/>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31" name="Google Shape;9931;p70"/>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32" name="Google Shape;9932;p70"/>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33" name="Google Shape;9933;p70"/>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34" name="Google Shape;9934;p70"/>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35" name="Google Shape;9935;p70"/>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36" name="Google Shape;9936;p70"/>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37" name="Google Shape;9937;p70"/>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38" name="Google Shape;9938;p70"/>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39" name="Google Shape;9939;p70"/>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40" name="Google Shape;9940;p70"/>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41" name="Google Shape;9941;p70"/>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42" name="Google Shape;9942;p70"/>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43" name="Google Shape;9943;p70"/>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44" name="Google Shape;9944;p70"/>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45" name="Google Shape;9945;p70"/>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46" name="Google Shape;9946;p70"/>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47" name="Google Shape;9947;p70"/>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48" name="Google Shape;9948;p70"/>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49" name="Google Shape;9949;p70"/>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50" name="Google Shape;9950;p70"/>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51" name="Google Shape;9951;p70"/>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52" name="Google Shape;9952;p70"/>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53" name="Google Shape;9953;p70"/>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54" name="Google Shape;9954;p70"/>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55" name="Google Shape;9955;p70"/>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56" name="Google Shape;9956;p70"/>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57" name="Google Shape;9957;p70"/>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58" name="Google Shape;9958;p70"/>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59" name="Google Shape;9959;p70"/>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60" name="Google Shape;9960;p70"/>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61" name="Google Shape;9961;p70"/>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62" name="Google Shape;9962;p70"/>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63" name="Google Shape;9963;p70"/>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64" name="Google Shape;9964;p70"/>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65" name="Google Shape;9965;p70"/>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66" name="Google Shape;9966;p70"/>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67" name="Google Shape;9967;p70"/>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68" name="Google Shape;9968;p70"/>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69" name="Google Shape;9969;p70"/>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70" name="Google Shape;9970;p70"/>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71" name="Google Shape;9971;p70"/>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72" name="Google Shape;9972;p70"/>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73" name="Google Shape;9973;p70"/>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74" name="Google Shape;9974;p70"/>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75" name="Google Shape;9975;p70"/>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76" name="Google Shape;9976;p70"/>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77" name="Google Shape;9977;p70"/>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78" name="Google Shape;9978;p70"/>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79" name="Google Shape;9979;p70"/>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80" name="Google Shape;9980;p70"/>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81" name="Google Shape;9981;p70"/>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82" name="Google Shape;9982;p70"/>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83" name="Google Shape;9983;p70"/>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84" name="Google Shape;9984;p70"/>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85" name="Google Shape;9985;p70"/>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86" name="Google Shape;9986;p70"/>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87" name="Google Shape;9987;p70"/>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88" name="Google Shape;9988;p70"/>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89" name="Google Shape;9989;p70"/>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90" name="Google Shape;9990;p70"/>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91" name="Google Shape;9991;p70"/>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92" name="Google Shape;9992;p70"/>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93" name="Google Shape;9993;p70"/>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94" name="Google Shape;9994;p70"/>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95" name="Google Shape;9995;p70"/>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96" name="Google Shape;9996;p70"/>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97" name="Google Shape;9997;p70"/>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98" name="Google Shape;9998;p70"/>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99" name="Google Shape;9999;p70"/>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00" name="Google Shape;10000;p70"/>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01" name="Google Shape;10001;p70"/>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02" name="Google Shape;10002;p70"/>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03" name="Google Shape;10003;p70"/>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04" name="Google Shape;10004;p70"/>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05" name="Google Shape;10005;p70"/>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06" name="Google Shape;10006;p70"/>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07" name="Google Shape;10007;p70"/>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08" name="Google Shape;10008;p70"/>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09" name="Google Shape;10009;p70"/>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10" name="Google Shape;10010;p70"/>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11" name="Google Shape;10011;p70"/>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12" name="Google Shape;10012;p70"/>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13" name="Google Shape;10013;p70"/>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14" name="Google Shape;10014;p70"/>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15" name="Google Shape;10015;p70"/>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16" name="Google Shape;10016;p70"/>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pic>
        <p:nvPicPr>
          <p:cNvPr id="10017" name="Google Shape;10017;p70"/>
          <p:cNvPicPr preferRelativeResize="0"/>
          <p:nvPr>
            <p:ph idx="4294967295" type="body"/>
          </p:nvPr>
        </p:nvPicPr>
        <p:blipFill rotWithShape="1">
          <a:blip r:embed="rId3">
            <a:alphaModFix/>
          </a:blip>
          <a:srcRect b="0" l="0" r="0" t="0"/>
          <a:stretch/>
        </p:blipFill>
        <p:spPr>
          <a:xfrm>
            <a:off x="1355379" y="3348910"/>
            <a:ext cx="4975225" cy="2311418"/>
          </a:xfrm>
          <a:prstGeom prst="rect">
            <a:avLst/>
          </a:prstGeom>
          <a:noFill/>
          <a:ln>
            <a:noFill/>
          </a:ln>
        </p:spPr>
      </p:pic>
      <p:pic>
        <p:nvPicPr>
          <p:cNvPr id="10018" name="Google Shape;10018;p70"/>
          <p:cNvPicPr preferRelativeResize="0"/>
          <p:nvPr>
            <p:ph idx="1" type="body"/>
          </p:nvPr>
        </p:nvPicPr>
        <p:blipFill rotWithShape="1">
          <a:blip r:embed="rId4">
            <a:alphaModFix/>
          </a:blip>
          <a:srcRect b="0" l="0" r="0" t="0"/>
          <a:stretch/>
        </p:blipFill>
        <p:spPr>
          <a:xfrm>
            <a:off x="6926116" y="3229484"/>
            <a:ext cx="3713301" cy="2778855"/>
          </a:xfrm>
          <a:prstGeom prst="rect">
            <a:avLst/>
          </a:prstGeom>
          <a:noFill/>
          <a:ln>
            <a:noFill/>
          </a:ln>
        </p:spPr>
      </p:pic>
    </p:spTree>
  </p:cSld>
  <p:clrMapOvr>
    <a:masterClrMapping/>
  </p:clrMapOvr>
</p:sld>
</file>

<file path=ppt/slides/slide7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22" name="Shape 10022"/>
        <p:cNvGrpSpPr/>
        <p:nvPr/>
      </p:nvGrpSpPr>
      <p:grpSpPr>
        <a:xfrm>
          <a:off x="0" y="0"/>
          <a:ext cx="0" cy="0"/>
          <a:chOff x="0" y="0"/>
          <a:chExt cx="0" cy="0"/>
        </a:xfrm>
      </p:grpSpPr>
      <p:sp>
        <p:nvSpPr>
          <p:cNvPr id="10023" name="Google Shape;10023;p71"/>
          <p:cNvSpPr/>
          <p:nvPr/>
        </p:nvSpPr>
        <p:spPr>
          <a:xfrm>
            <a:off x="500415" y="1301227"/>
            <a:ext cx="11377454" cy="2462213"/>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Classification of learning (Cntd)</a:t>
            </a:r>
            <a:endParaRPr sz="2200">
              <a:solidFill>
                <a:schemeClr val="dk1"/>
              </a:solidFill>
              <a:latin typeface="Cambria"/>
              <a:ea typeface="Cambria"/>
              <a:cs typeface="Cambria"/>
              <a:sym typeface="Cambria"/>
            </a:endParaRPr>
          </a:p>
          <a:p>
            <a:pPr indent="-457200" lvl="2" marL="1371600" marR="0" rtl="0" algn="l">
              <a:spcBef>
                <a:spcPts val="0"/>
              </a:spcBef>
              <a:spcAft>
                <a:spcPts val="0"/>
              </a:spcAft>
              <a:buClr>
                <a:schemeClr val="dk1"/>
              </a:buClr>
              <a:buSzPts val="2200"/>
              <a:buFont typeface="Calibri"/>
              <a:buAutoNum type="arabicPeriod" startAt="2"/>
            </a:pPr>
            <a:r>
              <a:rPr b="0" i="0" lang="en-US" sz="2200" u="none" cap="none" strike="noStrike">
                <a:solidFill>
                  <a:schemeClr val="dk1"/>
                </a:solidFill>
                <a:latin typeface="Cambria"/>
                <a:ea typeface="Cambria"/>
                <a:cs typeface="Cambria"/>
                <a:sym typeface="Cambria"/>
              </a:rPr>
              <a:t>Unsupervised learning (Cntd.)</a:t>
            </a:r>
            <a:endParaRPr/>
          </a:p>
          <a:p>
            <a:pPr indent="-342900" lvl="3" marL="17145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In unsupervised learning there is no feedback</a:t>
            </a:r>
            <a:endParaRPr/>
          </a:p>
          <a:p>
            <a:pPr indent="-342900" lvl="3" marL="17145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Network must discover patterns, regularities, features for the input data over the output</a:t>
            </a:r>
            <a:endParaRPr/>
          </a:p>
          <a:p>
            <a:pPr indent="-342900" lvl="3" marL="17145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While doing so the network might change in parameters</a:t>
            </a:r>
            <a:endParaRPr/>
          </a:p>
          <a:p>
            <a:pPr indent="-342900" lvl="3" marL="17145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This process is called </a:t>
            </a:r>
            <a:r>
              <a:rPr b="1" i="0" lang="en-US" sz="2200" u="none" cap="none" strike="noStrike">
                <a:solidFill>
                  <a:schemeClr val="dk1"/>
                </a:solidFill>
                <a:latin typeface="Cambria"/>
                <a:ea typeface="Cambria"/>
                <a:cs typeface="Cambria"/>
                <a:sym typeface="Cambria"/>
              </a:rPr>
              <a:t>self-organizing</a:t>
            </a:r>
            <a:endParaRPr/>
          </a:p>
        </p:txBody>
      </p:sp>
      <p:sp>
        <p:nvSpPr>
          <p:cNvPr id="10024" name="Google Shape;10024;p71"/>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0025" name="Google Shape;10025;p71"/>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0026" name="Google Shape;10026;p71"/>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0027" name="Google Shape;10027;p71"/>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10028" name="Google Shape;10028;p71"/>
          <p:cNvGrpSpPr/>
          <p:nvPr/>
        </p:nvGrpSpPr>
        <p:grpSpPr>
          <a:xfrm flipH="1">
            <a:off x="500415" y="164589"/>
            <a:ext cx="987415" cy="917986"/>
            <a:chOff x="5269706" y="2450306"/>
            <a:chExt cx="1654493" cy="1950720"/>
          </a:xfrm>
        </p:grpSpPr>
        <p:sp>
          <p:nvSpPr>
            <p:cNvPr id="10029" name="Google Shape;10029;p71"/>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30" name="Google Shape;10030;p71"/>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31" name="Google Shape;10031;p71"/>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32" name="Google Shape;10032;p71"/>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33" name="Google Shape;10033;p71"/>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34" name="Google Shape;10034;p71"/>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35" name="Google Shape;10035;p71"/>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36" name="Google Shape;10036;p71"/>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37" name="Google Shape;10037;p71"/>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38" name="Google Shape;10038;p71"/>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39" name="Google Shape;10039;p71"/>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40" name="Google Shape;10040;p71"/>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41" name="Google Shape;10041;p71"/>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42" name="Google Shape;10042;p71"/>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43" name="Google Shape;10043;p71"/>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44" name="Google Shape;10044;p71"/>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45" name="Google Shape;10045;p71"/>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46" name="Google Shape;10046;p71"/>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47" name="Google Shape;10047;p71"/>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48" name="Google Shape;10048;p71"/>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49" name="Google Shape;10049;p71"/>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50" name="Google Shape;10050;p71"/>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51" name="Google Shape;10051;p71"/>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52" name="Google Shape;10052;p71"/>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53" name="Google Shape;10053;p71"/>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54" name="Google Shape;10054;p71"/>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55" name="Google Shape;10055;p71"/>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56" name="Google Shape;10056;p71"/>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57" name="Google Shape;10057;p71"/>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58" name="Google Shape;10058;p71"/>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59" name="Google Shape;10059;p71"/>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60" name="Google Shape;10060;p71"/>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61" name="Google Shape;10061;p71"/>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62" name="Google Shape;10062;p71"/>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63" name="Google Shape;10063;p71"/>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64" name="Google Shape;10064;p71"/>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65" name="Google Shape;10065;p71"/>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66" name="Google Shape;10066;p71"/>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67" name="Google Shape;10067;p71"/>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68" name="Google Shape;10068;p71"/>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69" name="Google Shape;10069;p71"/>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70" name="Google Shape;10070;p71"/>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71" name="Google Shape;10071;p71"/>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72" name="Google Shape;10072;p71"/>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73" name="Google Shape;10073;p71"/>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74" name="Google Shape;10074;p71"/>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75" name="Google Shape;10075;p71"/>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76" name="Google Shape;10076;p71"/>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77" name="Google Shape;10077;p71"/>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78" name="Google Shape;10078;p71"/>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79" name="Google Shape;10079;p71"/>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80" name="Google Shape;10080;p71"/>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81" name="Google Shape;10081;p71"/>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82" name="Google Shape;10082;p71"/>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83" name="Google Shape;10083;p71"/>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84" name="Google Shape;10084;p71"/>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85" name="Google Shape;10085;p71"/>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86" name="Google Shape;10086;p71"/>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87" name="Google Shape;10087;p71"/>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88" name="Google Shape;10088;p71"/>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89" name="Google Shape;10089;p71"/>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90" name="Google Shape;10090;p71"/>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91" name="Google Shape;10091;p71"/>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92" name="Google Shape;10092;p71"/>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93" name="Google Shape;10093;p71"/>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94" name="Google Shape;10094;p71"/>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95" name="Google Shape;10095;p71"/>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96" name="Google Shape;10096;p71"/>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97" name="Google Shape;10097;p71"/>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98" name="Google Shape;10098;p71"/>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99" name="Google Shape;10099;p71"/>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00" name="Google Shape;10100;p71"/>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01" name="Google Shape;10101;p71"/>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02" name="Google Shape;10102;p71"/>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03" name="Google Shape;10103;p71"/>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04" name="Google Shape;10104;p71"/>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05" name="Google Shape;10105;p71"/>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06" name="Google Shape;10106;p71"/>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07" name="Google Shape;10107;p71"/>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08" name="Google Shape;10108;p71"/>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09" name="Google Shape;10109;p71"/>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10" name="Google Shape;10110;p71"/>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11" name="Google Shape;10111;p71"/>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12" name="Google Shape;10112;p71"/>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13" name="Google Shape;10113;p71"/>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14" name="Google Shape;10114;p71"/>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15" name="Google Shape;10115;p71"/>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16" name="Google Shape;10116;p71"/>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17" name="Google Shape;10117;p71"/>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18" name="Google Shape;10118;p71"/>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19" name="Google Shape;10119;p71"/>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20" name="Google Shape;10120;p71"/>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21" name="Google Shape;10121;p71"/>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22" name="Google Shape;10122;p71"/>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23" name="Google Shape;10123;p71"/>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24" name="Google Shape;10124;p71"/>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25" name="Google Shape;10125;p71"/>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26" name="Google Shape;10126;p71"/>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27" name="Google Shape;10127;p71"/>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28" name="Google Shape;10128;p71"/>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29" name="Google Shape;10129;p71"/>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30" name="Google Shape;10130;p71"/>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31" name="Google Shape;10131;p71"/>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32" name="Google Shape;10132;p71"/>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33" name="Google Shape;10133;p71"/>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34" name="Google Shape;10134;p71"/>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35" name="Google Shape;10135;p71"/>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36" name="Google Shape;10136;p71"/>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37" name="Google Shape;10137;p71"/>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38" name="Google Shape;10138;p71"/>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39" name="Google Shape;10139;p71"/>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40" name="Google Shape;10140;p71"/>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41" name="Google Shape;10141;p71"/>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42" name="Google Shape;10142;p71"/>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43" name="Google Shape;10143;p71"/>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44" name="Google Shape;10144;p71"/>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45" name="Google Shape;10145;p71"/>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46" name="Google Shape;10146;p71"/>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47" name="Google Shape;10147;p71"/>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48" name="Google Shape;10148;p71"/>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49" name="Google Shape;10149;p71"/>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50" name="Google Shape;10150;p71"/>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51" name="Google Shape;10151;p71"/>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52" name="Google Shape;10152;p71"/>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53" name="Google Shape;10153;p71"/>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54" name="Google Shape;10154;p71"/>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55" name="Google Shape;10155;p71"/>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Tree>
  </p:cSld>
  <p:clrMapOvr>
    <a:masterClrMapping/>
  </p:clrMapOvr>
</p:sld>
</file>

<file path=ppt/slides/slide7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59" name="Shape 10159"/>
        <p:cNvGrpSpPr/>
        <p:nvPr/>
      </p:nvGrpSpPr>
      <p:grpSpPr>
        <a:xfrm>
          <a:off x="0" y="0"/>
          <a:ext cx="0" cy="0"/>
          <a:chOff x="0" y="0"/>
          <a:chExt cx="0" cy="0"/>
        </a:xfrm>
      </p:grpSpPr>
      <p:sp>
        <p:nvSpPr>
          <p:cNvPr id="10160" name="Google Shape;10160;p72"/>
          <p:cNvSpPr/>
          <p:nvPr/>
        </p:nvSpPr>
        <p:spPr>
          <a:xfrm>
            <a:off x="500415" y="1301227"/>
            <a:ext cx="11377454" cy="769441"/>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Classification of learning</a:t>
            </a:r>
            <a:endParaRPr sz="2200">
              <a:solidFill>
                <a:schemeClr val="dk1"/>
              </a:solidFill>
              <a:latin typeface="Cambria"/>
              <a:ea typeface="Cambria"/>
              <a:cs typeface="Cambria"/>
              <a:sym typeface="Cambria"/>
            </a:endParaRPr>
          </a:p>
          <a:p>
            <a:pPr indent="-457200" lvl="2" marL="1371600" marR="0" rtl="0" algn="l">
              <a:spcBef>
                <a:spcPts val="0"/>
              </a:spcBef>
              <a:spcAft>
                <a:spcPts val="0"/>
              </a:spcAft>
              <a:buClr>
                <a:schemeClr val="dk1"/>
              </a:buClr>
              <a:buSzPts val="2200"/>
              <a:buFont typeface="Calibri"/>
              <a:buAutoNum type="arabicPeriod" startAt="3"/>
            </a:pPr>
            <a:r>
              <a:rPr b="0" i="0" lang="en-US" sz="2200" u="none" cap="none" strike="noStrike">
                <a:solidFill>
                  <a:schemeClr val="dk1"/>
                </a:solidFill>
                <a:latin typeface="Cambria"/>
                <a:ea typeface="Cambria"/>
                <a:cs typeface="Cambria"/>
                <a:sym typeface="Cambria"/>
              </a:rPr>
              <a:t>Reinforcement learning</a:t>
            </a:r>
            <a:endParaRPr/>
          </a:p>
        </p:txBody>
      </p:sp>
      <p:sp>
        <p:nvSpPr>
          <p:cNvPr id="10161" name="Google Shape;10161;p72"/>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0162" name="Google Shape;10162;p72"/>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0163" name="Google Shape;10163;p72"/>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0164" name="Google Shape;10164;p72"/>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10165" name="Google Shape;10165;p72"/>
          <p:cNvGrpSpPr/>
          <p:nvPr/>
        </p:nvGrpSpPr>
        <p:grpSpPr>
          <a:xfrm flipH="1">
            <a:off x="500415" y="164589"/>
            <a:ext cx="987415" cy="917986"/>
            <a:chOff x="5269706" y="2450306"/>
            <a:chExt cx="1654493" cy="1950720"/>
          </a:xfrm>
        </p:grpSpPr>
        <p:sp>
          <p:nvSpPr>
            <p:cNvPr id="10166" name="Google Shape;10166;p72"/>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67" name="Google Shape;10167;p72"/>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68" name="Google Shape;10168;p72"/>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69" name="Google Shape;10169;p72"/>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70" name="Google Shape;10170;p72"/>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71" name="Google Shape;10171;p72"/>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72" name="Google Shape;10172;p72"/>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73" name="Google Shape;10173;p72"/>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74" name="Google Shape;10174;p72"/>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75" name="Google Shape;10175;p72"/>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76" name="Google Shape;10176;p72"/>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77" name="Google Shape;10177;p72"/>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78" name="Google Shape;10178;p72"/>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79" name="Google Shape;10179;p72"/>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80" name="Google Shape;10180;p72"/>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81" name="Google Shape;10181;p72"/>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82" name="Google Shape;10182;p72"/>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83" name="Google Shape;10183;p72"/>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84" name="Google Shape;10184;p72"/>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85" name="Google Shape;10185;p72"/>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86" name="Google Shape;10186;p72"/>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87" name="Google Shape;10187;p72"/>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88" name="Google Shape;10188;p72"/>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89" name="Google Shape;10189;p72"/>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90" name="Google Shape;10190;p72"/>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91" name="Google Shape;10191;p72"/>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92" name="Google Shape;10192;p72"/>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93" name="Google Shape;10193;p72"/>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94" name="Google Shape;10194;p72"/>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95" name="Google Shape;10195;p72"/>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96" name="Google Shape;10196;p72"/>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97" name="Google Shape;10197;p72"/>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98" name="Google Shape;10198;p72"/>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99" name="Google Shape;10199;p72"/>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00" name="Google Shape;10200;p72"/>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01" name="Google Shape;10201;p72"/>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02" name="Google Shape;10202;p72"/>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03" name="Google Shape;10203;p72"/>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04" name="Google Shape;10204;p72"/>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05" name="Google Shape;10205;p72"/>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06" name="Google Shape;10206;p72"/>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07" name="Google Shape;10207;p72"/>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08" name="Google Shape;10208;p72"/>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09" name="Google Shape;10209;p72"/>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10" name="Google Shape;10210;p72"/>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11" name="Google Shape;10211;p72"/>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12" name="Google Shape;10212;p72"/>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13" name="Google Shape;10213;p72"/>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14" name="Google Shape;10214;p72"/>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15" name="Google Shape;10215;p72"/>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16" name="Google Shape;10216;p72"/>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17" name="Google Shape;10217;p72"/>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18" name="Google Shape;10218;p72"/>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19" name="Google Shape;10219;p72"/>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20" name="Google Shape;10220;p72"/>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21" name="Google Shape;10221;p72"/>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22" name="Google Shape;10222;p72"/>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23" name="Google Shape;10223;p72"/>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24" name="Google Shape;10224;p72"/>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25" name="Google Shape;10225;p72"/>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26" name="Google Shape;10226;p72"/>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27" name="Google Shape;10227;p72"/>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28" name="Google Shape;10228;p72"/>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29" name="Google Shape;10229;p72"/>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30" name="Google Shape;10230;p72"/>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31" name="Google Shape;10231;p72"/>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32" name="Google Shape;10232;p72"/>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33" name="Google Shape;10233;p72"/>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34" name="Google Shape;10234;p72"/>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35" name="Google Shape;10235;p72"/>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36" name="Google Shape;10236;p72"/>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37" name="Google Shape;10237;p72"/>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38" name="Google Shape;10238;p72"/>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39" name="Google Shape;10239;p72"/>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40" name="Google Shape;10240;p72"/>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41" name="Google Shape;10241;p72"/>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42" name="Google Shape;10242;p72"/>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43" name="Google Shape;10243;p72"/>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44" name="Google Shape;10244;p72"/>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45" name="Google Shape;10245;p72"/>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46" name="Google Shape;10246;p72"/>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47" name="Google Shape;10247;p72"/>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48" name="Google Shape;10248;p72"/>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49" name="Google Shape;10249;p72"/>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50" name="Google Shape;10250;p72"/>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51" name="Google Shape;10251;p72"/>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52" name="Google Shape;10252;p72"/>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53" name="Google Shape;10253;p72"/>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54" name="Google Shape;10254;p72"/>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55" name="Google Shape;10255;p72"/>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56" name="Google Shape;10256;p72"/>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57" name="Google Shape;10257;p72"/>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58" name="Google Shape;10258;p72"/>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59" name="Google Shape;10259;p72"/>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60" name="Google Shape;10260;p72"/>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61" name="Google Shape;10261;p72"/>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62" name="Google Shape;10262;p72"/>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63" name="Google Shape;10263;p72"/>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64" name="Google Shape;10264;p72"/>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65" name="Google Shape;10265;p72"/>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66" name="Google Shape;10266;p72"/>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67" name="Google Shape;10267;p72"/>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68" name="Google Shape;10268;p72"/>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69" name="Google Shape;10269;p72"/>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70" name="Google Shape;10270;p72"/>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71" name="Google Shape;10271;p72"/>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72" name="Google Shape;10272;p72"/>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73" name="Google Shape;10273;p72"/>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74" name="Google Shape;10274;p72"/>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75" name="Google Shape;10275;p72"/>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76" name="Google Shape;10276;p72"/>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77" name="Google Shape;10277;p72"/>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78" name="Google Shape;10278;p72"/>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79" name="Google Shape;10279;p72"/>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80" name="Google Shape;10280;p72"/>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81" name="Google Shape;10281;p72"/>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82" name="Google Shape;10282;p72"/>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83" name="Google Shape;10283;p72"/>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84" name="Google Shape;10284;p72"/>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85" name="Google Shape;10285;p72"/>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86" name="Google Shape;10286;p72"/>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87" name="Google Shape;10287;p72"/>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88" name="Google Shape;10288;p72"/>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89" name="Google Shape;10289;p72"/>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90" name="Google Shape;10290;p72"/>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91" name="Google Shape;10291;p72"/>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92" name="Google Shape;10292;p72"/>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10293" name="Google Shape;10293;p72"/>
          <p:cNvGrpSpPr/>
          <p:nvPr/>
        </p:nvGrpSpPr>
        <p:grpSpPr>
          <a:xfrm>
            <a:off x="1423594" y="2294597"/>
            <a:ext cx="8893175" cy="3744912"/>
            <a:chOff x="250825" y="2205038"/>
            <a:chExt cx="8893175" cy="3744912"/>
          </a:xfrm>
        </p:grpSpPr>
        <p:cxnSp>
          <p:nvCxnSpPr>
            <p:cNvPr id="10294" name="Google Shape;10294;p72"/>
            <p:cNvCxnSpPr/>
            <p:nvPr/>
          </p:nvCxnSpPr>
          <p:spPr>
            <a:xfrm>
              <a:off x="755650" y="2708275"/>
              <a:ext cx="1079500" cy="0"/>
            </a:xfrm>
            <a:prstGeom prst="straightConnector1">
              <a:avLst/>
            </a:prstGeom>
            <a:noFill/>
            <a:ln cap="flat" cmpd="sng" w="9525">
              <a:solidFill>
                <a:schemeClr val="dk1"/>
              </a:solidFill>
              <a:prstDash val="solid"/>
              <a:round/>
              <a:headEnd len="med" w="med" type="none"/>
              <a:tailEnd len="med" w="med" type="triangle"/>
            </a:ln>
          </p:spPr>
        </p:cxnSp>
        <p:sp>
          <p:nvSpPr>
            <p:cNvPr id="10295" name="Google Shape;10295;p72"/>
            <p:cNvSpPr/>
            <p:nvPr/>
          </p:nvSpPr>
          <p:spPr>
            <a:xfrm>
              <a:off x="1835150" y="2276475"/>
              <a:ext cx="1873250" cy="1296988"/>
            </a:xfrm>
            <a:prstGeom prst="rect">
              <a:avLst/>
            </a:prstGeom>
            <a:noFill/>
            <a:ln cap="flat" cmpd="sng" w="9525">
              <a:solidFill>
                <a:schemeClr val="dk1"/>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Clr>
                  <a:schemeClr val="dk1"/>
                </a:buClr>
                <a:buSzPts val="1800"/>
                <a:buFont typeface="Arial"/>
                <a:buNone/>
              </a:pPr>
              <a:r>
                <a:rPr lang="en-US" sz="1800">
                  <a:solidFill>
                    <a:schemeClr val="dk1"/>
                  </a:solidFill>
                  <a:latin typeface="Arial"/>
                  <a:ea typeface="Arial"/>
                  <a:cs typeface="Arial"/>
                  <a:sym typeface="Arial"/>
                </a:rPr>
                <a:t>NN</a:t>
              </a:r>
              <a:endParaRPr/>
            </a:p>
            <a:p>
              <a:pPr indent="0" lvl="0" marL="0" marR="0" rtl="0" algn="ctr">
                <a:spcBef>
                  <a:spcPts val="0"/>
                </a:spcBef>
                <a:spcAft>
                  <a:spcPts val="0"/>
                </a:spcAft>
                <a:buClr>
                  <a:schemeClr val="dk1"/>
                </a:buClr>
                <a:buSzPts val="1800"/>
                <a:buFont typeface="Arial"/>
                <a:buNone/>
              </a:pPr>
              <a:r>
                <a:rPr lang="en-US" sz="1800">
                  <a:solidFill>
                    <a:schemeClr val="dk1"/>
                  </a:solidFill>
                  <a:latin typeface="Arial"/>
                  <a:ea typeface="Arial"/>
                  <a:cs typeface="Arial"/>
                  <a:sym typeface="Arial"/>
                </a:rPr>
                <a:t>W</a:t>
              </a:r>
              <a:endParaRPr/>
            </a:p>
          </p:txBody>
        </p:sp>
        <p:sp>
          <p:nvSpPr>
            <p:cNvPr id="10296" name="Google Shape;10296;p72"/>
            <p:cNvSpPr/>
            <p:nvPr/>
          </p:nvSpPr>
          <p:spPr>
            <a:xfrm>
              <a:off x="4427538" y="4652963"/>
              <a:ext cx="1873250" cy="1296987"/>
            </a:xfrm>
            <a:prstGeom prst="rect">
              <a:avLst/>
            </a:prstGeom>
            <a:noFill/>
            <a:ln cap="flat" cmpd="sng" w="9525">
              <a:solidFill>
                <a:schemeClr val="dk1"/>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Clr>
                  <a:schemeClr val="dk1"/>
                </a:buClr>
                <a:buSzPts val="1800"/>
                <a:buFont typeface="Arial"/>
                <a:buNone/>
              </a:pPr>
              <a:r>
                <a:rPr lang="en-US" sz="1800">
                  <a:solidFill>
                    <a:schemeClr val="dk1"/>
                  </a:solidFill>
                  <a:latin typeface="Arial"/>
                  <a:ea typeface="Arial"/>
                  <a:cs typeface="Arial"/>
                  <a:sym typeface="Arial"/>
                </a:rPr>
                <a:t>Error</a:t>
              </a:r>
              <a:endParaRPr/>
            </a:p>
            <a:p>
              <a:pPr indent="0" lvl="0" marL="0" marR="0" rtl="0" algn="ctr">
                <a:spcBef>
                  <a:spcPts val="0"/>
                </a:spcBef>
                <a:spcAft>
                  <a:spcPts val="0"/>
                </a:spcAft>
                <a:buClr>
                  <a:schemeClr val="dk1"/>
                </a:buClr>
                <a:buSzPts val="1800"/>
                <a:buFont typeface="Arial"/>
                <a:buNone/>
              </a:pPr>
              <a:r>
                <a:rPr lang="en-US" sz="1800">
                  <a:solidFill>
                    <a:schemeClr val="dk1"/>
                  </a:solidFill>
                  <a:latin typeface="Arial"/>
                  <a:ea typeface="Arial"/>
                  <a:cs typeface="Arial"/>
                  <a:sym typeface="Arial"/>
                </a:rPr>
                <a:t>Signal</a:t>
              </a:r>
              <a:endParaRPr/>
            </a:p>
            <a:p>
              <a:pPr indent="0" lvl="0" marL="0" marR="0" rtl="0" algn="ctr">
                <a:spcBef>
                  <a:spcPts val="0"/>
                </a:spcBef>
                <a:spcAft>
                  <a:spcPts val="0"/>
                </a:spcAft>
                <a:buClr>
                  <a:schemeClr val="dk1"/>
                </a:buClr>
                <a:buSzPts val="1800"/>
                <a:buFont typeface="Arial"/>
                <a:buNone/>
              </a:pPr>
              <a:r>
                <a:rPr lang="en-US" sz="1800">
                  <a:solidFill>
                    <a:schemeClr val="dk1"/>
                  </a:solidFill>
                  <a:latin typeface="Arial"/>
                  <a:ea typeface="Arial"/>
                  <a:cs typeface="Arial"/>
                  <a:sym typeface="Arial"/>
                </a:rPr>
                <a:t>Generator</a:t>
              </a:r>
              <a:endParaRPr/>
            </a:p>
          </p:txBody>
        </p:sp>
        <p:cxnSp>
          <p:nvCxnSpPr>
            <p:cNvPr id="10297" name="Google Shape;10297;p72"/>
            <p:cNvCxnSpPr/>
            <p:nvPr/>
          </p:nvCxnSpPr>
          <p:spPr>
            <a:xfrm>
              <a:off x="3708400" y="2781300"/>
              <a:ext cx="2951163" cy="0"/>
            </a:xfrm>
            <a:prstGeom prst="straightConnector1">
              <a:avLst/>
            </a:prstGeom>
            <a:noFill/>
            <a:ln cap="flat" cmpd="sng" w="9525">
              <a:solidFill>
                <a:schemeClr val="dk1"/>
              </a:solidFill>
              <a:prstDash val="solid"/>
              <a:round/>
              <a:headEnd len="med" w="med" type="none"/>
              <a:tailEnd len="med" w="med" type="triangle"/>
            </a:ln>
          </p:spPr>
        </p:cxnSp>
        <p:cxnSp>
          <p:nvCxnSpPr>
            <p:cNvPr id="10298" name="Google Shape;10298;p72"/>
            <p:cNvCxnSpPr/>
            <p:nvPr/>
          </p:nvCxnSpPr>
          <p:spPr>
            <a:xfrm>
              <a:off x="5148263" y="2781300"/>
              <a:ext cx="0" cy="1871663"/>
            </a:xfrm>
            <a:prstGeom prst="straightConnector1">
              <a:avLst/>
            </a:prstGeom>
            <a:noFill/>
            <a:ln cap="flat" cmpd="sng" w="9525">
              <a:solidFill>
                <a:schemeClr val="dk1"/>
              </a:solidFill>
              <a:prstDash val="solid"/>
              <a:round/>
              <a:headEnd len="med" w="med" type="none"/>
              <a:tailEnd len="med" w="med" type="triangle"/>
            </a:ln>
          </p:spPr>
        </p:cxnSp>
        <p:cxnSp>
          <p:nvCxnSpPr>
            <p:cNvPr id="10299" name="Google Shape;10299;p72"/>
            <p:cNvCxnSpPr/>
            <p:nvPr/>
          </p:nvCxnSpPr>
          <p:spPr>
            <a:xfrm rot="10800000">
              <a:off x="6300788" y="5300663"/>
              <a:ext cx="1008062" cy="0"/>
            </a:xfrm>
            <a:prstGeom prst="straightConnector1">
              <a:avLst/>
            </a:prstGeom>
            <a:noFill/>
            <a:ln cap="flat" cmpd="sng" w="9525">
              <a:solidFill>
                <a:schemeClr val="dk1"/>
              </a:solidFill>
              <a:prstDash val="solid"/>
              <a:round/>
              <a:headEnd len="med" w="med" type="none"/>
              <a:tailEnd len="med" w="med" type="triangle"/>
            </a:ln>
          </p:spPr>
        </p:cxnSp>
        <p:cxnSp>
          <p:nvCxnSpPr>
            <p:cNvPr id="10300" name="Google Shape;10300;p72"/>
            <p:cNvCxnSpPr/>
            <p:nvPr/>
          </p:nvCxnSpPr>
          <p:spPr>
            <a:xfrm rot="10800000">
              <a:off x="2771775" y="5373688"/>
              <a:ext cx="1655763" cy="0"/>
            </a:xfrm>
            <a:prstGeom prst="straightConnector1">
              <a:avLst/>
            </a:prstGeom>
            <a:noFill/>
            <a:ln cap="flat" cmpd="sng" w="9525">
              <a:solidFill>
                <a:schemeClr val="dk1"/>
              </a:solidFill>
              <a:prstDash val="solid"/>
              <a:round/>
              <a:headEnd len="med" w="med" type="none"/>
              <a:tailEnd len="med" w="med" type="none"/>
            </a:ln>
          </p:spPr>
        </p:cxnSp>
        <p:cxnSp>
          <p:nvCxnSpPr>
            <p:cNvPr id="10301" name="Google Shape;10301;p72"/>
            <p:cNvCxnSpPr/>
            <p:nvPr/>
          </p:nvCxnSpPr>
          <p:spPr>
            <a:xfrm rot="10800000">
              <a:off x="2771775" y="3573463"/>
              <a:ext cx="0" cy="1800225"/>
            </a:xfrm>
            <a:prstGeom prst="straightConnector1">
              <a:avLst/>
            </a:prstGeom>
            <a:noFill/>
            <a:ln cap="flat" cmpd="sng" w="9525">
              <a:solidFill>
                <a:schemeClr val="dk1"/>
              </a:solidFill>
              <a:prstDash val="solid"/>
              <a:round/>
              <a:headEnd len="med" w="med" type="none"/>
              <a:tailEnd len="med" w="med" type="triangle"/>
            </a:ln>
          </p:spPr>
        </p:cxnSp>
        <p:sp>
          <p:nvSpPr>
            <p:cNvPr id="10302" name="Google Shape;10302;p72"/>
            <p:cNvSpPr txBox="1"/>
            <p:nvPr/>
          </p:nvSpPr>
          <p:spPr>
            <a:xfrm>
              <a:off x="250825" y="2205038"/>
              <a:ext cx="360363" cy="366712"/>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Clr>
                  <a:schemeClr val="dk1"/>
                </a:buClr>
                <a:buSzPts val="1800"/>
                <a:buFont typeface="Arial"/>
                <a:buNone/>
              </a:pPr>
              <a:r>
                <a:rPr lang="en-US" sz="1800">
                  <a:solidFill>
                    <a:schemeClr val="dk1"/>
                  </a:solidFill>
                  <a:latin typeface="Arial"/>
                  <a:ea typeface="Arial"/>
                  <a:cs typeface="Arial"/>
                  <a:sym typeface="Arial"/>
                </a:rPr>
                <a:t>X</a:t>
              </a:r>
              <a:endParaRPr/>
            </a:p>
          </p:txBody>
        </p:sp>
        <p:sp>
          <p:nvSpPr>
            <p:cNvPr id="10303" name="Google Shape;10303;p72"/>
            <p:cNvSpPr txBox="1"/>
            <p:nvPr/>
          </p:nvSpPr>
          <p:spPr>
            <a:xfrm>
              <a:off x="6227763" y="2349500"/>
              <a:ext cx="576262" cy="366713"/>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Clr>
                  <a:schemeClr val="dk1"/>
                </a:buClr>
                <a:buSzPts val="1800"/>
                <a:buFont typeface="Arial"/>
                <a:buNone/>
              </a:pPr>
              <a:r>
                <a:rPr lang="en-US" sz="1800">
                  <a:solidFill>
                    <a:schemeClr val="dk1"/>
                  </a:solidFill>
                  <a:latin typeface="Arial"/>
                  <a:ea typeface="Arial"/>
                  <a:cs typeface="Arial"/>
                  <a:sym typeface="Arial"/>
                </a:rPr>
                <a:t>Y</a:t>
              </a:r>
              <a:endParaRPr/>
            </a:p>
          </p:txBody>
        </p:sp>
        <p:sp>
          <p:nvSpPr>
            <p:cNvPr id="10304" name="Google Shape;10304;p72"/>
            <p:cNvSpPr txBox="1"/>
            <p:nvPr/>
          </p:nvSpPr>
          <p:spPr>
            <a:xfrm>
              <a:off x="6156325" y="2781300"/>
              <a:ext cx="2663825" cy="366713"/>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Clr>
                  <a:schemeClr val="dk1"/>
                </a:buClr>
                <a:buSzPts val="1800"/>
                <a:buFont typeface="Arial"/>
                <a:buNone/>
              </a:pPr>
              <a:r>
                <a:rPr lang="en-US" sz="1800">
                  <a:solidFill>
                    <a:schemeClr val="dk1"/>
                  </a:solidFill>
                  <a:latin typeface="Arial"/>
                  <a:ea typeface="Arial"/>
                  <a:cs typeface="Arial"/>
                  <a:sym typeface="Arial"/>
                </a:rPr>
                <a:t>(Actual output)</a:t>
              </a:r>
              <a:endParaRPr/>
            </a:p>
          </p:txBody>
        </p:sp>
        <p:sp>
          <p:nvSpPr>
            <p:cNvPr id="10305" name="Google Shape;10305;p72"/>
            <p:cNvSpPr txBox="1"/>
            <p:nvPr/>
          </p:nvSpPr>
          <p:spPr>
            <a:xfrm>
              <a:off x="1403350" y="4508500"/>
              <a:ext cx="1223963" cy="779463"/>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Clr>
                  <a:schemeClr val="dk1"/>
                </a:buClr>
                <a:buSzPts val="1800"/>
                <a:buFont typeface="Arial"/>
                <a:buNone/>
              </a:pPr>
              <a:r>
                <a:rPr lang="en-US" sz="1800">
                  <a:solidFill>
                    <a:schemeClr val="dk1"/>
                  </a:solidFill>
                  <a:latin typeface="Arial"/>
                  <a:ea typeface="Arial"/>
                  <a:cs typeface="Arial"/>
                  <a:sym typeface="Arial"/>
                </a:rPr>
                <a:t>Error</a:t>
              </a:r>
              <a:endParaRPr/>
            </a:p>
            <a:p>
              <a:pPr indent="0" lvl="0" marL="0" marR="0" rtl="0" algn="l">
                <a:spcBef>
                  <a:spcPts val="900"/>
                </a:spcBef>
                <a:spcAft>
                  <a:spcPts val="0"/>
                </a:spcAft>
                <a:buClr>
                  <a:schemeClr val="dk1"/>
                </a:buClr>
                <a:buSzPts val="1800"/>
                <a:buFont typeface="Arial"/>
                <a:buNone/>
              </a:pPr>
              <a:r>
                <a:rPr lang="en-US" sz="1800">
                  <a:solidFill>
                    <a:schemeClr val="dk1"/>
                  </a:solidFill>
                  <a:latin typeface="Arial"/>
                  <a:ea typeface="Arial"/>
                  <a:cs typeface="Arial"/>
                  <a:sym typeface="Arial"/>
                </a:rPr>
                <a:t>signals</a:t>
              </a:r>
              <a:endParaRPr/>
            </a:p>
          </p:txBody>
        </p:sp>
        <p:sp>
          <p:nvSpPr>
            <p:cNvPr id="10306" name="Google Shape;10306;p72"/>
            <p:cNvSpPr txBox="1"/>
            <p:nvPr/>
          </p:nvSpPr>
          <p:spPr>
            <a:xfrm>
              <a:off x="6732588" y="5013325"/>
              <a:ext cx="2411412" cy="779463"/>
            </a:xfrm>
            <a:prstGeom prst="rect">
              <a:avLst/>
            </a:prstGeom>
            <a:noFill/>
            <a:ln>
              <a:noFill/>
            </a:ln>
          </p:spPr>
          <p:txBody>
            <a:bodyPr anchorCtr="0" anchor="t" bIns="45700" lIns="91425" spcFirstLastPara="1" rIns="91425" wrap="square" tIns="45700">
              <a:spAutoFit/>
            </a:bodyPr>
            <a:lstStyle/>
            <a:p>
              <a:pPr indent="0" lvl="0" marL="0" marR="0" rtl="0" algn="l">
                <a:spcBef>
                  <a:spcPts val="0"/>
                </a:spcBef>
                <a:spcAft>
                  <a:spcPts val="0"/>
                </a:spcAft>
                <a:buClr>
                  <a:schemeClr val="dk1"/>
                </a:buClr>
                <a:buSzPts val="1800"/>
                <a:buFont typeface="Arial"/>
                <a:buNone/>
              </a:pPr>
              <a:r>
                <a:rPr lang="en-US" sz="1800">
                  <a:solidFill>
                    <a:schemeClr val="dk1"/>
                  </a:solidFill>
                  <a:latin typeface="Arial"/>
                  <a:ea typeface="Arial"/>
                  <a:cs typeface="Arial"/>
                  <a:sym typeface="Arial"/>
                </a:rPr>
                <a:t>R</a:t>
              </a:r>
              <a:endParaRPr/>
            </a:p>
            <a:p>
              <a:pPr indent="0" lvl="0" marL="0" marR="0" rtl="0" algn="l">
                <a:spcBef>
                  <a:spcPts val="900"/>
                </a:spcBef>
                <a:spcAft>
                  <a:spcPts val="0"/>
                </a:spcAft>
                <a:buClr>
                  <a:schemeClr val="dk1"/>
                </a:buClr>
                <a:buSzPts val="1800"/>
                <a:buFont typeface="Arial"/>
                <a:buNone/>
              </a:pPr>
              <a:r>
                <a:rPr lang="en-US" sz="1800">
                  <a:solidFill>
                    <a:schemeClr val="dk1"/>
                  </a:solidFill>
                  <a:latin typeface="Arial"/>
                  <a:ea typeface="Arial"/>
                  <a:cs typeface="Arial"/>
                  <a:sym typeface="Arial"/>
                </a:rPr>
                <a:t>Reinforcement signal</a:t>
              </a:r>
              <a:endParaRPr/>
            </a:p>
          </p:txBody>
        </p:sp>
      </p:grpSp>
    </p:spTree>
  </p:cSld>
  <p:clrMapOvr>
    <a:masterClrMapping/>
  </p:clrMapOvr>
</p:sld>
</file>

<file path=ppt/slides/slide7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10" name="Shape 10310"/>
        <p:cNvGrpSpPr/>
        <p:nvPr/>
      </p:nvGrpSpPr>
      <p:grpSpPr>
        <a:xfrm>
          <a:off x="0" y="0"/>
          <a:ext cx="0" cy="0"/>
          <a:chOff x="0" y="0"/>
          <a:chExt cx="0" cy="0"/>
        </a:xfrm>
      </p:grpSpPr>
      <p:sp>
        <p:nvSpPr>
          <p:cNvPr id="10311" name="Google Shape;10311;p73"/>
          <p:cNvSpPr/>
          <p:nvPr/>
        </p:nvSpPr>
        <p:spPr>
          <a:xfrm>
            <a:off x="500415" y="1301227"/>
            <a:ext cx="11377454" cy="280076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Classification of learning</a:t>
            </a:r>
            <a:endParaRPr sz="2200">
              <a:solidFill>
                <a:schemeClr val="dk1"/>
              </a:solidFill>
              <a:latin typeface="Cambria"/>
              <a:ea typeface="Cambria"/>
              <a:cs typeface="Cambria"/>
              <a:sym typeface="Cambria"/>
            </a:endParaRPr>
          </a:p>
          <a:p>
            <a:pPr indent="-457200" lvl="2" marL="1371600" marR="0" rtl="0" algn="l">
              <a:spcBef>
                <a:spcPts val="0"/>
              </a:spcBef>
              <a:spcAft>
                <a:spcPts val="0"/>
              </a:spcAft>
              <a:buClr>
                <a:schemeClr val="dk1"/>
              </a:buClr>
              <a:buSzPts val="2200"/>
              <a:buFont typeface="Calibri"/>
              <a:buAutoNum type="arabicPeriod" startAt="3"/>
            </a:pPr>
            <a:r>
              <a:rPr b="0" i="0" lang="en-US" sz="2200" u="none" cap="none" strike="noStrike">
                <a:solidFill>
                  <a:schemeClr val="dk1"/>
                </a:solidFill>
                <a:latin typeface="Cambria"/>
                <a:ea typeface="Cambria"/>
                <a:cs typeface="Cambria"/>
                <a:sym typeface="Cambria"/>
              </a:rPr>
              <a:t>Reinforcement learning (Cntd.)</a:t>
            </a:r>
            <a:endParaRPr/>
          </a:p>
          <a:p>
            <a:pPr indent="-342900" lvl="3" marL="17145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When Reinforcement learning is used?</a:t>
            </a:r>
            <a:endParaRPr/>
          </a:p>
          <a:p>
            <a:pPr indent="-342900" lvl="4" marL="2171700" marR="0" rtl="0" algn="l">
              <a:spcBef>
                <a:spcPts val="0"/>
              </a:spcBef>
              <a:spcAft>
                <a:spcPts val="0"/>
              </a:spcAft>
              <a:buClr>
                <a:schemeClr val="dk1"/>
              </a:buClr>
              <a:buSzPts val="2200"/>
              <a:buFont typeface="Arial"/>
              <a:buChar char="•"/>
            </a:pPr>
            <a:r>
              <a:rPr b="0" i="0" lang="en-US" sz="2200" u="none" cap="none" strike="noStrike">
                <a:solidFill>
                  <a:schemeClr val="dk1"/>
                </a:solidFill>
                <a:latin typeface="Cambria"/>
                <a:ea typeface="Cambria"/>
                <a:cs typeface="Cambria"/>
                <a:sym typeface="Cambria"/>
              </a:rPr>
              <a:t>If less information is available about the target output values (critic information)</a:t>
            </a:r>
            <a:endParaRPr/>
          </a:p>
          <a:p>
            <a:pPr indent="-342900" lvl="4" marL="2171700" marR="0" rtl="0" algn="l">
              <a:spcBef>
                <a:spcPts val="0"/>
              </a:spcBef>
              <a:spcAft>
                <a:spcPts val="0"/>
              </a:spcAft>
              <a:buClr>
                <a:schemeClr val="dk1"/>
              </a:buClr>
              <a:buSzPts val="2200"/>
              <a:buFont typeface="Arial"/>
              <a:buChar char="•"/>
            </a:pPr>
            <a:r>
              <a:rPr b="0" i="0" lang="en-US" sz="2200" u="none" cap="none" strike="noStrike">
                <a:solidFill>
                  <a:schemeClr val="dk1"/>
                </a:solidFill>
                <a:latin typeface="Cambria"/>
                <a:ea typeface="Cambria"/>
                <a:cs typeface="Cambria"/>
                <a:sym typeface="Cambria"/>
              </a:rPr>
              <a:t>Learning based on this critic information is called reinforcement learning and the feedback sent is called reinforcement signal</a:t>
            </a:r>
            <a:endParaRPr/>
          </a:p>
          <a:p>
            <a:pPr indent="-342900" lvl="4" marL="2171700" marR="0" rtl="0" algn="l">
              <a:spcBef>
                <a:spcPts val="0"/>
              </a:spcBef>
              <a:spcAft>
                <a:spcPts val="0"/>
              </a:spcAft>
              <a:buClr>
                <a:schemeClr val="dk1"/>
              </a:buClr>
              <a:buSzPts val="2200"/>
              <a:buFont typeface="Arial"/>
              <a:buChar char="•"/>
            </a:pPr>
            <a:r>
              <a:rPr b="0" i="0" lang="en-US" sz="2200" u="none" cap="none" strike="noStrike">
                <a:solidFill>
                  <a:schemeClr val="dk1"/>
                </a:solidFill>
                <a:latin typeface="Cambria"/>
                <a:ea typeface="Cambria"/>
                <a:cs typeface="Cambria"/>
                <a:sym typeface="Cambria"/>
              </a:rPr>
              <a:t>Feedback in this case is only evaluative and not instructive</a:t>
            </a:r>
            <a:endParaRPr/>
          </a:p>
        </p:txBody>
      </p:sp>
      <p:sp>
        <p:nvSpPr>
          <p:cNvPr id="10312" name="Google Shape;10312;p73"/>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0313" name="Google Shape;10313;p73"/>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0314" name="Google Shape;10314;p73"/>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0315" name="Google Shape;10315;p73"/>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10316" name="Google Shape;10316;p73"/>
          <p:cNvGrpSpPr/>
          <p:nvPr/>
        </p:nvGrpSpPr>
        <p:grpSpPr>
          <a:xfrm flipH="1">
            <a:off x="500415" y="164589"/>
            <a:ext cx="987415" cy="917986"/>
            <a:chOff x="5269706" y="2450306"/>
            <a:chExt cx="1654493" cy="1950720"/>
          </a:xfrm>
        </p:grpSpPr>
        <p:sp>
          <p:nvSpPr>
            <p:cNvPr id="10317" name="Google Shape;10317;p73"/>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18" name="Google Shape;10318;p73"/>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19" name="Google Shape;10319;p73"/>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20" name="Google Shape;10320;p73"/>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21" name="Google Shape;10321;p73"/>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22" name="Google Shape;10322;p73"/>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23" name="Google Shape;10323;p73"/>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24" name="Google Shape;10324;p73"/>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25" name="Google Shape;10325;p73"/>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26" name="Google Shape;10326;p73"/>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27" name="Google Shape;10327;p73"/>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28" name="Google Shape;10328;p73"/>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29" name="Google Shape;10329;p73"/>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30" name="Google Shape;10330;p73"/>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31" name="Google Shape;10331;p73"/>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32" name="Google Shape;10332;p73"/>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33" name="Google Shape;10333;p73"/>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34" name="Google Shape;10334;p73"/>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35" name="Google Shape;10335;p73"/>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36" name="Google Shape;10336;p73"/>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37" name="Google Shape;10337;p73"/>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38" name="Google Shape;10338;p73"/>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39" name="Google Shape;10339;p73"/>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40" name="Google Shape;10340;p73"/>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41" name="Google Shape;10341;p73"/>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42" name="Google Shape;10342;p73"/>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43" name="Google Shape;10343;p73"/>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44" name="Google Shape;10344;p73"/>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45" name="Google Shape;10345;p73"/>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46" name="Google Shape;10346;p73"/>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47" name="Google Shape;10347;p73"/>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48" name="Google Shape;10348;p73"/>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49" name="Google Shape;10349;p73"/>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50" name="Google Shape;10350;p73"/>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51" name="Google Shape;10351;p73"/>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52" name="Google Shape;10352;p73"/>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53" name="Google Shape;10353;p73"/>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54" name="Google Shape;10354;p73"/>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55" name="Google Shape;10355;p73"/>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56" name="Google Shape;10356;p73"/>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57" name="Google Shape;10357;p73"/>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58" name="Google Shape;10358;p73"/>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59" name="Google Shape;10359;p73"/>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60" name="Google Shape;10360;p73"/>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61" name="Google Shape;10361;p73"/>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62" name="Google Shape;10362;p73"/>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63" name="Google Shape;10363;p73"/>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64" name="Google Shape;10364;p73"/>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65" name="Google Shape;10365;p73"/>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66" name="Google Shape;10366;p73"/>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67" name="Google Shape;10367;p73"/>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68" name="Google Shape;10368;p73"/>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69" name="Google Shape;10369;p73"/>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70" name="Google Shape;10370;p73"/>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71" name="Google Shape;10371;p73"/>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72" name="Google Shape;10372;p73"/>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73" name="Google Shape;10373;p73"/>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74" name="Google Shape;10374;p73"/>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75" name="Google Shape;10375;p73"/>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76" name="Google Shape;10376;p73"/>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77" name="Google Shape;10377;p73"/>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78" name="Google Shape;10378;p73"/>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79" name="Google Shape;10379;p73"/>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80" name="Google Shape;10380;p73"/>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81" name="Google Shape;10381;p73"/>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82" name="Google Shape;10382;p73"/>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83" name="Google Shape;10383;p73"/>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84" name="Google Shape;10384;p73"/>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85" name="Google Shape;10385;p73"/>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86" name="Google Shape;10386;p73"/>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87" name="Google Shape;10387;p73"/>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88" name="Google Shape;10388;p73"/>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89" name="Google Shape;10389;p73"/>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90" name="Google Shape;10390;p73"/>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91" name="Google Shape;10391;p73"/>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92" name="Google Shape;10392;p73"/>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93" name="Google Shape;10393;p73"/>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94" name="Google Shape;10394;p73"/>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95" name="Google Shape;10395;p73"/>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96" name="Google Shape;10396;p73"/>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97" name="Google Shape;10397;p73"/>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98" name="Google Shape;10398;p73"/>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99" name="Google Shape;10399;p73"/>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00" name="Google Shape;10400;p73"/>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01" name="Google Shape;10401;p73"/>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02" name="Google Shape;10402;p73"/>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03" name="Google Shape;10403;p73"/>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04" name="Google Shape;10404;p73"/>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05" name="Google Shape;10405;p73"/>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06" name="Google Shape;10406;p73"/>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07" name="Google Shape;10407;p73"/>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08" name="Google Shape;10408;p73"/>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09" name="Google Shape;10409;p73"/>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10" name="Google Shape;10410;p73"/>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11" name="Google Shape;10411;p73"/>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12" name="Google Shape;10412;p73"/>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13" name="Google Shape;10413;p73"/>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14" name="Google Shape;10414;p73"/>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15" name="Google Shape;10415;p73"/>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16" name="Google Shape;10416;p73"/>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17" name="Google Shape;10417;p73"/>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18" name="Google Shape;10418;p73"/>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19" name="Google Shape;10419;p73"/>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20" name="Google Shape;10420;p73"/>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21" name="Google Shape;10421;p73"/>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22" name="Google Shape;10422;p73"/>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23" name="Google Shape;10423;p73"/>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24" name="Google Shape;10424;p73"/>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25" name="Google Shape;10425;p73"/>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26" name="Google Shape;10426;p73"/>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27" name="Google Shape;10427;p73"/>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28" name="Google Shape;10428;p73"/>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29" name="Google Shape;10429;p73"/>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30" name="Google Shape;10430;p73"/>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31" name="Google Shape;10431;p73"/>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32" name="Google Shape;10432;p73"/>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33" name="Google Shape;10433;p73"/>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34" name="Google Shape;10434;p73"/>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35" name="Google Shape;10435;p73"/>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36" name="Google Shape;10436;p73"/>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37" name="Google Shape;10437;p73"/>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38" name="Google Shape;10438;p73"/>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39" name="Google Shape;10439;p73"/>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40" name="Google Shape;10440;p73"/>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41" name="Google Shape;10441;p73"/>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42" name="Google Shape;10442;p73"/>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43" name="Google Shape;10443;p73"/>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Tree>
  </p:cSld>
  <p:clrMapOvr>
    <a:masterClrMapping/>
  </p:clrMapOvr>
</p:sld>
</file>

<file path=ppt/slides/slide7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47" name="Shape 10447"/>
        <p:cNvGrpSpPr/>
        <p:nvPr/>
      </p:nvGrpSpPr>
      <p:grpSpPr>
        <a:xfrm>
          <a:off x="0" y="0"/>
          <a:ext cx="0" cy="0"/>
          <a:chOff x="0" y="0"/>
          <a:chExt cx="0" cy="0"/>
        </a:xfrm>
      </p:grpSpPr>
      <p:sp>
        <p:nvSpPr>
          <p:cNvPr id="10448" name="Google Shape;10448;p74"/>
          <p:cNvSpPr/>
          <p:nvPr/>
        </p:nvSpPr>
        <p:spPr>
          <a:xfrm>
            <a:off x="500415" y="1301227"/>
            <a:ext cx="11377454" cy="4154984"/>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Example learning algorithms</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Supervised:</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Adaline, Madaline</a:t>
            </a:r>
            <a:endParaRPr b="0" i="0" sz="2200" u="none" cap="none" strike="noStrike">
              <a:solidFill>
                <a:schemeClr val="dk1"/>
              </a:solidFill>
              <a:latin typeface="Cambria"/>
              <a:ea typeface="Cambria"/>
              <a:cs typeface="Cambria"/>
              <a:sym typeface="Cambria"/>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Perceptron</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Back Propagation</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multilayer perceptrons</a:t>
            </a:r>
            <a:endParaRPr b="0" i="0" sz="2200" u="none" cap="none" strike="noStrike">
              <a:solidFill>
                <a:schemeClr val="dk1"/>
              </a:solidFill>
              <a:latin typeface="Cambria"/>
              <a:ea typeface="Cambria"/>
              <a:cs typeface="Cambria"/>
              <a:sym typeface="Cambria"/>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Radial Basis Function Networks</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Unsupervised</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Competitive Learning</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Kohenen self organizing map</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Learning vector quantization</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Hebbian learning</a:t>
            </a:r>
            <a:endParaRPr/>
          </a:p>
        </p:txBody>
      </p:sp>
      <p:sp>
        <p:nvSpPr>
          <p:cNvPr id="10449" name="Google Shape;10449;p74"/>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0450" name="Google Shape;10450;p74"/>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0451" name="Google Shape;10451;p74"/>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0452" name="Google Shape;10452;p74"/>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Artificial Neural Network [ANN] (Cntd.)</a:t>
            </a:r>
            <a:endParaRPr/>
          </a:p>
        </p:txBody>
      </p:sp>
      <p:grpSp>
        <p:nvGrpSpPr>
          <p:cNvPr id="10453" name="Google Shape;10453;p74"/>
          <p:cNvGrpSpPr/>
          <p:nvPr/>
        </p:nvGrpSpPr>
        <p:grpSpPr>
          <a:xfrm flipH="1">
            <a:off x="500415" y="164589"/>
            <a:ext cx="987415" cy="917986"/>
            <a:chOff x="5269706" y="2450306"/>
            <a:chExt cx="1654493" cy="1950720"/>
          </a:xfrm>
        </p:grpSpPr>
        <p:sp>
          <p:nvSpPr>
            <p:cNvPr id="10454" name="Google Shape;10454;p74"/>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55" name="Google Shape;10455;p74"/>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56" name="Google Shape;10456;p74"/>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57" name="Google Shape;10457;p74"/>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58" name="Google Shape;10458;p74"/>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59" name="Google Shape;10459;p74"/>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60" name="Google Shape;10460;p74"/>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61" name="Google Shape;10461;p74"/>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62" name="Google Shape;10462;p74"/>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63" name="Google Shape;10463;p74"/>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64" name="Google Shape;10464;p74"/>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65" name="Google Shape;10465;p74"/>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66" name="Google Shape;10466;p74"/>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67" name="Google Shape;10467;p74"/>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68" name="Google Shape;10468;p74"/>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69" name="Google Shape;10469;p74"/>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70" name="Google Shape;10470;p74"/>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71" name="Google Shape;10471;p74"/>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72" name="Google Shape;10472;p74"/>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73" name="Google Shape;10473;p74"/>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74" name="Google Shape;10474;p74"/>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75" name="Google Shape;10475;p74"/>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76" name="Google Shape;10476;p74"/>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77" name="Google Shape;10477;p74"/>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78" name="Google Shape;10478;p74"/>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79" name="Google Shape;10479;p74"/>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80" name="Google Shape;10480;p74"/>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81" name="Google Shape;10481;p74"/>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82" name="Google Shape;10482;p74"/>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83" name="Google Shape;10483;p74"/>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84" name="Google Shape;10484;p74"/>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85" name="Google Shape;10485;p74"/>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86" name="Google Shape;10486;p74"/>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87" name="Google Shape;10487;p74"/>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88" name="Google Shape;10488;p74"/>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89" name="Google Shape;10489;p74"/>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90" name="Google Shape;10490;p74"/>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91" name="Google Shape;10491;p74"/>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92" name="Google Shape;10492;p74"/>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93" name="Google Shape;10493;p74"/>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94" name="Google Shape;10494;p74"/>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95" name="Google Shape;10495;p74"/>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96" name="Google Shape;10496;p74"/>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97" name="Google Shape;10497;p74"/>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98" name="Google Shape;10498;p74"/>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99" name="Google Shape;10499;p74"/>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00" name="Google Shape;10500;p74"/>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01" name="Google Shape;10501;p74"/>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02" name="Google Shape;10502;p74"/>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03" name="Google Shape;10503;p74"/>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04" name="Google Shape;10504;p74"/>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05" name="Google Shape;10505;p74"/>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06" name="Google Shape;10506;p74"/>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07" name="Google Shape;10507;p74"/>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08" name="Google Shape;10508;p74"/>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09" name="Google Shape;10509;p74"/>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10" name="Google Shape;10510;p74"/>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11" name="Google Shape;10511;p74"/>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12" name="Google Shape;10512;p74"/>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13" name="Google Shape;10513;p74"/>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14" name="Google Shape;10514;p74"/>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15" name="Google Shape;10515;p74"/>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16" name="Google Shape;10516;p74"/>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17" name="Google Shape;10517;p74"/>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18" name="Google Shape;10518;p74"/>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19" name="Google Shape;10519;p74"/>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20" name="Google Shape;10520;p74"/>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21" name="Google Shape;10521;p74"/>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22" name="Google Shape;10522;p74"/>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23" name="Google Shape;10523;p74"/>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24" name="Google Shape;10524;p74"/>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25" name="Google Shape;10525;p74"/>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26" name="Google Shape;10526;p74"/>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27" name="Google Shape;10527;p74"/>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28" name="Google Shape;10528;p74"/>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29" name="Google Shape;10529;p74"/>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30" name="Google Shape;10530;p74"/>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31" name="Google Shape;10531;p74"/>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32" name="Google Shape;10532;p74"/>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33" name="Google Shape;10533;p74"/>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34" name="Google Shape;10534;p74"/>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35" name="Google Shape;10535;p74"/>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36" name="Google Shape;10536;p74"/>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37" name="Google Shape;10537;p74"/>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38" name="Google Shape;10538;p74"/>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39" name="Google Shape;10539;p74"/>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40" name="Google Shape;10540;p74"/>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41" name="Google Shape;10541;p74"/>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42" name="Google Shape;10542;p74"/>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43" name="Google Shape;10543;p74"/>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44" name="Google Shape;10544;p74"/>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45" name="Google Shape;10545;p74"/>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46" name="Google Shape;10546;p74"/>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47" name="Google Shape;10547;p74"/>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48" name="Google Shape;10548;p74"/>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49" name="Google Shape;10549;p74"/>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50" name="Google Shape;10550;p74"/>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51" name="Google Shape;10551;p74"/>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52" name="Google Shape;10552;p74"/>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53" name="Google Shape;10553;p74"/>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54" name="Google Shape;10554;p74"/>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55" name="Google Shape;10555;p74"/>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56" name="Google Shape;10556;p74"/>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57" name="Google Shape;10557;p74"/>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58" name="Google Shape;10558;p74"/>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59" name="Google Shape;10559;p74"/>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60" name="Google Shape;10560;p74"/>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61" name="Google Shape;10561;p74"/>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62" name="Google Shape;10562;p74"/>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63" name="Google Shape;10563;p74"/>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64" name="Google Shape;10564;p74"/>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65" name="Google Shape;10565;p74"/>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66" name="Google Shape;10566;p74"/>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67" name="Google Shape;10567;p74"/>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68" name="Google Shape;10568;p74"/>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69" name="Google Shape;10569;p74"/>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70" name="Google Shape;10570;p74"/>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71" name="Google Shape;10571;p74"/>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72" name="Google Shape;10572;p74"/>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73" name="Google Shape;10573;p74"/>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74" name="Google Shape;10574;p74"/>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75" name="Google Shape;10575;p74"/>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76" name="Google Shape;10576;p74"/>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77" name="Google Shape;10577;p74"/>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78" name="Google Shape;10578;p74"/>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79" name="Google Shape;10579;p74"/>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80" name="Google Shape;10580;p74"/>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Tree>
  </p:cSld>
  <p:clrMapOvr>
    <a:masterClrMapping/>
  </p:clrMapOvr>
</p:sld>
</file>

<file path=ppt/slides/slide7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84" name="Shape 10584"/>
        <p:cNvGrpSpPr/>
        <p:nvPr/>
      </p:nvGrpSpPr>
      <p:grpSpPr>
        <a:xfrm>
          <a:off x="0" y="0"/>
          <a:ext cx="0" cy="0"/>
          <a:chOff x="0" y="0"/>
          <a:chExt cx="0" cy="0"/>
        </a:xfrm>
      </p:grpSpPr>
      <p:sp>
        <p:nvSpPr>
          <p:cNvPr id="10585" name="Google Shape;10585;p75"/>
          <p:cNvSpPr/>
          <p:nvPr/>
        </p:nvSpPr>
        <p:spPr>
          <a:xfrm>
            <a:off x="500415" y="1301227"/>
            <a:ext cx="11377454" cy="280076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lang="en-US" sz="2200">
                <a:solidFill>
                  <a:schemeClr val="dk1"/>
                </a:solidFill>
                <a:latin typeface="Cambria"/>
                <a:ea typeface="Cambria"/>
                <a:cs typeface="Cambria"/>
                <a:sym typeface="Cambria"/>
              </a:rPr>
              <a:t>Deep learning is a branch of machine learning which is completely based on artificial neural networks, as neural network is going to mimic the human brain so deep learning is also a kind of mimic of human brain. In deep learning, we don’t need to explicitly program everything.</a:t>
            </a:r>
            <a:endParaRPr/>
          </a:p>
          <a:p>
            <a:pPr indent="-285750" lvl="0" marL="285750" marR="0" rtl="0" algn="l">
              <a:spcBef>
                <a:spcPts val="0"/>
              </a:spcBef>
              <a:spcAft>
                <a:spcPts val="0"/>
              </a:spcAft>
              <a:buClr>
                <a:schemeClr val="dk1"/>
              </a:buClr>
              <a:buSzPts val="2200"/>
              <a:buFont typeface="Noto Sans Symbols"/>
              <a:buChar char="✔"/>
            </a:pPr>
            <a:r>
              <a:rPr b="1" lang="en-US" sz="2200">
                <a:solidFill>
                  <a:schemeClr val="dk1"/>
                </a:solidFill>
                <a:latin typeface="Cambria"/>
                <a:ea typeface="Cambria"/>
                <a:cs typeface="Cambria"/>
                <a:sym typeface="Cambria"/>
              </a:rPr>
              <a:t>Definition:</a:t>
            </a:r>
            <a:r>
              <a:rPr lang="en-US" sz="2200">
                <a:solidFill>
                  <a:schemeClr val="dk1"/>
                </a:solidFill>
                <a:latin typeface="Cambria"/>
                <a:ea typeface="Cambria"/>
                <a:cs typeface="Cambria"/>
                <a:sym typeface="Cambria"/>
              </a:rPr>
              <a:t> Deep learning is a particular kind of machine learning that achieves great power and flexibility by learning to represent the world as a nested hierarchy of concepts, with each concept defined in relation to simpler concepts, and more abstract representations computed in terms of less abstract ones.</a:t>
            </a:r>
            <a:endParaRPr/>
          </a:p>
        </p:txBody>
      </p:sp>
      <p:sp>
        <p:nvSpPr>
          <p:cNvPr id="10586" name="Google Shape;10586;p75"/>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0587" name="Google Shape;10587;p75"/>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0588" name="Google Shape;10588;p75"/>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0589" name="Google Shape;10589;p75"/>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Deep Learning</a:t>
            </a:r>
            <a:endParaRPr/>
          </a:p>
        </p:txBody>
      </p:sp>
      <p:grpSp>
        <p:nvGrpSpPr>
          <p:cNvPr id="10590" name="Google Shape;10590;p75"/>
          <p:cNvGrpSpPr/>
          <p:nvPr/>
        </p:nvGrpSpPr>
        <p:grpSpPr>
          <a:xfrm flipH="1">
            <a:off x="500415" y="164589"/>
            <a:ext cx="987415" cy="917986"/>
            <a:chOff x="5269706" y="2450306"/>
            <a:chExt cx="1654493" cy="1950720"/>
          </a:xfrm>
        </p:grpSpPr>
        <p:sp>
          <p:nvSpPr>
            <p:cNvPr id="10591" name="Google Shape;10591;p75"/>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92" name="Google Shape;10592;p75"/>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93" name="Google Shape;10593;p75"/>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94" name="Google Shape;10594;p75"/>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95" name="Google Shape;10595;p75"/>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96" name="Google Shape;10596;p75"/>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97" name="Google Shape;10597;p75"/>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98" name="Google Shape;10598;p75"/>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99" name="Google Shape;10599;p75"/>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00" name="Google Shape;10600;p75"/>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01" name="Google Shape;10601;p75"/>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02" name="Google Shape;10602;p75"/>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03" name="Google Shape;10603;p75"/>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04" name="Google Shape;10604;p75"/>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05" name="Google Shape;10605;p75"/>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06" name="Google Shape;10606;p75"/>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07" name="Google Shape;10607;p75"/>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08" name="Google Shape;10608;p75"/>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09" name="Google Shape;10609;p75"/>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10" name="Google Shape;10610;p75"/>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11" name="Google Shape;10611;p75"/>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12" name="Google Shape;10612;p75"/>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13" name="Google Shape;10613;p75"/>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14" name="Google Shape;10614;p75"/>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15" name="Google Shape;10615;p75"/>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16" name="Google Shape;10616;p75"/>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17" name="Google Shape;10617;p75"/>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18" name="Google Shape;10618;p75"/>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19" name="Google Shape;10619;p75"/>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20" name="Google Shape;10620;p75"/>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21" name="Google Shape;10621;p75"/>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22" name="Google Shape;10622;p75"/>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23" name="Google Shape;10623;p75"/>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24" name="Google Shape;10624;p75"/>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25" name="Google Shape;10625;p75"/>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26" name="Google Shape;10626;p75"/>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27" name="Google Shape;10627;p75"/>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28" name="Google Shape;10628;p75"/>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29" name="Google Shape;10629;p75"/>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30" name="Google Shape;10630;p75"/>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31" name="Google Shape;10631;p75"/>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32" name="Google Shape;10632;p75"/>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33" name="Google Shape;10633;p75"/>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34" name="Google Shape;10634;p75"/>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35" name="Google Shape;10635;p75"/>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36" name="Google Shape;10636;p75"/>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37" name="Google Shape;10637;p75"/>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38" name="Google Shape;10638;p75"/>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39" name="Google Shape;10639;p75"/>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40" name="Google Shape;10640;p75"/>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41" name="Google Shape;10641;p75"/>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42" name="Google Shape;10642;p75"/>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43" name="Google Shape;10643;p75"/>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44" name="Google Shape;10644;p75"/>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45" name="Google Shape;10645;p75"/>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46" name="Google Shape;10646;p75"/>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47" name="Google Shape;10647;p75"/>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48" name="Google Shape;10648;p75"/>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49" name="Google Shape;10649;p75"/>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50" name="Google Shape;10650;p75"/>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51" name="Google Shape;10651;p75"/>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52" name="Google Shape;10652;p75"/>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53" name="Google Shape;10653;p75"/>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54" name="Google Shape;10654;p75"/>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55" name="Google Shape;10655;p75"/>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56" name="Google Shape;10656;p75"/>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57" name="Google Shape;10657;p75"/>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58" name="Google Shape;10658;p75"/>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59" name="Google Shape;10659;p75"/>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60" name="Google Shape;10660;p75"/>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61" name="Google Shape;10661;p75"/>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62" name="Google Shape;10662;p75"/>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63" name="Google Shape;10663;p75"/>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64" name="Google Shape;10664;p75"/>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65" name="Google Shape;10665;p75"/>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66" name="Google Shape;10666;p75"/>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67" name="Google Shape;10667;p75"/>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68" name="Google Shape;10668;p75"/>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69" name="Google Shape;10669;p75"/>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70" name="Google Shape;10670;p75"/>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71" name="Google Shape;10671;p75"/>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72" name="Google Shape;10672;p75"/>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73" name="Google Shape;10673;p75"/>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74" name="Google Shape;10674;p75"/>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75" name="Google Shape;10675;p75"/>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76" name="Google Shape;10676;p75"/>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77" name="Google Shape;10677;p75"/>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78" name="Google Shape;10678;p75"/>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79" name="Google Shape;10679;p75"/>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80" name="Google Shape;10680;p75"/>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81" name="Google Shape;10681;p75"/>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82" name="Google Shape;10682;p75"/>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83" name="Google Shape;10683;p75"/>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84" name="Google Shape;10684;p75"/>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85" name="Google Shape;10685;p75"/>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86" name="Google Shape;10686;p75"/>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87" name="Google Shape;10687;p75"/>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88" name="Google Shape;10688;p75"/>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89" name="Google Shape;10689;p75"/>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90" name="Google Shape;10690;p75"/>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91" name="Google Shape;10691;p75"/>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92" name="Google Shape;10692;p75"/>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93" name="Google Shape;10693;p75"/>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94" name="Google Shape;10694;p75"/>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95" name="Google Shape;10695;p75"/>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96" name="Google Shape;10696;p75"/>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97" name="Google Shape;10697;p75"/>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98" name="Google Shape;10698;p75"/>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99" name="Google Shape;10699;p75"/>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00" name="Google Shape;10700;p75"/>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01" name="Google Shape;10701;p75"/>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02" name="Google Shape;10702;p75"/>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03" name="Google Shape;10703;p75"/>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04" name="Google Shape;10704;p75"/>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05" name="Google Shape;10705;p75"/>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06" name="Google Shape;10706;p75"/>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07" name="Google Shape;10707;p75"/>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08" name="Google Shape;10708;p75"/>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09" name="Google Shape;10709;p75"/>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10" name="Google Shape;10710;p75"/>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11" name="Google Shape;10711;p75"/>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12" name="Google Shape;10712;p75"/>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13" name="Google Shape;10713;p75"/>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14" name="Google Shape;10714;p75"/>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15" name="Google Shape;10715;p75"/>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16" name="Google Shape;10716;p75"/>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17" name="Google Shape;10717;p75"/>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pic>
        <p:nvPicPr>
          <p:cNvPr id="10718" name="Google Shape;10718;p75"/>
          <p:cNvPicPr preferRelativeResize="0"/>
          <p:nvPr/>
        </p:nvPicPr>
        <p:blipFill rotWithShape="1">
          <a:blip r:embed="rId3">
            <a:alphaModFix/>
          </a:blip>
          <a:srcRect b="0" l="0" r="0" t="0"/>
          <a:stretch/>
        </p:blipFill>
        <p:spPr>
          <a:xfrm>
            <a:off x="4453143" y="4011827"/>
            <a:ext cx="3285714" cy="2346740"/>
          </a:xfrm>
          <a:prstGeom prst="rect">
            <a:avLst/>
          </a:prstGeom>
          <a:noFill/>
          <a:ln>
            <a:noFill/>
          </a:ln>
        </p:spPr>
      </p:pic>
    </p:spTree>
  </p:cSld>
  <p:clrMapOvr>
    <a:masterClrMapping/>
  </p:clrMapOvr>
</p:sld>
</file>

<file path=ppt/slides/slide7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22" name="Shape 10722"/>
        <p:cNvGrpSpPr/>
        <p:nvPr/>
      </p:nvGrpSpPr>
      <p:grpSpPr>
        <a:xfrm>
          <a:off x="0" y="0"/>
          <a:ext cx="0" cy="0"/>
          <a:chOff x="0" y="0"/>
          <a:chExt cx="0" cy="0"/>
        </a:xfrm>
      </p:grpSpPr>
      <p:sp>
        <p:nvSpPr>
          <p:cNvPr id="10723" name="Google Shape;10723;p76"/>
          <p:cNvSpPr/>
          <p:nvPr/>
        </p:nvSpPr>
        <p:spPr>
          <a:xfrm>
            <a:off x="500415" y="1078805"/>
            <a:ext cx="11377454" cy="5509200"/>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Architectures :</a:t>
            </a:r>
            <a:endParaRPr/>
          </a:p>
          <a:p>
            <a:pPr indent="-342900" lvl="1" marL="800100" marR="0" rtl="0" algn="l">
              <a:spcBef>
                <a:spcPts val="0"/>
              </a:spcBef>
              <a:spcAft>
                <a:spcPts val="0"/>
              </a:spcAft>
              <a:buClr>
                <a:schemeClr val="dk1"/>
              </a:buClr>
              <a:buSzPts val="2200"/>
              <a:buFont typeface="Noto Sans Symbols"/>
              <a:buChar char="⮚"/>
            </a:pPr>
            <a:r>
              <a:rPr b="0" i="1" lang="en-US" sz="2200" u="sng" cap="none" strike="noStrike">
                <a:solidFill>
                  <a:schemeClr val="dk1"/>
                </a:solidFill>
                <a:latin typeface="Cambria"/>
                <a:ea typeface="Cambria"/>
                <a:cs typeface="Cambria"/>
                <a:sym typeface="Cambria"/>
              </a:rPr>
              <a:t>Deep Neural Network –</a:t>
            </a:r>
            <a:r>
              <a:rPr b="0" i="0" lang="en-US" sz="2200" u="none" cap="none" strike="noStrike">
                <a:solidFill>
                  <a:schemeClr val="dk1"/>
                </a:solidFill>
                <a:latin typeface="Cambria"/>
                <a:ea typeface="Cambria"/>
                <a:cs typeface="Cambria"/>
                <a:sym typeface="Cambria"/>
              </a:rPr>
              <a:t> It is a neural network with a certain level of complexity (having multiple hidden layers in between input and output layers). They are capable of modeling and processing non-linear relationships.</a:t>
            </a:r>
            <a:endParaRPr/>
          </a:p>
          <a:p>
            <a:pPr indent="-342900" lvl="1" marL="800100" marR="0" rtl="0" algn="l">
              <a:spcBef>
                <a:spcPts val="0"/>
              </a:spcBef>
              <a:spcAft>
                <a:spcPts val="0"/>
              </a:spcAft>
              <a:buClr>
                <a:schemeClr val="dk1"/>
              </a:buClr>
              <a:buSzPts val="2200"/>
              <a:buFont typeface="Noto Sans Symbols"/>
              <a:buChar char="⮚"/>
            </a:pPr>
            <a:r>
              <a:rPr b="0" i="1" lang="en-US" sz="2200" u="sng" cap="none" strike="noStrike">
                <a:solidFill>
                  <a:schemeClr val="dk1"/>
                </a:solidFill>
                <a:latin typeface="Cambria"/>
                <a:ea typeface="Cambria"/>
                <a:cs typeface="Cambria"/>
                <a:sym typeface="Cambria"/>
              </a:rPr>
              <a:t>Deep Belief Network(DBN) –</a:t>
            </a:r>
            <a:r>
              <a:rPr b="0" i="0" lang="en-US" sz="2200" u="none" cap="none" strike="noStrike">
                <a:solidFill>
                  <a:schemeClr val="dk1"/>
                </a:solidFill>
                <a:latin typeface="Cambria"/>
                <a:ea typeface="Cambria"/>
                <a:cs typeface="Cambria"/>
                <a:sym typeface="Cambria"/>
              </a:rPr>
              <a:t> It is a class of Deep Neural Network. It is multi-layer belief networks. Steps for performing DBN :</a:t>
            </a:r>
            <a:endParaRPr/>
          </a:p>
          <a:p>
            <a:pPr indent="-457200" lvl="2" marL="1371600" marR="0" rtl="0" algn="l">
              <a:spcBef>
                <a:spcPts val="0"/>
              </a:spcBef>
              <a:spcAft>
                <a:spcPts val="0"/>
              </a:spcAft>
              <a:buClr>
                <a:schemeClr val="dk1"/>
              </a:buClr>
              <a:buSzPts val="2200"/>
              <a:buFont typeface="Calibri"/>
              <a:buAutoNum type="arabicPeriod"/>
            </a:pPr>
            <a:r>
              <a:rPr b="0" i="0" lang="en-US" sz="2200" u="none" cap="none" strike="noStrike">
                <a:solidFill>
                  <a:schemeClr val="dk1"/>
                </a:solidFill>
                <a:latin typeface="Cambria"/>
                <a:ea typeface="Cambria"/>
                <a:cs typeface="Cambria"/>
                <a:sym typeface="Cambria"/>
              </a:rPr>
              <a:t>Learn a layer of features from visible units using Contrastive Divergence algorithm.</a:t>
            </a:r>
            <a:endParaRPr/>
          </a:p>
          <a:p>
            <a:pPr indent="-457200" lvl="2" marL="1371600" marR="0" rtl="0" algn="l">
              <a:spcBef>
                <a:spcPts val="0"/>
              </a:spcBef>
              <a:spcAft>
                <a:spcPts val="0"/>
              </a:spcAft>
              <a:buClr>
                <a:schemeClr val="dk1"/>
              </a:buClr>
              <a:buSzPts val="2200"/>
              <a:buFont typeface="Calibri"/>
              <a:buAutoNum type="arabicPeriod"/>
            </a:pPr>
            <a:r>
              <a:rPr b="0" i="0" lang="en-US" sz="2200" u="none" cap="none" strike="noStrike">
                <a:solidFill>
                  <a:schemeClr val="dk1"/>
                </a:solidFill>
                <a:latin typeface="Cambria"/>
                <a:ea typeface="Cambria"/>
                <a:cs typeface="Cambria"/>
                <a:sym typeface="Cambria"/>
              </a:rPr>
              <a:t>Treat activations of previously trained features as visible units and then learn features of features.</a:t>
            </a:r>
            <a:endParaRPr/>
          </a:p>
          <a:p>
            <a:pPr indent="-457200" lvl="2" marL="1371600" marR="0" rtl="0" algn="l">
              <a:spcBef>
                <a:spcPts val="0"/>
              </a:spcBef>
              <a:spcAft>
                <a:spcPts val="0"/>
              </a:spcAft>
              <a:buClr>
                <a:schemeClr val="dk1"/>
              </a:buClr>
              <a:buSzPts val="2200"/>
              <a:buFont typeface="Calibri"/>
              <a:buAutoNum type="arabicPeriod"/>
            </a:pPr>
            <a:r>
              <a:rPr b="0" i="0" lang="en-US" sz="2200" u="none" cap="none" strike="noStrike">
                <a:solidFill>
                  <a:schemeClr val="dk1"/>
                </a:solidFill>
                <a:latin typeface="Cambria"/>
                <a:ea typeface="Cambria"/>
                <a:cs typeface="Cambria"/>
                <a:sym typeface="Cambria"/>
              </a:rPr>
              <a:t>Finally, the whole DBN is trained when the learning for the final hidden layer is achieved.</a:t>
            </a:r>
            <a:endParaRPr/>
          </a:p>
          <a:p>
            <a:pPr indent="-342900" lvl="1" marL="800100" marR="0" rtl="0" algn="l">
              <a:spcBef>
                <a:spcPts val="0"/>
              </a:spcBef>
              <a:spcAft>
                <a:spcPts val="0"/>
              </a:spcAft>
              <a:buClr>
                <a:schemeClr val="dk1"/>
              </a:buClr>
              <a:buSzPts val="2200"/>
              <a:buFont typeface="Noto Sans Symbols"/>
              <a:buChar char="⮚"/>
            </a:pPr>
            <a:r>
              <a:rPr b="0" i="1" lang="en-US" sz="2200" u="sng" cap="none" strike="noStrike">
                <a:solidFill>
                  <a:schemeClr val="dk1"/>
                </a:solidFill>
                <a:latin typeface="Cambria"/>
                <a:ea typeface="Cambria"/>
                <a:cs typeface="Cambria"/>
                <a:sym typeface="Cambria"/>
              </a:rPr>
              <a:t>Recurrent (perform same task for every element of a sequence) Neural Network –</a:t>
            </a:r>
            <a:r>
              <a:rPr b="0" i="0" lang="en-US" sz="2200" u="none" cap="none" strike="noStrike">
                <a:solidFill>
                  <a:schemeClr val="dk1"/>
                </a:solidFill>
                <a:latin typeface="Cambria"/>
                <a:ea typeface="Cambria"/>
                <a:cs typeface="Cambria"/>
                <a:sym typeface="Cambria"/>
              </a:rPr>
              <a:t> Allows for parallel and sequential computation. Similar to the human brain (large feedback network of connected neurons). They are able to remember important things about the input they received and hence enables them to be more precise.</a:t>
            </a:r>
            <a:endParaRPr/>
          </a:p>
        </p:txBody>
      </p:sp>
      <p:sp>
        <p:nvSpPr>
          <p:cNvPr id="10724" name="Google Shape;10724;p76"/>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0725" name="Google Shape;10725;p76"/>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0726" name="Google Shape;10726;p76"/>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0727" name="Google Shape;10727;p76"/>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Deep Learning (Cntd.)</a:t>
            </a:r>
            <a:endParaRPr/>
          </a:p>
        </p:txBody>
      </p:sp>
      <p:grpSp>
        <p:nvGrpSpPr>
          <p:cNvPr id="10728" name="Google Shape;10728;p76"/>
          <p:cNvGrpSpPr/>
          <p:nvPr/>
        </p:nvGrpSpPr>
        <p:grpSpPr>
          <a:xfrm flipH="1">
            <a:off x="500415" y="164589"/>
            <a:ext cx="987415" cy="917986"/>
            <a:chOff x="5269706" y="2450306"/>
            <a:chExt cx="1654493" cy="1950720"/>
          </a:xfrm>
        </p:grpSpPr>
        <p:sp>
          <p:nvSpPr>
            <p:cNvPr id="10729" name="Google Shape;10729;p76"/>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30" name="Google Shape;10730;p76"/>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31" name="Google Shape;10731;p76"/>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32" name="Google Shape;10732;p76"/>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33" name="Google Shape;10733;p76"/>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34" name="Google Shape;10734;p76"/>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35" name="Google Shape;10735;p76"/>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36" name="Google Shape;10736;p76"/>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37" name="Google Shape;10737;p76"/>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38" name="Google Shape;10738;p76"/>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39" name="Google Shape;10739;p76"/>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40" name="Google Shape;10740;p76"/>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41" name="Google Shape;10741;p76"/>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42" name="Google Shape;10742;p76"/>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43" name="Google Shape;10743;p76"/>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44" name="Google Shape;10744;p76"/>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45" name="Google Shape;10745;p76"/>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46" name="Google Shape;10746;p76"/>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47" name="Google Shape;10747;p76"/>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48" name="Google Shape;10748;p76"/>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49" name="Google Shape;10749;p76"/>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50" name="Google Shape;10750;p76"/>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51" name="Google Shape;10751;p76"/>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52" name="Google Shape;10752;p76"/>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53" name="Google Shape;10753;p76"/>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54" name="Google Shape;10754;p76"/>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55" name="Google Shape;10755;p76"/>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56" name="Google Shape;10756;p76"/>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57" name="Google Shape;10757;p76"/>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58" name="Google Shape;10758;p76"/>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59" name="Google Shape;10759;p76"/>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60" name="Google Shape;10760;p76"/>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61" name="Google Shape;10761;p76"/>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62" name="Google Shape;10762;p76"/>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63" name="Google Shape;10763;p76"/>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64" name="Google Shape;10764;p76"/>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65" name="Google Shape;10765;p76"/>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66" name="Google Shape;10766;p76"/>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67" name="Google Shape;10767;p76"/>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68" name="Google Shape;10768;p76"/>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69" name="Google Shape;10769;p76"/>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70" name="Google Shape;10770;p76"/>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71" name="Google Shape;10771;p76"/>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72" name="Google Shape;10772;p76"/>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73" name="Google Shape;10773;p76"/>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74" name="Google Shape;10774;p76"/>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75" name="Google Shape;10775;p76"/>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76" name="Google Shape;10776;p76"/>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77" name="Google Shape;10777;p76"/>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78" name="Google Shape;10778;p76"/>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79" name="Google Shape;10779;p76"/>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80" name="Google Shape;10780;p76"/>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81" name="Google Shape;10781;p76"/>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82" name="Google Shape;10782;p76"/>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83" name="Google Shape;10783;p76"/>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84" name="Google Shape;10784;p76"/>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85" name="Google Shape;10785;p76"/>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86" name="Google Shape;10786;p76"/>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87" name="Google Shape;10787;p76"/>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88" name="Google Shape;10788;p76"/>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89" name="Google Shape;10789;p76"/>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90" name="Google Shape;10790;p76"/>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91" name="Google Shape;10791;p76"/>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92" name="Google Shape;10792;p76"/>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93" name="Google Shape;10793;p76"/>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94" name="Google Shape;10794;p76"/>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95" name="Google Shape;10795;p76"/>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96" name="Google Shape;10796;p76"/>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97" name="Google Shape;10797;p76"/>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98" name="Google Shape;10798;p76"/>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99" name="Google Shape;10799;p76"/>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00" name="Google Shape;10800;p76"/>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01" name="Google Shape;10801;p76"/>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02" name="Google Shape;10802;p76"/>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03" name="Google Shape;10803;p76"/>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04" name="Google Shape;10804;p76"/>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05" name="Google Shape;10805;p76"/>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06" name="Google Shape;10806;p76"/>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07" name="Google Shape;10807;p76"/>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08" name="Google Shape;10808;p76"/>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09" name="Google Shape;10809;p76"/>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10" name="Google Shape;10810;p76"/>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11" name="Google Shape;10811;p76"/>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12" name="Google Shape;10812;p76"/>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13" name="Google Shape;10813;p76"/>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14" name="Google Shape;10814;p76"/>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15" name="Google Shape;10815;p76"/>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16" name="Google Shape;10816;p76"/>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17" name="Google Shape;10817;p76"/>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18" name="Google Shape;10818;p76"/>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19" name="Google Shape;10819;p76"/>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20" name="Google Shape;10820;p76"/>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21" name="Google Shape;10821;p76"/>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22" name="Google Shape;10822;p76"/>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23" name="Google Shape;10823;p76"/>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24" name="Google Shape;10824;p76"/>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25" name="Google Shape;10825;p76"/>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26" name="Google Shape;10826;p76"/>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27" name="Google Shape;10827;p76"/>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28" name="Google Shape;10828;p76"/>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29" name="Google Shape;10829;p76"/>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30" name="Google Shape;10830;p76"/>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31" name="Google Shape;10831;p76"/>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32" name="Google Shape;10832;p76"/>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33" name="Google Shape;10833;p76"/>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34" name="Google Shape;10834;p76"/>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35" name="Google Shape;10835;p76"/>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36" name="Google Shape;10836;p76"/>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37" name="Google Shape;10837;p76"/>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38" name="Google Shape;10838;p76"/>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39" name="Google Shape;10839;p76"/>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40" name="Google Shape;10840;p76"/>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41" name="Google Shape;10841;p76"/>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42" name="Google Shape;10842;p76"/>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43" name="Google Shape;10843;p76"/>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44" name="Google Shape;10844;p76"/>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45" name="Google Shape;10845;p76"/>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46" name="Google Shape;10846;p76"/>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47" name="Google Shape;10847;p76"/>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48" name="Google Shape;10848;p76"/>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49" name="Google Shape;10849;p76"/>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50" name="Google Shape;10850;p76"/>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51" name="Google Shape;10851;p76"/>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52" name="Google Shape;10852;p76"/>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53" name="Google Shape;10853;p76"/>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54" name="Google Shape;10854;p76"/>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55" name="Google Shape;10855;p76"/>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Tree>
  </p:cSld>
  <p:clrMapOvr>
    <a:masterClrMapping/>
  </p:clrMapOvr>
</p:sld>
</file>

<file path=ppt/slides/slide7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859" name="Shape 10859"/>
        <p:cNvGrpSpPr/>
        <p:nvPr/>
      </p:nvGrpSpPr>
      <p:grpSpPr>
        <a:xfrm>
          <a:off x="0" y="0"/>
          <a:ext cx="0" cy="0"/>
          <a:chOff x="0" y="0"/>
          <a:chExt cx="0" cy="0"/>
        </a:xfrm>
      </p:grpSpPr>
      <p:sp>
        <p:nvSpPr>
          <p:cNvPr id="10860" name="Google Shape;10860;p77"/>
          <p:cNvSpPr/>
          <p:nvPr/>
        </p:nvSpPr>
        <p:spPr>
          <a:xfrm>
            <a:off x="500415" y="1194137"/>
            <a:ext cx="11377454" cy="43088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Difference Between ML and DL:</a:t>
            </a:r>
            <a:endParaRPr/>
          </a:p>
        </p:txBody>
      </p:sp>
      <p:sp>
        <p:nvSpPr>
          <p:cNvPr id="10861" name="Google Shape;10861;p77"/>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0862" name="Google Shape;10862;p77"/>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0863" name="Google Shape;10863;p77"/>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0864" name="Google Shape;10864;p77"/>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Deep Learning (Cntd.)</a:t>
            </a:r>
            <a:endParaRPr/>
          </a:p>
        </p:txBody>
      </p:sp>
      <p:grpSp>
        <p:nvGrpSpPr>
          <p:cNvPr id="10865" name="Google Shape;10865;p77"/>
          <p:cNvGrpSpPr/>
          <p:nvPr/>
        </p:nvGrpSpPr>
        <p:grpSpPr>
          <a:xfrm flipH="1">
            <a:off x="500415" y="164589"/>
            <a:ext cx="987415" cy="917986"/>
            <a:chOff x="5269706" y="2450306"/>
            <a:chExt cx="1654493" cy="1950720"/>
          </a:xfrm>
        </p:grpSpPr>
        <p:sp>
          <p:nvSpPr>
            <p:cNvPr id="10866" name="Google Shape;10866;p77"/>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67" name="Google Shape;10867;p77"/>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68" name="Google Shape;10868;p77"/>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69" name="Google Shape;10869;p77"/>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70" name="Google Shape;10870;p77"/>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71" name="Google Shape;10871;p77"/>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72" name="Google Shape;10872;p77"/>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73" name="Google Shape;10873;p77"/>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74" name="Google Shape;10874;p77"/>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75" name="Google Shape;10875;p77"/>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76" name="Google Shape;10876;p77"/>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77" name="Google Shape;10877;p77"/>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78" name="Google Shape;10878;p77"/>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79" name="Google Shape;10879;p77"/>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80" name="Google Shape;10880;p77"/>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81" name="Google Shape;10881;p77"/>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82" name="Google Shape;10882;p77"/>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83" name="Google Shape;10883;p77"/>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84" name="Google Shape;10884;p77"/>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85" name="Google Shape;10885;p77"/>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86" name="Google Shape;10886;p77"/>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87" name="Google Shape;10887;p77"/>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88" name="Google Shape;10888;p77"/>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89" name="Google Shape;10889;p77"/>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90" name="Google Shape;10890;p77"/>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91" name="Google Shape;10891;p77"/>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92" name="Google Shape;10892;p77"/>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93" name="Google Shape;10893;p77"/>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94" name="Google Shape;10894;p77"/>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95" name="Google Shape;10895;p77"/>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96" name="Google Shape;10896;p77"/>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97" name="Google Shape;10897;p77"/>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98" name="Google Shape;10898;p77"/>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99" name="Google Shape;10899;p77"/>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00" name="Google Shape;10900;p77"/>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01" name="Google Shape;10901;p77"/>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02" name="Google Shape;10902;p77"/>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03" name="Google Shape;10903;p77"/>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04" name="Google Shape;10904;p77"/>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05" name="Google Shape;10905;p77"/>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06" name="Google Shape;10906;p77"/>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07" name="Google Shape;10907;p77"/>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08" name="Google Shape;10908;p77"/>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09" name="Google Shape;10909;p77"/>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10" name="Google Shape;10910;p77"/>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11" name="Google Shape;10911;p77"/>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12" name="Google Shape;10912;p77"/>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13" name="Google Shape;10913;p77"/>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14" name="Google Shape;10914;p77"/>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15" name="Google Shape;10915;p77"/>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16" name="Google Shape;10916;p77"/>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17" name="Google Shape;10917;p77"/>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18" name="Google Shape;10918;p77"/>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19" name="Google Shape;10919;p77"/>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20" name="Google Shape;10920;p77"/>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21" name="Google Shape;10921;p77"/>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22" name="Google Shape;10922;p77"/>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23" name="Google Shape;10923;p77"/>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24" name="Google Shape;10924;p77"/>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25" name="Google Shape;10925;p77"/>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26" name="Google Shape;10926;p77"/>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27" name="Google Shape;10927;p77"/>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28" name="Google Shape;10928;p77"/>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29" name="Google Shape;10929;p77"/>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30" name="Google Shape;10930;p77"/>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31" name="Google Shape;10931;p77"/>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32" name="Google Shape;10932;p77"/>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33" name="Google Shape;10933;p77"/>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34" name="Google Shape;10934;p77"/>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35" name="Google Shape;10935;p77"/>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36" name="Google Shape;10936;p77"/>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37" name="Google Shape;10937;p77"/>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38" name="Google Shape;10938;p77"/>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39" name="Google Shape;10939;p77"/>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40" name="Google Shape;10940;p77"/>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41" name="Google Shape;10941;p77"/>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42" name="Google Shape;10942;p77"/>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43" name="Google Shape;10943;p77"/>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44" name="Google Shape;10944;p77"/>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45" name="Google Shape;10945;p77"/>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46" name="Google Shape;10946;p77"/>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47" name="Google Shape;10947;p77"/>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48" name="Google Shape;10948;p77"/>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49" name="Google Shape;10949;p77"/>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50" name="Google Shape;10950;p77"/>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51" name="Google Shape;10951;p77"/>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52" name="Google Shape;10952;p77"/>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53" name="Google Shape;10953;p77"/>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54" name="Google Shape;10954;p77"/>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55" name="Google Shape;10955;p77"/>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56" name="Google Shape;10956;p77"/>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57" name="Google Shape;10957;p77"/>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58" name="Google Shape;10958;p77"/>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59" name="Google Shape;10959;p77"/>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60" name="Google Shape;10960;p77"/>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61" name="Google Shape;10961;p77"/>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62" name="Google Shape;10962;p77"/>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63" name="Google Shape;10963;p77"/>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64" name="Google Shape;10964;p77"/>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65" name="Google Shape;10965;p77"/>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66" name="Google Shape;10966;p77"/>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67" name="Google Shape;10967;p77"/>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68" name="Google Shape;10968;p77"/>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69" name="Google Shape;10969;p77"/>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70" name="Google Shape;10970;p77"/>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71" name="Google Shape;10971;p77"/>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72" name="Google Shape;10972;p77"/>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73" name="Google Shape;10973;p77"/>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74" name="Google Shape;10974;p77"/>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75" name="Google Shape;10975;p77"/>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76" name="Google Shape;10976;p77"/>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77" name="Google Shape;10977;p77"/>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78" name="Google Shape;10978;p77"/>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79" name="Google Shape;10979;p77"/>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80" name="Google Shape;10980;p77"/>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81" name="Google Shape;10981;p77"/>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82" name="Google Shape;10982;p77"/>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83" name="Google Shape;10983;p77"/>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84" name="Google Shape;10984;p77"/>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85" name="Google Shape;10985;p77"/>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86" name="Google Shape;10986;p77"/>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87" name="Google Shape;10987;p77"/>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88" name="Google Shape;10988;p77"/>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89" name="Google Shape;10989;p77"/>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90" name="Google Shape;10990;p77"/>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91" name="Google Shape;10991;p77"/>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92" name="Google Shape;10992;p77"/>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aphicFrame>
        <p:nvGraphicFramePr>
          <p:cNvPr id="10993" name="Google Shape;10993;p77"/>
          <p:cNvGraphicFramePr/>
          <p:nvPr/>
        </p:nvGraphicFramePr>
        <p:xfrm>
          <a:off x="838200" y="2508032"/>
          <a:ext cx="3000000" cy="3000000"/>
        </p:xfrm>
        <a:graphic>
          <a:graphicData uri="http://schemas.openxmlformats.org/drawingml/2006/table">
            <a:tbl>
              <a:tblPr>
                <a:noFill/>
                <a:tableStyleId>{36BA524D-8E0A-4DFE-B8D0-E9C327034083}</a:tableStyleId>
              </a:tblPr>
              <a:tblGrid>
                <a:gridCol w="5257800"/>
                <a:gridCol w="5257800"/>
              </a:tblGrid>
              <a:tr h="228600">
                <a:tc>
                  <a:txBody>
                    <a:bodyPr/>
                    <a:lstStyle/>
                    <a:p>
                      <a:pPr indent="0" lvl="0" marL="0" marR="0" rtl="0" algn="ctr">
                        <a:spcBef>
                          <a:spcPts val="0"/>
                        </a:spcBef>
                        <a:spcAft>
                          <a:spcPts val="0"/>
                        </a:spcAft>
                        <a:buNone/>
                      </a:pPr>
                      <a:r>
                        <a:rPr lang="en-US" sz="1800" cap="none"/>
                        <a:t>MACHINE LEARNING</a:t>
                      </a:r>
                      <a:endParaRPr b="1" sz="1800" cap="none">
                        <a:solidFill>
                          <a:srgbClr val="000000"/>
                        </a:solidFill>
                        <a:latin typeface="Cambria"/>
                        <a:ea typeface="Cambria"/>
                        <a:cs typeface="Cambria"/>
                        <a:sym typeface="Cambria"/>
                      </a:endParaRPr>
                    </a:p>
                  </a:txBody>
                  <a:tcPr marT="76200" marB="76200" marR="76200" marL="76200" anchor="ctr"/>
                </a:tc>
                <a:tc>
                  <a:txBody>
                    <a:bodyPr/>
                    <a:lstStyle/>
                    <a:p>
                      <a:pPr indent="0" lvl="0" marL="0" marR="0" rtl="0" algn="ctr">
                        <a:spcBef>
                          <a:spcPts val="0"/>
                        </a:spcBef>
                        <a:spcAft>
                          <a:spcPts val="0"/>
                        </a:spcAft>
                        <a:buNone/>
                      </a:pPr>
                      <a:r>
                        <a:rPr lang="en-US" sz="1800" cap="none"/>
                        <a:t>DEEP LEARNING</a:t>
                      </a:r>
                      <a:endParaRPr b="1" sz="1800" cap="none">
                        <a:solidFill>
                          <a:srgbClr val="000000"/>
                        </a:solidFill>
                        <a:latin typeface="Cambria"/>
                        <a:ea typeface="Cambria"/>
                        <a:cs typeface="Cambria"/>
                        <a:sym typeface="Cambria"/>
                      </a:endParaRPr>
                    </a:p>
                  </a:txBody>
                  <a:tcPr marT="76200" marB="76200" marR="76200" marL="76200" anchor="ctr"/>
                </a:tc>
              </a:tr>
              <a:tr h="228600">
                <a:tc>
                  <a:txBody>
                    <a:bodyPr/>
                    <a:lstStyle/>
                    <a:p>
                      <a:pPr indent="0" lvl="0" marL="0" marR="0" rtl="0" algn="l">
                        <a:spcBef>
                          <a:spcPts val="0"/>
                        </a:spcBef>
                        <a:spcAft>
                          <a:spcPts val="0"/>
                        </a:spcAft>
                        <a:buNone/>
                      </a:pPr>
                      <a:r>
                        <a:rPr lang="en-US" sz="1800"/>
                        <a:t>Works on small amount of Dataset for accuracy.</a:t>
                      </a:r>
                      <a:endParaRPr b="0" sz="1800">
                        <a:latin typeface="Cambria"/>
                        <a:ea typeface="Cambria"/>
                        <a:cs typeface="Cambria"/>
                        <a:sym typeface="Cambria"/>
                      </a:endParaRPr>
                    </a:p>
                  </a:txBody>
                  <a:tcPr marT="66675" marB="66675" marR="133350" marL="133350" anchor="ctr"/>
                </a:tc>
                <a:tc>
                  <a:txBody>
                    <a:bodyPr/>
                    <a:lstStyle/>
                    <a:p>
                      <a:pPr indent="0" lvl="0" marL="0" marR="0" rtl="0" algn="l">
                        <a:spcBef>
                          <a:spcPts val="0"/>
                        </a:spcBef>
                        <a:spcAft>
                          <a:spcPts val="0"/>
                        </a:spcAft>
                        <a:buNone/>
                      </a:pPr>
                      <a:r>
                        <a:rPr lang="en-US" sz="1800"/>
                        <a:t>Works on Large amount of Dataset.</a:t>
                      </a:r>
                      <a:endParaRPr b="0" sz="1800">
                        <a:latin typeface="Cambria"/>
                        <a:ea typeface="Cambria"/>
                        <a:cs typeface="Cambria"/>
                        <a:sym typeface="Cambria"/>
                      </a:endParaRPr>
                    </a:p>
                  </a:txBody>
                  <a:tcPr marT="66675" marB="66675" marR="133350" marL="133350" anchor="ctr"/>
                </a:tc>
              </a:tr>
              <a:tr h="228600">
                <a:tc>
                  <a:txBody>
                    <a:bodyPr/>
                    <a:lstStyle/>
                    <a:p>
                      <a:pPr indent="0" lvl="0" marL="0" marR="0" rtl="0" algn="l">
                        <a:spcBef>
                          <a:spcPts val="0"/>
                        </a:spcBef>
                        <a:spcAft>
                          <a:spcPts val="0"/>
                        </a:spcAft>
                        <a:buNone/>
                      </a:pPr>
                      <a:r>
                        <a:rPr lang="en-US" sz="1800"/>
                        <a:t>Dependent on Low-end Machine.</a:t>
                      </a:r>
                      <a:endParaRPr b="0" sz="1800">
                        <a:latin typeface="Cambria"/>
                        <a:ea typeface="Cambria"/>
                        <a:cs typeface="Cambria"/>
                        <a:sym typeface="Cambria"/>
                      </a:endParaRPr>
                    </a:p>
                  </a:txBody>
                  <a:tcPr marT="66675" marB="66675" marR="133350" marL="133350" anchor="ctr"/>
                </a:tc>
                <a:tc>
                  <a:txBody>
                    <a:bodyPr/>
                    <a:lstStyle/>
                    <a:p>
                      <a:pPr indent="0" lvl="0" marL="0" marR="0" rtl="0" algn="l">
                        <a:spcBef>
                          <a:spcPts val="0"/>
                        </a:spcBef>
                        <a:spcAft>
                          <a:spcPts val="0"/>
                        </a:spcAft>
                        <a:buNone/>
                      </a:pPr>
                      <a:r>
                        <a:rPr lang="en-US" sz="1800"/>
                        <a:t>Heavily dependent on High-end Machine.</a:t>
                      </a:r>
                      <a:endParaRPr b="0" sz="1800">
                        <a:latin typeface="Cambria"/>
                        <a:ea typeface="Cambria"/>
                        <a:cs typeface="Cambria"/>
                        <a:sym typeface="Cambria"/>
                      </a:endParaRPr>
                    </a:p>
                  </a:txBody>
                  <a:tcPr marT="66675" marB="66675" marR="133350" marL="133350" anchor="ctr"/>
                </a:tc>
              </a:tr>
              <a:tr h="228600">
                <a:tc>
                  <a:txBody>
                    <a:bodyPr/>
                    <a:lstStyle/>
                    <a:p>
                      <a:pPr indent="0" lvl="0" marL="0" marR="0" rtl="0" algn="l">
                        <a:spcBef>
                          <a:spcPts val="0"/>
                        </a:spcBef>
                        <a:spcAft>
                          <a:spcPts val="0"/>
                        </a:spcAft>
                        <a:buNone/>
                      </a:pPr>
                      <a:r>
                        <a:rPr lang="en-US" sz="1800"/>
                        <a:t>Divides the tasks into sub-tasks, solves them individually and finally combine the results.</a:t>
                      </a:r>
                      <a:endParaRPr b="0" sz="1800">
                        <a:latin typeface="Cambria"/>
                        <a:ea typeface="Cambria"/>
                        <a:cs typeface="Cambria"/>
                        <a:sym typeface="Cambria"/>
                      </a:endParaRPr>
                    </a:p>
                  </a:txBody>
                  <a:tcPr marT="66675" marB="66675" marR="133350" marL="133350" anchor="ctr"/>
                </a:tc>
                <a:tc>
                  <a:txBody>
                    <a:bodyPr/>
                    <a:lstStyle/>
                    <a:p>
                      <a:pPr indent="0" lvl="0" marL="0" marR="0" rtl="0" algn="l">
                        <a:spcBef>
                          <a:spcPts val="0"/>
                        </a:spcBef>
                        <a:spcAft>
                          <a:spcPts val="0"/>
                        </a:spcAft>
                        <a:buNone/>
                      </a:pPr>
                      <a:r>
                        <a:rPr lang="en-US" sz="1800"/>
                        <a:t>Solves problem end to end.</a:t>
                      </a:r>
                      <a:endParaRPr b="0" sz="1800">
                        <a:latin typeface="Cambria"/>
                        <a:ea typeface="Cambria"/>
                        <a:cs typeface="Cambria"/>
                        <a:sym typeface="Cambria"/>
                      </a:endParaRPr>
                    </a:p>
                  </a:txBody>
                  <a:tcPr marT="66675" marB="66675" marR="133350" marL="133350" anchor="ctr"/>
                </a:tc>
              </a:tr>
              <a:tr h="228600">
                <a:tc>
                  <a:txBody>
                    <a:bodyPr/>
                    <a:lstStyle/>
                    <a:p>
                      <a:pPr indent="0" lvl="0" marL="0" marR="0" rtl="0" algn="l">
                        <a:spcBef>
                          <a:spcPts val="0"/>
                        </a:spcBef>
                        <a:spcAft>
                          <a:spcPts val="0"/>
                        </a:spcAft>
                        <a:buNone/>
                      </a:pPr>
                      <a:r>
                        <a:rPr lang="en-US" sz="1800"/>
                        <a:t>Takes less time to train.</a:t>
                      </a:r>
                      <a:endParaRPr b="0" sz="1800">
                        <a:latin typeface="Cambria"/>
                        <a:ea typeface="Cambria"/>
                        <a:cs typeface="Cambria"/>
                        <a:sym typeface="Cambria"/>
                      </a:endParaRPr>
                    </a:p>
                  </a:txBody>
                  <a:tcPr marT="66675" marB="66675" marR="133350" marL="133350" anchor="ctr"/>
                </a:tc>
                <a:tc>
                  <a:txBody>
                    <a:bodyPr/>
                    <a:lstStyle/>
                    <a:p>
                      <a:pPr indent="0" lvl="0" marL="0" marR="0" rtl="0" algn="l">
                        <a:spcBef>
                          <a:spcPts val="0"/>
                        </a:spcBef>
                        <a:spcAft>
                          <a:spcPts val="0"/>
                        </a:spcAft>
                        <a:buNone/>
                      </a:pPr>
                      <a:r>
                        <a:rPr lang="en-US" sz="1800"/>
                        <a:t>Takes longer time to train.</a:t>
                      </a:r>
                      <a:endParaRPr b="0" sz="1800">
                        <a:latin typeface="Cambria"/>
                        <a:ea typeface="Cambria"/>
                        <a:cs typeface="Cambria"/>
                        <a:sym typeface="Cambria"/>
                      </a:endParaRPr>
                    </a:p>
                  </a:txBody>
                  <a:tcPr marT="66675" marB="66675" marR="133350" marL="133350" anchor="ctr"/>
                </a:tc>
              </a:tr>
              <a:tr h="228600">
                <a:tc>
                  <a:txBody>
                    <a:bodyPr/>
                    <a:lstStyle/>
                    <a:p>
                      <a:pPr indent="0" lvl="0" marL="0" marR="0" rtl="0" algn="l">
                        <a:spcBef>
                          <a:spcPts val="0"/>
                        </a:spcBef>
                        <a:spcAft>
                          <a:spcPts val="0"/>
                        </a:spcAft>
                        <a:buNone/>
                      </a:pPr>
                      <a:r>
                        <a:rPr lang="en-US" sz="1800"/>
                        <a:t>Testing time may increase.</a:t>
                      </a:r>
                      <a:endParaRPr b="0" sz="1800">
                        <a:latin typeface="Cambria"/>
                        <a:ea typeface="Cambria"/>
                        <a:cs typeface="Cambria"/>
                        <a:sym typeface="Cambria"/>
                      </a:endParaRPr>
                    </a:p>
                  </a:txBody>
                  <a:tcPr marT="66675" marB="66675" marR="133350" marL="133350" anchor="ctr"/>
                </a:tc>
                <a:tc>
                  <a:txBody>
                    <a:bodyPr/>
                    <a:lstStyle/>
                    <a:p>
                      <a:pPr indent="0" lvl="0" marL="0" marR="0" rtl="0" algn="l">
                        <a:spcBef>
                          <a:spcPts val="0"/>
                        </a:spcBef>
                        <a:spcAft>
                          <a:spcPts val="0"/>
                        </a:spcAft>
                        <a:buNone/>
                      </a:pPr>
                      <a:r>
                        <a:rPr lang="en-US" sz="1800"/>
                        <a:t>Less time to test the data.</a:t>
                      </a:r>
                      <a:endParaRPr b="0" sz="1800">
                        <a:latin typeface="Cambria"/>
                        <a:ea typeface="Cambria"/>
                        <a:cs typeface="Cambria"/>
                        <a:sym typeface="Cambria"/>
                      </a:endParaRPr>
                    </a:p>
                  </a:txBody>
                  <a:tcPr marT="66675" marB="66675" marR="133350" marL="133350" anchor="ctr"/>
                </a:tc>
              </a:tr>
            </a:tbl>
          </a:graphicData>
        </a:graphic>
      </p:graphicFrame>
    </p:spTree>
  </p:cSld>
  <p:clrMapOvr>
    <a:masterClrMapping/>
  </p:clrMapOvr>
</p:sld>
</file>

<file path=ppt/slides/slide7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997" name="Shape 10997"/>
        <p:cNvGrpSpPr/>
        <p:nvPr/>
      </p:nvGrpSpPr>
      <p:grpSpPr>
        <a:xfrm>
          <a:off x="0" y="0"/>
          <a:ext cx="0" cy="0"/>
          <a:chOff x="0" y="0"/>
          <a:chExt cx="0" cy="0"/>
        </a:xfrm>
      </p:grpSpPr>
      <p:sp>
        <p:nvSpPr>
          <p:cNvPr id="10998" name="Google Shape;10998;p78"/>
          <p:cNvSpPr/>
          <p:nvPr/>
        </p:nvSpPr>
        <p:spPr>
          <a:xfrm>
            <a:off x="500415" y="1194137"/>
            <a:ext cx="11377454" cy="43088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Working:</a:t>
            </a:r>
            <a:endParaRPr/>
          </a:p>
        </p:txBody>
      </p:sp>
      <p:sp>
        <p:nvSpPr>
          <p:cNvPr id="10999" name="Google Shape;10999;p78"/>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1000" name="Google Shape;11000;p78"/>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1001" name="Google Shape;11001;p78"/>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1002" name="Google Shape;11002;p78"/>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Deep Learning (Cntd.)</a:t>
            </a:r>
            <a:endParaRPr/>
          </a:p>
        </p:txBody>
      </p:sp>
      <p:grpSp>
        <p:nvGrpSpPr>
          <p:cNvPr id="11003" name="Google Shape;11003;p78"/>
          <p:cNvGrpSpPr/>
          <p:nvPr/>
        </p:nvGrpSpPr>
        <p:grpSpPr>
          <a:xfrm flipH="1">
            <a:off x="500415" y="164589"/>
            <a:ext cx="987415" cy="917986"/>
            <a:chOff x="5269706" y="2450306"/>
            <a:chExt cx="1654493" cy="1950720"/>
          </a:xfrm>
        </p:grpSpPr>
        <p:sp>
          <p:nvSpPr>
            <p:cNvPr id="11004" name="Google Shape;11004;p78"/>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05" name="Google Shape;11005;p78"/>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06" name="Google Shape;11006;p78"/>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07" name="Google Shape;11007;p78"/>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08" name="Google Shape;11008;p78"/>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09" name="Google Shape;11009;p78"/>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10" name="Google Shape;11010;p78"/>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11" name="Google Shape;11011;p78"/>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12" name="Google Shape;11012;p78"/>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13" name="Google Shape;11013;p78"/>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14" name="Google Shape;11014;p78"/>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15" name="Google Shape;11015;p78"/>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16" name="Google Shape;11016;p78"/>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17" name="Google Shape;11017;p78"/>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18" name="Google Shape;11018;p78"/>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19" name="Google Shape;11019;p78"/>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20" name="Google Shape;11020;p78"/>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21" name="Google Shape;11021;p78"/>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22" name="Google Shape;11022;p78"/>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23" name="Google Shape;11023;p78"/>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24" name="Google Shape;11024;p78"/>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25" name="Google Shape;11025;p78"/>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26" name="Google Shape;11026;p78"/>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27" name="Google Shape;11027;p78"/>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28" name="Google Shape;11028;p78"/>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29" name="Google Shape;11029;p78"/>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30" name="Google Shape;11030;p78"/>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31" name="Google Shape;11031;p78"/>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32" name="Google Shape;11032;p78"/>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33" name="Google Shape;11033;p78"/>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34" name="Google Shape;11034;p78"/>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35" name="Google Shape;11035;p78"/>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36" name="Google Shape;11036;p78"/>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37" name="Google Shape;11037;p78"/>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38" name="Google Shape;11038;p78"/>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39" name="Google Shape;11039;p78"/>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40" name="Google Shape;11040;p78"/>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41" name="Google Shape;11041;p78"/>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42" name="Google Shape;11042;p78"/>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43" name="Google Shape;11043;p78"/>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44" name="Google Shape;11044;p78"/>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45" name="Google Shape;11045;p78"/>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46" name="Google Shape;11046;p78"/>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47" name="Google Shape;11047;p78"/>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48" name="Google Shape;11048;p78"/>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49" name="Google Shape;11049;p78"/>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50" name="Google Shape;11050;p78"/>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51" name="Google Shape;11051;p78"/>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52" name="Google Shape;11052;p78"/>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53" name="Google Shape;11053;p78"/>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54" name="Google Shape;11054;p78"/>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55" name="Google Shape;11055;p78"/>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56" name="Google Shape;11056;p78"/>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57" name="Google Shape;11057;p78"/>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58" name="Google Shape;11058;p78"/>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59" name="Google Shape;11059;p78"/>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60" name="Google Shape;11060;p78"/>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61" name="Google Shape;11061;p78"/>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62" name="Google Shape;11062;p78"/>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63" name="Google Shape;11063;p78"/>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64" name="Google Shape;11064;p78"/>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65" name="Google Shape;11065;p78"/>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66" name="Google Shape;11066;p78"/>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67" name="Google Shape;11067;p78"/>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68" name="Google Shape;11068;p78"/>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69" name="Google Shape;11069;p78"/>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70" name="Google Shape;11070;p78"/>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71" name="Google Shape;11071;p78"/>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72" name="Google Shape;11072;p78"/>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73" name="Google Shape;11073;p78"/>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74" name="Google Shape;11074;p78"/>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75" name="Google Shape;11075;p78"/>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76" name="Google Shape;11076;p78"/>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77" name="Google Shape;11077;p78"/>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78" name="Google Shape;11078;p78"/>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79" name="Google Shape;11079;p78"/>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80" name="Google Shape;11080;p78"/>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81" name="Google Shape;11081;p78"/>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82" name="Google Shape;11082;p78"/>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83" name="Google Shape;11083;p78"/>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84" name="Google Shape;11084;p78"/>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85" name="Google Shape;11085;p78"/>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86" name="Google Shape;11086;p78"/>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87" name="Google Shape;11087;p78"/>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88" name="Google Shape;11088;p78"/>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89" name="Google Shape;11089;p78"/>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90" name="Google Shape;11090;p78"/>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91" name="Google Shape;11091;p78"/>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92" name="Google Shape;11092;p78"/>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93" name="Google Shape;11093;p78"/>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94" name="Google Shape;11094;p78"/>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95" name="Google Shape;11095;p78"/>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96" name="Google Shape;11096;p78"/>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97" name="Google Shape;11097;p78"/>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98" name="Google Shape;11098;p78"/>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99" name="Google Shape;11099;p78"/>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00" name="Google Shape;11100;p78"/>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01" name="Google Shape;11101;p78"/>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02" name="Google Shape;11102;p78"/>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03" name="Google Shape;11103;p78"/>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04" name="Google Shape;11104;p78"/>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05" name="Google Shape;11105;p78"/>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06" name="Google Shape;11106;p78"/>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07" name="Google Shape;11107;p78"/>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08" name="Google Shape;11108;p78"/>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09" name="Google Shape;11109;p78"/>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10" name="Google Shape;11110;p78"/>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11" name="Google Shape;11111;p78"/>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12" name="Google Shape;11112;p78"/>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13" name="Google Shape;11113;p78"/>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14" name="Google Shape;11114;p78"/>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15" name="Google Shape;11115;p78"/>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16" name="Google Shape;11116;p78"/>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17" name="Google Shape;11117;p78"/>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18" name="Google Shape;11118;p78"/>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19" name="Google Shape;11119;p78"/>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20" name="Google Shape;11120;p78"/>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21" name="Google Shape;11121;p78"/>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22" name="Google Shape;11122;p78"/>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23" name="Google Shape;11123;p78"/>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24" name="Google Shape;11124;p78"/>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25" name="Google Shape;11125;p78"/>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26" name="Google Shape;11126;p78"/>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27" name="Google Shape;11127;p78"/>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28" name="Google Shape;11128;p78"/>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29" name="Google Shape;11129;p78"/>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30" name="Google Shape;11130;p78"/>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pic>
        <p:nvPicPr>
          <p:cNvPr id="11131" name="Google Shape;11131;p78"/>
          <p:cNvPicPr preferRelativeResize="0"/>
          <p:nvPr/>
        </p:nvPicPr>
        <p:blipFill rotWithShape="1">
          <a:blip r:embed="rId3">
            <a:alphaModFix/>
          </a:blip>
          <a:srcRect b="0" l="0" r="0" t="0"/>
          <a:stretch/>
        </p:blipFill>
        <p:spPr>
          <a:xfrm>
            <a:off x="3702761" y="1237840"/>
            <a:ext cx="2895747" cy="5118510"/>
          </a:xfrm>
          <a:prstGeom prst="rect">
            <a:avLst/>
          </a:prstGeom>
          <a:noFill/>
          <a:ln>
            <a:noFill/>
          </a:ln>
        </p:spPr>
      </p:pic>
    </p:spTree>
  </p:cSld>
  <p:clrMapOvr>
    <a:masterClrMapping/>
  </p:clrMapOvr>
</p:sld>
</file>

<file path=ppt/slides/slide7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5" name="Shape 11135"/>
        <p:cNvGrpSpPr/>
        <p:nvPr/>
      </p:nvGrpSpPr>
      <p:grpSpPr>
        <a:xfrm>
          <a:off x="0" y="0"/>
          <a:ext cx="0" cy="0"/>
          <a:chOff x="0" y="0"/>
          <a:chExt cx="0" cy="0"/>
        </a:xfrm>
      </p:grpSpPr>
      <p:sp>
        <p:nvSpPr>
          <p:cNvPr id="11136" name="Google Shape;11136;p79"/>
          <p:cNvSpPr/>
          <p:nvPr/>
        </p:nvSpPr>
        <p:spPr>
          <a:xfrm>
            <a:off x="500415" y="1194137"/>
            <a:ext cx="11377454" cy="3816429"/>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Advantages :</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Best in-class performance on problems.</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Reduces need for feature engineering.</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Eliminates unnecessary costs.</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Identifies defects easily that are difficult to detect.</a:t>
            </a:r>
            <a:endParaRPr/>
          </a:p>
          <a:p>
            <a:pPr indent="0" lvl="0" marL="0" marR="0" rtl="0" algn="l">
              <a:spcBef>
                <a:spcPts val="0"/>
              </a:spcBef>
              <a:spcAft>
                <a:spcPts val="0"/>
              </a:spcAft>
              <a:buNone/>
            </a:pPr>
            <a:r>
              <a:t/>
            </a:r>
            <a:endParaRPr sz="2200">
              <a:solidFill>
                <a:schemeClr val="dk1"/>
              </a:solidFill>
              <a:latin typeface="Cambria"/>
              <a:ea typeface="Cambria"/>
              <a:cs typeface="Cambria"/>
              <a:sym typeface="Cambria"/>
            </a:endParaRPr>
          </a:p>
          <a:p>
            <a:pPr indent="0" lvl="0" marL="0" marR="0" rtl="0" algn="l">
              <a:spcBef>
                <a:spcPts val="0"/>
              </a:spcBef>
              <a:spcAft>
                <a:spcPts val="0"/>
              </a:spcAft>
              <a:buNone/>
            </a:pPr>
            <a:r>
              <a:t/>
            </a:r>
            <a:endParaRPr sz="2200">
              <a:solidFill>
                <a:schemeClr val="dk1"/>
              </a:solidFill>
              <a:latin typeface="Cambria"/>
              <a:ea typeface="Cambria"/>
              <a:cs typeface="Cambria"/>
              <a:sym typeface="Cambria"/>
            </a:endParaRPr>
          </a:p>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Disadvantages :</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Large amount of data required.</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Computationally expensive to train.</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No strong theoretical foundation.</a:t>
            </a:r>
            <a:endParaRPr/>
          </a:p>
        </p:txBody>
      </p:sp>
      <p:sp>
        <p:nvSpPr>
          <p:cNvPr id="11137" name="Google Shape;11137;p79"/>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1138" name="Google Shape;11138;p79"/>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1139" name="Google Shape;11139;p79"/>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1140" name="Google Shape;11140;p79"/>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Deep Learning (Cntd.)</a:t>
            </a:r>
            <a:endParaRPr/>
          </a:p>
        </p:txBody>
      </p:sp>
      <p:grpSp>
        <p:nvGrpSpPr>
          <p:cNvPr id="11141" name="Google Shape;11141;p79"/>
          <p:cNvGrpSpPr/>
          <p:nvPr/>
        </p:nvGrpSpPr>
        <p:grpSpPr>
          <a:xfrm flipH="1">
            <a:off x="500415" y="164589"/>
            <a:ext cx="987415" cy="917986"/>
            <a:chOff x="5269706" y="2450306"/>
            <a:chExt cx="1654493" cy="1950720"/>
          </a:xfrm>
        </p:grpSpPr>
        <p:sp>
          <p:nvSpPr>
            <p:cNvPr id="11142" name="Google Shape;11142;p79"/>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43" name="Google Shape;11143;p79"/>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44" name="Google Shape;11144;p79"/>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45" name="Google Shape;11145;p79"/>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46" name="Google Shape;11146;p79"/>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47" name="Google Shape;11147;p79"/>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48" name="Google Shape;11148;p79"/>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49" name="Google Shape;11149;p79"/>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50" name="Google Shape;11150;p79"/>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51" name="Google Shape;11151;p79"/>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52" name="Google Shape;11152;p79"/>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53" name="Google Shape;11153;p79"/>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54" name="Google Shape;11154;p79"/>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55" name="Google Shape;11155;p79"/>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56" name="Google Shape;11156;p79"/>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57" name="Google Shape;11157;p79"/>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58" name="Google Shape;11158;p79"/>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59" name="Google Shape;11159;p79"/>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60" name="Google Shape;11160;p79"/>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61" name="Google Shape;11161;p79"/>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62" name="Google Shape;11162;p79"/>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63" name="Google Shape;11163;p79"/>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64" name="Google Shape;11164;p79"/>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65" name="Google Shape;11165;p79"/>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66" name="Google Shape;11166;p79"/>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67" name="Google Shape;11167;p79"/>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68" name="Google Shape;11168;p79"/>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69" name="Google Shape;11169;p79"/>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70" name="Google Shape;11170;p79"/>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71" name="Google Shape;11171;p79"/>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72" name="Google Shape;11172;p79"/>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73" name="Google Shape;11173;p79"/>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74" name="Google Shape;11174;p79"/>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75" name="Google Shape;11175;p79"/>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76" name="Google Shape;11176;p79"/>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77" name="Google Shape;11177;p79"/>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78" name="Google Shape;11178;p79"/>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79" name="Google Shape;11179;p79"/>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80" name="Google Shape;11180;p79"/>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81" name="Google Shape;11181;p79"/>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82" name="Google Shape;11182;p79"/>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83" name="Google Shape;11183;p79"/>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84" name="Google Shape;11184;p79"/>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85" name="Google Shape;11185;p79"/>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86" name="Google Shape;11186;p79"/>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87" name="Google Shape;11187;p79"/>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88" name="Google Shape;11188;p79"/>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89" name="Google Shape;11189;p79"/>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90" name="Google Shape;11190;p79"/>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91" name="Google Shape;11191;p79"/>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92" name="Google Shape;11192;p79"/>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93" name="Google Shape;11193;p79"/>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94" name="Google Shape;11194;p79"/>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95" name="Google Shape;11195;p79"/>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96" name="Google Shape;11196;p79"/>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97" name="Google Shape;11197;p79"/>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98" name="Google Shape;11198;p79"/>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99" name="Google Shape;11199;p79"/>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00" name="Google Shape;11200;p79"/>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01" name="Google Shape;11201;p79"/>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02" name="Google Shape;11202;p79"/>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03" name="Google Shape;11203;p79"/>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04" name="Google Shape;11204;p79"/>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05" name="Google Shape;11205;p79"/>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06" name="Google Shape;11206;p79"/>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07" name="Google Shape;11207;p79"/>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08" name="Google Shape;11208;p79"/>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09" name="Google Shape;11209;p79"/>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10" name="Google Shape;11210;p79"/>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11" name="Google Shape;11211;p79"/>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12" name="Google Shape;11212;p79"/>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13" name="Google Shape;11213;p79"/>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14" name="Google Shape;11214;p79"/>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15" name="Google Shape;11215;p79"/>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16" name="Google Shape;11216;p79"/>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17" name="Google Shape;11217;p79"/>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18" name="Google Shape;11218;p79"/>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19" name="Google Shape;11219;p79"/>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20" name="Google Shape;11220;p79"/>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21" name="Google Shape;11221;p79"/>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22" name="Google Shape;11222;p79"/>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23" name="Google Shape;11223;p79"/>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24" name="Google Shape;11224;p79"/>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25" name="Google Shape;11225;p79"/>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26" name="Google Shape;11226;p79"/>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27" name="Google Shape;11227;p79"/>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28" name="Google Shape;11228;p79"/>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29" name="Google Shape;11229;p79"/>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30" name="Google Shape;11230;p79"/>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31" name="Google Shape;11231;p79"/>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32" name="Google Shape;11232;p79"/>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33" name="Google Shape;11233;p79"/>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34" name="Google Shape;11234;p79"/>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35" name="Google Shape;11235;p79"/>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36" name="Google Shape;11236;p79"/>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37" name="Google Shape;11237;p79"/>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38" name="Google Shape;11238;p79"/>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39" name="Google Shape;11239;p79"/>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40" name="Google Shape;11240;p79"/>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41" name="Google Shape;11241;p79"/>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42" name="Google Shape;11242;p79"/>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43" name="Google Shape;11243;p79"/>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44" name="Google Shape;11244;p79"/>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45" name="Google Shape;11245;p79"/>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46" name="Google Shape;11246;p79"/>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47" name="Google Shape;11247;p79"/>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48" name="Google Shape;11248;p79"/>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49" name="Google Shape;11249;p79"/>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50" name="Google Shape;11250;p79"/>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51" name="Google Shape;11251;p79"/>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52" name="Google Shape;11252;p79"/>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53" name="Google Shape;11253;p79"/>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54" name="Google Shape;11254;p79"/>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55" name="Google Shape;11255;p79"/>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56" name="Google Shape;11256;p79"/>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57" name="Google Shape;11257;p79"/>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58" name="Google Shape;11258;p79"/>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59" name="Google Shape;11259;p79"/>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60" name="Google Shape;11260;p79"/>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61" name="Google Shape;11261;p79"/>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62" name="Google Shape;11262;p79"/>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63" name="Google Shape;11263;p79"/>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64" name="Google Shape;11264;p79"/>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65" name="Google Shape;11265;p79"/>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66" name="Google Shape;11266;p79"/>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67" name="Google Shape;11267;p79"/>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68" name="Google Shape;11268;p79"/>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2" name="Shape 892"/>
        <p:cNvGrpSpPr/>
        <p:nvPr/>
      </p:nvGrpSpPr>
      <p:grpSpPr>
        <a:xfrm>
          <a:off x="0" y="0"/>
          <a:ext cx="0" cy="0"/>
          <a:chOff x="0" y="0"/>
          <a:chExt cx="0" cy="0"/>
        </a:xfrm>
      </p:grpSpPr>
      <p:sp>
        <p:nvSpPr>
          <p:cNvPr id="893" name="Google Shape;893;p8"/>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894" name="Google Shape;894;p8"/>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895" name="Google Shape;895;p8"/>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896" name="Google Shape;896;p8"/>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Applications of AI (Cntd.)</a:t>
            </a:r>
            <a:endParaRPr/>
          </a:p>
        </p:txBody>
      </p:sp>
      <p:grpSp>
        <p:nvGrpSpPr>
          <p:cNvPr id="897" name="Google Shape;897;p8"/>
          <p:cNvGrpSpPr/>
          <p:nvPr/>
        </p:nvGrpSpPr>
        <p:grpSpPr>
          <a:xfrm flipH="1">
            <a:off x="500415" y="164589"/>
            <a:ext cx="987415" cy="917986"/>
            <a:chOff x="5269706" y="2450306"/>
            <a:chExt cx="1654493" cy="1950720"/>
          </a:xfrm>
        </p:grpSpPr>
        <p:sp>
          <p:nvSpPr>
            <p:cNvPr id="898" name="Google Shape;898;p8"/>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899" name="Google Shape;899;p8"/>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0" name="Google Shape;900;p8"/>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1" name="Google Shape;901;p8"/>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2" name="Google Shape;902;p8"/>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3" name="Google Shape;903;p8"/>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4" name="Google Shape;904;p8"/>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5" name="Google Shape;905;p8"/>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6" name="Google Shape;906;p8"/>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7" name="Google Shape;907;p8"/>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8" name="Google Shape;908;p8"/>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09" name="Google Shape;909;p8"/>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0" name="Google Shape;910;p8"/>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1" name="Google Shape;911;p8"/>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2" name="Google Shape;912;p8"/>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3" name="Google Shape;913;p8"/>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4" name="Google Shape;914;p8"/>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5" name="Google Shape;915;p8"/>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6" name="Google Shape;916;p8"/>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7" name="Google Shape;917;p8"/>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8" name="Google Shape;918;p8"/>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19" name="Google Shape;919;p8"/>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0" name="Google Shape;920;p8"/>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1" name="Google Shape;921;p8"/>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2" name="Google Shape;922;p8"/>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3" name="Google Shape;923;p8"/>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4" name="Google Shape;924;p8"/>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5" name="Google Shape;925;p8"/>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6" name="Google Shape;926;p8"/>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7" name="Google Shape;927;p8"/>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8" name="Google Shape;928;p8"/>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29" name="Google Shape;929;p8"/>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0" name="Google Shape;930;p8"/>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1" name="Google Shape;931;p8"/>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2" name="Google Shape;932;p8"/>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3" name="Google Shape;933;p8"/>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4" name="Google Shape;934;p8"/>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5" name="Google Shape;935;p8"/>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6" name="Google Shape;936;p8"/>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7" name="Google Shape;937;p8"/>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8" name="Google Shape;938;p8"/>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39" name="Google Shape;939;p8"/>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0" name="Google Shape;940;p8"/>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1" name="Google Shape;941;p8"/>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2" name="Google Shape;942;p8"/>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3" name="Google Shape;943;p8"/>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4" name="Google Shape;944;p8"/>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5" name="Google Shape;945;p8"/>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6" name="Google Shape;946;p8"/>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7" name="Google Shape;947;p8"/>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8" name="Google Shape;948;p8"/>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49" name="Google Shape;949;p8"/>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0" name="Google Shape;950;p8"/>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1" name="Google Shape;951;p8"/>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2" name="Google Shape;952;p8"/>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3" name="Google Shape;953;p8"/>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4" name="Google Shape;954;p8"/>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5" name="Google Shape;955;p8"/>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6" name="Google Shape;956;p8"/>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7" name="Google Shape;957;p8"/>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8" name="Google Shape;958;p8"/>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59" name="Google Shape;959;p8"/>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0" name="Google Shape;960;p8"/>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1" name="Google Shape;961;p8"/>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2" name="Google Shape;962;p8"/>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3" name="Google Shape;963;p8"/>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4" name="Google Shape;964;p8"/>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5" name="Google Shape;965;p8"/>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6" name="Google Shape;966;p8"/>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7" name="Google Shape;967;p8"/>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8" name="Google Shape;968;p8"/>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69" name="Google Shape;969;p8"/>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0" name="Google Shape;970;p8"/>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1" name="Google Shape;971;p8"/>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2" name="Google Shape;972;p8"/>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3" name="Google Shape;973;p8"/>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4" name="Google Shape;974;p8"/>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5" name="Google Shape;975;p8"/>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6" name="Google Shape;976;p8"/>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7" name="Google Shape;977;p8"/>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8" name="Google Shape;978;p8"/>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79" name="Google Shape;979;p8"/>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0" name="Google Shape;980;p8"/>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1" name="Google Shape;981;p8"/>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2" name="Google Shape;982;p8"/>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3" name="Google Shape;983;p8"/>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4" name="Google Shape;984;p8"/>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5" name="Google Shape;985;p8"/>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6" name="Google Shape;986;p8"/>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7" name="Google Shape;987;p8"/>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8" name="Google Shape;988;p8"/>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89" name="Google Shape;989;p8"/>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0" name="Google Shape;990;p8"/>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1" name="Google Shape;991;p8"/>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2" name="Google Shape;992;p8"/>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3" name="Google Shape;993;p8"/>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4" name="Google Shape;994;p8"/>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5" name="Google Shape;995;p8"/>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6" name="Google Shape;996;p8"/>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7" name="Google Shape;997;p8"/>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8" name="Google Shape;998;p8"/>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999" name="Google Shape;999;p8"/>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0" name="Google Shape;1000;p8"/>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1" name="Google Shape;1001;p8"/>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2" name="Google Shape;1002;p8"/>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3" name="Google Shape;1003;p8"/>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4" name="Google Shape;1004;p8"/>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5" name="Google Shape;1005;p8"/>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6" name="Google Shape;1006;p8"/>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7" name="Google Shape;1007;p8"/>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8" name="Google Shape;1008;p8"/>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09" name="Google Shape;1009;p8"/>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0" name="Google Shape;1010;p8"/>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1" name="Google Shape;1011;p8"/>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2" name="Google Shape;1012;p8"/>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3" name="Google Shape;1013;p8"/>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4" name="Google Shape;1014;p8"/>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5" name="Google Shape;1015;p8"/>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6" name="Google Shape;1016;p8"/>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7" name="Google Shape;1017;p8"/>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8" name="Google Shape;1018;p8"/>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19" name="Google Shape;1019;p8"/>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0" name="Google Shape;1020;p8"/>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1" name="Google Shape;1021;p8"/>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2" name="Google Shape;1022;p8"/>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3" name="Google Shape;1023;p8"/>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24" name="Google Shape;1024;p8"/>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1025" name="Google Shape;1025;p8"/>
          <p:cNvSpPr/>
          <p:nvPr/>
        </p:nvSpPr>
        <p:spPr>
          <a:xfrm>
            <a:off x="500415" y="1301227"/>
            <a:ext cx="11377454" cy="4154984"/>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Healthcare –</a:t>
            </a:r>
            <a:r>
              <a:rPr i="1" lang="en-US" sz="2200">
                <a:solidFill>
                  <a:schemeClr val="dk1"/>
                </a:solidFill>
                <a:latin typeface="Cambria"/>
                <a:ea typeface="Cambria"/>
                <a:cs typeface="Cambria"/>
                <a:sym typeface="Cambria"/>
              </a:rPr>
              <a:t> </a:t>
            </a:r>
            <a:r>
              <a:rPr lang="en-US" sz="2200">
                <a:solidFill>
                  <a:schemeClr val="dk1"/>
                </a:solidFill>
                <a:latin typeface="Cambria"/>
                <a:ea typeface="Cambria"/>
                <a:cs typeface="Cambria"/>
                <a:sym typeface="Cambria"/>
              </a:rPr>
              <a:t>When it comes to saving our lives, a lot of organizations and medical care centers are relying on AI. There are many examples of how AI in healthcare has helped patients all over the world. </a:t>
            </a:r>
            <a:r>
              <a:rPr b="1" lang="en-US" sz="2200">
                <a:solidFill>
                  <a:schemeClr val="dk1"/>
                </a:solidFill>
                <a:latin typeface="Cambria"/>
                <a:ea typeface="Cambria"/>
                <a:cs typeface="Cambria"/>
                <a:sym typeface="Cambria"/>
              </a:rPr>
              <a:t>For example, </a:t>
            </a:r>
            <a:endParaRPr sz="2200">
              <a:solidFill>
                <a:schemeClr val="dk1"/>
              </a:solidFill>
              <a:latin typeface="Cambria"/>
              <a:ea typeface="Cambria"/>
              <a:cs typeface="Cambria"/>
              <a:sym typeface="Cambria"/>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An organization called </a:t>
            </a:r>
            <a:r>
              <a:rPr b="1" i="0" lang="en-US" sz="2200" u="none" cap="none" strike="noStrike">
                <a:solidFill>
                  <a:schemeClr val="dk1"/>
                </a:solidFill>
                <a:latin typeface="Cambria"/>
                <a:ea typeface="Cambria"/>
                <a:cs typeface="Cambria"/>
                <a:sym typeface="Cambria"/>
              </a:rPr>
              <a:t>Cambio Health Care</a:t>
            </a:r>
            <a:r>
              <a:rPr b="0" i="0" lang="en-US" sz="2200" u="none" cap="none" strike="noStrike">
                <a:solidFill>
                  <a:schemeClr val="dk1"/>
                </a:solidFill>
                <a:latin typeface="Cambria"/>
                <a:ea typeface="Cambria"/>
                <a:cs typeface="Cambria"/>
                <a:sym typeface="Cambria"/>
              </a:rPr>
              <a:t> developed a clinical decision support system for stroke prevention that can give the physician a warning when there’s a patient at risk of having a heart stroke.</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Another such example is </a:t>
            </a:r>
            <a:r>
              <a:rPr b="1" i="0" lang="en-US" sz="2200" u="none" cap="none" strike="noStrike">
                <a:solidFill>
                  <a:schemeClr val="dk1"/>
                </a:solidFill>
                <a:latin typeface="Cambria"/>
                <a:ea typeface="Cambria"/>
                <a:cs typeface="Cambria"/>
                <a:sym typeface="Cambria"/>
              </a:rPr>
              <a:t>Coala life</a:t>
            </a:r>
            <a:r>
              <a:rPr b="0" i="0" lang="en-US" sz="2200" u="none" cap="none" strike="noStrike">
                <a:solidFill>
                  <a:schemeClr val="dk1"/>
                </a:solidFill>
                <a:latin typeface="Cambria"/>
                <a:ea typeface="Cambria"/>
                <a:cs typeface="Cambria"/>
                <a:sym typeface="Cambria"/>
              </a:rPr>
              <a:t> which is a company that has a digitalized device that can find cardiac diseases.</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Similarly, </a:t>
            </a:r>
            <a:r>
              <a:rPr b="1" i="0" lang="en-US" sz="2200" u="none" cap="none" strike="noStrike">
                <a:solidFill>
                  <a:schemeClr val="dk1"/>
                </a:solidFill>
                <a:latin typeface="Cambria"/>
                <a:ea typeface="Cambria"/>
                <a:cs typeface="Cambria"/>
                <a:sym typeface="Cambria"/>
              </a:rPr>
              <a:t>Aifloo</a:t>
            </a:r>
            <a:r>
              <a:rPr b="0" i="0" lang="en-US" sz="2200" u="none" cap="none" strike="noStrike">
                <a:solidFill>
                  <a:schemeClr val="dk1"/>
                </a:solidFill>
                <a:latin typeface="Cambria"/>
                <a:ea typeface="Cambria"/>
                <a:cs typeface="Cambria"/>
                <a:sym typeface="Cambria"/>
              </a:rPr>
              <a:t> is developing a system for keeping track of how people are doing in nursing homes, home care, etc.		</a:t>
            </a:r>
            <a:endParaRPr/>
          </a:p>
          <a:p>
            <a:pPr indent="0" lvl="0" marL="0" marR="0" rtl="0" algn="l">
              <a:spcBef>
                <a:spcPts val="0"/>
              </a:spcBef>
              <a:spcAft>
                <a:spcPts val="0"/>
              </a:spcAft>
              <a:buNone/>
            </a:pPr>
            <a:r>
              <a:rPr lang="en-US" sz="2200">
                <a:solidFill>
                  <a:schemeClr val="dk1"/>
                </a:solidFill>
                <a:latin typeface="Cambria"/>
                <a:ea typeface="Cambria"/>
                <a:cs typeface="Cambria"/>
                <a:sym typeface="Cambria"/>
              </a:rPr>
              <a:t>    The best thing about AI in healthcare is that you don’t even need to develop a new medication. Just by using an existing medication in the right way, you can also save lives.</a:t>
            </a:r>
            <a:endParaRPr/>
          </a:p>
        </p:txBody>
      </p:sp>
      <p:sp>
        <p:nvSpPr>
          <p:cNvPr id="1026" name="Google Shape;1026;p8"/>
          <p:cNvSpPr/>
          <p:nvPr/>
        </p:nvSpPr>
        <p:spPr>
          <a:xfrm>
            <a:off x="60772" y="1224333"/>
            <a:ext cx="497670" cy="493305"/>
          </a:xfrm>
          <a:custGeom>
            <a:rect b="b" l="l" r="r" t="t"/>
            <a:pathLst>
              <a:path extrusionOk="0" h="3211580" w="3240000">
                <a:moveTo>
                  <a:pt x="991906" y="2959580"/>
                </a:moveTo>
                <a:lnTo>
                  <a:pt x="2193254" y="2959580"/>
                </a:lnTo>
                <a:cubicBezTo>
                  <a:pt x="2215674" y="2959580"/>
                  <a:pt x="2233849" y="2977755"/>
                  <a:pt x="2233849" y="3000175"/>
                </a:cubicBezTo>
                <a:lnTo>
                  <a:pt x="2233849" y="3170985"/>
                </a:lnTo>
                <a:cubicBezTo>
                  <a:pt x="2233849" y="3193405"/>
                  <a:pt x="2215674" y="3211580"/>
                  <a:pt x="2193254" y="3211580"/>
                </a:cubicBezTo>
                <a:lnTo>
                  <a:pt x="991906" y="3211580"/>
                </a:lnTo>
                <a:cubicBezTo>
                  <a:pt x="969486" y="3211580"/>
                  <a:pt x="951311" y="3193405"/>
                  <a:pt x="951311" y="3170985"/>
                </a:cubicBezTo>
                <a:lnTo>
                  <a:pt x="951311" y="3000175"/>
                </a:lnTo>
                <a:cubicBezTo>
                  <a:pt x="951311" y="2977755"/>
                  <a:pt x="969486" y="2959580"/>
                  <a:pt x="991906" y="2959580"/>
                </a:cubicBezTo>
                <a:close/>
                <a:moveTo>
                  <a:pt x="1439043" y="1763796"/>
                </a:moveTo>
                <a:lnTo>
                  <a:pt x="1439043" y="2067459"/>
                </a:lnTo>
                <a:lnTo>
                  <a:pt x="1135380" y="2067459"/>
                </a:lnTo>
                <a:lnTo>
                  <a:pt x="1135380" y="2374533"/>
                </a:lnTo>
                <a:lnTo>
                  <a:pt x="1439043" y="2374533"/>
                </a:lnTo>
                <a:lnTo>
                  <a:pt x="1439043" y="2678196"/>
                </a:lnTo>
                <a:lnTo>
                  <a:pt x="1746117" y="2678196"/>
                </a:lnTo>
                <a:lnTo>
                  <a:pt x="1746117" y="2374533"/>
                </a:lnTo>
                <a:lnTo>
                  <a:pt x="2049780" y="2374533"/>
                </a:lnTo>
                <a:lnTo>
                  <a:pt x="2049780" y="2067459"/>
                </a:lnTo>
                <a:lnTo>
                  <a:pt x="1746117" y="2067459"/>
                </a:lnTo>
                <a:lnTo>
                  <a:pt x="1746117" y="1763796"/>
                </a:lnTo>
                <a:close/>
                <a:moveTo>
                  <a:pt x="128358" y="1541040"/>
                </a:moveTo>
                <a:lnTo>
                  <a:pt x="3056915" y="1550917"/>
                </a:lnTo>
                <a:cubicBezTo>
                  <a:pt x="3061111" y="2078028"/>
                  <a:pt x="2781683" y="2566719"/>
                  <a:pt x="2325284" y="2830467"/>
                </a:cubicBezTo>
                <a:lnTo>
                  <a:pt x="2182018" y="2900953"/>
                </a:lnTo>
                <a:lnTo>
                  <a:pt x="1002135" y="2900953"/>
                </a:lnTo>
                <a:cubicBezTo>
                  <a:pt x="950374" y="2879821"/>
                  <a:pt x="900231" y="2854191"/>
                  <a:pt x="851341" y="2825496"/>
                </a:cubicBezTo>
                <a:cubicBezTo>
                  <a:pt x="396732" y="2558675"/>
                  <a:pt x="120607" y="2068110"/>
                  <a:pt x="128358" y="1541040"/>
                </a:cubicBezTo>
                <a:close/>
                <a:moveTo>
                  <a:pt x="61067" y="1230414"/>
                </a:moveTo>
                <a:lnTo>
                  <a:pt x="3178933" y="1230414"/>
                </a:lnTo>
                <a:cubicBezTo>
                  <a:pt x="3212659" y="1230414"/>
                  <a:pt x="3240000" y="1257755"/>
                  <a:pt x="3240000" y="1291481"/>
                </a:cubicBezTo>
                <a:lnTo>
                  <a:pt x="3240000" y="1421347"/>
                </a:lnTo>
                <a:cubicBezTo>
                  <a:pt x="3240000" y="1455073"/>
                  <a:pt x="3212659" y="1482414"/>
                  <a:pt x="3178933" y="1482414"/>
                </a:cubicBezTo>
                <a:lnTo>
                  <a:pt x="61067" y="1482414"/>
                </a:lnTo>
                <a:cubicBezTo>
                  <a:pt x="27341" y="1482414"/>
                  <a:pt x="0" y="1455073"/>
                  <a:pt x="0" y="1421347"/>
                </a:cubicBezTo>
                <a:lnTo>
                  <a:pt x="0" y="1291481"/>
                </a:lnTo>
                <a:cubicBezTo>
                  <a:pt x="0" y="1257755"/>
                  <a:pt x="27341" y="1230414"/>
                  <a:pt x="61067" y="1230414"/>
                </a:cubicBezTo>
                <a:close/>
                <a:moveTo>
                  <a:pt x="2481726" y="315922"/>
                </a:moveTo>
                <a:lnTo>
                  <a:pt x="2862412" y="696608"/>
                </a:lnTo>
                <a:lnTo>
                  <a:pt x="2420437" y="1138584"/>
                </a:lnTo>
                <a:lnTo>
                  <a:pt x="1659064" y="1138584"/>
                </a:lnTo>
                <a:close/>
                <a:moveTo>
                  <a:pt x="2730827" y="0"/>
                </a:moveTo>
                <a:cubicBezTo>
                  <a:pt x="2765703" y="0"/>
                  <a:pt x="2800581" y="13305"/>
                  <a:pt x="2827191" y="39915"/>
                </a:cubicBezTo>
                <a:lnTo>
                  <a:pt x="3143636" y="356360"/>
                </a:lnTo>
                <a:cubicBezTo>
                  <a:pt x="3196857" y="409581"/>
                  <a:pt x="3196857" y="495868"/>
                  <a:pt x="3143636" y="549088"/>
                </a:cubicBezTo>
                <a:lnTo>
                  <a:pt x="3082882" y="609843"/>
                </a:lnTo>
                <a:cubicBezTo>
                  <a:pt x="3029661" y="663063"/>
                  <a:pt x="2943375" y="663064"/>
                  <a:pt x="2890155" y="609843"/>
                </a:cubicBezTo>
                <a:lnTo>
                  <a:pt x="2573708" y="293397"/>
                </a:lnTo>
                <a:cubicBezTo>
                  <a:pt x="2520488" y="240176"/>
                  <a:pt x="2520488" y="153889"/>
                  <a:pt x="2573708" y="100669"/>
                </a:cubicBezTo>
                <a:lnTo>
                  <a:pt x="2634463" y="39914"/>
                </a:lnTo>
                <a:cubicBezTo>
                  <a:pt x="2661073" y="13305"/>
                  <a:pt x="2695950" y="0"/>
                  <a:pt x="2730827" y="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2700">
              <a:solidFill>
                <a:schemeClr val="lt1"/>
              </a:solidFill>
              <a:latin typeface="Calibri"/>
              <a:ea typeface="Calibri"/>
              <a:cs typeface="Calibri"/>
              <a:sym typeface="Calibri"/>
            </a:endParaRPr>
          </a:p>
        </p:txBody>
      </p:sp>
    </p:spTree>
  </p:cSld>
  <p:clrMapOvr>
    <a:masterClrMapping/>
  </p:clrMapOvr>
</p:sld>
</file>

<file path=ppt/slides/slide8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272" name="Shape 11272"/>
        <p:cNvGrpSpPr/>
        <p:nvPr/>
      </p:nvGrpSpPr>
      <p:grpSpPr>
        <a:xfrm>
          <a:off x="0" y="0"/>
          <a:ext cx="0" cy="0"/>
          <a:chOff x="0" y="0"/>
          <a:chExt cx="0" cy="0"/>
        </a:xfrm>
      </p:grpSpPr>
      <p:sp>
        <p:nvSpPr>
          <p:cNvPr id="11273" name="Google Shape;11273;p80"/>
          <p:cNvSpPr/>
          <p:nvPr/>
        </p:nvSpPr>
        <p:spPr>
          <a:xfrm>
            <a:off x="500415" y="1194137"/>
            <a:ext cx="11377454" cy="2462213"/>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Applications :</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Automatic Text Generation</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Healthcare</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Automatic Machine Translation</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Image Recognition</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Predicting Earthquakes</a:t>
            </a:r>
            <a:endParaRPr/>
          </a:p>
          <a:p>
            <a:pPr indent="0" lvl="1" marL="457200" marR="0" rtl="0" algn="l">
              <a:spcBef>
                <a:spcPts val="0"/>
              </a:spcBef>
              <a:spcAft>
                <a:spcPts val="0"/>
              </a:spcAft>
              <a:buNone/>
            </a:pPr>
            <a:r>
              <a:rPr b="0" i="0" lang="en-US" sz="2200" u="none" cap="none" strike="noStrike">
                <a:solidFill>
                  <a:schemeClr val="dk1"/>
                </a:solidFill>
                <a:latin typeface="Cambria"/>
                <a:ea typeface="Cambria"/>
                <a:cs typeface="Cambria"/>
                <a:sym typeface="Cambria"/>
              </a:rPr>
              <a:t>And many more…</a:t>
            </a:r>
            <a:endParaRPr/>
          </a:p>
        </p:txBody>
      </p:sp>
      <p:sp>
        <p:nvSpPr>
          <p:cNvPr id="11274" name="Google Shape;11274;p80"/>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1275" name="Google Shape;11275;p80"/>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1276" name="Google Shape;11276;p80"/>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1277" name="Google Shape;11277;p80"/>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Deep Learning (Cntd.)</a:t>
            </a:r>
            <a:endParaRPr/>
          </a:p>
        </p:txBody>
      </p:sp>
      <p:grpSp>
        <p:nvGrpSpPr>
          <p:cNvPr id="11278" name="Google Shape;11278;p80"/>
          <p:cNvGrpSpPr/>
          <p:nvPr/>
        </p:nvGrpSpPr>
        <p:grpSpPr>
          <a:xfrm flipH="1">
            <a:off x="500415" y="164589"/>
            <a:ext cx="987415" cy="917986"/>
            <a:chOff x="5269706" y="2450306"/>
            <a:chExt cx="1654493" cy="1950720"/>
          </a:xfrm>
        </p:grpSpPr>
        <p:sp>
          <p:nvSpPr>
            <p:cNvPr id="11279" name="Google Shape;11279;p80"/>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80" name="Google Shape;11280;p80"/>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81" name="Google Shape;11281;p80"/>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82" name="Google Shape;11282;p80"/>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83" name="Google Shape;11283;p80"/>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84" name="Google Shape;11284;p80"/>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85" name="Google Shape;11285;p80"/>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86" name="Google Shape;11286;p80"/>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87" name="Google Shape;11287;p80"/>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88" name="Google Shape;11288;p80"/>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89" name="Google Shape;11289;p80"/>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90" name="Google Shape;11290;p80"/>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91" name="Google Shape;11291;p80"/>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92" name="Google Shape;11292;p80"/>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93" name="Google Shape;11293;p80"/>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94" name="Google Shape;11294;p80"/>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95" name="Google Shape;11295;p80"/>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96" name="Google Shape;11296;p80"/>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97" name="Google Shape;11297;p80"/>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98" name="Google Shape;11298;p80"/>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99" name="Google Shape;11299;p80"/>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00" name="Google Shape;11300;p80"/>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01" name="Google Shape;11301;p80"/>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02" name="Google Shape;11302;p80"/>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03" name="Google Shape;11303;p80"/>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04" name="Google Shape;11304;p80"/>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05" name="Google Shape;11305;p80"/>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06" name="Google Shape;11306;p80"/>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07" name="Google Shape;11307;p80"/>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08" name="Google Shape;11308;p80"/>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09" name="Google Shape;11309;p80"/>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10" name="Google Shape;11310;p80"/>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11" name="Google Shape;11311;p80"/>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12" name="Google Shape;11312;p80"/>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13" name="Google Shape;11313;p80"/>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14" name="Google Shape;11314;p80"/>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15" name="Google Shape;11315;p80"/>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16" name="Google Shape;11316;p80"/>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17" name="Google Shape;11317;p80"/>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18" name="Google Shape;11318;p80"/>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19" name="Google Shape;11319;p80"/>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20" name="Google Shape;11320;p80"/>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21" name="Google Shape;11321;p80"/>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22" name="Google Shape;11322;p80"/>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23" name="Google Shape;11323;p80"/>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24" name="Google Shape;11324;p80"/>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25" name="Google Shape;11325;p80"/>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26" name="Google Shape;11326;p80"/>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27" name="Google Shape;11327;p80"/>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28" name="Google Shape;11328;p80"/>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29" name="Google Shape;11329;p80"/>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30" name="Google Shape;11330;p80"/>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31" name="Google Shape;11331;p80"/>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32" name="Google Shape;11332;p80"/>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33" name="Google Shape;11333;p80"/>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34" name="Google Shape;11334;p80"/>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35" name="Google Shape;11335;p80"/>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36" name="Google Shape;11336;p80"/>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37" name="Google Shape;11337;p80"/>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38" name="Google Shape;11338;p80"/>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39" name="Google Shape;11339;p80"/>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40" name="Google Shape;11340;p80"/>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41" name="Google Shape;11341;p80"/>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42" name="Google Shape;11342;p80"/>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43" name="Google Shape;11343;p80"/>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44" name="Google Shape;11344;p80"/>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45" name="Google Shape;11345;p80"/>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46" name="Google Shape;11346;p80"/>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47" name="Google Shape;11347;p80"/>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48" name="Google Shape;11348;p80"/>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49" name="Google Shape;11349;p80"/>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50" name="Google Shape;11350;p80"/>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51" name="Google Shape;11351;p80"/>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52" name="Google Shape;11352;p80"/>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53" name="Google Shape;11353;p80"/>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54" name="Google Shape;11354;p80"/>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55" name="Google Shape;11355;p80"/>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56" name="Google Shape;11356;p80"/>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57" name="Google Shape;11357;p80"/>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58" name="Google Shape;11358;p80"/>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59" name="Google Shape;11359;p80"/>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60" name="Google Shape;11360;p80"/>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61" name="Google Shape;11361;p80"/>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62" name="Google Shape;11362;p80"/>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63" name="Google Shape;11363;p80"/>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64" name="Google Shape;11364;p80"/>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65" name="Google Shape;11365;p80"/>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66" name="Google Shape;11366;p80"/>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67" name="Google Shape;11367;p80"/>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68" name="Google Shape;11368;p80"/>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69" name="Google Shape;11369;p80"/>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70" name="Google Shape;11370;p80"/>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71" name="Google Shape;11371;p80"/>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72" name="Google Shape;11372;p80"/>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73" name="Google Shape;11373;p80"/>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74" name="Google Shape;11374;p80"/>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75" name="Google Shape;11375;p80"/>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76" name="Google Shape;11376;p80"/>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77" name="Google Shape;11377;p80"/>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78" name="Google Shape;11378;p80"/>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79" name="Google Shape;11379;p80"/>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80" name="Google Shape;11380;p80"/>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81" name="Google Shape;11381;p80"/>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82" name="Google Shape;11382;p80"/>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83" name="Google Shape;11383;p80"/>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84" name="Google Shape;11384;p80"/>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85" name="Google Shape;11385;p80"/>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86" name="Google Shape;11386;p80"/>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87" name="Google Shape;11387;p80"/>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88" name="Google Shape;11388;p80"/>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89" name="Google Shape;11389;p80"/>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90" name="Google Shape;11390;p80"/>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91" name="Google Shape;11391;p80"/>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92" name="Google Shape;11392;p80"/>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93" name="Google Shape;11393;p80"/>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94" name="Google Shape;11394;p80"/>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95" name="Google Shape;11395;p80"/>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96" name="Google Shape;11396;p80"/>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97" name="Google Shape;11397;p80"/>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98" name="Google Shape;11398;p80"/>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99" name="Google Shape;11399;p80"/>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00" name="Google Shape;11400;p80"/>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01" name="Google Shape;11401;p80"/>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02" name="Google Shape;11402;p80"/>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03" name="Google Shape;11403;p80"/>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04" name="Google Shape;11404;p80"/>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05" name="Google Shape;11405;p80"/>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Tree>
  </p:cSld>
  <p:clrMapOvr>
    <a:masterClrMapping/>
  </p:clrMapOvr>
</p:sld>
</file>

<file path=ppt/slides/slide8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09" name="Shape 11409"/>
        <p:cNvGrpSpPr/>
        <p:nvPr/>
      </p:nvGrpSpPr>
      <p:grpSpPr>
        <a:xfrm>
          <a:off x="0" y="0"/>
          <a:ext cx="0" cy="0"/>
          <a:chOff x="0" y="0"/>
          <a:chExt cx="0" cy="0"/>
        </a:xfrm>
      </p:grpSpPr>
      <p:sp>
        <p:nvSpPr>
          <p:cNvPr id="11410" name="Google Shape;11410;p81"/>
          <p:cNvSpPr/>
          <p:nvPr/>
        </p:nvSpPr>
        <p:spPr>
          <a:xfrm>
            <a:off x="205946" y="1218851"/>
            <a:ext cx="11671923" cy="4832092"/>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Brief History of NLP</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1940s –1950s: Foundations</a:t>
            </a:r>
            <a:endParaRPr/>
          </a:p>
          <a:p>
            <a:pPr indent="-342900" lvl="2" marL="1257300" marR="0" rtl="0" algn="l">
              <a:spcBef>
                <a:spcPts val="0"/>
              </a:spcBef>
              <a:spcAft>
                <a:spcPts val="0"/>
              </a:spcAft>
              <a:buClr>
                <a:schemeClr val="dk1"/>
              </a:buClr>
              <a:buSzPts val="2200"/>
              <a:buFont typeface="Arial"/>
              <a:buChar char="•"/>
            </a:pPr>
            <a:r>
              <a:rPr b="0" i="0" lang="en-US" sz="2200" u="none" cap="none" strike="noStrike">
                <a:solidFill>
                  <a:schemeClr val="dk1"/>
                </a:solidFill>
                <a:latin typeface="Cambria"/>
                <a:ea typeface="Cambria"/>
                <a:cs typeface="Cambria"/>
                <a:sym typeface="Cambria"/>
              </a:rPr>
              <a:t>Development of formal language theory (Chomsky, Backus, Naur, Kleene)</a:t>
            </a:r>
            <a:endParaRPr/>
          </a:p>
          <a:p>
            <a:pPr indent="-342900" lvl="2" marL="1257300" marR="0" rtl="0" algn="l">
              <a:spcBef>
                <a:spcPts val="0"/>
              </a:spcBef>
              <a:spcAft>
                <a:spcPts val="0"/>
              </a:spcAft>
              <a:buClr>
                <a:schemeClr val="dk1"/>
              </a:buClr>
              <a:buSzPts val="2200"/>
              <a:buFont typeface="Arial"/>
              <a:buChar char="•"/>
            </a:pPr>
            <a:r>
              <a:rPr b="0" i="0" lang="en-US" sz="2200" u="none" cap="none" strike="noStrike">
                <a:solidFill>
                  <a:schemeClr val="dk1"/>
                </a:solidFill>
                <a:latin typeface="Cambria"/>
                <a:ea typeface="Cambria"/>
                <a:cs typeface="Cambria"/>
                <a:sym typeface="Cambria"/>
              </a:rPr>
              <a:t>Probabilities and information theory (Shannon)</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1957 – 1970s:</a:t>
            </a:r>
            <a:endParaRPr/>
          </a:p>
          <a:p>
            <a:pPr indent="-342900" lvl="2" marL="1257300" marR="0" rtl="0" algn="l">
              <a:spcBef>
                <a:spcPts val="0"/>
              </a:spcBef>
              <a:spcAft>
                <a:spcPts val="0"/>
              </a:spcAft>
              <a:buClr>
                <a:schemeClr val="dk1"/>
              </a:buClr>
              <a:buSzPts val="2200"/>
              <a:buFont typeface="Arial"/>
              <a:buChar char="•"/>
            </a:pPr>
            <a:r>
              <a:rPr b="0" i="0" lang="en-US" sz="2200" u="none" cap="none" strike="noStrike">
                <a:solidFill>
                  <a:schemeClr val="dk1"/>
                </a:solidFill>
                <a:latin typeface="Cambria"/>
                <a:ea typeface="Cambria"/>
                <a:cs typeface="Cambria"/>
                <a:sym typeface="Cambria"/>
              </a:rPr>
              <a:t>Use of formal grammars as basis for natural language processing (Chomsky, Kaplan)</a:t>
            </a:r>
            <a:endParaRPr/>
          </a:p>
          <a:p>
            <a:pPr indent="-342900" lvl="2" marL="1257300" marR="0" rtl="0" algn="l">
              <a:spcBef>
                <a:spcPts val="0"/>
              </a:spcBef>
              <a:spcAft>
                <a:spcPts val="0"/>
              </a:spcAft>
              <a:buClr>
                <a:schemeClr val="dk1"/>
              </a:buClr>
              <a:buSzPts val="2200"/>
              <a:buFont typeface="Arial"/>
              <a:buChar char="•"/>
            </a:pPr>
            <a:r>
              <a:rPr b="0" i="0" lang="en-US" sz="2200" u="none" cap="none" strike="noStrike">
                <a:solidFill>
                  <a:schemeClr val="dk1"/>
                </a:solidFill>
                <a:latin typeface="Cambria"/>
                <a:ea typeface="Cambria"/>
                <a:cs typeface="Cambria"/>
                <a:sym typeface="Cambria"/>
              </a:rPr>
              <a:t>Use of logic and logic based programming (Minsky, Winograd, Colmerauer, Kay)</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1970s – 1983:</a:t>
            </a:r>
            <a:endParaRPr/>
          </a:p>
          <a:p>
            <a:pPr indent="-342900" lvl="2" marL="1257300" marR="0" rtl="0" algn="l">
              <a:spcBef>
                <a:spcPts val="0"/>
              </a:spcBef>
              <a:spcAft>
                <a:spcPts val="0"/>
              </a:spcAft>
              <a:buClr>
                <a:schemeClr val="dk1"/>
              </a:buClr>
              <a:buSzPts val="2200"/>
              <a:buFont typeface="Arial"/>
              <a:buChar char="•"/>
            </a:pPr>
            <a:r>
              <a:rPr b="0" i="0" lang="en-US" sz="2200" u="none" cap="none" strike="noStrike">
                <a:solidFill>
                  <a:schemeClr val="dk1"/>
                </a:solidFill>
                <a:latin typeface="Cambria"/>
                <a:ea typeface="Cambria"/>
                <a:cs typeface="Cambria"/>
                <a:sym typeface="Cambria"/>
              </a:rPr>
              <a:t>Probabilistic methods for early speech recognition (Jelinek, Mercer)</a:t>
            </a:r>
            <a:endParaRPr/>
          </a:p>
          <a:p>
            <a:pPr indent="-342900" lvl="2" marL="1257300" marR="0" rtl="0" algn="l">
              <a:spcBef>
                <a:spcPts val="0"/>
              </a:spcBef>
              <a:spcAft>
                <a:spcPts val="0"/>
              </a:spcAft>
              <a:buClr>
                <a:schemeClr val="dk1"/>
              </a:buClr>
              <a:buSzPts val="2200"/>
              <a:buFont typeface="Arial"/>
              <a:buChar char="•"/>
            </a:pPr>
            <a:r>
              <a:rPr b="0" i="0" lang="en-US" sz="2200" u="none" cap="none" strike="noStrike">
                <a:solidFill>
                  <a:schemeClr val="dk1"/>
                </a:solidFill>
                <a:latin typeface="Cambria"/>
                <a:ea typeface="Cambria"/>
                <a:cs typeface="Cambria"/>
                <a:sym typeface="Cambria"/>
              </a:rPr>
              <a:t>Discourse modeling (Grosz, Sidner, Hobbs)</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1983 – 1993:</a:t>
            </a:r>
            <a:endParaRPr/>
          </a:p>
          <a:p>
            <a:pPr indent="-342900" lvl="2" marL="1257300" marR="0" rtl="0" algn="l">
              <a:spcBef>
                <a:spcPts val="0"/>
              </a:spcBef>
              <a:spcAft>
                <a:spcPts val="0"/>
              </a:spcAft>
              <a:buClr>
                <a:schemeClr val="dk1"/>
              </a:buClr>
              <a:buSzPts val="2200"/>
              <a:buFont typeface="Arial"/>
              <a:buChar char="•"/>
            </a:pPr>
            <a:r>
              <a:rPr b="0" i="0" lang="en-US" sz="2200" u="none" cap="none" strike="noStrike">
                <a:solidFill>
                  <a:schemeClr val="dk1"/>
                </a:solidFill>
                <a:latin typeface="Cambria"/>
                <a:ea typeface="Cambria"/>
                <a:cs typeface="Cambria"/>
                <a:sym typeface="Cambria"/>
              </a:rPr>
              <a:t>Finite state models (morphology) (Kaplan, Kay)</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1993 – present:</a:t>
            </a:r>
            <a:endParaRPr/>
          </a:p>
          <a:p>
            <a:pPr indent="-342900" lvl="2" marL="1257300" marR="0" rtl="0" algn="l">
              <a:spcBef>
                <a:spcPts val="0"/>
              </a:spcBef>
              <a:spcAft>
                <a:spcPts val="0"/>
              </a:spcAft>
              <a:buClr>
                <a:schemeClr val="dk1"/>
              </a:buClr>
              <a:buSzPts val="2200"/>
              <a:buFont typeface="Arial"/>
              <a:buChar char="•"/>
            </a:pPr>
            <a:r>
              <a:rPr b="0" i="0" lang="en-US" sz="2200" u="none" cap="none" strike="noStrike">
                <a:solidFill>
                  <a:schemeClr val="dk1"/>
                </a:solidFill>
                <a:latin typeface="Cambria"/>
                <a:ea typeface="Cambria"/>
                <a:cs typeface="Cambria"/>
                <a:sym typeface="Cambria"/>
              </a:rPr>
              <a:t>Strong integration of different techniques, different areas.</a:t>
            </a:r>
            <a:endParaRPr/>
          </a:p>
        </p:txBody>
      </p:sp>
      <p:sp>
        <p:nvSpPr>
          <p:cNvPr id="11411" name="Google Shape;11411;p81"/>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1412" name="Google Shape;11412;p81"/>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1413" name="Google Shape;11413;p81"/>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1414" name="Google Shape;11414;p81"/>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Natural Language Processing</a:t>
            </a:r>
            <a:endParaRPr/>
          </a:p>
        </p:txBody>
      </p:sp>
      <p:grpSp>
        <p:nvGrpSpPr>
          <p:cNvPr id="11415" name="Google Shape;11415;p81"/>
          <p:cNvGrpSpPr/>
          <p:nvPr/>
        </p:nvGrpSpPr>
        <p:grpSpPr>
          <a:xfrm flipH="1">
            <a:off x="500415" y="164589"/>
            <a:ext cx="987415" cy="917986"/>
            <a:chOff x="5269706" y="2450306"/>
            <a:chExt cx="1654493" cy="1950720"/>
          </a:xfrm>
        </p:grpSpPr>
        <p:sp>
          <p:nvSpPr>
            <p:cNvPr id="11416" name="Google Shape;11416;p81"/>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17" name="Google Shape;11417;p81"/>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18" name="Google Shape;11418;p81"/>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19" name="Google Shape;11419;p81"/>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20" name="Google Shape;11420;p81"/>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21" name="Google Shape;11421;p81"/>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22" name="Google Shape;11422;p81"/>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23" name="Google Shape;11423;p81"/>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24" name="Google Shape;11424;p81"/>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25" name="Google Shape;11425;p81"/>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26" name="Google Shape;11426;p81"/>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27" name="Google Shape;11427;p81"/>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28" name="Google Shape;11428;p81"/>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29" name="Google Shape;11429;p81"/>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30" name="Google Shape;11430;p81"/>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31" name="Google Shape;11431;p81"/>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32" name="Google Shape;11432;p81"/>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33" name="Google Shape;11433;p81"/>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34" name="Google Shape;11434;p81"/>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35" name="Google Shape;11435;p81"/>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36" name="Google Shape;11436;p81"/>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37" name="Google Shape;11437;p81"/>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38" name="Google Shape;11438;p81"/>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39" name="Google Shape;11439;p81"/>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40" name="Google Shape;11440;p81"/>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41" name="Google Shape;11441;p81"/>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42" name="Google Shape;11442;p81"/>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43" name="Google Shape;11443;p81"/>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44" name="Google Shape;11444;p81"/>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45" name="Google Shape;11445;p81"/>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46" name="Google Shape;11446;p81"/>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47" name="Google Shape;11447;p81"/>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48" name="Google Shape;11448;p81"/>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49" name="Google Shape;11449;p81"/>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50" name="Google Shape;11450;p81"/>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51" name="Google Shape;11451;p81"/>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52" name="Google Shape;11452;p81"/>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53" name="Google Shape;11453;p81"/>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54" name="Google Shape;11454;p81"/>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55" name="Google Shape;11455;p81"/>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56" name="Google Shape;11456;p81"/>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57" name="Google Shape;11457;p81"/>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58" name="Google Shape;11458;p81"/>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59" name="Google Shape;11459;p81"/>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60" name="Google Shape;11460;p81"/>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61" name="Google Shape;11461;p81"/>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62" name="Google Shape;11462;p81"/>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63" name="Google Shape;11463;p81"/>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64" name="Google Shape;11464;p81"/>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65" name="Google Shape;11465;p81"/>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66" name="Google Shape;11466;p81"/>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67" name="Google Shape;11467;p81"/>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68" name="Google Shape;11468;p81"/>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69" name="Google Shape;11469;p81"/>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70" name="Google Shape;11470;p81"/>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71" name="Google Shape;11471;p81"/>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72" name="Google Shape;11472;p81"/>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73" name="Google Shape;11473;p81"/>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74" name="Google Shape;11474;p81"/>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75" name="Google Shape;11475;p81"/>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76" name="Google Shape;11476;p81"/>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77" name="Google Shape;11477;p81"/>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78" name="Google Shape;11478;p81"/>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79" name="Google Shape;11479;p81"/>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80" name="Google Shape;11480;p81"/>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81" name="Google Shape;11481;p81"/>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82" name="Google Shape;11482;p81"/>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83" name="Google Shape;11483;p81"/>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84" name="Google Shape;11484;p81"/>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85" name="Google Shape;11485;p81"/>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86" name="Google Shape;11486;p81"/>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87" name="Google Shape;11487;p81"/>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88" name="Google Shape;11488;p81"/>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89" name="Google Shape;11489;p81"/>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90" name="Google Shape;11490;p81"/>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91" name="Google Shape;11491;p81"/>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92" name="Google Shape;11492;p81"/>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93" name="Google Shape;11493;p81"/>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94" name="Google Shape;11494;p81"/>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95" name="Google Shape;11495;p81"/>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96" name="Google Shape;11496;p81"/>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97" name="Google Shape;11497;p81"/>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98" name="Google Shape;11498;p81"/>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99" name="Google Shape;11499;p81"/>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00" name="Google Shape;11500;p81"/>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01" name="Google Shape;11501;p81"/>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02" name="Google Shape;11502;p81"/>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03" name="Google Shape;11503;p81"/>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04" name="Google Shape;11504;p81"/>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05" name="Google Shape;11505;p81"/>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06" name="Google Shape;11506;p81"/>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07" name="Google Shape;11507;p81"/>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08" name="Google Shape;11508;p81"/>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09" name="Google Shape;11509;p81"/>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10" name="Google Shape;11510;p81"/>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11" name="Google Shape;11511;p81"/>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12" name="Google Shape;11512;p81"/>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13" name="Google Shape;11513;p81"/>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14" name="Google Shape;11514;p81"/>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15" name="Google Shape;11515;p81"/>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16" name="Google Shape;11516;p81"/>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17" name="Google Shape;11517;p81"/>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18" name="Google Shape;11518;p81"/>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19" name="Google Shape;11519;p81"/>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20" name="Google Shape;11520;p81"/>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21" name="Google Shape;11521;p81"/>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22" name="Google Shape;11522;p81"/>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23" name="Google Shape;11523;p81"/>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24" name="Google Shape;11524;p81"/>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25" name="Google Shape;11525;p81"/>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26" name="Google Shape;11526;p81"/>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27" name="Google Shape;11527;p81"/>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28" name="Google Shape;11528;p81"/>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29" name="Google Shape;11529;p81"/>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30" name="Google Shape;11530;p81"/>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31" name="Google Shape;11531;p81"/>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32" name="Google Shape;11532;p81"/>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33" name="Google Shape;11533;p81"/>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34" name="Google Shape;11534;p81"/>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35" name="Google Shape;11535;p81"/>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36" name="Google Shape;11536;p81"/>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37" name="Google Shape;11537;p81"/>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38" name="Google Shape;11538;p81"/>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39" name="Google Shape;11539;p81"/>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40" name="Google Shape;11540;p81"/>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41" name="Google Shape;11541;p81"/>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42" name="Google Shape;11542;p81"/>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Tree>
  </p:cSld>
  <p:clrMapOvr>
    <a:masterClrMapping/>
  </p:clrMapOvr>
</p:sld>
</file>

<file path=ppt/slides/slide8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46" name="Shape 11546"/>
        <p:cNvGrpSpPr/>
        <p:nvPr/>
      </p:nvGrpSpPr>
      <p:grpSpPr>
        <a:xfrm>
          <a:off x="0" y="0"/>
          <a:ext cx="0" cy="0"/>
          <a:chOff x="0" y="0"/>
          <a:chExt cx="0" cy="0"/>
        </a:xfrm>
      </p:grpSpPr>
      <p:sp>
        <p:nvSpPr>
          <p:cNvPr id="11547" name="Google Shape;11547;p82"/>
          <p:cNvSpPr/>
          <p:nvPr/>
        </p:nvSpPr>
        <p:spPr>
          <a:xfrm>
            <a:off x="500415" y="1218851"/>
            <a:ext cx="11377454" cy="3816429"/>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Knowledge Representation for NLP:</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Which knowledge representation will be used depends on the application -- Machine Translation, Database Query System.</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Requires the choice of representational framework, as well as the specific meaning vocabulary  (what are concepts and relationship between these concepts -- ontology)</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Must be computationally effective.</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Common representational formalisms:</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first order predicate logic</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conceptual dependency graphs</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semantic networks</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Frame-based representations</a:t>
            </a:r>
            <a:endParaRPr/>
          </a:p>
        </p:txBody>
      </p:sp>
      <p:sp>
        <p:nvSpPr>
          <p:cNvPr id="11548" name="Google Shape;11548;p82"/>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1549" name="Google Shape;11549;p82"/>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1550" name="Google Shape;11550;p82"/>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1551" name="Google Shape;11551;p82"/>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Natural Language Processing (Cntd.)</a:t>
            </a:r>
            <a:endParaRPr/>
          </a:p>
        </p:txBody>
      </p:sp>
      <p:grpSp>
        <p:nvGrpSpPr>
          <p:cNvPr id="11552" name="Google Shape;11552;p82"/>
          <p:cNvGrpSpPr/>
          <p:nvPr/>
        </p:nvGrpSpPr>
        <p:grpSpPr>
          <a:xfrm flipH="1">
            <a:off x="500415" y="164589"/>
            <a:ext cx="987415" cy="917986"/>
            <a:chOff x="5269706" y="2450306"/>
            <a:chExt cx="1654493" cy="1950720"/>
          </a:xfrm>
        </p:grpSpPr>
        <p:sp>
          <p:nvSpPr>
            <p:cNvPr id="11553" name="Google Shape;11553;p82"/>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54" name="Google Shape;11554;p82"/>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55" name="Google Shape;11555;p82"/>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56" name="Google Shape;11556;p82"/>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57" name="Google Shape;11557;p82"/>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58" name="Google Shape;11558;p82"/>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59" name="Google Shape;11559;p82"/>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60" name="Google Shape;11560;p82"/>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61" name="Google Shape;11561;p82"/>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62" name="Google Shape;11562;p82"/>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63" name="Google Shape;11563;p82"/>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64" name="Google Shape;11564;p82"/>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65" name="Google Shape;11565;p82"/>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66" name="Google Shape;11566;p82"/>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67" name="Google Shape;11567;p82"/>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68" name="Google Shape;11568;p82"/>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69" name="Google Shape;11569;p82"/>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70" name="Google Shape;11570;p82"/>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71" name="Google Shape;11571;p82"/>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72" name="Google Shape;11572;p82"/>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73" name="Google Shape;11573;p82"/>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74" name="Google Shape;11574;p82"/>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75" name="Google Shape;11575;p82"/>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76" name="Google Shape;11576;p82"/>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77" name="Google Shape;11577;p82"/>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78" name="Google Shape;11578;p82"/>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79" name="Google Shape;11579;p82"/>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80" name="Google Shape;11580;p82"/>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81" name="Google Shape;11581;p82"/>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82" name="Google Shape;11582;p82"/>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83" name="Google Shape;11583;p82"/>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84" name="Google Shape;11584;p82"/>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85" name="Google Shape;11585;p82"/>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86" name="Google Shape;11586;p82"/>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87" name="Google Shape;11587;p82"/>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88" name="Google Shape;11588;p82"/>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89" name="Google Shape;11589;p82"/>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90" name="Google Shape;11590;p82"/>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91" name="Google Shape;11591;p82"/>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92" name="Google Shape;11592;p82"/>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93" name="Google Shape;11593;p82"/>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94" name="Google Shape;11594;p82"/>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95" name="Google Shape;11595;p82"/>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96" name="Google Shape;11596;p82"/>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97" name="Google Shape;11597;p82"/>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98" name="Google Shape;11598;p82"/>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99" name="Google Shape;11599;p82"/>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00" name="Google Shape;11600;p82"/>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01" name="Google Shape;11601;p82"/>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02" name="Google Shape;11602;p82"/>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03" name="Google Shape;11603;p82"/>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04" name="Google Shape;11604;p82"/>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05" name="Google Shape;11605;p82"/>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06" name="Google Shape;11606;p82"/>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07" name="Google Shape;11607;p82"/>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08" name="Google Shape;11608;p82"/>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09" name="Google Shape;11609;p82"/>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10" name="Google Shape;11610;p82"/>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11" name="Google Shape;11611;p82"/>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12" name="Google Shape;11612;p82"/>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13" name="Google Shape;11613;p82"/>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14" name="Google Shape;11614;p82"/>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15" name="Google Shape;11615;p82"/>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16" name="Google Shape;11616;p82"/>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17" name="Google Shape;11617;p82"/>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18" name="Google Shape;11618;p82"/>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19" name="Google Shape;11619;p82"/>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20" name="Google Shape;11620;p82"/>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21" name="Google Shape;11621;p82"/>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22" name="Google Shape;11622;p82"/>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23" name="Google Shape;11623;p82"/>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24" name="Google Shape;11624;p82"/>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25" name="Google Shape;11625;p82"/>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26" name="Google Shape;11626;p82"/>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27" name="Google Shape;11627;p82"/>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28" name="Google Shape;11628;p82"/>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29" name="Google Shape;11629;p82"/>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30" name="Google Shape;11630;p82"/>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31" name="Google Shape;11631;p82"/>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32" name="Google Shape;11632;p82"/>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33" name="Google Shape;11633;p82"/>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34" name="Google Shape;11634;p82"/>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35" name="Google Shape;11635;p82"/>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36" name="Google Shape;11636;p82"/>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37" name="Google Shape;11637;p82"/>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38" name="Google Shape;11638;p82"/>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39" name="Google Shape;11639;p82"/>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40" name="Google Shape;11640;p82"/>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41" name="Google Shape;11641;p82"/>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42" name="Google Shape;11642;p82"/>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43" name="Google Shape;11643;p82"/>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44" name="Google Shape;11644;p82"/>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45" name="Google Shape;11645;p82"/>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46" name="Google Shape;11646;p82"/>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47" name="Google Shape;11647;p82"/>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48" name="Google Shape;11648;p82"/>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49" name="Google Shape;11649;p82"/>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50" name="Google Shape;11650;p82"/>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51" name="Google Shape;11651;p82"/>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52" name="Google Shape;11652;p82"/>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53" name="Google Shape;11653;p82"/>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54" name="Google Shape;11654;p82"/>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55" name="Google Shape;11655;p82"/>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56" name="Google Shape;11656;p82"/>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57" name="Google Shape;11657;p82"/>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58" name="Google Shape;11658;p82"/>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59" name="Google Shape;11659;p82"/>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60" name="Google Shape;11660;p82"/>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61" name="Google Shape;11661;p82"/>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62" name="Google Shape;11662;p82"/>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63" name="Google Shape;11663;p82"/>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64" name="Google Shape;11664;p82"/>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65" name="Google Shape;11665;p82"/>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66" name="Google Shape;11666;p82"/>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67" name="Google Shape;11667;p82"/>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68" name="Google Shape;11668;p82"/>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69" name="Google Shape;11669;p82"/>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70" name="Google Shape;11670;p82"/>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71" name="Google Shape;11671;p82"/>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72" name="Google Shape;11672;p82"/>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73" name="Google Shape;11673;p82"/>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74" name="Google Shape;11674;p82"/>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75" name="Google Shape;11675;p82"/>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76" name="Google Shape;11676;p82"/>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77" name="Google Shape;11677;p82"/>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78" name="Google Shape;11678;p82"/>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79" name="Google Shape;11679;p82"/>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Tree>
  </p:cSld>
  <p:clrMapOvr>
    <a:masterClrMapping/>
  </p:clrMapOvr>
</p:sld>
</file>

<file path=ppt/slides/slide8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83" name="Shape 11683"/>
        <p:cNvGrpSpPr/>
        <p:nvPr/>
      </p:nvGrpSpPr>
      <p:grpSpPr>
        <a:xfrm>
          <a:off x="0" y="0"/>
          <a:ext cx="0" cy="0"/>
          <a:chOff x="0" y="0"/>
          <a:chExt cx="0" cy="0"/>
        </a:xfrm>
      </p:grpSpPr>
      <p:sp>
        <p:nvSpPr>
          <p:cNvPr id="11684" name="Google Shape;11684;p83"/>
          <p:cNvSpPr/>
          <p:nvPr/>
        </p:nvSpPr>
        <p:spPr>
          <a:xfrm>
            <a:off x="500415" y="1218851"/>
            <a:ext cx="11377454" cy="2123658"/>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lang="en-US" sz="2200">
                <a:solidFill>
                  <a:schemeClr val="dk1"/>
                </a:solidFill>
                <a:latin typeface="Cambria"/>
                <a:ea typeface="Cambria"/>
                <a:cs typeface="Cambria"/>
                <a:sym typeface="Cambria"/>
              </a:rPr>
              <a:t>The process of computer analysis of input provided in a human language (natural language), and conversion of this input into a useful form of representation.</a:t>
            </a:r>
            <a:endParaRPr/>
          </a:p>
          <a:p>
            <a:pPr indent="-285750" lvl="0" marL="285750" marR="0" rtl="0" algn="l">
              <a:spcBef>
                <a:spcPts val="0"/>
              </a:spcBef>
              <a:spcAft>
                <a:spcPts val="0"/>
              </a:spcAft>
              <a:buClr>
                <a:schemeClr val="dk1"/>
              </a:buClr>
              <a:buSzPts val="2200"/>
              <a:buFont typeface="Noto Sans Symbols"/>
              <a:buChar char="✔"/>
            </a:pPr>
            <a:r>
              <a:rPr lang="en-US" sz="2200">
                <a:solidFill>
                  <a:schemeClr val="dk1"/>
                </a:solidFill>
                <a:latin typeface="Cambria"/>
                <a:ea typeface="Cambria"/>
                <a:cs typeface="Cambria"/>
                <a:sym typeface="Cambria"/>
              </a:rPr>
              <a:t>The field of NLP is primarily concerned with getting computers to perform useful and interesting tasks with human languages.</a:t>
            </a:r>
            <a:endParaRPr/>
          </a:p>
          <a:p>
            <a:pPr indent="-285750" lvl="0" marL="285750" marR="0" rtl="0" algn="l">
              <a:spcBef>
                <a:spcPts val="0"/>
              </a:spcBef>
              <a:spcAft>
                <a:spcPts val="0"/>
              </a:spcAft>
              <a:buClr>
                <a:schemeClr val="dk1"/>
              </a:buClr>
              <a:buSzPts val="2200"/>
              <a:buFont typeface="Noto Sans Symbols"/>
              <a:buChar char="✔"/>
            </a:pPr>
            <a:r>
              <a:rPr lang="en-US" sz="2200">
                <a:solidFill>
                  <a:schemeClr val="dk1"/>
                </a:solidFill>
                <a:latin typeface="Cambria"/>
                <a:ea typeface="Cambria"/>
                <a:cs typeface="Cambria"/>
                <a:sym typeface="Cambria"/>
              </a:rPr>
              <a:t>The field of NLP is secondarily concerned with helping us come to a better understanding of human language.</a:t>
            </a:r>
            <a:endParaRPr/>
          </a:p>
        </p:txBody>
      </p:sp>
      <p:sp>
        <p:nvSpPr>
          <p:cNvPr id="11685" name="Google Shape;11685;p83"/>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1686" name="Google Shape;11686;p83"/>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1687" name="Google Shape;11687;p83"/>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1688" name="Google Shape;11688;p83"/>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Natural Language Processing (Cntd.)</a:t>
            </a:r>
            <a:endParaRPr/>
          </a:p>
        </p:txBody>
      </p:sp>
      <p:grpSp>
        <p:nvGrpSpPr>
          <p:cNvPr id="11689" name="Google Shape;11689;p83"/>
          <p:cNvGrpSpPr/>
          <p:nvPr/>
        </p:nvGrpSpPr>
        <p:grpSpPr>
          <a:xfrm flipH="1">
            <a:off x="500415" y="164589"/>
            <a:ext cx="987415" cy="917986"/>
            <a:chOff x="5269706" y="2450306"/>
            <a:chExt cx="1654493" cy="1950720"/>
          </a:xfrm>
        </p:grpSpPr>
        <p:sp>
          <p:nvSpPr>
            <p:cNvPr id="11690" name="Google Shape;11690;p83"/>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91" name="Google Shape;11691;p83"/>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92" name="Google Shape;11692;p83"/>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93" name="Google Shape;11693;p83"/>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94" name="Google Shape;11694;p83"/>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95" name="Google Shape;11695;p83"/>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96" name="Google Shape;11696;p83"/>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97" name="Google Shape;11697;p83"/>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98" name="Google Shape;11698;p83"/>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99" name="Google Shape;11699;p83"/>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00" name="Google Shape;11700;p83"/>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01" name="Google Shape;11701;p83"/>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02" name="Google Shape;11702;p83"/>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03" name="Google Shape;11703;p83"/>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04" name="Google Shape;11704;p83"/>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05" name="Google Shape;11705;p83"/>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06" name="Google Shape;11706;p83"/>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07" name="Google Shape;11707;p83"/>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08" name="Google Shape;11708;p83"/>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09" name="Google Shape;11709;p83"/>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10" name="Google Shape;11710;p83"/>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11" name="Google Shape;11711;p83"/>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12" name="Google Shape;11712;p83"/>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13" name="Google Shape;11713;p83"/>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14" name="Google Shape;11714;p83"/>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15" name="Google Shape;11715;p83"/>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16" name="Google Shape;11716;p83"/>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17" name="Google Shape;11717;p83"/>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18" name="Google Shape;11718;p83"/>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19" name="Google Shape;11719;p83"/>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20" name="Google Shape;11720;p83"/>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21" name="Google Shape;11721;p83"/>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22" name="Google Shape;11722;p83"/>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23" name="Google Shape;11723;p83"/>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24" name="Google Shape;11724;p83"/>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25" name="Google Shape;11725;p83"/>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26" name="Google Shape;11726;p83"/>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27" name="Google Shape;11727;p83"/>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28" name="Google Shape;11728;p83"/>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29" name="Google Shape;11729;p83"/>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30" name="Google Shape;11730;p83"/>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31" name="Google Shape;11731;p83"/>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32" name="Google Shape;11732;p83"/>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33" name="Google Shape;11733;p83"/>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34" name="Google Shape;11734;p83"/>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35" name="Google Shape;11735;p83"/>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36" name="Google Shape;11736;p83"/>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37" name="Google Shape;11737;p83"/>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38" name="Google Shape;11738;p83"/>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39" name="Google Shape;11739;p83"/>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40" name="Google Shape;11740;p83"/>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41" name="Google Shape;11741;p83"/>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42" name="Google Shape;11742;p83"/>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43" name="Google Shape;11743;p83"/>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44" name="Google Shape;11744;p83"/>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45" name="Google Shape;11745;p83"/>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46" name="Google Shape;11746;p83"/>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47" name="Google Shape;11747;p83"/>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48" name="Google Shape;11748;p83"/>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49" name="Google Shape;11749;p83"/>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50" name="Google Shape;11750;p83"/>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51" name="Google Shape;11751;p83"/>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52" name="Google Shape;11752;p83"/>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53" name="Google Shape;11753;p83"/>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54" name="Google Shape;11754;p83"/>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55" name="Google Shape;11755;p83"/>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56" name="Google Shape;11756;p83"/>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57" name="Google Shape;11757;p83"/>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58" name="Google Shape;11758;p83"/>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59" name="Google Shape;11759;p83"/>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60" name="Google Shape;11760;p83"/>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61" name="Google Shape;11761;p83"/>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62" name="Google Shape;11762;p83"/>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63" name="Google Shape;11763;p83"/>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64" name="Google Shape;11764;p83"/>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65" name="Google Shape;11765;p83"/>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66" name="Google Shape;11766;p83"/>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67" name="Google Shape;11767;p83"/>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68" name="Google Shape;11768;p83"/>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69" name="Google Shape;11769;p83"/>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70" name="Google Shape;11770;p83"/>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71" name="Google Shape;11771;p83"/>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72" name="Google Shape;11772;p83"/>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73" name="Google Shape;11773;p83"/>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74" name="Google Shape;11774;p83"/>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75" name="Google Shape;11775;p83"/>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76" name="Google Shape;11776;p83"/>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77" name="Google Shape;11777;p83"/>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78" name="Google Shape;11778;p83"/>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79" name="Google Shape;11779;p83"/>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80" name="Google Shape;11780;p83"/>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81" name="Google Shape;11781;p83"/>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82" name="Google Shape;11782;p83"/>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83" name="Google Shape;11783;p83"/>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84" name="Google Shape;11784;p83"/>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85" name="Google Shape;11785;p83"/>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86" name="Google Shape;11786;p83"/>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87" name="Google Shape;11787;p83"/>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88" name="Google Shape;11788;p83"/>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89" name="Google Shape;11789;p83"/>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90" name="Google Shape;11790;p83"/>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91" name="Google Shape;11791;p83"/>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92" name="Google Shape;11792;p83"/>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93" name="Google Shape;11793;p83"/>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94" name="Google Shape;11794;p83"/>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95" name="Google Shape;11795;p83"/>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96" name="Google Shape;11796;p83"/>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97" name="Google Shape;11797;p83"/>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98" name="Google Shape;11798;p83"/>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799" name="Google Shape;11799;p83"/>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00" name="Google Shape;11800;p83"/>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01" name="Google Shape;11801;p83"/>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02" name="Google Shape;11802;p83"/>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03" name="Google Shape;11803;p83"/>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04" name="Google Shape;11804;p83"/>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05" name="Google Shape;11805;p83"/>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06" name="Google Shape;11806;p83"/>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07" name="Google Shape;11807;p83"/>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08" name="Google Shape;11808;p83"/>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09" name="Google Shape;11809;p83"/>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10" name="Google Shape;11810;p83"/>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11" name="Google Shape;11811;p83"/>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12" name="Google Shape;11812;p83"/>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13" name="Google Shape;11813;p83"/>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14" name="Google Shape;11814;p83"/>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15" name="Google Shape;11815;p83"/>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16" name="Google Shape;11816;p83"/>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Tree>
  </p:cSld>
  <p:clrMapOvr>
    <a:masterClrMapping/>
  </p:clrMapOvr>
</p:sld>
</file>

<file path=ppt/slides/slide8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20" name="Shape 11820"/>
        <p:cNvGrpSpPr/>
        <p:nvPr/>
      </p:nvGrpSpPr>
      <p:grpSpPr>
        <a:xfrm>
          <a:off x="0" y="0"/>
          <a:ext cx="0" cy="0"/>
          <a:chOff x="0" y="0"/>
          <a:chExt cx="0" cy="0"/>
        </a:xfrm>
      </p:grpSpPr>
      <p:sp>
        <p:nvSpPr>
          <p:cNvPr id="11821" name="Google Shape;11821;p84"/>
          <p:cNvSpPr/>
          <p:nvPr/>
        </p:nvSpPr>
        <p:spPr>
          <a:xfrm>
            <a:off x="500415" y="1218851"/>
            <a:ext cx="11377454" cy="3477875"/>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Forms of Natural Language:</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The input/output  of a NLP system can be:</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written text</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speech</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We will mostly concerned with written text (not speech).</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To process written text, we need:</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lexical, syntactic, semantic knowledge about the language</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discourse information, real world knowledge</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To process spoken language, we need everything required to process written text, plus the challenges of speech recognition and speech synthesis.</a:t>
            </a:r>
            <a:endParaRPr/>
          </a:p>
        </p:txBody>
      </p:sp>
      <p:sp>
        <p:nvSpPr>
          <p:cNvPr id="11822" name="Google Shape;11822;p84"/>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1823" name="Google Shape;11823;p84"/>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1824" name="Google Shape;11824;p84"/>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1825" name="Google Shape;11825;p84"/>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Natural Language Processing (Cntd.)</a:t>
            </a:r>
            <a:endParaRPr/>
          </a:p>
        </p:txBody>
      </p:sp>
      <p:grpSp>
        <p:nvGrpSpPr>
          <p:cNvPr id="11826" name="Google Shape;11826;p84"/>
          <p:cNvGrpSpPr/>
          <p:nvPr/>
        </p:nvGrpSpPr>
        <p:grpSpPr>
          <a:xfrm flipH="1">
            <a:off x="500415" y="164589"/>
            <a:ext cx="987415" cy="917986"/>
            <a:chOff x="5269706" y="2450306"/>
            <a:chExt cx="1654493" cy="1950720"/>
          </a:xfrm>
        </p:grpSpPr>
        <p:sp>
          <p:nvSpPr>
            <p:cNvPr id="11827" name="Google Shape;11827;p84"/>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28" name="Google Shape;11828;p84"/>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29" name="Google Shape;11829;p84"/>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30" name="Google Shape;11830;p84"/>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31" name="Google Shape;11831;p84"/>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32" name="Google Shape;11832;p84"/>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33" name="Google Shape;11833;p84"/>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34" name="Google Shape;11834;p84"/>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35" name="Google Shape;11835;p84"/>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36" name="Google Shape;11836;p84"/>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37" name="Google Shape;11837;p84"/>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38" name="Google Shape;11838;p84"/>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39" name="Google Shape;11839;p84"/>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40" name="Google Shape;11840;p84"/>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41" name="Google Shape;11841;p84"/>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42" name="Google Shape;11842;p84"/>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43" name="Google Shape;11843;p84"/>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44" name="Google Shape;11844;p84"/>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45" name="Google Shape;11845;p84"/>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46" name="Google Shape;11846;p84"/>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47" name="Google Shape;11847;p84"/>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48" name="Google Shape;11848;p84"/>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49" name="Google Shape;11849;p84"/>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50" name="Google Shape;11850;p84"/>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51" name="Google Shape;11851;p84"/>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52" name="Google Shape;11852;p84"/>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53" name="Google Shape;11853;p84"/>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54" name="Google Shape;11854;p84"/>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55" name="Google Shape;11855;p84"/>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56" name="Google Shape;11856;p84"/>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57" name="Google Shape;11857;p84"/>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58" name="Google Shape;11858;p84"/>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59" name="Google Shape;11859;p84"/>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60" name="Google Shape;11860;p84"/>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61" name="Google Shape;11861;p84"/>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62" name="Google Shape;11862;p84"/>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63" name="Google Shape;11863;p84"/>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64" name="Google Shape;11864;p84"/>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65" name="Google Shape;11865;p84"/>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66" name="Google Shape;11866;p84"/>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67" name="Google Shape;11867;p84"/>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68" name="Google Shape;11868;p84"/>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69" name="Google Shape;11869;p84"/>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70" name="Google Shape;11870;p84"/>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71" name="Google Shape;11871;p84"/>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72" name="Google Shape;11872;p84"/>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73" name="Google Shape;11873;p84"/>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74" name="Google Shape;11874;p84"/>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75" name="Google Shape;11875;p84"/>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76" name="Google Shape;11876;p84"/>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77" name="Google Shape;11877;p84"/>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78" name="Google Shape;11878;p84"/>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79" name="Google Shape;11879;p84"/>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80" name="Google Shape;11880;p84"/>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81" name="Google Shape;11881;p84"/>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82" name="Google Shape;11882;p84"/>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83" name="Google Shape;11883;p84"/>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84" name="Google Shape;11884;p84"/>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85" name="Google Shape;11885;p84"/>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86" name="Google Shape;11886;p84"/>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87" name="Google Shape;11887;p84"/>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88" name="Google Shape;11888;p84"/>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89" name="Google Shape;11889;p84"/>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90" name="Google Shape;11890;p84"/>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91" name="Google Shape;11891;p84"/>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92" name="Google Shape;11892;p84"/>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93" name="Google Shape;11893;p84"/>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94" name="Google Shape;11894;p84"/>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95" name="Google Shape;11895;p84"/>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96" name="Google Shape;11896;p84"/>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97" name="Google Shape;11897;p84"/>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98" name="Google Shape;11898;p84"/>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899" name="Google Shape;11899;p84"/>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00" name="Google Shape;11900;p84"/>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01" name="Google Shape;11901;p84"/>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02" name="Google Shape;11902;p84"/>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03" name="Google Shape;11903;p84"/>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04" name="Google Shape;11904;p84"/>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05" name="Google Shape;11905;p84"/>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06" name="Google Shape;11906;p84"/>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07" name="Google Shape;11907;p84"/>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08" name="Google Shape;11908;p84"/>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09" name="Google Shape;11909;p84"/>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10" name="Google Shape;11910;p84"/>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11" name="Google Shape;11911;p84"/>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12" name="Google Shape;11912;p84"/>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13" name="Google Shape;11913;p84"/>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14" name="Google Shape;11914;p84"/>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15" name="Google Shape;11915;p84"/>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16" name="Google Shape;11916;p84"/>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17" name="Google Shape;11917;p84"/>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18" name="Google Shape;11918;p84"/>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19" name="Google Shape;11919;p84"/>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20" name="Google Shape;11920;p84"/>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21" name="Google Shape;11921;p84"/>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22" name="Google Shape;11922;p84"/>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23" name="Google Shape;11923;p84"/>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24" name="Google Shape;11924;p84"/>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25" name="Google Shape;11925;p84"/>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26" name="Google Shape;11926;p84"/>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27" name="Google Shape;11927;p84"/>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28" name="Google Shape;11928;p84"/>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29" name="Google Shape;11929;p84"/>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30" name="Google Shape;11930;p84"/>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31" name="Google Shape;11931;p84"/>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32" name="Google Shape;11932;p84"/>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33" name="Google Shape;11933;p84"/>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34" name="Google Shape;11934;p84"/>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35" name="Google Shape;11935;p84"/>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36" name="Google Shape;11936;p84"/>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37" name="Google Shape;11937;p84"/>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38" name="Google Shape;11938;p84"/>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39" name="Google Shape;11939;p84"/>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40" name="Google Shape;11940;p84"/>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41" name="Google Shape;11941;p84"/>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42" name="Google Shape;11942;p84"/>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43" name="Google Shape;11943;p84"/>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44" name="Google Shape;11944;p84"/>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45" name="Google Shape;11945;p84"/>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46" name="Google Shape;11946;p84"/>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47" name="Google Shape;11947;p84"/>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48" name="Google Shape;11948;p84"/>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49" name="Google Shape;11949;p84"/>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50" name="Google Shape;11950;p84"/>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51" name="Google Shape;11951;p84"/>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52" name="Google Shape;11952;p84"/>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53" name="Google Shape;11953;p84"/>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Tree>
  </p:cSld>
  <p:clrMapOvr>
    <a:masterClrMapping/>
  </p:clrMapOvr>
</p:sld>
</file>

<file path=ppt/slides/slide8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57" name="Shape 11957"/>
        <p:cNvGrpSpPr/>
        <p:nvPr/>
      </p:nvGrpSpPr>
      <p:grpSpPr>
        <a:xfrm>
          <a:off x="0" y="0"/>
          <a:ext cx="0" cy="0"/>
          <a:chOff x="0" y="0"/>
          <a:chExt cx="0" cy="0"/>
        </a:xfrm>
      </p:grpSpPr>
      <p:sp>
        <p:nvSpPr>
          <p:cNvPr id="11958" name="Google Shape;11958;p85"/>
          <p:cNvSpPr/>
          <p:nvPr/>
        </p:nvSpPr>
        <p:spPr>
          <a:xfrm>
            <a:off x="500415" y="1218851"/>
            <a:ext cx="11377454" cy="4832092"/>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Components of NLP:</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Natural Language Understanding</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Mapping the given input in the natural language into a useful representation.</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Different level of analysis required: </a:t>
            </a:r>
            <a:endParaRPr/>
          </a:p>
          <a:p>
            <a:pPr indent="-342900" lvl="3" marL="1714500" marR="0" rtl="0" algn="l">
              <a:spcBef>
                <a:spcPts val="0"/>
              </a:spcBef>
              <a:spcAft>
                <a:spcPts val="0"/>
              </a:spcAft>
              <a:buClr>
                <a:schemeClr val="dk1"/>
              </a:buClr>
              <a:buSzPts val="2200"/>
              <a:buFont typeface="Arial"/>
              <a:buChar char="•"/>
            </a:pPr>
            <a:r>
              <a:rPr b="0" i="0" lang="en-US" sz="2200" u="none" cap="none" strike="noStrike">
                <a:solidFill>
                  <a:schemeClr val="dk1"/>
                </a:solidFill>
                <a:latin typeface="Cambria"/>
                <a:ea typeface="Cambria"/>
                <a:cs typeface="Cambria"/>
                <a:sym typeface="Cambria"/>
              </a:rPr>
              <a:t>morphological analysis, </a:t>
            </a:r>
            <a:endParaRPr/>
          </a:p>
          <a:p>
            <a:pPr indent="-342900" lvl="3" marL="1714500" marR="0" rtl="0" algn="l">
              <a:spcBef>
                <a:spcPts val="0"/>
              </a:spcBef>
              <a:spcAft>
                <a:spcPts val="0"/>
              </a:spcAft>
              <a:buClr>
                <a:schemeClr val="dk1"/>
              </a:buClr>
              <a:buSzPts val="2200"/>
              <a:buFont typeface="Arial"/>
              <a:buChar char="•"/>
            </a:pPr>
            <a:r>
              <a:rPr b="0" i="0" lang="en-US" sz="2200" u="none" cap="none" strike="noStrike">
                <a:solidFill>
                  <a:schemeClr val="dk1"/>
                </a:solidFill>
                <a:latin typeface="Cambria"/>
                <a:ea typeface="Cambria"/>
                <a:cs typeface="Cambria"/>
                <a:sym typeface="Cambria"/>
              </a:rPr>
              <a:t>syntactic analysis, </a:t>
            </a:r>
            <a:endParaRPr/>
          </a:p>
          <a:p>
            <a:pPr indent="-342900" lvl="3" marL="1714500" marR="0" rtl="0" algn="l">
              <a:spcBef>
                <a:spcPts val="0"/>
              </a:spcBef>
              <a:spcAft>
                <a:spcPts val="0"/>
              </a:spcAft>
              <a:buClr>
                <a:schemeClr val="dk1"/>
              </a:buClr>
              <a:buSzPts val="2200"/>
              <a:buFont typeface="Arial"/>
              <a:buChar char="•"/>
            </a:pPr>
            <a:r>
              <a:rPr b="0" i="0" lang="en-US" sz="2200" u="none" cap="none" strike="noStrike">
                <a:solidFill>
                  <a:schemeClr val="dk1"/>
                </a:solidFill>
                <a:latin typeface="Cambria"/>
                <a:ea typeface="Cambria"/>
                <a:cs typeface="Cambria"/>
                <a:sym typeface="Cambria"/>
              </a:rPr>
              <a:t>semantic analysis, </a:t>
            </a:r>
            <a:endParaRPr/>
          </a:p>
          <a:p>
            <a:pPr indent="-342900" lvl="3" marL="1714500" marR="0" rtl="0" algn="l">
              <a:spcBef>
                <a:spcPts val="0"/>
              </a:spcBef>
              <a:spcAft>
                <a:spcPts val="0"/>
              </a:spcAft>
              <a:buClr>
                <a:schemeClr val="dk1"/>
              </a:buClr>
              <a:buSzPts val="2200"/>
              <a:buFont typeface="Arial"/>
              <a:buChar char="•"/>
            </a:pPr>
            <a:r>
              <a:rPr b="0" i="0" lang="en-US" sz="2200" u="none" cap="none" strike="noStrike">
                <a:solidFill>
                  <a:schemeClr val="dk1"/>
                </a:solidFill>
                <a:latin typeface="Cambria"/>
                <a:ea typeface="Cambria"/>
                <a:cs typeface="Cambria"/>
                <a:sym typeface="Cambria"/>
              </a:rPr>
              <a:t>discourse analysis, …</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Natural Language Generation</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Producing output in the natural language from some internal representation.</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Different level of synthesis required:</a:t>
            </a:r>
            <a:endParaRPr/>
          </a:p>
          <a:p>
            <a:pPr indent="-342900" lvl="3" marL="1714500" marR="0" rtl="0" algn="l">
              <a:spcBef>
                <a:spcPts val="0"/>
              </a:spcBef>
              <a:spcAft>
                <a:spcPts val="0"/>
              </a:spcAft>
              <a:buClr>
                <a:schemeClr val="dk1"/>
              </a:buClr>
              <a:buSzPts val="2200"/>
              <a:buFont typeface="Arial"/>
              <a:buChar char="•"/>
            </a:pPr>
            <a:r>
              <a:rPr b="0" i="0" lang="en-US" sz="2200" u="none" cap="none" strike="noStrike">
                <a:solidFill>
                  <a:schemeClr val="dk1"/>
                </a:solidFill>
                <a:latin typeface="Cambria"/>
                <a:ea typeface="Cambria"/>
                <a:cs typeface="Cambria"/>
                <a:sym typeface="Cambria"/>
              </a:rPr>
              <a:t>deep planning (what to say),</a:t>
            </a:r>
            <a:endParaRPr/>
          </a:p>
          <a:p>
            <a:pPr indent="-342900" lvl="3" marL="1714500" marR="0" rtl="0" algn="l">
              <a:spcBef>
                <a:spcPts val="0"/>
              </a:spcBef>
              <a:spcAft>
                <a:spcPts val="0"/>
              </a:spcAft>
              <a:buClr>
                <a:schemeClr val="dk1"/>
              </a:buClr>
              <a:buSzPts val="2200"/>
              <a:buFont typeface="Arial"/>
              <a:buChar char="•"/>
            </a:pPr>
            <a:r>
              <a:rPr b="0" i="0" lang="en-US" sz="2200" u="none" cap="none" strike="noStrike">
                <a:solidFill>
                  <a:schemeClr val="dk1"/>
                </a:solidFill>
                <a:latin typeface="Cambria"/>
                <a:ea typeface="Cambria"/>
                <a:cs typeface="Cambria"/>
                <a:sym typeface="Cambria"/>
              </a:rPr>
              <a:t>syntactic generation</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NL Understanding is much harder than  NL Generation. But, still both of them are hard.</a:t>
            </a:r>
            <a:endParaRPr/>
          </a:p>
        </p:txBody>
      </p:sp>
      <p:sp>
        <p:nvSpPr>
          <p:cNvPr id="11959" name="Google Shape;11959;p85"/>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1960" name="Google Shape;11960;p85"/>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1961" name="Google Shape;11961;p85"/>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1962" name="Google Shape;11962;p85"/>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Natural Language Processing (Cntd.)</a:t>
            </a:r>
            <a:endParaRPr/>
          </a:p>
        </p:txBody>
      </p:sp>
      <p:grpSp>
        <p:nvGrpSpPr>
          <p:cNvPr id="11963" name="Google Shape;11963;p85"/>
          <p:cNvGrpSpPr/>
          <p:nvPr/>
        </p:nvGrpSpPr>
        <p:grpSpPr>
          <a:xfrm flipH="1">
            <a:off x="500415" y="164589"/>
            <a:ext cx="987415" cy="917986"/>
            <a:chOff x="5269706" y="2450306"/>
            <a:chExt cx="1654493" cy="1950720"/>
          </a:xfrm>
        </p:grpSpPr>
        <p:sp>
          <p:nvSpPr>
            <p:cNvPr id="11964" name="Google Shape;11964;p85"/>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65" name="Google Shape;11965;p85"/>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66" name="Google Shape;11966;p85"/>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67" name="Google Shape;11967;p85"/>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68" name="Google Shape;11968;p85"/>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69" name="Google Shape;11969;p85"/>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70" name="Google Shape;11970;p85"/>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71" name="Google Shape;11971;p85"/>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72" name="Google Shape;11972;p85"/>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73" name="Google Shape;11973;p85"/>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74" name="Google Shape;11974;p85"/>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75" name="Google Shape;11975;p85"/>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76" name="Google Shape;11976;p85"/>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77" name="Google Shape;11977;p85"/>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78" name="Google Shape;11978;p85"/>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79" name="Google Shape;11979;p85"/>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80" name="Google Shape;11980;p85"/>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81" name="Google Shape;11981;p85"/>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82" name="Google Shape;11982;p85"/>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83" name="Google Shape;11983;p85"/>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84" name="Google Shape;11984;p85"/>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85" name="Google Shape;11985;p85"/>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86" name="Google Shape;11986;p85"/>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87" name="Google Shape;11987;p85"/>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88" name="Google Shape;11988;p85"/>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89" name="Google Shape;11989;p85"/>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90" name="Google Shape;11990;p85"/>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91" name="Google Shape;11991;p85"/>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92" name="Google Shape;11992;p85"/>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93" name="Google Shape;11993;p85"/>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94" name="Google Shape;11994;p85"/>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95" name="Google Shape;11995;p85"/>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96" name="Google Shape;11996;p85"/>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97" name="Google Shape;11997;p85"/>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98" name="Google Shape;11998;p85"/>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999" name="Google Shape;11999;p85"/>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00" name="Google Shape;12000;p85"/>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01" name="Google Shape;12001;p85"/>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02" name="Google Shape;12002;p85"/>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03" name="Google Shape;12003;p85"/>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04" name="Google Shape;12004;p85"/>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05" name="Google Shape;12005;p85"/>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06" name="Google Shape;12006;p85"/>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07" name="Google Shape;12007;p85"/>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08" name="Google Shape;12008;p85"/>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09" name="Google Shape;12009;p85"/>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10" name="Google Shape;12010;p85"/>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11" name="Google Shape;12011;p85"/>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12" name="Google Shape;12012;p85"/>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13" name="Google Shape;12013;p85"/>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14" name="Google Shape;12014;p85"/>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15" name="Google Shape;12015;p85"/>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16" name="Google Shape;12016;p85"/>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17" name="Google Shape;12017;p85"/>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18" name="Google Shape;12018;p85"/>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19" name="Google Shape;12019;p85"/>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20" name="Google Shape;12020;p85"/>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21" name="Google Shape;12021;p85"/>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22" name="Google Shape;12022;p85"/>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23" name="Google Shape;12023;p85"/>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24" name="Google Shape;12024;p85"/>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25" name="Google Shape;12025;p85"/>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26" name="Google Shape;12026;p85"/>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27" name="Google Shape;12027;p85"/>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28" name="Google Shape;12028;p85"/>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29" name="Google Shape;12029;p85"/>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30" name="Google Shape;12030;p85"/>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31" name="Google Shape;12031;p85"/>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32" name="Google Shape;12032;p85"/>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33" name="Google Shape;12033;p85"/>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34" name="Google Shape;12034;p85"/>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35" name="Google Shape;12035;p85"/>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36" name="Google Shape;12036;p85"/>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37" name="Google Shape;12037;p85"/>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38" name="Google Shape;12038;p85"/>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39" name="Google Shape;12039;p85"/>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40" name="Google Shape;12040;p85"/>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41" name="Google Shape;12041;p85"/>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42" name="Google Shape;12042;p85"/>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43" name="Google Shape;12043;p85"/>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44" name="Google Shape;12044;p85"/>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45" name="Google Shape;12045;p85"/>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46" name="Google Shape;12046;p85"/>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47" name="Google Shape;12047;p85"/>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48" name="Google Shape;12048;p85"/>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49" name="Google Shape;12049;p85"/>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50" name="Google Shape;12050;p85"/>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51" name="Google Shape;12051;p85"/>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52" name="Google Shape;12052;p85"/>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53" name="Google Shape;12053;p85"/>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54" name="Google Shape;12054;p85"/>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55" name="Google Shape;12055;p85"/>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56" name="Google Shape;12056;p85"/>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57" name="Google Shape;12057;p85"/>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58" name="Google Shape;12058;p85"/>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59" name="Google Shape;12059;p85"/>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60" name="Google Shape;12060;p85"/>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61" name="Google Shape;12061;p85"/>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62" name="Google Shape;12062;p85"/>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63" name="Google Shape;12063;p85"/>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64" name="Google Shape;12064;p85"/>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65" name="Google Shape;12065;p85"/>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66" name="Google Shape;12066;p85"/>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67" name="Google Shape;12067;p85"/>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68" name="Google Shape;12068;p85"/>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69" name="Google Shape;12069;p85"/>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70" name="Google Shape;12070;p85"/>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71" name="Google Shape;12071;p85"/>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72" name="Google Shape;12072;p85"/>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73" name="Google Shape;12073;p85"/>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74" name="Google Shape;12074;p85"/>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75" name="Google Shape;12075;p85"/>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76" name="Google Shape;12076;p85"/>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77" name="Google Shape;12077;p85"/>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78" name="Google Shape;12078;p85"/>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79" name="Google Shape;12079;p85"/>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80" name="Google Shape;12080;p85"/>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81" name="Google Shape;12081;p85"/>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82" name="Google Shape;12082;p85"/>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83" name="Google Shape;12083;p85"/>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84" name="Google Shape;12084;p85"/>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85" name="Google Shape;12085;p85"/>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86" name="Google Shape;12086;p85"/>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87" name="Google Shape;12087;p85"/>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88" name="Google Shape;12088;p85"/>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89" name="Google Shape;12089;p85"/>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090" name="Google Shape;12090;p85"/>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94" name="Shape 12094"/>
        <p:cNvGrpSpPr/>
        <p:nvPr/>
      </p:nvGrpSpPr>
      <p:grpSpPr>
        <a:xfrm>
          <a:off x="0" y="0"/>
          <a:ext cx="0" cy="0"/>
          <a:chOff x="0" y="0"/>
          <a:chExt cx="0" cy="0"/>
        </a:xfrm>
      </p:grpSpPr>
      <p:sp>
        <p:nvSpPr>
          <p:cNvPr id="12095" name="Google Shape;12095;p86"/>
          <p:cNvSpPr/>
          <p:nvPr/>
        </p:nvSpPr>
        <p:spPr>
          <a:xfrm>
            <a:off x="500415" y="1218851"/>
            <a:ext cx="11377454" cy="1785104"/>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Natural Language Understanding:</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Taking some spoken/typed sentence and working out what it means</a:t>
            </a:r>
            <a:endParaRPr/>
          </a:p>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Natural Language Generation:</a:t>
            </a:r>
            <a:endParaRPr sz="2200">
              <a:solidFill>
                <a:schemeClr val="dk1"/>
              </a:solidFill>
              <a:latin typeface="Cambria"/>
              <a:ea typeface="Cambria"/>
              <a:cs typeface="Cambria"/>
              <a:sym typeface="Cambria"/>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Taking some formal representation of what you want to say and working out a way to express it in a natural (human) language (e.g., English)</a:t>
            </a:r>
            <a:endParaRPr/>
          </a:p>
        </p:txBody>
      </p:sp>
      <p:sp>
        <p:nvSpPr>
          <p:cNvPr id="12096" name="Google Shape;12096;p86"/>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2097" name="Google Shape;12097;p86"/>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2098" name="Google Shape;12098;p86"/>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2099" name="Google Shape;12099;p86"/>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Natural Language Processing (Cntd.)</a:t>
            </a:r>
            <a:endParaRPr/>
          </a:p>
        </p:txBody>
      </p:sp>
      <p:grpSp>
        <p:nvGrpSpPr>
          <p:cNvPr id="12100" name="Google Shape;12100;p86"/>
          <p:cNvGrpSpPr/>
          <p:nvPr/>
        </p:nvGrpSpPr>
        <p:grpSpPr>
          <a:xfrm flipH="1">
            <a:off x="500415" y="164589"/>
            <a:ext cx="987415" cy="917986"/>
            <a:chOff x="5269706" y="2450306"/>
            <a:chExt cx="1654493" cy="1950720"/>
          </a:xfrm>
        </p:grpSpPr>
        <p:sp>
          <p:nvSpPr>
            <p:cNvPr id="12101" name="Google Shape;12101;p86"/>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02" name="Google Shape;12102;p86"/>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03" name="Google Shape;12103;p86"/>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04" name="Google Shape;12104;p86"/>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05" name="Google Shape;12105;p86"/>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06" name="Google Shape;12106;p86"/>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07" name="Google Shape;12107;p86"/>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08" name="Google Shape;12108;p86"/>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09" name="Google Shape;12109;p86"/>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10" name="Google Shape;12110;p86"/>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11" name="Google Shape;12111;p86"/>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12" name="Google Shape;12112;p86"/>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13" name="Google Shape;12113;p86"/>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14" name="Google Shape;12114;p86"/>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15" name="Google Shape;12115;p86"/>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16" name="Google Shape;12116;p86"/>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17" name="Google Shape;12117;p86"/>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18" name="Google Shape;12118;p86"/>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19" name="Google Shape;12119;p86"/>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20" name="Google Shape;12120;p86"/>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21" name="Google Shape;12121;p86"/>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22" name="Google Shape;12122;p86"/>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23" name="Google Shape;12123;p86"/>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24" name="Google Shape;12124;p86"/>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25" name="Google Shape;12125;p86"/>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26" name="Google Shape;12126;p86"/>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27" name="Google Shape;12127;p86"/>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28" name="Google Shape;12128;p86"/>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29" name="Google Shape;12129;p86"/>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30" name="Google Shape;12130;p86"/>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31" name="Google Shape;12131;p86"/>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32" name="Google Shape;12132;p86"/>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33" name="Google Shape;12133;p86"/>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34" name="Google Shape;12134;p86"/>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35" name="Google Shape;12135;p86"/>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36" name="Google Shape;12136;p86"/>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37" name="Google Shape;12137;p86"/>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38" name="Google Shape;12138;p86"/>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39" name="Google Shape;12139;p86"/>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40" name="Google Shape;12140;p86"/>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41" name="Google Shape;12141;p86"/>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42" name="Google Shape;12142;p86"/>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43" name="Google Shape;12143;p86"/>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44" name="Google Shape;12144;p86"/>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45" name="Google Shape;12145;p86"/>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46" name="Google Shape;12146;p86"/>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47" name="Google Shape;12147;p86"/>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48" name="Google Shape;12148;p86"/>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49" name="Google Shape;12149;p86"/>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50" name="Google Shape;12150;p86"/>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51" name="Google Shape;12151;p86"/>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52" name="Google Shape;12152;p86"/>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53" name="Google Shape;12153;p86"/>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54" name="Google Shape;12154;p86"/>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55" name="Google Shape;12155;p86"/>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56" name="Google Shape;12156;p86"/>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57" name="Google Shape;12157;p86"/>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58" name="Google Shape;12158;p86"/>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59" name="Google Shape;12159;p86"/>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60" name="Google Shape;12160;p86"/>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61" name="Google Shape;12161;p86"/>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62" name="Google Shape;12162;p86"/>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63" name="Google Shape;12163;p86"/>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64" name="Google Shape;12164;p86"/>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65" name="Google Shape;12165;p86"/>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66" name="Google Shape;12166;p86"/>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67" name="Google Shape;12167;p86"/>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68" name="Google Shape;12168;p86"/>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69" name="Google Shape;12169;p86"/>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70" name="Google Shape;12170;p86"/>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71" name="Google Shape;12171;p86"/>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72" name="Google Shape;12172;p86"/>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73" name="Google Shape;12173;p86"/>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74" name="Google Shape;12174;p86"/>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75" name="Google Shape;12175;p86"/>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76" name="Google Shape;12176;p86"/>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77" name="Google Shape;12177;p86"/>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78" name="Google Shape;12178;p86"/>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79" name="Google Shape;12179;p86"/>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80" name="Google Shape;12180;p86"/>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81" name="Google Shape;12181;p86"/>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82" name="Google Shape;12182;p86"/>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83" name="Google Shape;12183;p86"/>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84" name="Google Shape;12184;p86"/>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85" name="Google Shape;12185;p86"/>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86" name="Google Shape;12186;p86"/>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87" name="Google Shape;12187;p86"/>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88" name="Google Shape;12188;p86"/>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89" name="Google Shape;12189;p86"/>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90" name="Google Shape;12190;p86"/>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91" name="Google Shape;12191;p86"/>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92" name="Google Shape;12192;p86"/>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93" name="Google Shape;12193;p86"/>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94" name="Google Shape;12194;p86"/>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95" name="Google Shape;12195;p86"/>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96" name="Google Shape;12196;p86"/>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97" name="Google Shape;12197;p86"/>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98" name="Google Shape;12198;p86"/>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199" name="Google Shape;12199;p86"/>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00" name="Google Shape;12200;p86"/>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01" name="Google Shape;12201;p86"/>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02" name="Google Shape;12202;p86"/>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03" name="Google Shape;12203;p86"/>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04" name="Google Shape;12204;p86"/>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05" name="Google Shape;12205;p86"/>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06" name="Google Shape;12206;p86"/>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07" name="Google Shape;12207;p86"/>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08" name="Google Shape;12208;p86"/>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09" name="Google Shape;12209;p86"/>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10" name="Google Shape;12210;p86"/>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11" name="Google Shape;12211;p86"/>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12" name="Google Shape;12212;p86"/>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13" name="Google Shape;12213;p86"/>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14" name="Google Shape;12214;p86"/>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15" name="Google Shape;12215;p86"/>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16" name="Google Shape;12216;p86"/>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17" name="Google Shape;12217;p86"/>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18" name="Google Shape;12218;p86"/>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19" name="Google Shape;12219;p86"/>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20" name="Google Shape;12220;p86"/>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21" name="Google Shape;12221;p86"/>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22" name="Google Shape;12222;p86"/>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23" name="Google Shape;12223;p86"/>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24" name="Google Shape;12224;p86"/>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25" name="Google Shape;12225;p86"/>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26" name="Google Shape;12226;p86"/>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27" name="Google Shape;12227;p86"/>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Tree>
  </p:cSld>
  <p:clrMapOvr>
    <a:masterClrMapping/>
  </p:clrMapOvr>
</p:sld>
</file>

<file path=ppt/slides/slide8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231" name="Shape 12231"/>
        <p:cNvGrpSpPr/>
        <p:nvPr/>
      </p:nvGrpSpPr>
      <p:grpSpPr>
        <a:xfrm>
          <a:off x="0" y="0"/>
          <a:ext cx="0" cy="0"/>
          <a:chOff x="0" y="0"/>
          <a:chExt cx="0" cy="0"/>
        </a:xfrm>
      </p:grpSpPr>
      <p:sp>
        <p:nvSpPr>
          <p:cNvPr id="12232" name="Google Shape;12232;p87"/>
          <p:cNvSpPr/>
          <p:nvPr/>
        </p:nvSpPr>
        <p:spPr>
          <a:xfrm>
            <a:off x="500415" y="1218851"/>
            <a:ext cx="11377454" cy="43088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Natural Language Understanding:</a:t>
            </a:r>
            <a:endParaRPr/>
          </a:p>
        </p:txBody>
      </p:sp>
      <p:sp>
        <p:nvSpPr>
          <p:cNvPr id="12233" name="Google Shape;12233;p87"/>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2234" name="Google Shape;12234;p87"/>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2235" name="Google Shape;12235;p87"/>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2236" name="Google Shape;12236;p87"/>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Natural Language Processing (Cntd.)</a:t>
            </a:r>
            <a:endParaRPr/>
          </a:p>
        </p:txBody>
      </p:sp>
      <p:grpSp>
        <p:nvGrpSpPr>
          <p:cNvPr id="12237" name="Google Shape;12237;p87"/>
          <p:cNvGrpSpPr/>
          <p:nvPr/>
        </p:nvGrpSpPr>
        <p:grpSpPr>
          <a:xfrm flipH="1">
            <a:off x="500415" y="164589"/>
            <a:ext cx="987415" cy="917986"/>
            <a:chOff x="5269706" y="2450306"/>
            <a:chExt cx="1654493" cy="1950720"/>
          </a:xfrm>
        </p:grpSpPr>
        <p:sp>
          <p:nvSpPr>
            <p:cNvPr id="12238" name="Google Shape;12238;p87"/>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39" name="Google Shape;12239;p87"/>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40" name="Google Shape;12240;p87"/>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41" name="Google Shape;12241;p87"/>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42" name="Google Shape;12242;p87"/>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43" name="Google Shape;12243;p87"/>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44" name="Google Shape;12244;p87"/>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45" name="Google Shape;12245;p87"/>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46" name="Google Shape;12246;p87"/>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47" name="Google Shape;12247;p87"/>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48" name="Google Shape;12248;p87"/>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49" name="Google Shape;12249;p87"/>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50" name="Google Shape;12250;p87"/>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51" name="Google Shape;12251;p87"/>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52" name="Google Shape;12252;p87"/>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53" name="Google Shape;12253;p87"/>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54" name="Google Shape;12254;p87"/>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55" name="Google Shape;12255;p87"/>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56" name="Google Shape;12256;p87"/>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57" name="Google Shape;12257;p87"/>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58" name="Google Shape;12258;p87"/>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59" name="Google Shape;12259;p87"/>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60" name="Google Shape;12260;p87"/>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61" name="Google Shape;12261;p87"/>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62" name="Google Shape;12262;p87"/>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63" name="Google Shape;12263;p87"/>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64" name="Google Shape;12264;p87"/>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65" name="Google Shape;12265;p87"/>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66" name="Google Shape;12266;p87"/>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67" name="Google Shape;12267;p87"/>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68" name="Google Shape;12268;p87"/>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69" name="Google Shape;12269;p87"/>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70" name="Google Shape;12270;p87"/>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71" name="Google Shape;12271;p87"/>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72" name="Google Shape;12272;p87"/>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73" name="Google Shape;12273;p87"/>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74" name="Google Shape;12274;p87"/>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75" name="Google Shape;12275;p87"/>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76" name="Google Shape;12276;p87"/>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77" name="Google Shape;12277;p87"/>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78" name="Google Shape;12278;p87"/>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79" name="Google Shape;12279;p87"/>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80" name="Google Shape;12280;p87"/>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81" name="Google Shape;12281;p87"/>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82" name="Google Shape;12282;p87"/>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83" name="Google Shape;12283;p87"/>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84" name="Google Shape;12284;p87"/>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85" name="Google Shape;12285;p87"/>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86" name="Google Shape;12286;p87"/>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87" name="Google Shape;12287;p87"/>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88" name="Google Shape;12288;p87"/>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89" name="Google Shape;12289;p87"/>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90" name="Google Shape;12290;p87"/>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91" name="Google Shape;12291;p87"/>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92" name="Google Shape;12292;p87"/>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93" name="Google Shape;12293;p87"/>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94" name="Google Shape;12294;p87"/>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95" name="Google Shape;12295;p87"/>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96" name="Google Shape;12296;p87"/>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97" name="Google Shape;12297;p87"/>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98" name="Google Shape;12298;p87"/>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299" name="Google Shape;12299;p87"/>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00" name="Google Shape;12300;p87"/>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01" name="Google Shape;12301;p87"/>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02" name="Google Shape;12302;p87"/>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03" name="Google Shape;12303;p87"/>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04" name="Google Shape;12304;p87"/>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05" name="Google Shape;12305;p87"/>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06" name="Google Shape;12306;p87"/>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07" name="Google Shape;12307;p87"/>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08" name="Google Shape;12308;p87"/>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09" name="Google Shape;12309;p87"/>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10" name="Google Shape;12310;p87"/>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11" name="Google Shape;12311;p87"/>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12" name="Google Shape;12312;p87"/>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13" name="Google Shape;12313;p87"/>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14" name="Google Shape;12314;p87"/>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15" name="Google Shape;12315;p87"/>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16" name="Google Shape;12316;p87"/>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17" name="Google Shape;12317;p87"/>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18" name="Google Shape;12318;p87"/>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19" name="Google Shape;12319;p87"/>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20" name="Google Shape;12320;p87"/>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21" name="Google Shape;12321;p87"/>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22" name="Google Shape;12322;p87"/>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23" name="Google Shape;12323;p87"/>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24" name="Google Shape;12324;p87"/>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25" name="Google Shape;12325;p87"/>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26" name="Google Shape;12326;p87"/>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27" name="Google Shape;12327;p87"/>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28" name="Google Shape;12328;p87"/>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29" name="Google Shape;12329;p87"/>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30" name="Google Shape;12330;p87"/>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31" name="Google Shape;12331;p87"/>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32" name="Google Shape;12332;p87"/>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33" name="Google Shape;12333;p87"/>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34" name="Google Shape;12334;p87"/>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35" name="Google Shape;12335;p87"/>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36" name="Google Shape;12336;p87"/>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37" name="Google Shape;12337;p87"/>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38" name="Google Shape;12338;p87"/>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39" name="Google Shape;12339;p87"/>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40" name="Google Shape;12340;p87"/>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41" name="Google Shape;12341;p87"/>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42" name="Google Shape;12342;p87"/>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43" name="Google Shape;12343;p87"/>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44" name="Google Shape;12344;p87"/>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45" name="Google Shape;12345;p87"/>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46" name="Google Shape;12346;p87"/>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47" name="Google Shape;12347;p87"/>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48" name="Google Shape;12348;p87"/>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49" name="Google Shape;12349;p87"/>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50" name="Google Shape;12350;p87"/>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51" name="Google Shape;12351;p87"/>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52" name="Google Shape;12352;p87"/>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53" name="Google Shape;12353;p87"/>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54" name="Google Shape;12354;p87"/>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55" name="Google Shape;12355;p87"/>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56" name="Google Shape;12356;p87"/>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57" name="Google Shape;12357;p87"/>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58" name="Google Shape;12358;p87"/>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59" name="Google Shape;12359;p87"/>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60" name="Google Shape;12360;p87"/>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61" name="Google Shape;12361;p87"/>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62" name="Google Shape;12362;p87"/>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63" name="Google Shape;12363;p87"/>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64" name="Google Shape;12364;p87"/>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12365" name="Google Shape;12365;p87"/>
          <p:cNvSpPr txBox="1"/>
          <p:nvPr/>
        </p:nvSpPr>
        <p:spPr>
          <a:xfrm>
            <a:off x="1632787" y="1993995"/>
            <a:ext cx="7620000" cy="3659188"/>
          </a:xfrm>
          <a:prstGeom prst="rect">
            <a:avLst/>
          </a:prstGeom>
          <a:noFill/>
          <a:ln>
            <a:noFill/>
          </a:ln>
        </p:spPr>
        <p:txBody>
          <a:bodyPr anchorCtr="0" anchor="t" bIns="45700" lIns="91425" spcFirstLastPara="1" rIns="91425" wrap="square" tIns="45700">
            <a:normAutofit fontScale="92500" lnSpcReduction="10000"/>
          </a:bodyPr>
          <a:lstStyle/>
          <a:p>
            <a:pPr indent="-228600" lvl="0" marL="228600" marR="0" rtl="0" algn="l">
              <a:lnSpc>
                <a:spcPct val="90000"/>
              </a:lnSpc>
              <a:spcBef>
                <a:spcPts val="0"/>
              </a:spcBef>
              <a:spcAft>
                <a:spcPts val="0"/>
              </a:spcAft>
              <a:buClr>
                <a:schemeClr val="dk2"/>
              </a:buClr>
              <a:buSzPct val="100000"/>
              <a:buFont typeface="Noto Sans Symbols"/>
              <a:buNone/>
            </a:pPr>
            <a:r>
              <a:rPr lang="en-US" sz="2400">
                <a:solidFill>
                  <a:schemeClr val="dk2"/>
                </a:solidFill>
                <a:latin typeface="Calibri"/>
                <a:ea typeface="Calibri"/>
                <a:cs typeface="Calibri"/>
                <a:sym typeface="Calibri"/>
              </a:rPr>
              <a:t>Raw speech signal</a:t>
            </a:r>
            <a:endParaRPr/>
          </a:p>
          <a:p>
            <a:pPr indent="-228600" lvl="2" marL="1143000" marR="0" rtl="0" algn="l">
              <a:lnSpc>
                <a:spcPct val="140000"/>
              </a:lnSpc>
              <a:spcBef>
                <a:spcPts val="500"/>
              </a:spcBef>
              <a:spcAft>
                <a:spcPts val="0"/>
              </a:spcAft>
              <a:buClr>
                <a:schemeClr val="dk1"/>
              </a:buClr>
              <a:buSzPct val="100000"/>
              <a:buFont typeface="Arial"/>
              <a:buChar char="•"/>
            </a:pPr>
            <a:r>
              <a:rPr b="1" i="0" lang="en-US" sz="1800" u="none" cap="none" strike="noStrike">
                <a:solidFill>
                  <a:schemeClr val="dk1"/>
                </a:solidFill>
                <a:latin typeface="Calibri"/>
                <a:ea typeface="Calibri"/>
                <a:cs typeface="Calibri"/>
                <a:sym typeface="Calibri"/>
              </a:rPr>
              <a:t>Speech recognition</a:t>
            </a:r>
            <a:endParaRPr/>
          </a:p>
          <a:p>
            <a:pPr indent="-228600" lvl="0" marL="228600" marR="0" rtl="0" algn="l">
              <a:lnSpc>
                <a:spcPct val="90000"/>
              </a:lnSpc>
              <a:spcBef>
                <a:spcPts val="1000"/>
              </a:spcBef>
              <a:spcAft>
                <a:spcPts val="0"/>
              </a:spcAft>
              <a:buClr>
                <a:schemeClr val="dk2"/>
              </a:buClr>
              <a:buSzPct val="100000"/>
              <a:buFont typeface="Noto Sans Symbols"/>
              <a:buNone/>
            </a:pPr>
            <a:r>
              <a:rPr lang="en-US" sz="2400">
                <a:solidFill>
                  <a:schemeClr val="dk2"/>
                </a:solidFill>
                <a:latin typeface="Calibri"/>
                <a:ea typeface="Calibri"/>
                <a:cs typeface="Calibri"/>
                <a:sym typeface="Calibri"/>
              </a:rPr>
              <a:t>Sequence of words spoken</a:t>
            </a:r>
            <a:endParaRPr/>
          </a:p>
          <a:p>
            <a:pPr indent="-228600" lvl="2" marL="1143000" marR="0" rtl="0" algn="l">
              <a:lnSpc>
                <a:spcPct val="130000"/>
              </a:lnSpc>
              <a:spcBef>
                <a:spcPts val="500"/>
              </a:spcBef>
              <a:spcAft>
                <a:spcPts val="0"/>
              </a:spcAft>
              <a:buClr>
                <a:schemeClr val="dk1"/>
              </a:buClr>
              <a:buSzPct val="100000"/>
              <a:buFont typeface="Arial"/>
              <a:buChar char="•"/>
            </a:pPr>
            <a:r>
              <a:rPr b="1" i="0" lang="en-US" sz="1800" u="none" cap="none" strike="noStrike">
                <a:solidFill>
                  <a:schemeClr val="dk1"/>
                </a:solidFill>
                <a:latin typeface="Calibri"/>
                <a:ea typeface="Calibri"/>
                <a:cs typeface="Calibri"/>
                <a:sym typeface="Calibri"/>
              </a:rPr>
              <a:t>Syntactic analysis</a:t>
            </a:r>
            <a:r>
              <a:rPr b="0" i="0" lang="en-US" sz="1800" u="none" cap="none" strike="noStrike">
                <a:solidFill>
                  <a:schemeClr val="dk1"/>
                </a:solidFill>
                <a:latin typeface="Calibri"/>
                <a:ea typeface="Calibri"/>
                <a:cs typeface="Calibri"/>
                <a:sym typeface="Calibri"/>
              </a:rPr>
              <a:t> using knowledge of the grammar</a:t>
            </a:r>
            <a:endParaRPr/>
          </a:p>
          <a:p>
            <a:pPr indent="-228600" lvl="0" marL="228600" marR="0" rtl="0" algn="l">
              <a:lnSpc>
                <a:spcPct val="90000"/>
              </a:lnSpc>
              <a:spcBef>
                <a:spcPts val="1000"/>
              </a:spcBef>
              <a:spcAft>
                <a:spcPts val="0"/>
              </a:spcAft>
              <a:buClr>
                <a:schemeClr val="dk2"/>
              </a:buClr>
              <a:buSzPct val="100000"/>
              <a:buFont typeface="Noto Sans Symbols"/>
              <a:buNone/>
            </a:pPr>
            <a:r>
              <a:rPr lang="en-US" sz="2400">
                <a:solidFill>
                  <a:schemeClr val="dk2"/>
                </a:solidFill>
                <a:latin typeface="Calibri"/>
                <a:ea typeface="Calibri"/>
                <a:cs typeface="Calibri"/>
                <a:sym typeface="Calibri"/>
              </a:rPr>
              <a:t>Structure of the sentence</a:t>
            </a:r>
            <a:endParaRPr/>
          </a:p>
          <a:p>
            <a:pPr indent="-228600" lvl="2" marL="1143000" marR="0" rtl="0" algn="l">
              <a:lnSpc>
                <a:spcPct val="160000"/>
              </a:lnSpc>
              <a:spcBef>
                <a:spcPts val="500"/>
              </a:spcBef>
              <a:spcAft>
                <a:spcPts val="0"/>
              </a:spcAft>
              <a:buClr>
                <a:schemeClr val="dk1"/>
              </a:buClr>
              <a:buSzPct val="100000"/>
              <a:buFont typeface="Arial"/>
              <a:buChar char="•"/>
            </a:pPr>
            <a:r>
              <a:rPr b="1" i="0" lang="en-US" sz="1800" u="none" cap="none" strike="noStrike">
                <a:solidFill>
                  <a:schemeClr val="dk1"/>
                </a:solidFill>
                <a:latin typeface="Calibri"/>
                <a:ea typeface="Calibri"/>
                <a:cs typeface="Calibri"/>
                <a:sym typeface="Calibri"/>
              </a:rPr>
              <a:t>Semantic analysis</a:t>
            </a:r>
            <a:r>
              <a:rPr b="0" i="0" lang="en-US" sz="1800" u="none" cap="none" strike="noStrike">
                <a:solidFill>
                  <a:schemeClr val="dk1"/>
                </a:solidFill>
                <a:latin typeface="Calibri"/>
                <a:ea typeface="Calibri"/>
                <a:cs typeface="Calibri"/>
                <a:sym typeface="Calibri"/>
              </a:rPr>
              <a:t> using info. about meaning of words</a:t>
            </a:r>
            <a:endParaRPr b="1" i="0" sz="1800" u="none" cap="none" strike="noStrike">
              <a:solidFill>
                <a:schemeClr val="dk1"/>
              </a:solidFill>
              <a:latin typeface="Calibri"/>
              <a:ea typeface="Calibri"/>
              <a:cs typeface="Calibri"/>
              <a:sym typeface="Calibri"/>
            </a:endParaRPr>
          </a:p>
          <a:p>
            <a:pPr indent="-228600" lvl="0" marL="228600" marR="0" rtl="0" algn="l">
              <a:lnSpc>
                <a:spcPct val="90000"/>
              </a:lnSpc>
              <a:spcBef>
                <a:spcPts val="1000"/>
              </a:spcBef>
              <a:spcAft>
                <a:spcPts val="0"/>
              </a:spcAft>
              <a:buClr>
                <a:schemeClr val="dk2"/>
              </a:buClr>
              <a:buSzPct val="100000"/>
              <a:buFont typeface="Noto Sans Symbols"/>
              <a:buNone/>
            </a:pPr>
            <a:r>
              <a:rPr lang="en-US" sz="2400">
                <a:solidFill>
                  <a:schemeClr val="dk2"/>
                </a:solidFill>
                <a:latin typeface="Calibri"/>
                <a:ea typeface="Calibri"/>
                <a:cs typeface="Calibri"/>
                <a:sym typeface="Calibri"/>
              </a:rPr>
              <a:t>Partial representation of meaning of sentence</a:t>
            </a:r>
            <a:endParaRPr/>
          </a:p>
          <a:p>
            <a:pPr indent="-228600" lvl="2" marL="1143000" marR="0" rtl="0" algn="l">
              <a:lnSpc>
                <a:spcPct val="150000"/>
              </a:lnSpc>
              <a:spcBef>
                <a:spcPts val="500"/>
              </a:spcBef>
              <a:spcAft>
                <a:spcPts val="0"/>
              </a:spcAft>
              <a:buClr>
                <a:schemeClr val="dk1"/>
              </a:buClr>
              <a:buSzPct val="100000"/>
              <a:buFont typeface="Arial"/>
              <a:buChar char="•"/>
            </a:pPr>
            <a:r>
              <a:rPr b="1" i="0" lang="en-US" sz="1800" u="none" cap="none" strike="noStrike">
                <a:solidFill>
                  <a:schemeClr val="dk1"/>
                </a:solidFill>
                <a:latin typeface="Calibri"/>
                <a:ea typeface="Calibri"/>
                <a:cs typeface="Calibri"/>
                <a:sym typeface="Calibri"/>
              </a:rPr>
              <a:t>Pragmatic analysis</a:t>
            </a:r>
            <a:r>
              <a:rPr b="0" i="0" lang="en-US" sz="1800" u="none" cap="none" strike="noStrike">
                <a:solidFill>
                  <a:schemeClr val="dk1"/>
                </a:solidFill>
                <a:latin typeface="Calibri"/>
                <a:ea typeface="Calibri"/>
                <a:cs typeface="Calibri"/>
                <a:sym typeface="Calibri"/>
              </a:rPr>
              <a:t> using info. about context</a:t>
            </a:r>
            <a:endParaRPr b="1" i="0" sz="1800" u="none" cap="none" strike="noStrike">
              <a:solidFill>
                <a:schemeClr val="dk1"/>
              </a:solidFill>
              <a:latin typeface="Calibri"/>
              <a:ea typeface="Calibri"/>
              <a:cs typeface="Calibri"/>
              <a:sym typeface="Calibri"/>
            </a:endParaRPr>
          </a:p>
          <a:p>
            <a:pPr indent="-228600" lvl="0" marL="228600" marR="0" rtl="0" algn="l">
              <a:lnSpc>
                <a:spcPct val="90000"/>
              </a:lnSpc>
              <a:spcBef>
                <a:spcPts val="1000"/>
              </a:spcBef>
              <a:spcAft>
                <a:spcPts val="0"/>
              </a:spcAft>
              <a:buClr>
                <a:schemeClr val="dk2"/>
              </a:buClr>
              <a:buSzPct val="100000"/>
              <a:buFont typeface="Noto Sans Symbols"/>
              <a:buNone/>
            </a:pPr>
            <a:r>
              <a:rPr lang="en-US" sz="2400">
                <a:solidFill>
                  <a:schemeClr val="dk2"/>
                </a:solidFill>
                <a:latin typeface="Calibri"/>
                <a:ea typeface="Calibri"/>
                <a:cs typeface="Calibri"/>
                <a:sym typeface="Calibri"/>
              </a:rPr>
              <a:t>Final representation of meaning of sentence</a:t>
            </a:r>
            <a:endParaRPr sz="2400">
              <a:solidFill>
                <a:schemeClr val="dk2"/>
              </a:solidFill>
              <a:latin typeface="Calibri"/>
              <a:ea typeface="Calibri"/>
              <a:cs typeface="Calibri"/>
              <a:sym typeface="Calibri"/>
            </a:endParaRPr>
          </a:p>
        </p:txBody>
      </p:sp>
      <p:cxnSp>
        <p:nvCxnSpPr>
          <p:cNvPr id="12366" name="Google Shape;12366;p87"/>
          <p:cNvCxnSpPr/>
          <p:nvPr/>
        </p:nvCxnSpPr>
        <p:spPr>
          <a:xfrm>
            <a:off x="2238268" y="2341606"/>
            <a:ext cx="0" cy="381000"/>
          </a:xfrm>
          <a:prstGeom prst="straightConnector1">
            <a:avLst/>
          </a:prstGeom>
          <a:noFill/>
          <a:ln cap="flat" cmpd="sng" w="25400">
            <a:solidFill>
              <a:schemeClr val="dk1"/>
            </a:solidFill>
            <a:prstDash val="solid"/>
            <a:round/>
            <a:headEnd len="med" w="med" type="none"/>
            <a:tailEnd len="med" w="med" type="triangle"/>
          </a:ln>
        </p:spPr>
      </p:cxnSp>
      <p:cxnSp>
        <p:nvCxnSpPr>
          <p:cNvPr id="12367" name="Google Shape;12367;p87"/>
          <p:cNvCxnSpPr/>
          <p:nvPr/>
        </p:nvCxnSpPr>
        <p:spPr>
          <a:xfrm>
            <a:off x="2238268" y="3165390"/>
            <a:ext cx="0" cy="381000"/>
          </a:xfrm>
          <a:prstGeom prst="straightConnector1">
            <a:avLst/>
          </a:prstGeom>
          <a:noFill/>
          <a:ln cap="flat" cmpd="sng" w="25400">
            <a:solidFill>
              <a:schemeClr val="dk1"/>
            </a:solidFill>
            <a:prstDash val="solid"/>
            <a:round/>
            <a:headEnd len="med" w="med" type="none"/>
            <a:tailEnd len="med" w="med" type="triangle"/>
          </a:ln>
        </p:spPr>
      </p:cxnSp>
      <p:cxnSp>
        <p:nvCxnSpPr>
          <p:cNvPr id="12368" name="Google Shape;12368;p87"/>
          <p:cNvCxnSpPr/>
          <p:nvPr/>
        </p:nvCxnSpPr>
        <p:spPr>
          <a:xfrm>
            <a:off x="2260558" y="3956223"/>
            <a:ext cx="0" cy="381000"/>
          </a:xfrm>
          <a:prstGeom prst="straightConnector1">
            <a:avLst/>
          </a:prstGeom>
          <a:noFill/>
          <a:ln cap="flat" cmpd="sng" w="25400">
            <a:solidFill>
              <a:schemeClr val="dk1"/>
            </a:solidFill>
            <a:prstDash val="solid"/>
            <a:round/>
            <a:headEnd len="med" w="med" type="none"/>
            <a:tailEnd len="med" w="med" type="triangle"/>
          </a:ln>
        </p:spPr>
      </p:cxnSp>
      <p:cxnSp>
        <p:nvCxnSpPr>
          <p:cNvPr id="12369" name="Google Shape;12369;p87"/>
          <p:cNvCxnSpPr/>
          <p:nvPr/>
        </p:nvCxnSpPr>
        <p:spPr>
          <a:xfrm>
            <a:off x="2260558" y="4763531"/>
            <a:ext cx="0" cy="381000"/>
          </a:xfrm>
          <a:prstGeom prst="straightConnector1">
            <a:avLst/>
          </a:prstGeom>
          <a:noFill/>
          <a:ln cap="flat" cmpd="sng" w="25400">
            <a:solidFill>
              <a:schemeClr val="dk1"/>
            </a:solidFill>
            <a:prstDash val="solid"/>
            <a:round/>
            <a:headEnd len="med" w="med" type="none"/>
            <a:tailEnd len="med" w="med" type="triangle"/>
          </a:ln>
        </p:spPr>
      </p:cxnSp>
    </p:spTree>
  </p:cSld>
  <p:clrMapOvr>
    <a:masterClrMapping/>
  </p:clrMapOvr>
</p:sld>
</file>

<file path=ppt/slides/slide8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73" name="Shape 12373"/>
        <p:cNvGrpSpPr/>
        <p:nvPr/>
      </p:nvGrpSpPr>
      <p:grpSpPr>
        <a:xfrm>
          <a:off x="0" y="0"/>
          <a:ext cx="0" cy="0"/>
          <a:chOff x="0" y="0"/>
          <a:chExt cx="0" cy="0"/>
        </a:xfrm>
      </p:grpSpPr>
      <p:sp>
        <p:nvSpPr>
          <p:cNvPr id="12374" name="Google Shape;12374;p88"/>
          <p:cNvSpPr/>
          <p:nvPr/>
        </p:nvSpPr>
        <p:spPr>
          <a:xfrm>
            <a:off x="5233078" y="5247223"/>
            <a:ext cx="2286000" cy="381000"/>
          </a:xfrm>
          <a:prstGeom prst="rect">
            <a:avLst/>
          </a:prstGeom>
          <a:solidFill>
            <a:srgbClr val="CCFF99"/>
          </a:solidFill>
          <a:ln cap="flat" cmpd="sng" w="9525">
            <a:solidFill>
              <a:schemeClr val="dk1"/>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75" name="Google Shape;12375;p88"/>
          <p:cNvSpPr/>
          <p:nvPr/>
        </p:nvSpPr>
        <p:spPr>
          <a:xfrm>
            <a:off x="5233078" y="4256623"/>
            <a:ext cx="2286000" cy="381000"/>
          </a:xfrm>
          <a:prstGeom prst="rect">
            <a:avLst/>
          </a:prstGeom>
          <a:solidFill>
            <a:srgbClr val="CCFF99"/>
          </a:solidFill>
          <a:ln cap="flat" cmpd="sng" w="9525">
            <a:solidFill>
              <a:schemeClr val="dk1"/>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76" name="Google Shape;12376;p88"/>
          <p:cNvSpPr/>
          <p:nvPr/>
        </p:nvSpPr>
        <p:spPr>
          <a:xfrm>
            <a:off x="5233078" y="3494623"/>
            <a:ext cx="2286000" cy="381000"/>
          </a:xfrm>
          <a:prstGeom prst="rect">
            <a:avLst/>
          </a:prstGeom>
          <a:solidFill>
            <a:srgbClr val="CCFF99"/>
          </a:solidFill>
          <a:ln cap="flat" cmpd="sng" w="9525">
            <a:solidFill>
              <a:schemeClr val="dk1"/>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77" name="Google Shape;12377;p88"/>
          <p:cNvSpPr/>
          <p:nvPr/>
        </p:nvSpPr>
        <p:spPr>
          <a:xfrm>
            <a:off x="5233078" y="2808823"/>
            <a:ext cx="2286000" cy="381000"/>
          </a:xfrm>
          <a:prstGeom prst="rect">
            <a:avLst/>
          </a:prstGeom>
          <a:solidFill>
            <a:srgbClr val="CCFF99"/>
          </a:solidFill>
          <a:ln cap="flat" cmpd="sng" w="9525">
            <a:solidFill>
              <a:schemeClr val="dk1"/>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78" name="Google Shape;12378;p88"/>
          <p:cNvSpPr txBox="1"/>
          <p:nvPr/>
        </p:nvSpPr>
        <p:spPr>
          <a:xfrm>
            <a:off x="2003854" y="1734097"/>
            <a:ext cx="8229600" cy="4761156"/>
          </a:xfrm>
          <a:prstGeom prst="rect">
            <a:avLst/>
          </a:prstGeom>
          <a:noFill/>
          <a:ln>
            <a:noFill/>
          </a:ln>
        </p:spPr>
        <p:txBody>
          <a:bodyPr anchorCtr="0" anchor="t" bIns="45700" lIns="91425" spcFirstLastPara="1" rIns="91425" wrap="square" tIns="45700">
            <a:normAutofit fontScale="92500" lnSpcReduction="20000"/>
          </a:bodyPr>
          <a:lstStyle/>
          <a:p>
            <a:pPr indent="0" lvl="0" marL="0" marR="0" rtl="0" algn="l">
              <a:lnSpc>
                <a:spcPct val="80000"/>
              </a:lnSpc>
              <a:spcBef>
                <a:spcPts val="0"/>
              </a:spcBef>
              <a:spcAft>
                <a:spcPts val="0"/>
              </a:spcAft>
              <a:buClr>
                <a:schemeClr val="dk1"/>
              </a:buClr>
              <a:buSzPct val="100000"/>
              <a:buFont typeface="Arial"/>
              <a:buNone/>
            </a:pPr>
            <a:r>
              <a:rPr lang="en-US" sz="2000">
                <a:solidFill>
                  <a:schemeClr val="dk1"/>
                </a:solidFill>
                <a:latin typeface="Calibri"/>
                <a:ea typeface="Calibri"/>
                <a:cs typeface="Calibri"/>
                <a:sym typeface="Calibri"/>
              </a:rPr>
              <a:t>Input/Output data      	            Processing stage     Other data used</a:t>
            </a:r>
            <a:endParaRPr/>
          </a:p>
          <a:p>
            <a:pPr indent="0" lvl="0" marL="0" marR="0" rtl="0" algn="l">
              <a:lnSpc>
                <a:spcPct val="80000"/>
              </a:lnSpc>
              <a:spcBef>
                <a:spcPts val="1000"/>
              </a:spcBef>
              <a:spcAft>
                <a:spcPts val="0"/>
              </a:spcAft>
              <a:buClr>
                <a:schemeClr val="dk1"/>
              </a:buClr>
              <a:buSzPct val="100000"/>
              <a:buFont typeface="Arial"/>
              <a:buNone/>
            </a:pPr>
            <a:r>
              <a:t/>
            </a:r>
            <a:endParaRPr sz="2000">
              <a:solidFill>
                <a:schemeClr val="dk1"/>
              </a:solidFill>
              <a:latin typeface="Calibri"/>
              <a:ea typeface="Calibri"/>
              <a:cs typeface="Calibri"/>
              <a:sym typeface="Calibri"/>
            </a:endParaRPr>
          </a:p>
          <a:p>
            <a:pPr indent="-228600" lvl="0" marL="228600" marR="0" rtl="0" algn="l">
              <a:lnSpc>
                <a:spcPct val="150000"/>
              </a:lnSpc>
              <a:spcBef>
                <a:spcPts val="1000"/>
              </a:spcBef>
              <a:spcAft>
                <a:spcPts val="0"/>
              </a:spcAft>
              <a:buClr>
                <a:schemeClr val="dk1"/>
              </a:buClr>
              <a:buSzPct val="100000"/>
              <a:buFont typeface="Noto Sans Symbols"/>
              <a:buNone/>
            </a:pPr>
            <a:r>
              <a:rPr b="1" i="1" lang="en-US" sz="1800">
                <a:solidFill>
                  <a:schemeClr val="dk1"/>
                </a:solidFill>
                <a:latin typeface="Calibri"/>
                <a:ea typeface="Calibri"/>
                <a:cs typeface="Calibri"/>
                <a:sym typeface="Calibri"/>
              </a:rPr>
              <a:t>Frequency spectrogram</a:t>
            </a:r>
            <a:r>
              <a:rPr lang="en-US" sz="1800">
                <a:solidFill>
                  <a:schemeClr val="dk1"/>
                </a:solidFill>
                <a:latin typeface="Calibri"/>
                <a:ea typeface="Calibri"/>
                <a:cs typeface="Calibri"/>
                <a:sym typeface="Calibri"/>
              </a:rPr>
              <a:t>				freq. of diff.</a:t>
            </a:r>
            <a:endParaRPr i="1" sz="1800">
              <a:solidFill>
                <a:schemeClr val="dk1"/>
              </a:solidFill>
              <a:latin typeface="Calibri"/>
              <a:ea typeface="Calibri"/>
              <a:cs typeface="Calibri"/>
              <a:sym typeface="Calibri"/>
            </a:endParaRPr>
          </a:p>
          <a:p>
            <a:pPr indent="-228600" lvl="0" marL="228600" marR="0" rtl="0" algn="l">
              <a:lnSpc>
                <a:spcPct val="80000"/>
              </a:lnSpc>
              <a:spcBef>
                <a:spcPts val="1000"/>
              </a:spcBef>
              <a:spcAft>
                <a:spcPts val="0"/>
              </a:spcAft>
              <a:buClr>
                <a:schemeClr val="dk1"/>
              </a:buClr>
              <a:buSzPct val="100000"/>
              <a:buFont typeface="Noto Sans Symbols"/>
              <a:buNone/>
            </a:pPr>
            <a:r>
              <a:rPr i="1" lang="en-US" sz="1800">
                <a:solidFill>
                  <a:schemeClr val="dk1"/>
                </a:solidFill>
                <a:latin typeface="Calibri"/>
                <a:ea typeface="Calibri"/>
                <a:cs typeface="Calibri"/>
                <a:sym typeface="Calibri"/>
              </a:rPr>
              <a:t>                                        		</a:t>
            </a:r>
            <a:r>
              <a:rPr b="1" lang="en-US" sz="1800">
                <a:solidFill>
                  <a:schemeClr val="dk1"/>
                </a:solidFill>
                <a:latin typeface="Calibri"/>
                <a:ea typeface="Calibri"/>
                <a:cs typeface="Calibri"/>
                <a:sym typeface="Calibri"/>
              </a:rPr>
              <a:t>speech recognition	          </a:t>
            </a:r>
            <a:r>
              <a:rPr lang="en-US" sz="1800">
                <a:solidFill>
                  <a:schemeClr val="dk1"/>
                </a:solidFill>
                <a:latin typeface="Calibri"/>
                <a:ea typeface="Calibri"/>
                <a:cs typeface="Calibri"/>
                <a:sym typeface="Calibri"/>
              </a:rPr>
              <a:t>sounds</a:t>
            </a:r>
            <a:endParaRPr/>
          </a:p>
          <a:p>
            <a:pPr indent="-228600" lvl="0" marL="228600" marR="0" rtl="0" algn="l">
              <a:lnSpc>
                <a:spcPct val="140000"/>
              </a:lnSpc>
              <a:spcBef>
                <a:spcPts val="1000"/>
              </a:spcBef>
              <a:spcAft>
                <a:spcPts val="0"/>
              </a:spcAft>
              <a:buClr>
                <a:schemeClr val="dk1"/>
              </a:buClr>
              <a:buSzPct val="100000"/>
              <a:buFont typeface="Noto Sans Symbols"/>
              <a:buNone/>
            </a:pPr>
            <a:r>
              <a:rPr b="1" i="1" lang="en-US" sz="1800">
                <a:solidFill>
                  <a:schemeClr val="dk1"/>
                </a:solidFill>
                <a:latin typeface="Calibri"/>
                <a:ea typeface="Calibri"/>
                <a:cs typeface="Calibri"/>
                <a:sym typeface="Calibri"/>
              </a:rPr>
              <a:t>Word sequence</a:t>
            </a:r>
            <a:r>
              <a:rPr lang="en-US" sz="1800">
                <a:solidFill>
                  <a:schemeClr val="dk1"/>
                </a:solidFill>
                <a:latin typeface="Calibri"/>
                <a:ea typeface="Calibri"/>
                <a:cs typeface="Calibri"/>
                <a:sym typeface="Calibri"/>
              </a:rPr>
              <a:t>					grammar of</a:t>
            </a:r>
            <a:endParaRPr/>
          </a:p>
          <a:p>
            <a:pPr indent="-228600" lvl="0" marL="228600" marR="0" rtl="0" algn="l">
              <a:lnSpc>
                <a:spcPct val="80000"/>
              </a:lnSpc>
              <a:spcBef>
                <a:spcPts val="1000"/>
              </a:spcBef>
              <a:spcAft>
                <a:spcPts val="0"/>
              </a:spcAft>
              <a:buClr>
                <a:schemeClr val="dk1"/>
              </a:buClr>
              <a:buSzPct val="100000"/>
              <a:buFont typeface="Noto Sans Symbols"/>
              <a:buNone/>
            </a:pPr>
            <a:r>
              <a:rPr lang="en-US" sz="1800">
                <a:solidFill>
                  <a:schemeClr val="dk1"/>
                </a:solidFill>
                <a:latin typeface="Calibri"/>
                <a:ea typeface="Calibri"/>
                <a:cs typeface="Calibri"/>
                <a:sym typeface="Calibri"/>
              </a:rPr>
              <a:t> “He loves Mary”             		</a:t>
            </a:r>
            <a:r>
              <a:rPr b="1" lang="en-US" sz="1800">
                <a:solidFill>
                  <a:schemeClr val="dk1"/>
                </a:solidFill>
                <a:latin typeface="Calibri"/>
                <a:ea typeface="Calibri"/>
                <a:cs typeface="Calibri"/>
                <a:sym typeface="Calibri"/>
              </a:rPr>
              <a:t>syntactic analysis</a:t>
            </a:r>
            <a:r>
              <a:rPr lang="en-US" sz="1800">
                <a:solidFill>
                  <a:schemeClr val="dk1"/>
                </a:solidFill>
                <a:latin typeface="Calibri"/>
                <a:ea typeface="Calibri"/>
                <a:cs typeface="Calibri"/>
                <a:sym typeface="Calibri"/>
              </a:rPr>
              <a:t>	         language</a:t>
            </a:r>
            <a:endParaRPr/>
          </a:p>
          <a:p>
            <a:pPr indent="-228600" lvl="0" marL="228600" marR="0" rtl="0" algn="l">
              <a:lnSpc>
                <a:spcPct val="170000"/>
              </a:lnSpc>
              <a:spcBef>
                <a:spcPts val="1000"/>
              </a:spcBef>
              <a:spcAft>
                <a:spcPts val="0"/>
              </a:spcAft>
              <a:buClr>
                <a:schemeClr val="dk1"/>
              </a:buClr>
              <a:buSzPct val="100000"/>
              <a:buFont typeface="Noto Sans Symbols"/>
              <a:buNone/>
            </a:pPr>
            <a:r>
              <a:rPr b="1" i="1" lang="en-US" sz="1800">
                <a:solidFill>
                  <a:schemeClr val="dk1"/>
                </a:solidFill>
                <a:latin typeface="Calibri"/>
                <a:ea typeface="Calibri"/>
                <a:cs typeface="Calibri"/>
                <a:sym typeface="Calibri"/>
              </a:rPr>
              <a:t>Sentence structur</a:t>
            </a:r>
            <a:r>
              <a:rPr b="1" i="1" lang="en-US" sz="1800">
                <a:solidFill>
                  <a:schemeClr val="dk1"/>
                </a:solidFill>
                <a:latin typeface="Calibri"/>
                <a:ea typeface="Calibri"/>
                <a:cs typeface="Calibri"/>
                <a:sym typeface="Calibri"/>
              </a:rPr>
              <a:t>e</a:t>
            </a:r>
            <a:r>
              <a:rPr lang="en-US" sz="1800">
                <a:solidFill>
                  <a:schemeClr val="dk1"/>
                </a:solidFill>
                <a:latin typeface="Calibri"/>
                <a:ea typeface="Calibri"/>
                <a:cs typeface="Calibri"/>
                <a:sym typeface="Calibri"/>
              </a:rPr>
              <a:t>					</a:t>
            </a:r>
            <a:r>
              <a:rPr lang="en-US" sz="1800">
                <a:solidFill>
                  <a:schemeClr val="dk1"/>
                </a:solidFill>
                <a:latin typeface="Calibri"/>
                <a:ea typeface="Calibri"/>
                <a:cs typeface="Calibri"/>
                <a:sym typeface="Calibri"/>
              </a:rPr>
              <a:t>meanings of</a:t>
            </a:r>
            <a:endParaRPr/>
          </a:p>
          <a:p>
            <a:pPr indent="-228600" lvl="0" marL="228600" marR="0" rtl="0" algn="l">
              <a:lnSpc>
                <a:spcPct val="80000"/>
              </a:lnSpc>
              <a:spcBef>
                <a:spcPts val="1000"/>
              </a:spcBef>
              <a:spcAft>
                <a:spcPts val="0"/>
              </a:spcAft>
              <a:buClr>
                <a:schemeClr val="dk1"/>
              </a:buClr>
              <a:buSzPct val="100000"/>
              <a:buFont typeface="Noto Sans Symbols"/>
              <a:buNone/>
            </a:pPr>
            <a:r>
              <a:rPr lang="en-US" sz="1800">
                <a:solidFill>
                  <a:schemeClr val="dk1"/>
                </a:solidFill>
                <a:latin typeface="Calibri"/>
                <a:ea typeface="Calibri"/>
                <a:cs typeface="Calibri"/>
                <a:sym typeface="Calibri"/>
              </a:rPr>
              <a:t>					</a:t>
            </a:r>
            <a:r>
              <a:rPr b="1" lang="en-US" sz="1800">
                <a:solidFill>
                  <a:schemeClr val="dk1"/>
                </a:solidFill>
                <a:latin typeface="Calibri"/>
                <a:ea typeface="Calibri"/>
                <a:cs typeface="Calibri"/>
                <a:sym typeface="Calibri"/>
              </a:rPr>
              <a:t>semantic analysis</a:t>
            </a:r>
            <a:r>
              <a:rPr lang="en-US" sz="1800">
                <a:solidFill>
                  <a:schemeClr val="dk1"/>
                </a:solidFill>
                <a:latin typeface="Calibri"/>
                <a:ea typeface="Calibri"/>
                <a:cs typeface="Calibri"/>
                <a:sym typeface="Calibri"/>
              </a:rPr>
              <a:t>	          words</a:t>
            </a:r>
            <a:endParaRPr/>
          </a:p>
          <a:p>
            <a:pPr indent="-228600" lvl="0" marL="228600" marR="0" rtl="0" algn="l">
              <a:lnSpc>
                <a:spcPct val="80000"/>
              </a:lnSpc>
              <a:spcBef>
                <a:spcPts val="1000"/>
              </a:spcBef>
              <a:spcAft>
                <a:spcPts val="0"/>
              </a:spcAft>
              <a:buClr>
                <a:schemeClr val="dk1"/>
              </a:buClr>
              <a:buSzPct val="100000"/>
              <a:buFont typeface="Noto Sans Symbols"/>
              <a:buNone/>
            </a:pPr>
            <a:r>
              <a:rPr lang="en-US" sz="1800">
                <a:solidFill>
                  <a:schemeClr val="dk1"/>
                </a:solidFill>
                <a:latin typeface="Calibri"/>
                <a:ea typeface="Calibri"/>
                <a:cs typeface="Calibri"/>
                <a:sym typeface="Calibri"/>
              </a:rPr>
              <a:t>  He  loves  Mary</a:t>
            </a:r>
            <a:endParaRPr/>
          </a:p>
          <a:p>
            <a:pPr indent="-228600" lvl="0" marL="228600" marR="0" rtl="0" algn="l">
              <a:lnSpc>
                <a:spcPct val="130000"/>
              </a:lnSpc>
              <a:spcBef>
                <a:spcPts val="1000"/>
              </a:spcBef>
              <a:spcAft>
                <a:spcPts val="0"/>
              </a:spcAft>
              <a:buClr>
                <a:schemeClr val="dk1"/>
              </a:buClr>
              <a:buSzPct val="100000"/>
              <a:buFont typeface="Noto Sans Symbols"/>
              <a:buNone/>
            </a:pPr>
            <a:r>
              <a:rPr b="1" i="1" lang="en-US" sz="1800">
                <a:solidFill>
                  <a:schemeClr val="dk1"/>
                </a:solidFill>
                <a:latin typeface="Calibri"/>
                <a:ea typeface="Calibri"/>
                <a:cs typeface="Calibri"/>
                <a:sym typeface="Calibri"/>
              </a:rPr>
              <a:t>Partial Meaning</a:t>
            </a:r>
            <a:r>
              <a:rPr i="1" lang="en-US" sz="1800">
                <a:solidFill>
                  <a:schemeClr val="dk1"/>
                </a:solidFill>
                <a:latin typeface="Calibri"/>
                <a:ea typeface="Calibri"/>
                <a:cs typeface="Calibri"/>
                <a:sym typeface="Calibri"/>
              </a:rPr>
              <a:t>	</a:t>
            </a:r>
            <a:r>
              <a:rPr lang="en-US" sz="1800">
                <a:solidFill>
                  <a:schemeClr val="dk1"/>
                </a:solidFill>
                <a:latin typeface="Calibri"/>
                <a:ea typeface="Calibri"/>
                <a:cs typeface="Calibri"/>
                <a:sym typeface="Calibri"/>
              </a:rPr>
              <a:t>				context of</a:t>
            </a:r>
            <a:endParaRPr/>
          </a:p>
          <a:p>
            <a:pPr indent="-228600" lvl="0" marL="228600" marR="0" rtl="0" algn="l">
              <a:lnSpc>
                <a:spcPct val="80000"/>
              </a:lnSpc>
              <a:spcBef>
                <a:spcPts val="1000"/>
              </a:spcBef>
              <a:spcAft>
                <a:spcPts val="0"/>
              </a:spcAft>
              <a:buClr>
                <a:schemeClr val="dk1"/>
              </a:buClr>
              <a:buSzPct val="100000"/>
              <a:buFont typeface="Noto Sans Symbols"/>
              <a:buNone/>
            </a:pPr>
            <a:r>
              <a:rPr lang="en-US" sz="1800">
                <a:solidFill>
                  <a:schemeClr val="dk1"/>
                </a:solidFill>
                <a:latin typeface="Noto Sans Symbols"/>
                <a:ea typeface="Noto Sans Symbols"/>
                <a:cs typeface="Noto Sans Symbols"/>
                <a:sym typeface="Noto Sans Symbols"/>
              </a:rPr>
              <a:t>  Ξ</a:t>
            </a:r>
            <a:r>
              <a:rPr lang="en-US" sz="1800">
                <a:solidFill>
                  <a:schemeClr val="dk1"/>
                </a:solidFill>
                <a:latin typeface="Calibri"/>
                <a:ea typeface="Calibri"/>
                <a:cs typeface="Calibri"/>
                <a:sym typeface="Calibri"/>
              </a:rPr>
              <a:t>x loves(x,mary)            		</a:t>
            </a:r>
            <a:r>
              <a:rPr b="1" lang="en-US" sz="1800">
                <a:solidFill>
                  <a:schemeClr val="dk1"/>
                </a:solidFill>
                <a:latin typeface="Calibri"/>
                <a:ea typeface="Calibri"/>
                <a:cs typeface="Calibri"/>
                <a:sym typeface="Calibri"/>
              </a:rPr>
              <a:t>pragmatics</a:t>
            </a:r>
            <a:r>
              <a:rPr lang="en-US" sz="1800">
                <a:solidFill>
                  <a:schemeClr val="dk1"/>
                </a:solidFill>
                <a:latin typeface="Calibri"/>
                <a:ea typeface="Calibri"/>
                <a:cs typeface="Calibri"/>
                <a:sym typeface="Calibri"/>
              </a:rPr>
              <a:t>	          utterance</a:t>
            </a:r>
            <a:endParaRPr/>
          </a:p>
          <a:p>
            <a:pPr indent="-228600" lvl="0" marL="228600" marR="0" rtl="0" algn="l">
              <a:lnSpc>
                <a:spcPct val="170000"/>
              </a:lnSpc>
              <a:spcBef>
                <a:spcPts val="1000"/>
              </a:spcBef>
              <a:spcAft>
                <a:spcPts val="0"/>
              </a:spcAft>
              <a:buClr>
                <a:schemeClr val="dk1"/>
              </a:buClr>
              <a:buSzPct val="100000"/>
              <a:buFont typeface="Noto Sans Symbols"/>
              <a:buNone/>
            </a:pPr>
            <a:r>
              <a:rPr b="1" i="1" lang="en-US" sz="1800">
                <a:solidFill>
                  <a:schemeClr val="dk1"/>
                </a:solidFill>
                <a:latin typeface="Calibri"/>
                <a:ea typeface="Calibri"/>
                <a:cs typeface="Calibri"/>
                <a:sym typeface="Calibri"/>
              </a:rPr>
              <a:t>Sentence meaning</a:t>
            </a:r>
            <a:endParaRPr b="1" sz="1800">
              <a:solidFill>
                <a:schemeClr val="dk1"/>
              </a:solidFill>
              <a:latin typeface="Calibri"/>
              <a:ea typeface="Calibri"/>
              <a:cs typeface="Calibri"/>
              <a:sym typeface="Calibri"/>
            </a:endParaRPr>
          </a:p>
          <a:p>
            <a:pPr indent="-228600" lvl="0" marL="228600" marR="0" rtl="0" algn="l">
              <a:lnSpc>
                <a:spcPct val="80000"/>
              </a:lnSpc>
              <a:spcBef>
                <a:spcPts val="1000"/>
              </a:spcBef>
              <a:spcAft>
                <a:spcPts val="0"/>
              </a:spcAft>
              <a:buClr>
                <a:schemeClr val="dk1"/>
              </a:buClr>
              <a:buSzPct val="100000"/>
              <a:buFont typeface="Noto Sans Symbols"/>
              <a:buNone/>
            </a:pPr>
            <a:r>
              <a:rPr lang="en-US" sz="1800">
                <a:solidFill>
                  <a:schemeClr val="dk1"/>
                </a:solidFill>
                <a:latin typeface="Calibri"/>
                <a:ea typeface="Calibri"/>
                <a:cs typeface="Calibri"/>
                <a:sym typeface="Calibri"/>
              </a:rPr>
              <a:t>  loves(john,mary)</a:t>
            </a:r>
            <a:endParaRPr i="1" sz="1800">
              <a:solidFill>
                <a:schemeClr val="dk1"/>
              </a:solidFill>
              <a:latin typeface="Calibri"/>
              <a:ea typeface="Calibri"/>
              <a:cs typeface="Calibri"/>
              <a:sym typeface="Calibri"/>
            </a:endParaRPr>
          </a:p>
        </p:txBody>
      </p:sp>
      <p:sp>
        <p:nvSpPr>
          <p:cNvPr id="12379" name="Google Shape;12379;p88"/>
          <p:cNvSpPr/>
          <p:nvPr/>
        </p:nvSpPr>
        <p:spPr>
          <a:xfrm>
            <a:off x="500415" y="1218851"/>
            <a:ext cx="11377454" cy="43088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Natural Language Understanding: (Cntd.)</a:t>
            </a:r>
            <a:endParaRPr/>
          </a:p>
        </p:txBody>
      </p:sp>
      <p:sp>
        <p:nvSpPr>
          <p:cNvPr id="12380" name="Google Shape;12380;p88"/>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2381" name="Google Shape;12381;p88"/>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2382" name="Google Shape;12382;p88"/>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2383" name="Google Shape;12383;p88"/>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Natural Language Processing (Cntd.)</a:t>
            </a:r>
            <a:endParaRPr/>
          </a:p>
        </p:txBody>
      </p:sp>
      <p:grpSp>
        <p:nvGrpSpPr>
          <p:cNvPr id="12384" name="Google Shape;12384;p88"/>
          <p:cNvGrpSpPr/>
          <p:nvPr/>
        </p:nvGrpSpPr>
        <p:grpSpPr>
          <a:xfrm flipH="1">
            <a:off x="500415" y="164589"/>
            <a:ext cx="987415" cy="917986"/>
            <a:chOff x="5269706" y="2450306"/>
            <a:chExt cx="1654493" cy="1950720"/>
          </a:xfrm>
        </p:grpSpPr>
        <p:sp>
          <p:nvSpPr>
            <p:cNvPr id="12385" name="Google Shape;12385;p88"/>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86" name="Google Shape;12386;p88"/>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87" name="Google Shape;12387;p88"/>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88" name="Google Shape;12388;p88"/>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89" name="Google Shape;12389;p88"/>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90" name="Google Shape;12390;p88"/>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91" name="Google Shape;12391;p88"/>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92" name="Google Shape;12392;p88"/>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93" name="Google Shape;12393;p88"/>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94" name="Google Shape;12394;p88"/>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95" name="Google Shape;12395;p88"/>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96" name="Google Shape;12396;p88"/>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97" name="Google Shape;12397;p88"/>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98" name="Google Shape;12398;p88"/>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399" name="Google Shape;12399;p88"/>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00" name="Google Shape;12400;p88"/>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01" name="Google Shape;12401;p88"/>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02" name="Google Shape;12402;p88"/>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03" name="Google Shape;12403;p88"/>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04" name="Google Shape;12404;p88"/>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05" name="Google Shape;12405;p88"/>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06" name="Google Shape;12406;p88"/>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07" name="Google Shape;12407;p88"/>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08" name="Google Shape;12408;p88"/>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09" name="Google Shape;12409;p88"/>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10" name="Google Shape;12410;p88"/>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11" name="Google Shape;12411;p88"/>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12" name="Google Shape;12412;p88"/>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13" name="Google Shape;12413;p88"/>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14" name="Google Shape;12414;p88"/>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15" name="Google Shape;12415;p88"/>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16" name="Google Shape;12416;p88"/>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17" name="Google Shape;12417;p88"/>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18" name="Google Shape;12418;p88"/>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19" name="Google Shape;12419;p88"/>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20" name="Google Shape;12420;p88"/>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21" name="Google Shape;12421;p88"/>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22" name="Google Shape;12422;p88"/>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23" name="Google Shape;12423;p88"/>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24" name="Google Shape;12424;p88"/>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25" name="Google Shape;12425;p88"/>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26" name="Google Shape;12426;p88"/>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27" name="Google Shape;12427;p88"/>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28" name="Google Shape;12428;p88"/>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29" name="Google Shape;12429;p88"/>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30" name="Google Shape;12430;p88"/>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31" name="Google Shape;12431;p88"/>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32" name="Google Shape;12432;p88"/>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33" name="Google Shape;12433;p88"/>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34" name="Google Shape;12434;p88"/>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35" name="Google Shape;12435;p88"/>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36" name="Google Shape;12436;p88"/>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37" name="Google Shape;12437;p88"/>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38" name="Google Shape;12438;p88"/>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39" name="Google Shape;12439;p88"/>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40" name="Google Shape;12440;p88"/>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41" name="Google Shape;12441;p88"/>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42" name="Google Shape;12442;p88"/>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43" name="Google Shape;12443;p88"/>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44" name="Google Shape;12444;p88"/>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45" name="Google Shape;12445;p88"/>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46" name="Google Shape;12446;p88"/>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47" name="Google Shape;12447;p88"/>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48" name="Google Shape;12448;p88"/>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49" name="Google Shape;12449;p88"/>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50" name="Google Shape;12450;p88"/>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51" name="Google Shape;12451;p88"/>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52" name="Google Shape;12452;p88"/>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53" name="Google Shape;12453;p88"/>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54" name="Google Shape;12454;p88"/>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55" name="Google Shape;12455;p88"/>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56" name="Google Shape;12456;p88"/>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57" name="Google Shape;12457;p88"/>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58" name="Google Shape;12458;p88"/>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59" name="Google Shape;12459;p88"/>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60" name="Google Shape;12460;p88"/>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61" name="Google Shape;12461;p88"/>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62" name="Google Shape;12462;p88"/>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63" name="Google Shape;12463;p88"/>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64" name="Google Shape;12464;p88"/>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65" name="Google Shape;12465;p88"/>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66" name="Google Shape;12466;p88"/>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67" name="Google Shape;12467;p88"/>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68" name="Google Shape;12468;p88"/>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69" name="Google Shape;12469;p88"/>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70" name="Google Shape;12470;p88"/>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71" name="Google Shape;12471;p88"/>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72" name="Google Shape;12472;p88"/>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73" name="Google Shape;12473;p88"/>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74" name="Google Shape;12474;p88"/>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75" name="Google Shape;12475;p88"/>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76" name="Google Shape;12476;p88"/>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77" name="Google Shape;12477;p88"/>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78" name="Google Shape;12478;p88"/>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79" name="Google Shape;12479;p88"/>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80" name="Google Shape;12480;p88"/>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81" name="Google Shape;12481;p88"/>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82" name="Google Shape;12482;p88"/>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83" name="Google Shape;12483;p88"/>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84" name="Google Shape;12484;p88"/>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85" name="Google Shape;12485;p88"/>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86" name="Google Shape;12486;p88"/>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87" name="Google Shape;12487;p88"/>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88" name="Google Shape;12488;p88"/>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89" name="Google Shape;12489;p88"/>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90" name="Google Shape;12490;p88"/>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91" name="Google Shape;12491;p88"/>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92" name="Google Shape;12492;p88"/>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93" name="Google Shape;12493;p88"/>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94" name="Google Shape;12494;p88"/>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95" name="Google Shape;12495;p88"/>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96" name="Google Shape;12496;p88"/>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97" name="Google Shape;12497;p88"/>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98" name="Google Shape;12498;p88"/>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499" name="Google Shape;12499;p88"/>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00" name="Google Shape;12500;p88"/>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01" name="Google Shape;12501;p88"/>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02" name="Google Shape;12502;p88"/>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03" name="Google Shape;12503;p88"/>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04" name="Google Shape;12504;p88"/>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05" name="Google Shape;12505;p88"/>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06" name="Google Shape;12506;p88"/>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07" name="Google Shape;12507;p88"/>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08" name="Google Shape;12508;p88"/>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09" name="Google Shape;12509;p88"/>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10" name="Google Shape;12510;p88"/>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11" name="Google Shape;12511;p88"/>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cxnSp>
        <p:nvCxnSpPr>
          <p:cNvPr id="12512" name="Google Shape;12512;p88"/>
          <p:cNvCxnSpPr/>
          <p:nvPr/>
        </p:nvCxnSpPr>
        <p:spPr>
          <a:xfrm flipH="1">
            <a:off x="2308654" y="4250443"/>
            <a:ext cx="457200" cy="152400"/>
          </a:xfrm>
          <a:prstGeom prst="straightConnector1">
            <a:avLst/>
          </a:prstGeom>
          <a:noFill/>
          <a:ln cap="flat" cmpd="sng" w="9525">
            <a:solidFill>
              <a:schemeClr val="dk1"/>
            </a:solidFill>
            <a:prstDash val="solid"/>
            <a:round/>
            <a:headEnd len="med" w="med" type="none"/>
            <a:tailEnd len="med" w="med" type="none"/>
          </a:ln>
        </p:spPr>
      </p:cxnSp>
      <p:cxnSp>
        <p:nvCxnSpPr>
          <p:cNvPr id="12513" name="Google Shape;12513;p88"/>
          <p:cNvCxnSpPr/>
          <p:nvPr/>
        </p:nvCxnSpPr>
        <p:spPr>
          <a:xfrm>
            <a:off x="2765854" y="4250443"/>
            <a:ext cx="609600" cy="304800"/>
          </a:xfrm>
          <a:prstGeom prst="straightConnector1">
            <a:avLst/>
          </a:prstGeom>
          <a:noFill/>
          <a:ln cap="flat" cmpd="sng" w="9525">
            <a:solidFill>
              <a:schemeClr val="dk1"/>
            </a:solidFill>
            <a:prstDash val="solid"/>
            <a:round/>
            <a:headEnd len="med" w="med" type="none"/>
            <a:tailEnd len="med" w="med" type="none"/>
          </a:ln>
        </p:spPr>
      </p:cxnSp>
      <p:cxnSp>
        <p:nvCxnSpPr>
          <p:cNvPr id="12514" name="Google Shape;12514;p88"/>
          <p:cNvCxnSpPr/>
          <p:nvPr/>
        </p:nvCxnSpPr>
        <p:spPr>
          <a:xfrm flipH="1">
            <a:off x="2961502" y="4427557"/>
            <a:ext cx="152400" cy="152400"/>
          </a:xfrm>
          <a:prstGeom prst="straightConnector1">
            <a:avLst/>
          </a:prstGeom>
          <a:noFill/>
          <a:ln cap="flat" cmpd="sng" w="9525">
            <a:solidFill>
              <a:schemeClr val="dk1"/>
            </a:solidFill>
            <a:prstDash val="solid"/>
            <a:round/>
            <a:headEnd len="med" w="med" type="none"/>
            <a:tailEnd len="med" w="med" type="none"/>
          </a:ln>
        </p:spPr>
      </p:cxnSp>
      <p:cxnSp>
        <p:nvCxnSpPr>
          <p:cNvPr id="12515" name="Google Shape;12515;p88"/>
          <p:cNvCxnSpPr/>
          <p:nvPr/>
        </p:nvCxnSpPr>
        <p:spPr>
          <a:xfrm>
            <a:off x="2308654" y="4402843"/>
            <a:ext cx="0" cy="152400"/>
          </a:xfrm>
          <a:prstGeom prst="straightConnector1">
            <a:avLst/>
          </a:prstGeom>
          <a:noFill/>
          <a:ln cap="flat" cmpd="sng" w="9525">
            <a:solidFill>
              <a:schemeClr val="dk1"/>
            </a:solidFill>
            <a:prstDash val="solid"/>
            <a:round/>
            <a:headEnd len="med" w="med" type="none"/>
            <a:tailEnd len="med" w="med" type="none"/>
          </a:ln>
        </p:spPr>
      </p:cxnSp>
      <p:grpSp>
        <p:nvGrpSpPr>
          <p:cNvPr id="12516" name="Google Shape;12516;p88"/>
          <p:cNvGrpSpPr/>
          <p:nvPr/>
        </p:nvGrpSpPr>
        <p:grpSpPr>
          <a:xfrm>
            <a:off x="2461054" y="2683195"/>
            <a:ext cx="838200" cy="457200"/>
            <a:chOff x="2208" y="3408"/>
            <a:chExt cx="528" cy="288"/>
          </a:xfrm>
        </p:grpSpPr>
        <p:cxnSp>
          <p:nvCxnSpPr>
            <p:cNvPr id="12517" name="Google Shape;12517;p88"/>
            <p:cNvCxnSpPr/>
            <p:nvPr/>
          </p:nvCxnSpPr>
          <p:spPr>
            <a:xfrm>
              <a:off x="2208" y="3456"/>
              <a:ext cx="0" cy="240"/>
            </a:xfrm>
            <a:prstGeom prst="straightConnector1">
              <a:avLst/>
            </a:prstGeom>
            <a:noFill/>
            <a:ln cap="flat" cmpd="sng" w="9525">
              <a:solidFill>
                <a:schemeClr val="dk1"/>
              </a:solidFill>
              <a:prstDash val="solid"/>
              <a:round/>
              <a:headEnd len="med" w="med" type="none"/>
              <a:tailEnd len="med" w="med" type="none"/>
            </a:ln>
          </p:spPr>
        </p:cxnSp>
        <p:cxnSp>
          <p:nvCxnSpPr>
            <p:cNvPr id="12518" name="Google Shape;12518;p88"/>
            <p:cNvCxnSpPr/>
            <p:nvPr/>
          </p:nvCxnSpPr>
          <p:spPr>
            <a:xfrm>
              <a:off x="2208" y="3696"/>
              <a:ext cx="528" cy="0"/>
            </a:xfrm>
            <a:prstGeom prst="straightConnector1">
              <a:avLst/>
            </a:prstGeom>
            <a:noFill/>
            <a:ln cap="flat" cmpd="sng" w="9525">
              <a:solidFill>
                <a:schemeClr val="dk1"/>
              </a:solidFill>
              <a:prstDash val="solid"/>
              <a:round/>
              <a:headEnd len="med" w="med" type="none"/>
              <a:tailEnd len="med" w="med" type="none"/>
            </a:ln>
          </p:spPr>
        </p:cxnSp>
        <p:cxnSp>
          <p:nvCxnSpPr>
            <p:cNvPr id="12519" name="Google Shape;12519;p88"/>
            <p:cNvCxnSpPr/>
            <p:nvPr/>
          </p:nvCxnSpPr>
          <p:spPr>
            <a:xfrm>
              <a:off x="2304" y="3456"/>
              <a:ext cx="0" cy="144"/>
            </a:xfrm>
            <a:prstGeom prst="straightConnector1">
              <a:avLst/>
            </a:prstGeom>
            <a:noFill/>
            <a:ln cap="flat" cmpd="sng" w="9525">
              <a:solidFill>
                <a:schemeClr val="dk1"/>
              </a:solidFill>
              <a:prstDash val="dash"/>
              <a:round/>
              <a:headEnd len="med" w="med" type="none"/>
              <a:tailEnd len="med" w="med" type="none"/>
            </a:ln>
          </p:spPr>
        </p:cxnSp>
        <p:cxnSp>
          <p:nvCxnSpPr>
            <p:cNvPr id="12520" name="Google Shape;12520;p88"/>
            <p:cNvCxnSpPr/>
            <p:nvPr/>
          </p:nvCxnSpPr>
          <p:spPr>
            <a:xfrm>
              <a:off x="2400" y="3504"/>
              <a:ext cx="0" cy="192"/>
            </a:xfrm>
            <a:prstGeom prst="straightConnector1">
              <a:avLst/>
            </a:prstGeom>
            <a:noFill/>
            <a:ln cap="flat" cmpd="sng" w="9525">
              <a:solidFill>
                <a:schemeClr val="dk1"/>
              </a:solidFill>
              <a:prstDash val="dash"/>
              <a:round/>
              <a:headEnd len="med" w="med" type="none"/>
              <a:tailEnd len="med" w="med" type="none"/>
            </a:ln>
          </p:spPr>
        </p:cxnSp>
        <p:cxnSp>
          <p:nvCxnSpPr>
            <p:cNvPr id="12521" name="Google Shape;12521;p88"/>
            <p:cNvCxnSpPr/>
            <p:nvPr/>
          </p:nvCxnSpPr>
          <p:spPr>
            <a:xfrm>
              <a:off x="2496" y="3456"/>
              <a:ext cx="0" cy="192"/>
            </a:xfrm>
            <a:prstGeom prst="straightConnector1">
              <a:avLst/>
            </a:prstGeom>
            <a:noFill/>
            <a:ln cap="flat" cmpd="sng" w="9525">
              <a:solidFill>
                <a:schemeClr val="dk1"/>
              </a:solidFill>
              <a:prstDash val="dash"/>
              <a:round/>
              <a:headEnd len="med" w="med" type="none"/>
              <a:tailEnd len="med" w="med" type="none"/>
            </a:ln>
          </p:spPr>
        </p:cxnSp>
        <p:cxnSp>
          <p:nvCxnSpPr>
            <p:cNvPr id="12522" name="Google Shape;12522;p88"/>
            <p:cNvCxnSpPr/>
            <p:nvPr/>
          </p:nvCxnSpPr>
          <p:spPr>
            <a:xfrm>
              <a:off x="2592" y="3552"/>
              <a:ext cx="0" cy="144"/>
            </a:xfrm>
            <a:prstGeom prst="straightConnector1">
              <a:avLst/>
            </a:prstGeom>
            <a:noFill/>
            <a:ln cap="flat" cmpd="sng" w="9525">
              <a:solidFill>
                <a:schemeClr val="dk1"/>
              </a:solidFill>
              <a:prstDash val="dash"/>
              <a:round/>
              <a:headEnd len="med" w="med" type="none"/>
              <a:tailEnd len="med" w="med" type="none"/>
            </a:ln>
          </p:spPr>
        </p:cxnSp>
        <p:cxnSp>
          <p:nvCxnSpPr>
            <p:cNvPr id="12523" name="Google Shape;12523;p88"/>
            <p:cNvCxnSpPr/>
            <p:nvPr/>
          </p:nvCxnSpPr>
          <p:spPr>
            <a:xfrm rot="10800000">
              <a:off x="2688" y="3408"/>
              <a:ext cx="0" cy="240"/>
            </a:xfrm>
            <a:prstGeom prst="straightConnector1">
              <a:avLst/>
            </a:prstGeom>
            <a:noFill/>
            <a:ln cap="flat" cmpd="sng" w="9525">
              <a:solidFill>
                <a:schemeClr val="dk1"/>
              </a:solidFill>
              <a:prstDash val="dash"/>
              <a:round/>
              <a:headEnd len="med" w="med" type="none"/>
              <a:tailEnd len="med" w="med" type="none"/>
            </a:ln>
          </p:spPr>
        </p:cxnSp>
      </p:grpSp>
      <p:cxnSp>
        <p:nvCxnSpPr>
          <p:cNvPr id="12524" name="Google Shape;12524;p88"/>
          <p:cNvCxnSpPr/>
          <p:nvPr/>
        </p:nvCxnSpPr>
        <p:spPr>
          <a:xfrm>
            <a:off x="7595278" y="2878843"/>
            <a:ext cx="381000" cy="0"/>
          </a:xfrm>
          <a:prstGeom prst="straightConnector1">
            <a:avLst/>
          </a:prstGeom>
          <a:noFill/>
          <a:ln cap="flat" cmpd="sng" w="9525">
            <a:solidFill>
              <a:schemeClr val="dk1"/>
            </a:solidFill>
            <a:prstDash val="solid"/>
            <a:round/>
            <a:headEnd len="med" w="med" type="triangle"/>
            <a:tailEnd len="med" w="med" type="none"/>
          </a:ln>
        </p:spPr>
      </p:cxnSp>
      <p:cxnSp>
        <p:nvCxnSpPr>
          <p:cNvPr id="12525" name="Google Shape;12525;p88"/>
          <p:cNvCxnSpPr/>
          <p:nvPr/>
        </p:nvCxnSpPr>
        <p:spPr>
          <a:xfrm>
            <a:off x="7595278" y="3564643"/>
            <a:ext cx="381000" cy="0"/>
          </a:xfrm>
          <a:prstGeom prst="straightConnector1">
            <a:avLst/>
          </a:prstGeom>
          <a:noFill/>
          <a:ln cap="flat" cmpd="sng" w="9525">
            <a:solidFill>
              <a:schemeClr val="dk1"/>
            </a:solidFill>
            <a:prstDash val="solid"/>
            <a:round/>
            <a:headEnd len="med" w="med" type="triangle"/>
            <a:tailEnd len="med" w="med" type="none"/>
          </a:ln>
        </p:spPr>
      </p:cxnSp>
      <p:cxnSp>
        <p:nvCxnSpPr>
          <p:cNvPr id="12526" name="Google Shape;12526;p88"/>
          <p:cNvCxnSpPr/>
          <p:nvPr/>
        </p:nvCxnSpPr>
        <p:spPr>
          <a:xfrm>
            <a:off x="7595278" y="4326643"/>
            <a:ext cx="381000" cy="0"/>
          </a:xfrm>
          <a:prstGeom prst="straightConnector1">
            <a:avLst/>
          </a:prstGeom>
          <a:noFill/>
          <a:ln cap="flat" cmpd="sng" w="9525">
            <a:solidFill>
              <a:schemeClr val="dk1"/>
            </a:solidFill>
            <a:prstDash val="solid"/>
            <a:round/>
            <a:headEnd len="med" w="med" type="triangle"/>
            <a:tailEnd len="med" w="med" type="none"/>
          </a:ln>
        </p:spPr>
      </p:cxnSp>
      <p:cxnSp>
        <p:nvCxnSpPr>
          <p:cNvPr id="12527" name="Google Shape;12527;p88"/>
          <p:cNvCxnSpPr/>
          <p:nvPr/>
        </p:nvCxnSpPr>
        <p:spPr>
          <a:xfrm>
            <a:off x="7595278" y="5317243"/>
            <a:ext cx="381000" cy="0"/>
          </a:xfrm>
          <a:prstGeom prst="straightConnector1">
            <a:avLst/>
          </a:prstGeom>
          <a:noFill/>
          <a:ln cap="flat" cmpd="sng" w="9525">
            <a:solidFill>
              <a:schemeClr val="dk1"/>
            </a:solidFill>
            <a:prstDash val="solid"/>
            <a:round/>
            <a:headEnd len="med" w="med" type="triangle"/>
            <a:tailEnd len="med" w="med" type="none"/>
          </a:ln>
        </p:spPr>
      </p:cxnSp>
      <p:grpSp>
        <p:nvGrpSpPr>
          <p:cNvPr id="12528" name="Google Shape;12528;p88"/>
          <p:cNvGrpSpPr/>
          <p:nvPr/>
        </p:nvGrpSpPr>
        <p:grpSpPr>
          <a:xfrm>
            <a:off x="4394878" y="2574043"/>
            <a:ext cx="762000" cy="609600"/>
            <a:chOff x="2208" y="1536"/>
            <a:chExt cx="480" cy="384"/>
          </a:xfrm>
        </p:grpSpPr>
        <p:cxnSp>
          <p:nvCxnSpPr>
            <p:cNvPr id="12529" name="Google Shape;12529;p88"/>
            <p:cNvCxnSpPr/>
            <p:nvPr/>
          </p:nvCxnSpPr>
          <p:spPr>
            <a:xfrm>
              <a:off x="2208" y="1536"/>
              <a:ext cx="480" cy="192"/>
            </a:xfrm>
            <a:prstGeom prst="straightConnector1">
              <a:avLst/>
            </a:prstGeom>
            <a:noFill/>
            <a:ln cap="flat" cmpd="sng" w="9525">
              <a:solidFill>
                <a:schemeClr val="dk1"/>
              </a:solidFill>
              <a:prstDash val="solid"/>
              <a:round/>
              <a:headEnd len="med" w="med" type="none"/>
              <a:tailEnd len="med" w="med" type="triangle"/>
            </a:ln>
          </p:spPr>
        </p:cxnSp>
        <p:cxnSp>
          <p:nvCxnSpPr>
            <p:cNvPr id="12530" name="Google Shape;12530;p88"/>
            <p:cNvCxnSpPr/>
            <p:nvPr/>
          </p:nvCxnSpPr>
          <p:spPr>
            <a:xfrm flipH="1">
              <a:off x="2208" y="1776"/>
              <a:ext cx="480" cy="144"/>
            </a:xfrm>
            <a:prstGeom prst="straightConnector1">
              <a:avLst/>
            </a:prstGeom>
            <a:noFill/>
            <a:ln cap="flat" cmpd="sng" w="9525">
              <a:solidFill>
                <a:schemeClr val="dk1"/>
              </a:solidFill>
              <a:prstDash val="solid"/>
              <a:round/>
              <a:headEnd len="med" w="med" type="none"/>
              <a:tailEnd len="med" w="med" type="triangle"/>
            </a:ln>
          </p:spPr>
        </p:cxnSp>
      </p:grpSp>
      <p:grpSp>
        <p:nvGrpSpPr>
          <p:cNvPr id="12531" name="Google Shape;12531;p88"/>
          <p:cNvGrpSpPr/>
          <p:nvPr/>
        </p:nvGrpSpPr>
        <p:grpSpPr>
          <a:xfrm>
            <a:off x="4394878" y="3336043"/>
            <a:ext cx="762000" cy="609600"/>
            <a:chOff x="2208" y="1536"/>
            <a:chExt cx="480" cy="384"/>
          </a:xfrm>
        </p:grpSpPr>
        <p:cxnSp>
          <p:nvCxnSpPr>
            <p:cNvPr id="12532" name="Google Shape;12532;p88"/>
            <p:cNvCxnSpPr/>
            <p:nvPr/>
          </p:nvCxnSpPr>
          <p:spPr>
            <a:xfrm>
              <a:off x="2208" y="1536"/>
              <a:ext cx="480" cy="192"/>
            </a:xfrm>
            <a:prstGeom prst="straightConnector1">
              <a:avLst/>
            </a:prstGeom>
            <a:noFill/>
            <a:ln cap="flat" cmpd="sng" w="9525">
              <a:solidFill>
                <a:schemeClr val="dk1"/>
              </a:solidFill>
              <a:prstDash val="solid"/>
              <a:round/>
              <a:headEnd len="med" w="med" type="none"/>
              <a:tailEnd len="med" w="med" type="triangle"/>
            </a:ln>
          </p:spPr>
        </p:cxnSp>
        <p:cxnSp>
          <p:nvCxnSpPr>
            <p:cNvPr id="12533" name="Google Shape;12533;p88"/>
            <p:cNvCxnSpPr/>
            <p:nvPr/>
          </p:nvCxnSpPr>
          <p:spPr>
            <a:xfrm flipH="1">
              <a:off x="2208" y="1776"/>
              <a:ext cx="480" cy="144"/>
            </a:xfrm>
            <a:prstGeom prst="straightConnector1">
              <a:avLst/>
            </a:prstGeom>
            <a:noFill/>
            <a:ln cap="flat" cmpd="sng" w="9525">
              <a:solidFill>
                <a:schemeClr val="dk1"/>
              </a:solidFill>
              <a:prstDash val="solid"/>
              <a:round/>
              <a:headEnd len="med" w="med" type="none"/>
              <a:tailEnd len="med" w="med" type="triangle"/>
            </a:ln>
          </p:spPr>
        </p:cxnSp>
      </p:grpSp>
      <p:grpSp>
        <p:nvGrpSpPr>
          <p:cNvPr id="12534" name="Google Shape;12534;p88"/>
          <p:cNvGrpSpPr/>
          <p:nvPr/>
        </p:nvGrpSpPr>
        <p:grpSpPr>
          <a:xfrm>
            <a:off x="4394878" y="4098043"/>
            <a:ext cx="762000" cy="609600"/>
            <a:chOff x="2208" y="1536"/>
            <a:chExt cx="480" cy="384"/>
          </a:xfrm>
        </p:grpSpPr>
        <p:cxnSp>
          <p:nvCxnSpPr>
            <p:cNvPr id="12535" name="Google Shape;12535;p88"/>
            <p:cNvCxnSpPr/>
            <p:nvPr/>
          </p:nvCxnSpPr>
          <p:spPr>
            <a:xfrm>
              <a:off x="2208" y="1536"/>
              <a:ext cx="480" cy="192"/>
            </a:xfrm>
            <a:prstGeom prst="straightConnector1">
              <a:avLst/>
            </a:prstGeom>
            <a:noFill/>
            <a:ln cap="flat" cmpd="sng" w="9525">
              <a:solidFill>
                <a:schemeClr val="dk1"/>
              </a:solidFill>
              <a:prstDash val="solid"/>
              <a:round/>
              <a:headEnd len="med" w="med" type="none"/>
              <a:tailEnd len="med" w="med" type="triangle"/>
            </a:ln>
          </p:spPr>
        </p:cxnSp>
        <p:cxnSp>
          <p:nvCxnSpPr>
            <p:cNvPr id="12536" name="Google Shape;12536;p88"/>
            <p:cNvCxnSpPr/>
            <p:nvPr/>
          </p:nvCxnSpPr>
          <p:spPr>
            <a:xfrm flipH="1">
              <a:off x="2208" y="1776"/>
              <a:ext cx="480" cy="144"/>
            </a:xfrm>
            <a:prstGeom prst="straightConnector1">
              <a:avLst/>
            </a:prstGeom>
            <a:noFill/>
            <a:ln cap="flat" cmpd="sng" w="9525">
              <a:solidFill>
                <a:schemeClr val="dk1"/>
              </a:solidFill>
              <a:prstDash val="solid"/>
              <a:round/>
              <a:headEnd len="med" w="med" type="none"/>
              <a:tailEnd len="med" w="med" type="triangle"/>
            </a:ln>
          </p:spPr>
        </p:cxnSp>
      </p:grpSp>
      <p:grpSp>
        <p:nvGrpSpPr>
          <p:cNvPr id="12537" name="Google Shape;12537;p88"/>
          <p:cNvGrpSpPr/>
          <p:nvPr/>
        </p:nvGrpSpPr>
        <p:grpSpPr>
          <a:xfrm>
            <a:off x="4394878" y="5164843"/>
            <a:ext cx="762000" cy="609600"/>
            <a:chOff x="2208" y="1536"/>
            <a:chExt cx="480" cy="384"/>
          </a:xfrm>
        </p:grpSpPr>
        <p:cxnSp>
          <p:nvCxnSpPr>
            <p:cNvPr id="12538" name="Google Shape;12538;p88"/>
            <p:cNvCxnSpPr/>
            <p:nvPr/>
          </p:nvCxnSpPr>
          <p:spPr>
            <a:xfrm>
              <a:off x="2208" y="1536"/>
              <a:ext cx="480" cy="192"/>
            </a:xfrm>
            <a:prstGeom prst="straightConnector1">
              <a:avLst/>
            </a:prstGeom>
            <a:noFill/>
            <a:ln cap="flat" cmpd="sng" w="9525">
              <a:solidFill>
                <a:schemeClr val="dk1"/>
              </a:solidFill>
              <a:prstDash val="solid"/>
              <a:round/>
              <a:headEnd len="med" w="med" type="none"/>
              <a:tailEnd len="med" w="med" type="triangle"/>
            </a:ln>
          </p:spPr>
        </p:cxnSp>
        <p:cxnSp>
          <p:nvCxnSpPr>
            <p:cNvPr id="12539" name="Google Shape;12539;p88"/>
            <p:cNvCxnSpPr/>
            <p:nvPr/>
          </p:nvCxnSpPr>
          <p:spPr>
            <a:xfrm flipH="1">
              <a:off x="2208" y="1776"/>
              <a:ext cx="480" cy="144"/>
            </a:xfrm>
            <a:prstGeom prst="straightConnector1">
              <a:avLst/>
            </a:prstGeom>
            <a:noFill/>
            <a:ln cap="flat" cmpd="sng" w="9525">
              <a:solidFill>
                <a:schemeClr val="dk1"/>
              </a:solidFill>
              <a:prstDash val="solid"/>
              <a:round/>
              <a:headEnd len="med" w="med" type="none"/>
              <a:tailEnd len="med" w="med" type="triangle"/>
            </a:ln>
          </p:spPr>
        </p:cxnSp>
      </p:grpSp>
    </p:spTree>
  </p:cSld>
  <p:clrMapOvr>
    <a:masterClrMapping/>
  </p:clrMapOvr>
</p:sld>
</file>

<file path=ppt/slides/slide8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43" name="Shape 12543"/>
        <p:cNvGrpSpPr/>
        <p:nvPr/>
      </p:nvGrpSpPr>
      <p:grpSpPr>
        <a:xfrm>
          <a:off x="0" y="0"/>
          <a:ext cx="0" cy="0"/>
          <a:chOff x="0" y="0"/>
          <a:chExt cx="0" cy="0"/>
        </a:xfrm>
      </p:grpSpPr>
      <p:sp>
        <p:nvSpPr>
          <p:cNvPr id="12544" name="Google Shape;12544;p89"/>
          <p:cNvSpPr/>
          <p:nvPr/>
        </p:nvSpPr>
        <p:spPr>
          <a:xfrm>
            <a:off x="500415" y="1218851"/>
            <a:ext cx="11377454" cy="43088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Steps in NLP:</a:t>
            </a:r>
            <a:endParaRPr/>
          </a:p>
        </p:txBody>
      </p:sp>
      <p:sp>
        <p:nvSpPr>
          <p:cNvPr id="12545" name="Google Shape;12545;p89"/>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2546" name="Google Shape;12546;p89"/>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2547" name="Google Shape;12547;p89"/>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2548" name="Google Shape;12548;p89"/>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Natural Language Processing (Cntd.)</a:t>
            </a:r>
            <a:endParaRPr/>
          </a:p>
        </p:txBody>
      </p:sp>
      <p:grpSp>
        <p:nvGrpSpPr>
          <p:cNvPr id="12549" name="Google Shape;12549;p89"/>
          <p:cNvGrpSpPr/>
          <p:nvPr/>
        </p:nvGrpSpPr>
        <p:grpSpPr>
          <a:xfrm flipH="1">
            <a:off x="500415" y="164589"/>
            <a:ext cx="987415" cy="917986"/>
            <a:chOff x="5269706" y="2450306"/>
            <a:chExt cx="1654493" cy="1950720"/>
          </a:xfrm>
        </p:grpSpPr>
        <p:sp>
          <p:nvSpPr>
            <p:cNvPr id="12550" name="Google Shape;12550;p89"/>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51" name="Google Shape;12551;p89"/>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52" name="Google Shape;12552;p89"/>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53" name="Google Shape;12553;p89"/>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54" name="Google Shape;12554;p89"/>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55" name="Google Shape;12555;p89"/>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56" name="Google Shape;12556;p89"/>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57" name="Google Shape;12557;p89"/>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58" name="Google Shape;12558;p89"/>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59" name="Google Shape;12559;p89"/>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60" name="Google Shape;12560;p89"/>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61" name="Google Shape;12561;p89"/>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62" name="Google Shape;12562;p89"/>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63" name="Google Shape;12563;p89"/>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64" name="Google Shape;12564;p89"/>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65" name="Google Shape;12565;p89"/>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66" name="Google Shape;12566;p89"/>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67" name="Google Shape;12567;p89"/>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68" name="Google Shape;12568;p89"/>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69" name="Google Shape;12569;p89"/>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70" name="Google Shape;12570;p89"/>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71" name="Google Shape;12571;p89"/>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72" name="Google Shape;12572;p89"/>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73" name="Google Shape;12573;p89"/>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74" name="Google Shape;12574;p89"/>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75" name="Google Shape;12575;p89"/>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76" name="Google Shape;12576;p89"/>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77" name="Google Shape;12577;p89"/>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78" name="Google Shape;12578;p89"/>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79" name="Google Shape;12579;p89"/>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80" name="Google Shape;12580;p89"/>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81" name="Google Shape;12581;p89"/>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82" name="Google Shape;12582;p89"/>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83" name="Google Shape;12583;p89"/>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84" name="Google Shape;12584;p89"/>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85" name="Google Shape;12585;p89"/>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86" name="Google Shape;12586;p89"/>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87" name="Google Shape;12587;p89"/>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88" name="Google Shape;12588;p89"/>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89" name="Google Shape;12589;p89"/>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90" name="Google Shape;12590;p89"/>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91" name="Google Shape;12591;p89"/>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92" name="Google Shape;12592;p89"/>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93" name="Google Shape;12593;p89"/>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94" name="Google Shape;12594;p89"/>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95" name="Google Shape;12595;p89"/>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96" name="Google Shape;12596;p89"/>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97" name="Google Shape;12597;p89"/>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98" name="Google Shape;12598;p89"/>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599" name="Google Shape;12599;p89"/>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00" name="Google Shape;12600;p89"/>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01" name="Google Shape;12601;p89"/>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02" name="Google Shape;12602;p89"/>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03" name="Google Shape;12603;p89"/>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04" name="Google Shape;12604;p89"/>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05" name="Google Shape;12605;p89"/>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06" name="Google Shape;12606;p89"/>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07" name="Google Shape;12607;p89"/>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08" name="Google Shape;12608;p89"/>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09" name="Google Shape;12609;p89"/>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10" name="Google Shape;12610;p89"/>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11" name="Google Shape;12611;p89"/>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12" name="Google Shape;12612;p89"/>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13" name="Google Shape;12613;p89"/>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14" name="Google Shape;12614;p89"/>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15" name="Google Shape;12615;p89"/>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16" name="Google Shape;12616;p89"/>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17" name="Google Shape;12617;p89"/>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18" name="Google Shape;12618;p89"/>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19" name="Google Shape;12619;p89"/>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20" name="Google Shape;12620;p89"/>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21" name="Google Shape;12621;p89"/>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22" name="Google Shape;12622;p89"/>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23" name="Google Shape;12623;p89"/>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24" name="Google Shape;12624;p89"/>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25" name="Google Shape;12625;p89"/>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26" name="Google Shape;12626;p89"/>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27" name="Google Shape;12627;p89"/>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28" name="Google Shape;12628;p89"/>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29" name="Google Shape;12629;p89"/>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30" name="Google Shape;12630;p89"/>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31" name="Google Shape;12631;p89"/>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32" name="Google Shape;12632;p89"/>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33" name="Google Shape;12633;p89"/>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34" name="Google Shape;12634;p89"/>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35" name="Google Shape;12635;p89"/>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36" name="Google Shape;12636;p89"/>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37" name="Google Shape;12637;p89"/>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38" name="Google Shape;12638;p89"/>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39" name="Google Shape;12639;p89"/>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40" name="Google Shape;12640;p89"/>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41" name="Google Shape;12641;p89"/>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42" name="Google Shape;12642;p89"/>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43" name="Google Shape;12643;p89"/>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44" name="Google Shape;12644;p89"/>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45" name="Google Shape;12645;p89"/>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46" name="Google Shape;12646;p89"/>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47" name="Google Shape;12647;p89"/>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48" name="Google Shape;12648;p89"/>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49" name="Google Shape;12649;p89"/>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50" name="Google Shape;12650;p89"/>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51" name="Google Shape;12651;p89"/>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52" name="Google Shape;12652;p89"/>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53" name="Google Shape;12653;p89"/>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54" name="Google Shape;12654;p89"/>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55" name="Google Shape;12655;p89"/>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56" name="Google Shape;12656;p89"/>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57" name="Google Shape;12657;p89"/>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58" name="Google Shape;12658;p89"/>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59" name="Google Shape;12659;p89"/>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60" name="Google Shape;12660;p89"/>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61" name="Google Shape;12661;p89"/>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62" name="Google Shape;12662;p89"/>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63" name="Google Shape;12663;p89"/>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64" name="Google Shape;12664;p89"/>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65" name="Google Shape;12665;p89"/>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66" name="Google Shape;12666;p89"/>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67" name="Google Shape;12667;p89"/>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68" name="Google Shape;12668;p89"/>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69" name="Google Shape;12669;p89"/>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70" name="Google Shape;12670;p89"/>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71" name="Google Shape;12671;p89"/>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72" name="Google Shape;12672;p89"/>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73" name="Google Shape;12673;p89"/>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74" name="Google Shape;12674;p89"/>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75" name="Google Shape;12675;p89"/>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76" name="Google Shape;12676;p89"/>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pic>
        <p:nvPicPr>
          <p:cNvPr id="12677" name="Google Shape;12677;p89"/>
          <p:cNvPicPr preferRelativeResize="0"/>
          <p:nvPr/>
        </p:nvPicPr>
        <p:blipFill rotWithShape="1">
          <a:blip r:embed="rId3">
            <a:alphaModFix/>
          </a:blip>
          <a:srcRect b="0" l="0" r="0" t="0"/>
          <a:stretch/>
        </p:blipFill>
        <p:spPr>
          <a:xfrm>
            <a:off x="2745258" y="1218851"/>
            <a:ext cx="6503843" cy="5137500"/>
          </a:xfrm>
          <a:prstGeom prst="rect">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30" name="Shape 1030"/>
        <p:cNvGrpSpPr/>
        <p:nvPr/>
      </p:nvGrpSpPr>
      <p:grpSpPr>
        <a:xfrm>
          <a:off x="0" y="0"/>
          <a:ext cx="0" cy="0"/>
          <a:chOff x="0" y="0"/>
          <a:chExt cx="0" cy="0"/>
        </a:xfrm>
      </p:grpSpPr>
      <p:sp>
        <p:nvSpPr>
          <p:cNvPr id="1031" name="Google Shape;1031;p9"/>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032" name="Google Shape;1032;p9"/>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033" name="Google Shape;1033;p9"/>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034" name="Google Shape;1034;p9"/>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Applications of AI (Cntd.)</a:t>
            </a:r>
            <a:endParaRPr/>
          </a:p>
        </p:txBody>
      </p:sp>
      <p:grpSp>
        <p:nvGrpSpPr>
          <p:cNvPr id="1035" name="Google Shape;1035;p9"/>
          <p:cNvGrpSpPr/>
          <p:nvPr/>
        </p:nvGrpSpPr>
        <p:grpSpPr>
          <a:xfrm flipH="1">
            <a:off x="500415" y="164589"/>
            <a:ext cx="987415" cy="917986"/>
            <a:chOff x="5269706" y="2450306"/>
            <a:chExt cx="1654493" cy="1950720"/>
          </a:xfrm>
        </p:grpSpPr>
        <p:sp>
          <p:nvSpPr>
            <p:cNvPr id="1036" name="Google Shape;1036;p9"/>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7" name="Google Shape;1037;p9"/>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8" name="Google Shape;1038;p9"/>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39" name="Google Shape;1039;p9"/>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0" name="Google Shape;1040;p9"/>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1" name="Google Shape;1041;p9"/>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2" name="Google Shape;1042;p9"/>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3" name="Google Shape;1043;p9"/>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4" name="Google Shape;1044;p9"/>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5" name="Google Shape;1045;p9"/>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6" name="Google Shape;1046;p9"/>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7" name="Google Shape;1047;p9"/>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8" name="Google Shape;1048;p9"/>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49" name="Google Shape;1049;p9"/>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0" name="Google Shape;1050;p9"/>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1" name="Google Shape;1051;p9"/>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2" name="Google Shape;1052;p9"/>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3" name="Google Shape;1053;p9"/>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4" name="Google Shape;1054;p9"/>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5" name="Google Shape;1055;p9"/>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6" name="Google Shape;1056;p9"/>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7" name="Google Shape;1057;p9"/>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8" name="Google Shape;1058;p9"/>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59" name="Google Shape;1059;p9"/>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0" name="Google Shape;1060;p9"/>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1" name="Google Shape;1061;p9"/>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2" name="Google Shape;1062;p9"/>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3" name="Google Shape;1063;p9"/>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4" name="Google Shape;1064;p9"/>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5" name="Google Shape;1065;p9"/>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6" name="Google Shape;1066;p9"/>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7" name="Google Shape;1067;p9"/>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8" name="Google Shape;1068;p9"/>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69" name="Google Shape;1069;p9"/>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0" name="Google Shape;1070;p9"/>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1" name="Google Shape;1071;p9"/>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2" name="Google Shape;1072;p9"/>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3" name="Google Shape;1073;p9"/>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4" name="Google Shape;1074;p9"/>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5" name="Google Shape;1075;p9"/>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6" name="Google Shape;1076;p9"/>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7" name="Google Shape;1077;p9"/>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8" name="Google Shape;1078;p9"/>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79" name="Google Shape;1079;p9"/>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0" name="Google Shape;1080;p9"/>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1" name="Google Shape;1081;p9"/>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2" name="Google Shape;1082;p9"/>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3" name="Google Shape;1083;p9"/>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4" name="Google Shape;1084;p9"/>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5" name="Google Shape;1085;p9"/>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6" name="Google Shape;1086;p9"/>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7" name="Google Shape;1087;p9"/>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8" name="Google Shape;1088;p9"/>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89" name="Google Shape;1089;p9"/>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0" name="Google Shape;1090;p9"/>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1" name="Google Shape;1091;p9"/>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2" name="Google Shape;1092;p9"/>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3" name="Google Shape;1093;p9"/>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4" name="Google Shape;1094;p9"/>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5" name="Google Shape;1095;p9"/>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6" name="Google Shape;1096;p9"/>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7" name="Google Shape;1097;p9"/>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8" name="Google Shape;1098;p9"/>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099" name="Google Shape;1099;p9"/>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0" name="Google Shape;1100;p9"/>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1" name="Google Shape;1101;p9"/>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2" name="Google Shape;1102;p9"/>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3" name="Google Shape;1103;p9"/>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4" name="Google Shape;1104;p9"/>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5" name="Google Shape;1105;p9"/>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6" name="Google Shape;1106;p9"/>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7" name="Google Shape;1107;p9"/>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8" name="Google Shape;1108;p9"/>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09" name="Google Shape;1109;p9"/>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0" name="Google Shape;1110;p9"/>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1" name="Google Shape;1111;p9"/>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2" name="Google Shape;1112;p9"/>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3" name="Google Shape;1113;p9"/>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4" name="Google Shape;1114;p9"/>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5" name="Google Shape;1115;p9"/>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6" name="Google Shape;1116;p9"/>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7" name="Google Shape;1117;p9"/>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8" name="Google Shape;1118;p9"/>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19" name="Google Shape;1119;p9"/>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0" name="Google Shape;1120;p9"/>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1" name="Google Shape;1121;p9"/>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2" name="Google Shape;1122;p9"/>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3" name="Google Shape;1123;p9"/>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4" name="Google Shape;1124;p9"/>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5" name="Google Shape;1125;p9"/>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6" name="Google Shape;1126;p9"/>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7" name="Google Shape;1127;p9"/>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8" name="Google Shape;1128;p9"/>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29" name="Google Shape;1129;p9"/>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0" name="Google Shape;1130;p9"/>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1" name="Google Shape;1131;p9"/>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2" name="Google Shape;1132;p9"/>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3" name="Google Shape;1133;p9"/>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4" name="Google Shape;1134;p9"/>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5" name="Google Shape;1135;p9"/>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6" name="Google Shape;1136;p9"/>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7" name="Google Shape;1137;p9"/>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8" name="Google Shape;1138;p9"/>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39" name="Google Shape;1139;p9"/>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0" name="Google Shape;1140;p9"/>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1" name="Google Shape;1141;p9"/>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2" name="Google Shape;1142;p9"/>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3" name="Google Shape;1143;p9"/>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4" name="Google Shape;1144;p9"/>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5" name="Google Shape;1145;p9"/>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6" name="Google Shape;1146;p9"/>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7" name="Google Shape;1147;p9"/>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8" name="Google Shape;1148;p9"/>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49" name="Google Shape;1149;p9"/>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0" name="Google Shape;1150;p9"/>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1" name="Google Shape;1151;p9"/>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2" name="Google Shape;1152;p9"/>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3" name="Google Shape;1153;p9"/>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4" name="Google Shape;1154;p9"/>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5" name="Google Shape;1155;p9"/>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6" name="Google Shape;1156;p9"/>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7" name="Google Shape;1157;p9"/>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8" name="Google Shape;1158;p9"/>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59" name="Google Shape;1159;p9"/>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0" name="Google Shape;1160;p9"/>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1" name="Google Shape;1161;p9"/>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162" name="Google Shape;1162;p9"/>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1163" name="Google Shape;1163;p9"/>
          <p:cNvSpPr/>
          <p:nvPr/>
        </p:nvSpPr>
        <p:spPr>
          <a:xfrm>
            <a:off x="500415" y="1301227"/>
            <a:ext cx="11377454" cy="4154984"/>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Gaming –</a:t>
            </a:r>
            <a:r>
              <a:rPr i="1" lang="en-US" sz="2200">
                <a:solidFill>
                  <a:schemeClr val="dk1"/>
                </a:solidFill>
                <a:latin typeface="Cambria"/>
                <a:ea typeface="Cambria"/>
                <a:cs typeface="Cambria"/>
                <a:sym typeface="Cambria"/>
              </a:rPr>
              <a:t> </a:t>
            </a:r>
            <a:r>
              <a:rPr lang="en-US" sz="2200">
                <a:solidFill>
                  <a:schemeClr val="dk1"/>
                </a:solidFill>
                <a:latin typeface="Cambria"/>
                <a:ea typeface="Cambria"/>
                <a:cs typeface="Cambria"/>
                <a:sym typeface="Cambria"/>
              </a:rPr>
              <a:t>Over the past few years, Artificial Intelligence has become an integral part of the gaming industry. In fact, one of the biggest accomplishments of AI is in the gaming industry. </a:t>
            </a:r>
            <a:r>
              <a:rPr b="1" lang="en-US" sz="2200">
                <a:solidFill>
                  <a:schemeClr val="dk1"/>
                </a:solidFill>
                <a:latin typeface="Cambria"/>
                <a:ea typeface="Cambria"/>
                <a:cs typeface="Cambria"/>
                <a:sym typeface="Cambria"/>
              </a:rPr>
              <a:t>For example, </a:t>
            </a:r>
            <a:endParaRPr sz="2200">
              <a:solidFill>
                <a:schemeClr val="dk1"/>
              </a:solidFill>
              <a:latin typeface="Cambria"/>
              <a:ea typeface="Cambria"/>
              <a:cs typeface="Cambria"/>
              <a:sym typeface="Cambria"/>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DeepMind’s AI-based </a:t>
            </a:r>
            <a:r>
              <a:rPr b="1" i="0" lang="en-US" sz="2200" u="none" cap="none" strike="noStrike">
                <a:solidFill>
                  <a:schemeClr val="dk1"/>
                </a:solidFill>
                <a:latin typeface="Cambria"/>
                <a:ea typeface="Cambria"/>
                <a:cs typeface="Cambria"/>
                <a:sym typeface="Cambria"/>
              </a:rPr>
              <a:t>AlphaGo software,</a:t>
            </a:r>
            <a:r>
              <a:rPr b="0" i="0" lang="en-US" sz="2200" u="none" cap="none" strike="noStrike">
                <a:solidFill>
                  <a:schemeClr val="dk1"/>
                </a:solidFill>
                <a:latin typeface="Cambria"/>
                <a:ea typeface="Cambria"/>
                <a:cs typeface="Cambria"/>
                <a:sym typeface="Cambria"/>
              </a:rPr>
              <a:t> which is known for defeating Lee Sedol, the world champion in the game of GO, is considered to be one of the most significant accomplishment in the field of AI.</a:t>
            </a:r>
            <a:endParaRPr/>
          </a:p>
          <a:p>
            <a:pPr indent="-342900" lvl="1" marL="800100" marR="0" rtl="0" algn="l">
              <a:spcBef>
                <a:spcPts val="0"/>
              </a:spcBef>
              <a:spcAft>
                <a:spcPts val="0"/>
              </a:spcAft>
              <a:buClr>
                <a:schemeClr val="dk1"/>
              </a:buClr>
              <a:buSzPts val="2200"/>
              <a:buFont typeface="Noto Sans Symbols"/>
              <a:buChar char="⮚"/>
            </a:pPr>
            <a:r>
              <a:rPr b="1" i="0" lang="en-US" sz="2200" u="none" cap="none" strike="noStrike">
                <a:solidFill>
                  <a:schemeClr val="dk1"/>
                </a:solidFill>
                <a:latin typeface="Cambria"/>
                <a:ea typeface="Cambria"/>
                <a:cs typeface="Cambria"/>
                <a:sym typeface="Cambria"/>
              </a:rPr>
              <a:t>IBM's DEEP BLUE</a:t>
            </a:r>
            <a:r>
              <a:rPr b="0" i="0" lang="en-US" sz="2200" u="none" cap="none" strike="noStrike">
                <a:solidFill>
                  <a:schemeClr val="dk1"/>
                </a:solidFill>
                <a:latin typeface="Cambria"/>
                <a:ea typeface="Cambria"/>
                <a:cs typeface="Cambria"/>
                <a:sym typeface="Cambria"/>
              </a:rPr>
              <a:t> became the first computer program to defeat the world champion in a chess match when it defeated Garry Kasparov by a score of 3.5 to 2.5 in an exhibition match.</a:t>
            </a:r>
            <a:endParaRPr/>
          </a:p>
          <a:p>
            <a:pPr indent="-342900" lvl="1" marL="800100" marR="0" rtl="0" algn="l">
              <a:spcBef>
                <a:spcPts val="0"/>
              </a:spcBef>
              <a:spcAft>
                <a:spcPts val="0"/>
              </a:spcAft>
              <a:buClr>
                <a:schemeClr val="dk1"/>
              </a:buClr>
              <a:buSzPts val="2200"/>
              <a:buFont typeface="Noto Sans Symbols"/>
              <a:buChar char="⮚"/>
            </a:pPr>
            <a:r>
              <a:rPr b="1" i="0" lang="en-US" sz="2200" u="none" cap="none" strike="noStrike">
                <a:solidFill>
                  <a:schemeClr val="dk1"/>
                </a:solidFill>
                <a:latin typeface="Cambria"/>
                <a:ea typeface="Cambria"/>
                <a:cs typeface="Cambria"/>
                <a:sym typeface="Cambria"/>
              </a:rPr>
              <a:t>IBM Watson</a:t>
            </a:r>
            <a:r>
              <a:rPr b="0" i="0" lang="en-US" sz="2200" u="none" cap="none" strike="noStrike">
                <a:solidFill>
                  <a:schemeClr val="dk1"/>
                </a:solidFill>
                <a:latin typeface="Cambria"/>
                <a:ea typeface="Cambria"/>
                <a:cs typeface="Cambria"/>
                <a:sym typeface="Cambria"/>
              </a:rPr>
              <a:t> is a question-answering computer system capable of answering questions posed in natural language. Watson computer system competed on Jeopardy! against champions Brad Rutter and Ken Jennings, winning the first place prize of $1 million.</a:t>
            </a:r>
            <a:endParaRPr/>
          </a:p>
        </p:txBody>
      </p:sp>
      <p:sp>
        <p:nvSpPr>
          <p:cNvPr id="1164" name="Google Shape;1164;p9"/>
          <p:cNvSpPr/>
          <p:nvPr/>
        </p:nvSpPr>
        <p:spPr>
          <a:xfrm>
            <a:off x="62842" y="1215785"/>
            <a:ext cx="512639" cy="646909"/>
          </a:xfrm>
          <a:custGeom>
            <a:rect b="b" l="l" r="r" t="t"/>
            <a:pathLst>
              <a:path extrusionOk="0" h="2676504" w="2120980">
                <a:moveTo>
                  <a:pt x="824057" y="2198115"/>
                </a:moveTo>
                <a:lnTo>
                  <a:pt x="824057" y="2229022"/>
                </a:lnTo>
                <a:lnTo>
                  <a:pt x="751177" y="2229022"/>
                </a:lnTo>
                <a:lnTo>
                  <a:pt x="751177" y="2510330"/>
                </a:lnTo>
                <a:lnTo>
                  <a:pt x="824057" y="2510330"/>
                </a:lnTo>
                <a:lnTo>
                  <a:pt x="824057" y="2541237"/>
                </a:lnTo>
                <a:lnTo>
                  <a:pt x="1298129" y="2541237"/>
                </a:lnTo>
                <a:lnTo>
                  <a:pt x="1298129" y="2510330"/>
                </a:lnTo>
                <a:lnTo>
                  <a:pt x="1371008" y="2510330"/>
                </a:lnTo>
                <a:lnTo>
                  <a:pt x="1371008" y="2229022"/>
                </a:lnTo>
                <a:lnTo>
                  <a:pt x="1298129" y="2229022"/>
                </a:lnTo>
                <a:lnTo>
                  <a:pt x="1298129" y="2198115"/>
                </a:lnTo>
                <a:close/>
                <a:moveTo>
                  <a:pt x="1933495" y="134375"/>
                </a:moveTo>
                <a:cubicBezTo>
                  <a:pt x="1872496" y="128267"/>
                  <a:pt x="1778964" y="206162"/>
                  <a:pt x="1655092" y="316398"/>
                </a:cubicBezTo>
                <a:lnTo>
                  <a:pt x="1655092" y="762581"/>
                </a:lnTo>
                <a:lnTo>
                  <a:pt x="1651862" y="762581"/>
                </a:lnTo>
                <a:cubicBezTo>
                  <a:pt x="1647824" y="843406"/>
                  <a:pt x="1633793" y="920606"/>
                  <a:pt x="1611266" y="992211"/>
                </a:cubicBezTo>
                <a:cubicBezTo>
                  <a:pt x="1739269" y="1047184"/>
                  <a:pt x="1828260" y="986425"/>
                  <a:pt x="1895778" y="900656"/>
                </a:cubicBezTo>
                <a:cubicBezTo>
                  <a:pt x="1964561" y="813279"/>
                  <a:pt x="2016746" y="624382"/>
                  <a:pt x="2016490" y="465292"/>
                </a:cubicBezTo>
                <a:cubicBezTo>
                  <a:pt x="2023696" y="232949"/>
                  <a:pt x="1995287" y="140561"/>
                  <a:pt x="1933495" y="134375"/>
                </a:cubicBezTo>
                <a:close/>
                <a:moveTo>
                  <a:pt x="187485" y="134375"/>
                </a:moveTo>
                <a:cubicBezTo>
                  <a:pt x="125693" y="140561"/>
                  <a:pt x="97284" y="232949"/>
                  <a:pt x="104490" y="465292"/>
                </a:cubicBezTo>
                <a:cubicBezTo>
                  <a:pt x="104234" y="624382"/>
                  <a:pt x="156419" y="813279"/>
                  <a:pt x="225202" y="900656"/>
                </a:cubicBezTo>
                <a:cubicBezTo>
                  <a:pt x="292944" y="986710"/>
                  <a:pt x="382303" y="1047587"/>
                  <a:pt x="511026" y="991745"/>
                </a:cubicBezTo>
                <a:cubicBezTo>
                  <a:pt x="488627" y="920189"/>
                  <a:pt x="474740" y="843131"/>
                  <a:pt x="470841" y="762581"/>
                </a:cubicBezTo>
                <a:lnTo>
                  <a:pt x="467092" y="762581"/>
                </a:lnTo>
                <a:lnTo>
                  <a:pt x="467092" y="317447"/>
                </a:lnTo>
                <a:cubicBezTo>
                  <a:pt x="342616" y="206663"/>
                  <a:pt x="248680" y="128248"/>
                  <a:pt x="187485" y="134375"/>
                </a:cubicBezTo>
                <a:close/>
                <a:moveTo>
                  <a:pt x="171293" y="338"/>
                </a:moveTo>
                <a:cubicBezTo>
                  <a:pt x="267101" y="7324"/>
                  <a:pt x="383647" y="121035"/>
                  <a:pt x="467092" y="183917"/>
                </a:cubicBezTo>
                <a:lnTo>
                  <a:pt x="467092" y="127304"/>
                </a:lnTo>
                <a:cubicBezTo>
                  <a:pt x="446033" y="120339"/>
                  <a:pt x="431092" y="100383"/>
                  <a:pt x="431092" y="76938"/>
                </a:cubicBezTo>
                <a:cubicBezTo>
                  <a:pt x="431092" y="47115"/>
                  <a:pt x="455269" y="22938"/>
                  <a:pt x="485092" y="22938"/>
                </a:cubicBezTo>
                <a:lnTo>
                  <a:pt x="1637092" y="22938"/>
                </a:lnTo>
                <a:cubicBezTo>
                  <a:pt x="1666915" y="22938"/>
                  <a:pt x="1691092" y="47115"/>
                  <a:pt x="1691092" y="76938"/>
                </a:cubicBezTo>
                <a:cubicBezTo>
                  <a:pt x="1691092" y="100383"/>
                  <a:pt x="1676151" y="120339"/>
                  <a:pt x="1655092" y="127304"/>
                </a:cubicBezTo>
                <a:lnTo>
                  <a:pt x="1655092" y="182958"/>
                </a:lnTo>
                <a:cubicBezTo>
                  <a:pt x="1738474" y="119924"/>
                  <a:pt x="1854348" y="7289"/>
                  <a:pt x="1949687" y="338"/>
                </a:cubicBezTo>
                <a:cubicBezTo>
                  <a:pt x="2046947" y="-6754"/>
                  <a:pt x="2122836" y="96139"/>
                  <a:pt x="2120946" y="473736"/>
                </a:cubicBezTo>
                <a:cubicBezTo>
                  <a:pt x="2117166" y="673942"/>
                  <a:pt x="2058714" y="872497"/>
                  <a:pt x="1966316" y="974360"/>
                </a:cubicBezTo>
                <a:cubicBezTo>
                  <a:pt x="1875288" y="1074712"/>
                  <a:pt x="1740706" y="1159472"/>
                  <a:pt x="1574365" y="1087619"/>
                </a:cubicBezTo>
                <a:cubicBezTo>
                  <a:pt x="1498402" y="1256706"/>
                  <a:pt x="1371540" y="1383225"/>
                  <a:pt x="1220432" y="1434843"/>
                </a:cubicBezTo>
                <a:lnTo>
                  <a:pt x="1220432" y="1524098"/>
                </a:lnTo>
                <a:cubicBezTo>
                  <a:pt x="1242816" y="1529237"/>
                  <a:pt x="1259092" y="1549488"/>
                  <a:pt x="1259092" y="1573540"/>
                </a:cubicBezTo>
                <a:lnTo>
                  <a:pt x="1259092" y="1782216"/>
                </a:lnTo>
                <a:cubicBezTo>
                  <a:pt x="1259092" y="1806269"/>
                  <a:pt x="1242816" y="1826519"/>
                  <a:pt x="1220432" y="1831659"/>
                </a:cubicBezTo>
                <a:lnTo>
                  <a:pt x="1220432" y="1899972"/>
                </a:lnTo>
                <a:cubicBezTo>
                  <a:pt x="1220432" y="1908643"/>
                  <a:pt x="1218317" y="1916820"/>
                  <a:pt x="1214011" y="1923722"/>
                </a:cubicBezTo>
                <a:cubicBezTo>
                  <a:pt x="1480406" y="1939701"/>
                  <a:pt x="1673079" y="1996147"/>
                  <a:pt x="1682229" y="2062848"/>
                </a:cubicBezTo>
                <a:lnTo>
                  <a:pt x="1925188" y="2062848"/>
                </a:lnTo>
                <a:lnTo>
                  <a:pt x="1925188" y="2676504"/>
                </a:lnTo>
                <a:lnTo>
                  <a:pt x="196996" y="2676504"/>
                </a:lnTo>
                <a:lnTo>
                  <a:pt x="196996" y="2062848"/>
                </a:lnTo>
                <a:lnTo>
                  <a:pt x="427501" y="2062848"/>
                </a:lnTo>
                <a:cubicBezTo>
                  <a:pt x="436455" y="1995236"/>
                  <a:pt x="634470" y="1937990"/>
                  <a:pt x="907722" y="1923052"/>
                </a:cubicBezTo>
                <a:cubicBezTo>
                  <a:pt x="903729" y="1916275"/>
                  <a:pt x="901752" y="1908354"/>
                  <a:pt x="901752" y="1899972"/>
                </a:cubicBezTo>
                <a:lnTo>
                  <a:pt x="901752" y="1831659"/>
                </a:lnTo>
                <a:cubicBezTo>
                  <a:pt x="879369" y="1826519"/>
                  <a:pt x="863092" y="1806269"/>
                  <a:pt x="863092" y="1782216"/>
                </a:cubicBezTo>
                <a:lnTo>
                  <a:pt x="863092" y="1573540"/>
                </a:lnTo>
                <a:cubicBezTo>
                  <a:pt x="863092" y="1549488"/>
                  <a:pt x="879369" y="1529237"/>
                  <a:pt x="901752" y="1524098"/>
                </a:cubicBezTo>
                <a:lnTo>
                  <a:pt x="901752" y="1435225"/>
                </a:lnTo>
                <a:cubicBezTo>
                  <a:pt x="750211" y="1383280"/>
                  <a:pt x="623484" y="1256276"/>
                  <a:pt x="547795" y="1087211"/>
                </a:cubicBezTo>
                <a:cubicBezTo>
                  <a:pt x="380891" y="1159861"/>
                  <a:pt x="245901" y="1074942"/>
                  <a:pt x="154664" y="974360"/>
                </a:cubicBezTo>
                <a:cubicBezTo>
                  <a:pt x="62266" y="872497"/>
                  <a:pt x="3814" y="673942"/>
                  <a:pt x="34" y="473736"/>
                </a:cubicBezTo>
                <a:cubicBezTo>
                  <a:pt x="-1856" y="96139"/>
                  <a:pt x="74033" y="-6754"/>
                  <a:pt x="171293" y="33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2700">
              <a:solidFill>
                <a:schemeClr val="lt1"/>
              </a:solidFill>
              <a:latin typeface="Calibri"/>
              <a:ea typeface="Calibri"/>
              <a:cs typeface="Calibri"/>
              <a:sym typeface="Calibri"/>
            </a:endParaRPr>
          </a:p>
        </p:txBody>
      </p:sp>
    </p:spTree>
  </p:cSld>
  <p:clrMapOvr>
    <a:masterClrMapping/>
  </p:clrMapOvr>
</p:sld>
</file>

<file path=ppt/slides/slide9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81" name="Shape 12681"/>
        <p:cNvGrpSpPr/>
        <p:nvPr/>
      </p:nvGrpSpPr>
      <p:grpSpPr>
        <a:xfrm>
          <a:off x="0" y="0"/>
          <a:ext cx="0" cy="0"/>
          <a:chOff x="0" y="0"/>
          <a:chExt cx="0" cy="0"/>
        </a:xfrm>
      </p:grpSpPr>
      <p:sp>
        <p:nvSpPr>
          <p:cNvPr id="12682" name="Google Shape;12682;p90"/>
          <p:cNvSpPr/>
          <p:nvPr/>
        </p:nvSpPr>
        <p:spPr>
          <a:xfrm>
            <a:off x="500415" y="1218851"/>
            <a:ext cx="11377454" cy="4493538"/>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Natural Language Generation:</a:t>
            </a:r>
            <a:endParaRPr sz="2200">
              <a:solidFill>
                <a:schemeClr val="dk1"/>
              </a:solidFill>
              <a:latin typeface="Cambria"/>
              <a:ea typeface="Cambria"/>
              <a:cs typeface="Cambria"/>
              <a:sym typeface="Cambria"/>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NLG is the process of constructing natural language outputs from non-linguistic inputs.</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NLG can be viewed as the reverse process of NL understanding.</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A NLG system may have two main parts:</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Discourse Planner -- what will be generated. which sentences.</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Surface Realizer -- realizes a sentence from its internal representation.</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Lexical Selection -- selecting the correct words describing the concepts.</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Traditional approach to NLG involves following steps:</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Document Planning</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Micro planning</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Surface realization</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Final Presentation</a:t>
            </a:r>
            <a:endParaRPr/>
          </a:p>
          <a:p>
            <a:pPr indent="-203200" lvl="1" marL="800100" marR="0" rtl="0" algn="l">
              <a:spcBef>
                <a:spcPts val="0"/>
              </a:spcBef>
              <a:spcAft>
                <a:spcPts val="0"/>
              </a:spcAft>
              <a:buClr>
                <a:schemeClr val="dk1"/>
              </a:buClr>
              <a:buSzPts val="2200"/>
              <a:buFont typeface="Noto Sans Symbols"/>
              <a:buNone/>
            </a:pPr>
            <a:r>
              <a:t/>
            </a:r>
            <a:endParaRPr b="0" i="0" sz="2200" u="none" cap="none" strike="noStrike">
              <a:solidFill>
                <a:schemeClr val="dk1"/>
              </a:solidFill>
              <a:latin typeface="Cambria"/>
              <a:ea typeface="Cambria"/>
              <a:cs typeface="Cambria"/>
              <a:sym typeface="Cambria"/>
            </a:endParaRPr>
          </a:p>
        </p:txBody>
      </p:sp>
      <p:sp>
        <p:nvSpPr>
          <p:cNvPr id="12683" name="Google Shape;12683;p90"/>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2684" name="Google Shape;12684;p90"/>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2685" name="Google Shape;12685;p90"/>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2686" name="Google Shape;12686;p90"/>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Natural Language Processing (Cntd.)</a:t>
            </a:r>
            <a:endParaRPr/>
          </a:p>
        </p:txBody>
      </p:sp>
      <p:grpSp>
        <p:nvGrpSpPr>
          <p:cNvPr id="12687" name="Google Shape;12687;p90"/>
          <p:cNvGrpSpPr/>
          <p:nvPr/>
        </p:nvGrpSpPr>
        <p:grpSpPr>
          <a:xfrm flipH="1">
            <a:off x="500415" y="164589"/>
            <a:ext cx="987415" cy="917986"/>
            <a:chOff x="5269706" y="2450306"/>
            <a:chExt cx="1654493" cy="1950720"/>
          </a:xfrm>
        </p:grpSpPr>
        <p:sp>
          <p:nvSpPr>
            <p:cNvPr id="12688" name="Google Shape;12688;p90"/>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89" name="Google Shape;12689;p90"/>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90" name="Google Shape;12690;p90"/>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91" name="Google Shape;12691;p90"/>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92" name="Google Shape;12692;p90"/>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93" name="Google Shape;12693;p90"/>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94" name="Google Shape;12694;p90"/>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95" name="Google Shape;12695;p90"/>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96" name="Google Shape;12696;p90"/>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97" name="Google Shape;12697;p90"/>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98" name="Google Shape;12698;p90"/>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699" name="Google Shape;12699;p90"/>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00" name="Google Shape;12700;p90"/>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01" name="Google Shape;12701;p90"/>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02" name="Google Shape;12702;p90"/>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03" name="Google Shape;12703;p90"/>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04" name="Google Shape;12704;p90"/>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05" name="Google Shape;12705;p90"/>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06" name="Google Shape;12706;p90"/>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07" name="Google Shape;12707;p90"/>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08" name="Google Shape;12708;p90"/>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09" name="Google Shape;12709;p90"/>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10" name="Google Shape;12710;p90"/>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11" name="Google Shape;12711;p90"/>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12" name="Google Shape;12712;p90"/>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13" name="Google Shape;12713;p90"/>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14" name="Google Shape;12714;p90"/>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15" name="Google Shape;12715;p90"/>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16" name="Google Shape;12716;p90"/>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17" name="Google Shape;12717;p90"/>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18" name="Google Shape;12718;p90"/>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19" name="Google Shape;12719;p90"/>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20" name="Google Shape;12720;p90"/>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21" name="Google Shape;12721;p90"/>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22" name="Google Shape;12722;p90"/>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23" name="Google Shape;12723;p90"/>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24" name="Google Shape;12724;p90"/>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25" name="Google Shape;12725;p90"/>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26" name="Google Shape;12726;p90"/>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27" name="Google Shape;12727;p90"/>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28" name="Google Shape;12728;p90"/>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29" name="Google Shape;12729;p90"/>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30" name="Google Shape;12730;p90"/>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31" name="Google Shape;12731;p90"/>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32" name="Google Shape;12732;p90"/>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33" name="Google Shape;12733;p90"/>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34" name="Google Shape;12734;p90"/>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35" name="Google Shape;12735;p90"/>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36" name="Google Shape;12736;p90"/>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37" name="Google Shape;12737;p90"/>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38" name="Google Shape;12738;p90"/>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39" name="Google Shape;12739;p90"/>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40" name="Google Shape;12740;p90"/>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41" name="Google Shape;12741;p90"/>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42" name="Google Shape;12742;p90"/>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43" name="Google Shape;12743;p90"/>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44" name="Google Shape;12744;p90"/>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45" name="Google Shape;12745;p90"/>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46" name="Google Shape;12746;p90"/>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47" name="Google Shape;12747;p90"/>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48" name="Google Shape;12748;p90"/>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49" name="Google Shape;12749;p90"/>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50" name="Google Shape;12750;p90"/>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51" name="Google Shape;12751;p90"/>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52" name="Google Shape;12752;p90"/>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53" name="Google Shape;12753;p90"/>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54" name="Google Shape;12754;p90"/>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55" name="Google Shape;12755;p90"/>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56" name="Google Shape;12756;p90"/>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57" name="Google Shape;12757;p90"/>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58" name="Google Shape;12758;p90"/>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59" name="Google Shape;12759;p90"/>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60" name="Google Shape;12760;p90"/>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61" name="Google Shape;12761;p90"/>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62" name="Google Shape;12762;p90"/>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63" name="Google Shape;12763;p90"/>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64" name="Google Shape;12764;p90"/>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65" name="Google Shape;12765;p90"/>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66" name="Google Shape;12766;p90"/>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67" name="Google Shape;12767;p90"/>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68" name="Google Shape;12768;p90"/>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69" name="Google Shape;12769;p90"/>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70" name="Google Shape;12770;p90"/>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71" name="Google Shape;12771;p90"/>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72" name="Google Shape;12772;p90"/>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73" name="Google Shape;12773;p90"/>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74" name="Google Shape;12774;p90"/>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75" name="Google Shape;12775;p90"/>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76" name="Google Shape;12776;p90"/>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77" name="Google Shape;12777;p90"/>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78" name="Google Shape;12778;p90"/>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79" name="Google Shape;12779;p90"/>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80" name="Google Shape;12780;p90"/>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81" name="Google Shape;12781;p90"/>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82" name="Google Shape;12782;p90"/>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83" name="Google Shape;12783;p90"/>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84" name="Google Shape;12784;p90"/>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85" name="Google Shape;12785;p90"/>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86" name="Google Shape;12786;p90"/>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87" name="Google Shape;12787;p90"/>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88" name="Google Shape;12788;p90"/>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89" name="Google Shape;12789;p90"/>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90" name="Google Shape;12790;p90"/>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91" name="Google Shape;12791;p90"/>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92" name="Google Shape;12792;p90"/>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93" name="Google Shape;12793;p90"/>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94" name="Google Shape;12794;p90"/>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95" name="Google Shape;12795;p90"/>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96" name="Google Shape;12796;p90"/>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97" name="Google Shape;12797;p90"/>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98" name="Google Shape;12798;p90"/>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799" name="Google Shape;12799;p90"/>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00" name="Google Shape;12800;p90"/>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01" name="Google Shape;12801;p90"/>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02" name="Google Shape;12802;p90"/>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03" name="Google Shape;12803;p90"/>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04" name="Google Shape;12804;p90"/>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05" name="Google Shape;12805;p90"/>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06" name="Google Shape;12806;p90"/>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07" name="Google Shape;12807;p90"/>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08" name="Google Shape;12808;p90"/>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09" name="Google Shape;12809;p90"/>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10" name="Google Shape;12810;p90"/>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11" name="Google Shape;12811;p90"/>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12" name="Google Shape;12812;p90"/>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13" name="Google Shape;12813;p90"/>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14" name="Google Shape;12814;p90"/>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Tree>
  </p:cSld>
  <p:clrMapOvr>
    <a:masterClrMapping/>
  </p:clrMapOvr>
</p:sld>
</file>

<file path=ppt/slides/slide9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18" name="Shape 12818"/>
        <p:cNvGrpSpPr/>
        <p:nvPr/>
      </p:nvGrpSpPr>
      <p:grpSpPr>
        <a:xfrm>
          <a:off x="0" y="0"/>
          <a:ext cx="0" cy="0"/>
          <a:chOff x="0" y="0"/>
          <a:chExt cx="0" cy="0"/>
        </a:xfrm>
      </p:grpSpPr>
      <p:sp>
        <p:nvSpPr>
          <p:cNvPr id="12819" name="Google Shape;12819;p91"/>
          <p:cNvSpPr/>
          <p:nvPr/>
        </p:nvSpPr>
        <p:spPr>
          <a:xfrm>
            <a:off x="500415" y="1218851"/>
            <a:ext cx="11377454" cy="43088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NLG System Architecture:</a:t>
            </a:r>
            <a:endParaRPr sz="2200">
              <a:solidFill>
                <a:schemeClr val="dk1"/>
              </a:solidFill>
              <a:latin typeface="Cambria"/>
              <a:ea typeface="Cambria"/>
              <a:cs typeface="Cambria"/>
              <a:sym typeface="Cambria"/>
            </a:endParaRPr>
          </a:p>
        </p:txBody>
      </p:sp>
      <p:sp>
        <p:nvSpPr>
          <p:cNvPr id="12820" name="Google Shape;12820;p91"/>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2821" name="Google Shape;12821;p91"/>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2822" name="Google Shape;12822;p91"/>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2823" name="Google Shape;12823;p91"/>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Natural Language Processing (Cntd.)</a:t>
            </a:r>
            <a:endParaRPr/>
          </a:p>
        </p:txBody>
      </p:sp>
      <p:grpSp>
        <p:nvGrpSpPr>
          <p:cNvPr id="12824" name="Google Shape;12824;p91"/>
          <p:cNvGrpSpPr/>
          <p:nvPr/>
        </p:nvGrpSpPr>
        <p:grpSpPr>
          <a:xfrm flipH="1">
            <a:off x="500415" y="164589"/>
            <a:ext cx="987415" cy="917986"/>
            <a:chOff x="5269706" y="2450306"/>
            <a:chExt cx="1654493" cy="1950720"/>
          </a:xfrm>
        </p:grpSpPr>
        <p:sp>
          <p:nvSpPr>
            <p:cNvPr id="12825" name="Google Shape;12825;p91"/>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26" name="Google Shape;12826;p91"/>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27" name="Google Shape;12827;p91"/>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28" name="Google Shape;12828;p91"/>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29" name="Google Shape;12829;p91"/>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30" name="Google Shape;12830;p91"/>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31" name="Google Shape;12831;p91"/>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32" name="Google Shape;12832;p91"/>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33" name="Google Shape;12833;p91"/>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34" name="Google Shape;12834;p91"/>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35" name="Google Shape;12835;p91"/>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36" name="Google Shape;12836;p91"/>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37" name="Google Shape;12837;p91"/>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38" name="Google Shape;12838;p91"/>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39" name="Google Shape;12839;p91"/>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40" name="Google Shape;12840;p91"/>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41" name="Google Shape;12841;p91"/>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42" name="Google Shape;12842;p91"/>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43" name="Google Shape;12843;p91"/>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44" name="Google Shape;12844;p91"/>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45" name="Google Shape;12845;p91"/>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46" name="Google Shape;12846;p91"/>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47" name="Google Shape;12847;p91"/>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48" name="Google Shape;12848;p91"/>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49" name="Google Shape;12849;p91"/>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50" name="Google Shape;12850;p91"/>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51" name="Google Shape;12851;p91"/>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52" name="Google Shape;12852;p91"/>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53" name="Google Shape;12853;p91"/>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54" name="Google Shape;12854;p91"/>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55" name="Google Shape;12855;p91"/>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56" name="Google Shape;12856;p91"/>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57" name="Google Shape;12857;p91"/>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58" name="Google Shape;12858;p91"/>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59" name="Google Shape;12859;p91"/>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60" name="Google Shape;12860;p91"/>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61" name="Google Shape;12861;p91"/>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62" name="Google Shape;12862;p91"/>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63" name="Google Shape;12863;p91"/>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64" name="Google Shape;12864;p91"/>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65" name="Google Shape;12865;p91"/>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66" name="Google Shape;12866;p91"/>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67" name="Google Shape;12867;p91"/>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68" name="Google Shape;12868;p91"/>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69" name="Google Shape;12869;p91"/>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70" name="Google Shape;12870;p91"/>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71" name="Google Shape;12871;p91"/>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72" name="Google Shape;12872;p91"/>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73" name="Google Shape;12873;p91"/>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74" name="Google Shape;12874;p91"/>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75" name="Google Shape;12875;p91"/>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76" name="Google Shape;12876;p91"/>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77" name="Google Shape;12877;p91"/>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78" name="Google Shape;12878;p91"/>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79" name="Google Shape;12879;p91"/>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80" name="Google Shape;12880;p91"/>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81" name="Google Shape;12881;p91"/>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82" name="Google Shape;12882;p91"/>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83" name="Google Shape;12883;p91"/>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84" name="Google Shape;12884;p91"/>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85" name="Google Shape;12885;p91"/>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86" name="Google Shape;12886;p91"/>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87" name="Google Shape;12887;p91"/>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88" name="Google Shape;12888;p91"/>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89" name="Google Shape;12889;p91"/>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90" name="Google Shape;12890;p91"/>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91" name="Google Shape;12891;p91"/>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92" name="Google Shape;12892;p91"/>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93" name="Google Shape;12893;p91"/>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94" name="Google Shape;12894;p91"/>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95" name="Google Shape;12895;p91"/>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96" name="Google Shape;12896;p91"/>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97" name="Google Shape;12897;p91"/>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98" name="Google Shape;12898;p91"/>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899" name="Google Shape;12899;p91"/>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00" name="Google Shape;12900;p91"/>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01" name="Google Shape;12901;p91"/>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02" name="Google Shape;12902;p91"/>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03" name="Google Shape;12903;p91"/>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04" name="Google Shape;12904;p91"/>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05" name="Google Shape;12905;p91"/>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06" name="Google Shape;12906;p91"/>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07" name="Google Shape;12907;p91"/>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08" name="Google Shape;12908;p91"/>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09" name="Google Shape;12909;p91"/>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10" name="Google Shape;12910;p91"/>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11" name="Google Shape;12911;p91"/>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12" name="Google Shape;12912;p91"/>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13" name="Google Shape;12913;p91"/>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14" name="Google Shape;12914;p91"/>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15" name="Google Shape;12915;p91"/>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16" name="Google Shape;12916;p91"/>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17" name="Google Shape;12917;p91"/>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18" name="Google Shape;12918;p91"/>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19" name="Google Shape;12919;p91"/>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20" name="Google Shape;12920;p91"/>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21" name="Google Shape;12921;p91"/>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22" name="Google Shape;12922;p91"/>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23" name="Google Shape;12923;p91"/>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24" name="Google Shape;12924;p91"/>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25" name="Google Shape;12925;p91"/>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26" name="Google Shape;12926;p91"/>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27" name="Google Shape;12927;p91"/>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28" name="Google Shape;12928;p91"/>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29" name="Google Shape;12929;p91"/>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30" name="Google Shape;12930;p91"/>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31" name="Google Shape;12931;p91"/>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32" name="Google Shape;12932;p91"/>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33" name="Google Shape;12933;p91"/>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34" name="Google Shape;12934;p91"/>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35" name="Google Shape;12935;p91"/>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36" name="Google Shape;12936;p91"/>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37" name="Google Shape;12937;p91"/>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38" name="Google Shape;12938;p91"/>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39" name="Google Shape;12939;p91"/>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40" name="Google Shape;12940;p91"/>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41" name="Google Shape;12941;p91"/>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42" name="Google Shape;12942;p91"/>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43" name="Google Shape;12943;p91"/>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44" name="Google Shape;12944;p91"/>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45" name="Google Shape;12945;p91"/>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46" name="Google Shape;12946;p91"/>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47" name="Google Shape;12947;p91"/>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48" name="Google Shape;12948;p91"/>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49" name="Google Shape;12949;p91"/>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50" name="Google Shape;12950;p91"/>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51" name="Google Shape;12951;p91"/>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pSp>
        <p:nvGrpSpPr>
          <p:cNvPr id="12952" name="Google Shape;12952;p91"/>
          <p:cNvGrpSpPr/>
          <p:nvPr/>
        </p:nvGrpSpPr>
        <p:grpSpPr>
          <a:xfrm>
            <a:off x="2131191" y="1853059"/>
            <a:ext cx="7929618" cy="3929090"/>
            <a:chOff x="2194196" y="1859873"/>
            <a:chExt cx="7929618" cy="3929090"/>
          </a:xfrm>
        </p:grpSpPr>
        <p:sp>
          <p:nvSpPr>
            <p:cNvPr id="12953" name="Google Shape;12953;p91"/>
            <p:cNvSpPr/>
            <p:nvPr/>
          </p:nvSpPr>
          <p:spPr>
            <a:xfrm>
              <a:off x="5051716" y="1859873"/>
              <a:ext cx="1928826" cy="1000132"/>
            </a:xfrm>
            <a:prstGeom prst="ellipse">
              <a:avLst/>
            </a:prstGeom>
            <a:solidFill>
              <a:schemeClr val="lt1"/>
            </a:solidFill>
            <a:ln cap="flat" cmpd="sng" w="12700">
              <a:solidFill>
                <a:schemeClr val="accent2"/>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1800">
                  <a:solidFill>
                    <a:schemeClr val="dk1"/>
                  </a:solidFill>
                  <a:latin typeface="Calibri"/>
                  <a:ea typeface="Calibri"/>
                  <a:cs typeface="Calibri"/>
                  <a:sym typeface="Calibri"/>
                </a:rPr>
                <a:t>Control Data</a:t>
              </a:r>
              <a:endParaRPr sz="1800">
                <a:solidFill>
                  <a:schemeClr val="dk1"/>
                </a:solidFill>
                <a:latin typeface="Calibri"/>
                <a:ea typeface="Calibri"/>
                <a:cs typeface="Calibri"/>
                <a:sym typeface="Calibri"/>
              </a:endParaRPr>
            </a:p>
          </p:txBody>
        </p:sp>
        <p:sp>
          <p:nvSpPr>
            <p:cNvPr id="12954" name="Google Shape;12954;p91"/>
            <p:cNvSpPr/>
            <p:nvPr/>
          </p:nvSpPr>
          <p:spPr>
            <a:xfrm>
              <a:off x="7337732" y="3145757"/>
              <a:ext cx="1643074" cy="714380"/>
            </a:xfrm>
            <a:prstGeom prst="rect">
              <a:avLst/>
            </a:prstGeom>
            <a:solidFill>
              <a:schemeClr val="lt1"/>
            </a:solidFill>
            <a:ln cap="flat" cmpd="sng" w="12700">
              <a:solidFill>
                <a:schemeClr val="accent2"/>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1800">
                  <a:solidFill>
                    <a:schemeClr val="dk1"/>
                  </a:solidFill>
                  <a:latin typeface="Calibri"/>
                  <a:ea typeface="Calibri"/>
                  <a:cs typeface="Calibri"/>
                  <a:sym typeface="Calibri"/>
                </a:rPr>
                <a:t>Realization</a:t>
              </a:r>
              <a:endParaRPr sz="1800">
                <a:solidFill>
                  <a:schemeClr val="dk1"/>
                </a:solidFill>
                <a:latin typeface="Calibri"/>
                <a:ea typeface="Calibri"/>
                <a:cs typeface="Calibri"/>
                <a:sym typeface="Calibri"/>
              </a:endParaRPr>
            </a:p>
          </p:txBody>
        </p:sp>
        <p:sp>
          <p:nvSpPr>
            <p:cNvPr id="12955" name="Google Shape;12955;p91"/>
            <p:cNvSpPr/>
            <p:nvPr/>
          </p:nvSpPr>
          <p:spPr>
            <a:xfrm>
              <a:off x="3337204" y="3145757"/>
              <a:ext cx="1643074" cy="714380"/>
            </a:xfrm>
            <a:prstGeom prst="rect">
              <a:avLst/>
            </a:prstGeom>
            <a:solidFill>
              <a:schemeClr val="lt1"/>
            </a:solidFill>
            <a:ln cap="flat" cmpd="sng" w="12700">
              <a:solidFill>
                <a:schemeClr val="accent2"/>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1800">
                  <a:solidFill>
                    <a:schemeClr val="dk1"/>
                  </a:solidFill>
                  <a:latin typeface="Calibri"/>
                  <a:ea typeface="Calibri"/>
                  <a:cs typeface="Calibri"/>
                  <a:sym typeface="Calibri"/>
                </a:rPr>
                <a:t>Document Planning</a:t>
              </a:r>
              <a:endParaRPr sz="1800">
                <a:solidFill>
                  <a:schemeClr val="dk1"/>
                </a:solidFill>
                <a:latin typeface="Calibri"/>
                <a:ea typeface="Calibri"/>
                <a:cs typeface="Calibri"/>
                <a:sym typeface="Calibri"/>
              </a:endParaRPr>
            </a:p>
          </p:txBody>
        </p:sp>
        <p:sp>
          <p:nvSpPr>
            <p:cNvPr id="12956" name="Google Shape;12956;p91"/>
            <p:cNvSpPr/>
            <p:nvPr/>
          </p:nvSpPr>
          <p:spPr>
            <a:xfrm>
              <a:off x="5337468" y="3145757"/>
              <a:ext cx="1643074" cy="714380"/>
            </a:xfrm>
            <a:prstGeom prst="rect">
              <a:avLst/>
            </a:prstGeom>
            <a:solidFill>
              <a:schemeClr val="lt1"/>
            </a:solidFill>
            <a:ln cap="flat" cmpd="sng" w="12700">
              <a:solidFill>
                <a:schemeClr val="accent2"/>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1800">
                  <a:solidFill>
                    <a:schemeClr val="dk1"/>
                  </a:solidFill>
                  <a:latin typeface="Calibri"/>
                  <a:ea typeface="Calibri"/>
                  <a:cs typeface="Calibri"/>
                  <a:sym typeface="Calibri"/>
                </a:rPr>
                <a:t>Micro -planning</a:t>
              </a:r>
              <a:endParaRPr sz="1800">
                <a:solidFill>
                  <a:schemeClr val="dk1"/>
                </a:solidFill>
                <a:latin typeface="Calibri"/>
                <a:ea typeface="Calibri"/>
                <a:cs typeface="Calibri"/>
                <a:sym typeface="Calibri"/>
              </a:endParaRPr>
            </a:p>
          </p:txBody>
        </p:sp>
        <p:cxnSp>
          <p:nvCxnSpPr>
            <p:cNvPr id="12957" name="Google Shape;12957;p91"/>
            <p:cNvCxnSpPr/>
            <p:nvPr/>
          </p:nvCxnSpPr>
          <p:spPr>
            <a:xfrm>
              <a:off x="2194196" y="3645823"/>
              <a:ext cx="1071570" cy="1588"/>
            </a:xfrm>
            <a:prstGeom prst="straightConnector1">
              <a:avLst/>
            </a:prstGeom>
            <a:noFill/>
            <a:ln cap="flat" cmpd="sng" w="28575">
              <a:solidFill>
                <a:schemeClr val="accent1"/>
              </a:solidFill>
              <a:prstDash val="solid"/>
              <a:miter lim="800000"/>
              <a:headEnd len="sm" w="sm" type="none"/>
              <a:tailEnd len="med" w="med" type="stealth"/>
            </a:ln>
          </p:spPr>
        </p:cxnSp>
        <p:cxnSp>
          <p:nvCxnSpPr>
            <p:cNvPr id="12958" name="Google Shape;12958;p91"/>
            <p:cNvCxnSpPr/>
            <p:nvPr/>
          </p:nvCxnSpPr>
          <p:spPr>
            <a:xfrm>
              <a:off x="9052244" y="3645823"/>
              <a:ext cx="1071570" cy="1588"/>
            </a:xfrm>
            <a:prstGeom prst="straightConnector1">
              <a:avLst/>
            </a:prstGeom>
            <a:noFill/>
            <a:ln cap="flat" cmpd="sng" w="31750">
              <a:solidFill>
                <a:schemeClr val="accent1"/>
              </a:solidFill>
              <a:prstDash val="solid"/>
              <a:miter lim="800000"/>
              <a:headEnd len="sm" w="sm" type="none"/>
              <a:tailEnd len="med" w="med" type="stealth"/>
            </a:ln>
          </p:spPr>
        </p:cxnSp>
        <p:sp>
          <p:nvSpPr>
            <p:cNvPr id="12959" name="Google Shape;12959;p91"/>
            <p:cNvSpPr txBox="1"/>
            <p:nvPr/>
          </p:nvSpPr>
          <p:spPr>
            <a:xfrm>
              <a:off x="2408510" y="2931443"/>
              <a:ext cx="785818" cy="646331"/>
            </a:xfrm>
            <a:prstGeom prst="rect">
              <a:avLst/>
            </a:prstGeom>
            <a:solidFill>
              <a:schemeClr val="lt1"/>
            </a:solidFill>
            <a:ln>
              <a:noFill/>
            </a:ln>
          </p:spPr>
          <p:txBody>
            <a:bodyPr anchorCtr="0" anchor="t" bIns="45700" lIns="91425" spcFirstLastPara="1" rIns="91425" wrap="square" tIns="45700">
              <a:spAutoFit/>
            </a:bodyPr>
            <a:lstStyle/>
            <a:p>
              <a:pPr indent="0" lvl="0" marL="0" marR="0" rtl="0" algn="l">
                <a:spcBef>
                  <a:spcPts val="0"/>
                </a:spcBef>
                <a:spcAft>
                  <a:spcPts val="0"/>
                </a:spcAft>
                <a:buNone/>
              </a:pPr>
              <a:r>
                <a:rPr lang="en-US" sz="1800">
                  <a:solidFill>
                    <a:schemeClr val="dk1"/>
                  </a:solidFill>
                  <a:latin typeface="Calibri"/>
                  <a:ea typeface="Calibri"/>
                  <a:cs typeface="Calibri"/>
                  <a:sym typeface="Calibri"/>
                </a:rPr>
                <a:t>Input Data</a:t>
              </a:r>
              <a:endParaRPr sz="1800">
                <a:solidFill>
                  <a:schemeClr val="dk1"/>
                </a:solidFill>
                <a:latin typeface="Calibri"/>
                <a:ea typeface="Calibri"/>
                <a:cs typeface="Calibri"/>
                <a:sym typeface="Calibri"/>
              </a:endParaRPr>
            </a:p>
          </p:txBody>
        </p:sp>
        <p:sp>
          <p:nvSpPr>
            <p:cNvPr id="12960" name="Google Shape;12960;p91"/>
            <p:cNvSpPr txBox="1"/>
            <p:nvPr/>
          </p:nvSpPr>
          <p:spPr>
            <a:xfrm>
              <a:off x="9052244" y="2860005"/>
              <a:ext cx="928694" cy="646331"/>
            </a:xfrm>
            <a:prstGeom prst="rect">
              <a:avLst/>
            </a:prstGeom>
            <a:solidFill>
              <a:schemeClr val="lt1"/>
            </a:solidFill>
            <a:ln>
              <a:noFill/>
            </a:ln>
          </p:spPr>
          <p:txBody>
            <a:bodyPr anchorCtr="0" anchor="t" bIns="45700" lIns="91425" spcFirstLastPara="1" rIns="91425" wrap="square" tIns="45700">
              <a:spAutoFit/>
            </a:bodyPr>
            <a:lstStyle/>
            <a:p>
              <a:pPr indent="0" lvl="0" marL="0" marR="0" rtl="0" algn="l">
                <a:spcBef>
                  <a:spcPts val="0"/>
                </a:spcBef>
                <a:spcAft>
                  <a:spcPts val="0"/>
                </a:spcAft>
                <a:buNone/>
              </a:pPr>
              <a:r>
                <a:rPr lang="en-US" sz="1800">
                  <a:solidFill>
                    <a:schemeClr val="dk1"/>
                  </a:solidFill>
                  <a:latin typeface="Calibri"/>
                  <a:ea typeface="Calibri"/>
                  <a:cs typeface="Calibri"/>
                  <a:sym typeface="Calibri"/>
                </a:rPr>
                <a:t>Output Data</a:t>
              </a:r>
              <a:endParaRPr sz="1800">
                <a:solidFill>
                  <a:schemeClr val="dk1"/>
                </a:solidFill>
                <a:latin typeface="Calibri"/>
                <a:ea typeface="Calibri"/>
                <a:cs typeface="Calibri"/>
                <a:sym typeface="Calibri"/>
              </a:endParaRPr>
            </a:p>
          </p:txBody>
        </p:sp>
        <p:sp>
          <p:nvSpPr>
            <p:cNvPr id="12961" name="Google Shape;12961;p91"/>
            <p:cNvSpPr/>
            <p:nvPr/>
          </p:nvSpPr>
          <p:spPr>
            <a:xfrm>
              <a:off x="4980278" y="3431509"/>
              <a:ext cx="357190" cy="71438"/>
            </a:xfrm>
            <a:prstGeom prst="rightArrow">
              <a:avLst>
                <a:gd fmla="val 50000" name="adj1"/>
                <a:gd fmla="val 50000" name="adj2"/>
              </a:avLst>
            </a:prstGeom>
            <a:solidFill>
              <a:schemeClr val="accent1"/>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alibri"/>
                <a:ea typeface="Calibri"/>
                <a:cs typeface="Calibri"/>
                <a:sym typeface="Calibri"/>
              </a:endParaRPr>
            </a:p>
          </p:txBody>
        </p:sp>
        <p:sp>
          <p:nvSpPr>
            <p:cNvPr id="12962" name="Google Shape;12962;p91"/>
            <p:cNvSpPr/>
            <p:nvPr/>
          </p:nvSpPr>
          <p:spPr>
            <a:xfrm>
              <a:off x="6980542" y="3431509"/>
              <a:ext cx="357190" cy="71438"/>
            </a:xfrm>
            <a:prstGeom prst="rightArrow">
              <a:avLst>
                <a:gd fmla="val 50000" name="adj1"/>
                <a:gd fmla="val 50000" name="adj2"/>
              </a:avLst>
            </a:prstGeom>
            <a:solidFill>
              <a:schemeClr val="accent1"/>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alibri"/>
                <a:ea typeface="Calibri"/>
                <a:cs typeface="Calibri"/>
                <a:sym typeface="Calibri"/>
              </a:endParaRPr>
            </a:p>
          </p:txBody>
        </p:sp>
        <p:sp>
          <p:nvSpPr>
            <p:cNvPr id="12963" name="Google Shape;12963;p91"/>
            <p:cNvSpPr/>
            <p:nvPr/>
          </p:nvSpPr>
          <p:spPr>
            <a:xfrm>
              <a:off x="3122890" y="4503079"/>
              <a:ext cx="2071702" cy="642942"/>
            </a:xfrm>
            <a:prstGeom prst="rect">
              <a:avLst/>
            </a:prstGeom>
            <a:solidFill>
              <a:schemeClr val="lt1"/>
            </a:solidFill>
            <a:ln cap="flat" cmpd="sng" w="12700">
              <a:solidFill>
                <a:schemeClr val="accent2"/>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1800">
                  <a:solidFill>
                    <a:schemeClr val="dk1"/>
                  </a:solidFill>
                  <a:latin typeface="Calibri"/>
                  <a:ea typeface="Calibri"/>
                  <a:cs typeface="Calibri"/>
                  <a:sym typeface="Calibri"/>
                </a:rPr>
                <a:t>Content Determination</a:t>
              </a:r>
              <a:endParaRPr sz="1800">
                <a:solidFill>
                  <a:schemeClr val="dk1"/>
                </a:solidFill>
                <a:latin typeface="Calibri"/>
                <a:ea typeface="Calibri"/>
                <a:cs typeface="Calibri"/>
                <a:sym typeface="Calibri"/>
              </a:endParaRPr>
            </a:p>
          </p:txBody>
        </p:sp>
        <p:sp>
          <p:nvSpPr>
            <p:cNvPr id="12964" name="Google Shape;12964;p91"/>
            <p:cNvSpPr/>
            <p:nvPr/>
          </p:nvSpPr>
          <p:spPr>
            <a:xfrm>
              <a:off x="3122890" y="3860137"/>
              <a:ext cx="2071702" cy="642942"/>
            </a:xfrm>
            <a:prstGeom prst="triangle">
              <a:avLst>
                <a:gd fmla="val 50000" name="adj"/>
              </a:avLst>
            </a:prstGeom>
            <a:gradFill>
              <a:gsLst>
                <a:gs pos="0">
                  <a:srgbClr val="98C2F5"/>
                </a:gs>
                <a:gs pos="50000">
                  <a:srgbClr val="BFD7F7"/>
                </a:gs>
                <a:gs pos="100000">
                  <a:srgbClr val="DFEBFB"/>
                </a:gs>
              </a:gsLst>
              <a:lin ang="5400000" scaled="0"/>
            </a:gra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alibri"/>
                <a:ea typeface="Calibri"/>
                <a:cs typeface="Calibri"/>
                <a:sym typeface="Calibri"/>
              </a:endParaRPr>
            </a:p>
          </p:txBody>
        </p:sp>
        <p:sp>
          <p:nvSpPr>
            <p:cNvPr id="12965" name="Google Shape;12965;p91"/>
            <p:cNvSpPr/>
            <p:nvPr/>
          </p:nvSpPr>
          <p:spPr>
            <a:xfrm>
              <a:off x="3122890" y="5146021"/>
              <a:ext cx="2071702" cy="642942"/>
            </a:xfrm>
            <a:prstGeom prst="rect">
              <a:avLst/>
            </a:prstGeom>
            <a:solidFill>
              <a:schemeClr val="lt1"/>
            </a:solidFill>
            <a:ln cap="flat" cmpd="sng" w="12700">
              <a:solidFill>
                <a:schemeClr val="accent2"/>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1800">
                  <a:solidFill>
                    <a:schemeClr val="dk1"/>
                  </a:solidFill>
                  <a:latin typeface="Calibri"/>
                  <a:ea typeface="Calibri"/>
                  <a:cs typeface="Calibri"/>
                  <a:sym typeface="Calibri"/>
                </a:rPr>
                <a:t>Document Structuring</a:t>
              </a:r>
              <a:endParaRPr sz="1800">
                <a:solidFill>
                  <a:schemeClr val="dk1"/>
                </a:solidFill>
                <a:latin typeface="Calibri"/>
                <a:ea typeface="Calibri"/>
                <a:cs typeface="Calibri"/>
                <a:sym typeface="Calibri"/>
              </a:endParaRPr>
            </a:p>
          </p:txBody>
        </p:sp>
        <p:sp>
          <p:nvSpPr>
            <p:cNvPr id="12966" name="Google Shape;12966;p91"/>
            <p:cNvSpPr/>
            <p:nvPr/>
          </p:nvSpPr>
          <p:spPr>
            <a:xfrm>
              <a:off x="5337468" y="4503079"/>
              <a:ext cx="2071702" cy="357190"/>
            </a:xfrm>
            <a:prstGeom prst="rect">
              <a:avLst/>
            </a:prstGeom>
            <a:solidFill>
              <a:schemeClr val="lt1"/>
            </a:solidFill>
            <a:ln cap="flat" cmpd="sng" w="12700">
              <a:solidFill>
                <a:schemeClr val="accent2"/>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1800">
                  <a:solidFill>
                    <a:schemeClr val="dk1"/>
                  </a:solidFill>
                  <a:latin typeface="Calibri"/>
                  <a:ea typeface="Calibri"/>
                  <a:cs typeface="Calibri"/>
                  <a:sym typeface="Calibri"/>
                </a:rPr>
                <a:t>Lexical Choice</a:t>
              </a:r>
              <a:endParaRPr sz="1800">
                <a:solidFill>
                  <a:schemeClr val="dk1"/>
                </a:solidFill>
                <a:latin typeface="Calibri"/>
                <a:ea typeface="Calibri"/>
                <a:cs typeface="Calibri"/>
                <a:sym typeface="Calibri"/>
              </a:endParaRPr>
            </a:p>
          </p:txBody>
        </p:sp>
        <p:sp>
          <p:nvSpPr>
            <p:cNvPr id="12967" name="Google Shape;12967;p91"/>
            <p:cNvSpPr/>
            <p:nvPr/>
          </p:nvSpPr>
          <p:spPr>
            <a:xfrm>
              <a:off x="5337468" y="3860137"/>
              <a:ext cx="2071702" cy="642942"/>
            </a:xfrm>
            <a:prstGeom prst="triangle">
              <a:avLst>
                <a:gd fmla="val 50000" name="adj"/>
              </a:avLst>
            </a:prstGeom>
            <a:gradFill>
              <a:gsLst>
                <a:gs pos="0">
                  <a:srgbClr val="98C2F5"/>
                </a:gs>
                <a:gs pos="50000">
                  <a:srgbClr val="BFD7F7"/>
                </a:gs>
                <a:gs pos="100000">
                  <a:srgbClr val="DFEBFB"/>
                </a:gs>
              </a:gsLst>
              <a:lin ang="5400000" scaled="0"/>
            </a:gra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alibri"/>
                <a:ea typeface="Calibri"/>
                <a:cs typeface="Calibri"/>
                <a:sym typeface="Calibri"/>
              </a:endParaRPr>
            </a:p>
          </p:txBody>
        </p:sp>
        <p:sp>
          <p:nvSpPr>
            <p:cNvPr id="12968" name="Google Shape;12968;p91"/>
            <p:cNvSpPr/>
            <p:nvPr/>
          </p:nvSpPr>
          <p:spPr>
            <a:xfrm>
              <a:off x="5337468" y="4860269"/>
              <a:ext cx="2071702" cy="571504"/>
            </a:xfrm>
            <a:prstGeom prst="rect">
              <a:avLst/>
            </a:prstGeom>
            <a:solidFill>
              <a:schemeClr val="lt1"/>
            </a:solidFill>
            <a:ln cap="flat" cmpd="sng" w="12700">
              <a:solidFill>
                <a:schemeClr val="accent2"/>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1800">
                  <a:solidFill>
                    <a:schemeClr val="dk1"/>
                  </a:solidFill>
                  <a:latin typeface="Calibri"/>
                  <a:ea typeface="Calibri"/>
                  <a:cs typeface="Calibri"/>
                  <a:sym typeface="Calibri"/>
                </a:rPr>
                <a:t>Referring Expressions</a:t>
              </a:r>
              <a:endParaRPr sz="1800">
                <a:solidFill>
                  <a:schemeClr val="dk1"/>
                </a:solidFill>
                <a:latin typeface="Calibri"/>
                <a:ea typeface="Calibri"/>
                <a:cs typeface="Calibri"/>
                <a:sym typeface="Calibri"/>
              </a:endParaRPr>
            </a:p>
          </p:txBody>
        </p:sp>
        <p:sp>
          <p:nvSpPr>
            <p:cNvPr id="12969" name="Google Shape;12969;p91"/>
            <p:cNvSpPr/>
            <p:nvPr/>
          </p:nvSpPr>
          <p:spPr>
            <a:xfrm>
              <a:off x="5337468" y="5431773"/>
              <a:ext cx="2071702" cy="357190"/>
            </a:xfrm>
            <a:prstGeom prst="rect">
              <a:avLst/>
            </a:prstGeom>
            <a:solidFill>
              <a:schemeClr val="lt1"/>
            </a:solidFill>
            <a:ln cap="flat" cmpd="sng" w="12700">
              <a:solidFill>
                <a:schemeClr val="accent2"/>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1800">
                  <a:solidFill>
                    <a:schemeClr val="dk1"/>
                  </a:solidFill>
                  <a:latin typeface="Calibri"/>
                  <a:ea typeface="Calibri"/>
                  <a:cs typeface="Calibri"/>
                  <a:sym typeface="Calibri"/>
                </a:rPr>
                <a:t>Aggregation</a:t>
              </a:r>
              <a:endParaRPr sz="1800">
                <a:solidFill>
                  <a:schemeClr val="dk1"/>
                </a:solidFill>
                <a:latin typeface="Calibri"/>
                <a:ea typeface="Calibri"/>
                <a:cs typeface="Calibri"/>
                <a:sym typeface="Calibri"/>
              </a:endParaRPr>
            </a:p>
          </p:txBody>
        </p:sp>
        <p:cxnSp>
          <p:nvCxnSpPr>
            <p:cNvPr id="12970" name="Google Shape;12970;p91"/>
            <p:cNvCxnSpPr>
              <a:stCxn id="12953" idx="3"/>
              <a:endCxn id="12955" idx="0"/>
            </p:cNvCxnSpPr>
            <p:nvPr/>
          </p:nvCxnSpPr>
          <p:spPr>
            <a:xfrm flipH="1">
              <a:off x="4158786" y="2713539"/>
              <a:ext cx="1175400" cy="432300"/>
            </a:xfrm>
            <a:prstGeom prst="straightConnector1">
              <a:avLst/>
            </a:prstGeom>
            <a:noFill/>
            <a:ln cap="flat" cmpd="sng" w="28575">
              <a:solidFill>
                <a:schemeClr val="accent1"/>
              </a:solidFill>
              <a:prstDash val="solid"/>
              <a:miter lim="800000"/>
              <a:headEnd len="sm" w="sm" type="none"/>
              <a:tailEnd len="med" w="med" type="stealth"/>
            </a:ln>
          </p:spPr>
        </p:cxnSp>
        <p:cxnSp>
          <p:nvCxnSpPr>
            <p:cNvPr id="12971" name="Google Shape;12971;p91"/>
            <p:cNvCxnSpPr>
              <a:stCxn id="12953" idx="4"/>
              <a:endCxn id="12956" idx="0"/>
            </p:cNvCxnSpPr>
            <p:nvPr/>
          </p:nvCxnSpPr>
          <p:spPr>
            <a:xfrm>
              <a:off x="6016129" y="2860005"/>
              <a:ext cx="142800" cy="285900"/>
            </a:xfrm>
            <a:prstGeom prst="straightConnector1">
              <a:avLst/>
            </a:prstGeom>
            <a:noFill/>
            <a:ln cap="flat" cmpd="sng" w="28575">
              <a:solidFill>
                <a:schemeClr val="accent1"/>
              </a:solidFill>
              <a:prstDash val="solid"/>
              <a:miter lim="800000"/>
              <a:headEnd len="sm" w="sm" type="none"/>
              <a:tailEnd len="med" w="med" type="stealth"/>
            </a:ln>
          </p:spPr>
        </p:cxnSp>
        <p:cxnSp>
          <p:nvCxnSpPr>
            <p:cNvPr id="12972" name="Google Shape;12972;p91"/>
            <p:cNvCxnSpPr>
              <a:stCxn id="12953" idx="5"/>
              <a:endCxn id="12954" idx="0"/>
            </p:cNvCxnSpPr>
            <p:nvPr/>
          </p:nvCxnSpPr>
          <p:spPr>
            <a:xfrm>
              <a:off x="6698072" y="2713539"/>
              <a:ext cx="1461300" cy="432300"/>
            </a:xfrm>
            <a:prstGeom prst="straightConnector1">
              <a:avLst/>
            </a:prstGeom>
            <a:noFill/>
            <a:ln cap="flat" cmpd="sng" w="28575">
              <a:solidFill>
                <a:schemeClr val="accent1"/>
              </a:solidFill>
              <a:prstDash val="solid"/>
              <a:miter lim="800000"/>
              <a:headEnd len="sm" w="sm" type="none"/>
              <a:tailEnd len="med" w="med" type="stealth"/>
            </a:ln>
          </p:spPr>
        </p:cxnSp>
      </p:grpSp>
    </p:spTree>
  </p:cSld>
  <p:clrMapOvr>
    <a:masterClrMapping/>
  </p:clrMapOvr>
</p:sld>
</file>

<file path=ppt/slides/slide9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76" name="Shape 12976"/>
        <p:cNvGrpSpPr/>
        <p:nvPr/>
      </p:nvGrpSpPr>
      <p:grpSpPr>
        <a:xfrm>
          <a:off x="0" y="0"/>
          <a:ext cx="0" cy="0"/>
          <a:chOff x="0" y="0"/>
          <a:chExt cx="0" cy="0"/>
        </a:xfrm>
      </p:grpSpPr>
      <p:sp>
        <p:nvSpPr>
          <p:cNvPr id="12977" name="Google Shape;12977;p92"/>
          <p:cNvSpPr/>
          <p:nvPr/>
        </p:nvSpPr>
        <p:spPr>
          <a:xfrm>
            <a:off x="500415" y="1218851"/>
            <a:ext cx="11377454" cy="5170646"/>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Applications of NLG:</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Present information in more convenient way</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Airline schedule database</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Accounting spreadsheet</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Automating document production</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Doctor writing discharge summaries</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Programmer writing code documentation, logic description etc.</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In many contexts, human intervention is required to create texts</a:t>
            </a:r>
            <a:endParaRPr/>
          </a:p>
          <a:p>
            <a:pPr indent="-342900" lvl="1" marL="8001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NLG system is used to produce an initial draft of a document which can be further edited by human author. E.g.</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Weather Reporter, which helps meteorologists compose weather forecasts</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DRAFTER, which helps technical authors write software manuals</a:t>
            </a:r>
            <a:endParaRPr/>
          </a:p>
          <a:p>
            <a:pPr indent="-342900" lvl="2" marL="12573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AlethGen, which helps customer-service representatives write response letters to customers</a:t>
            </a:r>
            <a:endParaRPr/>
          </a:p>
          <a:p>
            <a:pPr indent="-203200" lvl="1" marL="800100" marR="0" rtl="0" algn="l">
              <a:spcBef>
                <a:spcPts val="0"/>
              </a:spcBef>
              <a:spcAft>
                <a:spcPts val="0"/>
              </a:spcAft>
              <a:buClr>
                <a:schemeClr val="dk1"/>
              </a:buClr>
              <a:buSzPts val="2200"/>
              <a:buFont typeface="Noto Sans Symbols"/>
              <a:buNone/>
            </a:pPr>
            <a:r>
              <a:t/>
            </a:r>
            <a:endParaRPr b="0" i="0" sz="2200" u="none" cap="none" strike="noStrike">
              <a:solidFill>
                <a:schemeClr val="dk1"/>
              </a:solidFill>
              <a:latin typeface="Cambria"/>
              <a:ea typeface="Cambria"/>
              <a:cs typeface="Cambria"/>
              <a:sym typeface="Cambria"/>
            </a:endParaRPr>
          </a:p>
        </p:txBody>
      </p:sp>
      <p:sp>
        <p:nvSpPr>
          <p:cNvPr id="12978" name="Google Shape;12978;p92"/>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2979" name="Google Shape;12979;p92"/>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2980" name="Google Shape;12980;p92"/>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2981" name="Google Shape;12981;p92"/>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Natural Language Processing (Cntd.)</a:t>
            </a:r>
            <a:endParaRPr/>
          </a:p>
        </p:txBody>
      </p:sp>
      <p:grpSp>
        <p:nvGrpSpPr>
          <p:cNvPr id="12982" name="Google Shape;12982;p92"/>
          <p:cNvGrpSpPr/>
          <p:nvPr/>
        </p:nvGrpSpPr>
        <p:grpSpPr>
          <a:xfrm flipH="1">
            <a:off x="500415" y="164589"/>
            <a:ext cx="987415" cy="917986"/>
            <a:chOff x="5269706" y="2450306"/>
            <a:chExt cx="1654493" cy="1950720"/>
          </a:xfrm>
        </p:grpSpPr>
        <p:sp>
          <p:nvSpPr>
            <p:cNvPr id="12983" name="Google Shape;12983;p92"/>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84" name="Google Shape;12984;p92"/>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85" name="Google Shape;12985;p92"/>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86" name="Google Shape;12986;p92"/>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87" name="Google Shape;12987;p92"/>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88" name="Google Shape;12988;p92"/>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89" name="Google Shape;12989;p92"/>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90" name="Google Shape;12990;p92"/>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91" name="Google Shape;12991;p92"/>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92" name="Google Shape;12992;p92"/>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93" name="Google Shape;12993;p92"/>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94" name="Google Shape;12994;p92"/>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95" name="Google Shape;12995;p92"/>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96" name="Google Shape;12996;p92"/>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97" name="Google Shape;12997;p92"/>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98" name="Google Shape;12998;p92"/>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2999" name="Google Shape;12999;p92"/>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00" name="Google Shape;13000;p92"/>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01" name="Google Shape;13001;p92"/>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02" name="Google Shape;13002;p92"/>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03" name="Google Shape;13003;p92"/>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04" name="Google Shape;13004;p92"/>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05" name="Google Shape;13005;p92"/>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06" name="Google Shape;13006;p92"/>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07" name="Google Shape;13007;p92"/>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08" name="Google Shape;13008;p92"/>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09" name="Google Shape;13009;p92"/>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10" name="Google Shape;13010;p92"/>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11" name="Google Shape;13011;p92"/>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12" name="Google Shape;13012;p92"/>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13" name="Google Shape;13013;p92"/>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14" name="Google Shape;13014;p92"/>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15" name="Google Shape;13015;p92"/>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16" name="Google Shape;13016;p92"/>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17" name="Google Shape;13017;p92"/>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18" name="Google Shape;13018;p92"/>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19" name="Google Shape;13019;p92"/>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20" name="Google Shape;13020;p92"/>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21" name="Google Shape;13021;p92"/>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22" name="Google Shape;13022;p92"/>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23" name="Google Shape;13023;p92"/>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24" name="Google Shape;13024;p92"/>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25" name="Google Shape;13025;p92"/>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26" name="Google Shape;13026;p92"/>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27" name="Google Shape;13027;p92"/>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28" name="Google Shape;13028;p92"/>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29" name="Google Shape;13029;p92"/>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30" name="Google Shape;13030;p92"/>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31" name="Google Shape;13031;p92"/>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32" name="Google Shape;13032;p92"/>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33" name="Google Shape;13033;p92"/>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34" name="Google Shape;13034;p92"/>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35" name="Google Shape;13035;p92"/>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36" name="Google Shape;13036;p92"/>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37" name="Google Shape;13037;p92"/>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38" name="Google Shape;13038;p92"/>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39" name="Google Shape;13039;p92"/>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40" name="Google Shape;13040;p92"/>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41" name="Google Shape;13041;p92"/>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42" name="Google Shape;13042;p92"/>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43" name="Google Shape;13043;p92"/>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44" name="Google Shape;13044;p92"/>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45" name="Google Shape;13045;p92"/>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46" name="Google Shape;13046;p92"/>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47" name="Google Shape;13047;p92"/>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48" name="Google Shape;13048;p92"/>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49" name="Google Shape;13049;p92"/>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50" name="Google Shape;13050;p92"/>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51" name="Google Shape;13051;p92"/>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52" name="Google Shape;13052;p92"/>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53" name="Google Shape;13053;p92"/>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54" name="Google Shape;13054;p92"/>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55" name="Google Shape;13055;p92"/>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56" name="Google Shape;13056;p92"/>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57" name="Google Shape;13057;p92"/>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58" name="Google Shape;13058;p92"/>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59" name="Google Shape;13059;p92"/>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60" name="Google Shape;13060;p92"/>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61" name="Google Shape;13061;p92"/>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62" name="Google Shape;13062;p92"/>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63" name="Google Shape;13063;p92"/>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64" name="Google Shape;13064;p92"/>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65" name="Google Shape;13065;p92"/>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66" name="Google Shape;13066;p92"/>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67" name="Google Shape;13067;p92"/>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68" name="Google Shape;13068;p92"/>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69" name="Google Shape;13069;p92"/>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70" name="Google Shape;13070;p92"/>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71" name="Google Shape;13071;p92"/>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72" name="Google Shape;13072;p92"/>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73" name="Google Shape;13073;p92"/>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74" name="Google Shape;13074;p92"/>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75" name="Google Shape;13075;p92"/>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76" name="Google Shape;13076;p92"/>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77" name="Google Shape;13077;p92"/>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78" name="Google Shape;13078;p92"/>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79" name="Google Shape;13079;p92"/>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80" name="Google Shape;13080;p92"/>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81" name="Google Shape;13081;p92"/>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82" name="Google Shape;13082;p92"/>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83" name="Google Shape;13083;p92"/>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84" name="Google Shape;13084;p92"/>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85" name="Google Shape;13085;p92"/>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86" name="Google Shape;13086;p92"/>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87" name="Google Shape;13087;p92"/>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88" name="Google Shape;13088;p92"/>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89" name="Google Shape;13089;p92"/>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90" name="Google Shape;13090;p92"/>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91" name="Google Shape;13091;p92"/>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92" name="Google Shape;13092;p92"/>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93" name="Google Shape;13093;p92"/>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94" name="Google Shape;13094;p92"/>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95" name="Google Shape;13095;p92"/>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96" name="Google Shape;13096;p92"/>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97" name="Google Shape;13097;p92"/>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98" name="Google Shape;13098;p92"/>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099" name="Google Shape;13099;p92"/>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00" name="Google Shape;13100;p92"/>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01" name="Google Shape;13101;p92"/>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02" name="Google Shape;13102;p92"/>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03" name="Google Shape;13103;p92"/>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04" name="Google Shape;13104;p92"/>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05" name="Google Shape;13105;p92"/>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06" name="Google Shape;13106;p92"/>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07" name="Google Shape;13107;p92"/>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08" name="Google Shape;13108;p92"/>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09" name="Google Shape;13109;p92"/>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Tree>
  </p:cSld>
  <p:clrMapOvr>
    <a:masterClrMapping/>
  </p:clrMapOvr>
</p:sld>
</file>

<file path=ppt/slides/slide9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113" name="Shape 13113"/>
        <p:cNvGrpSpPr/>
        <p:nvPr/>
      </p:nvGrpSpPr>
      <p:grpSpPr>
        <a:xfrm>
          <a:off x="0" y="0"/>
          <a:ext cx="0" cy="0"/>
          <a:chOff x="0" y="0"/>
          <a:chExt cx="0" cy="0"/>
        </a:xfrm>
      </p:grpSpPr>
      <p:sp>
        <p:nvSpPr>
          <p:cNvPr id="13114" name="Google Shape;13114;p93"/>
          <p:cNvSpPr/>
          <p:nvPr/>
        </p:nvSpPr>
        <p:spPr>
          <a:xfrm>
            <a:off x="500415" y="1218851"/>
            <a:ext cx="11377454" cy="280076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lang="en-US" sz="2200">
                <a:solidFill>
                  <a:schemeClr val="dk1"/>
                </a:solidFill>
                <a:latin typeface="Cambria"/>
                <a:ea typeface="Cambria"/>
                <a:cs typeface="Cambria"/>
                <a:sym typeface="Cambria"/>
              </a:rPr>
              <a:t>The term Machine Learning was coined by Arthur Samuel in 1959, an American pioneer in the field of computer gaming and artificial intelligence and stated that “it gives computers the ability to learn without being explicitly programmed”.</a:t>
            </a:r>
            <a:endParaRPr/>
          </a:p>
          <a:p>
            <a:pPr indent="-285750" lvl="0" marL="285750" marR="0" rtl="0" algn="l">
              <a:spcBef>
                <a:spcPts val="0"/>
              </a:spcBef>
              <a:spcAft>
                <a:spcPts val="0"/>
              </a:spcAft>
              <a:buClr>
                <a:schemeClr val="dk1"/>
              </a:buClr>
              <a:buSzPts val="2200"/>
              <a:buFont typeface="Noto Sans Symbols"/>
              <a:buChar char="✔"/>
            </a:pPr>
            <a:r>
              <a:rPr lang="en-US" sz="2200">
                <a:solidFill>
                  <a:schemeClr val="dk1"/>
                </a:solidFill>
                <a:latin typeface="Cambria"/>
                <a:ea typeface="Cambria"/>
                <a:cs typeface="Cambria"/>
                <a:sym typeface="Cambria"/>
              </a:rPr>
              <a:t>And in 1997, Tom Mitchell gave a “well-posed” mathematical and relational definition that “A computer program is said to learn from experience E with respect to some task T and some performance measure P, if its performance on T, as measured by P, improves with experience E.</a:t>
            </a:r>
            <a:endParaRPr/>
          </a:p>
          <a:p>
            <a:pPr indent="-146050" lvl="0" marL="285750" marR="0" rtl="0" algn="l">
              <a:spcBef>
                <a:spcPts val="0"/>
              </a:spcBef>
              <a:spcAft>
                <a:spcPts val="0"/>
              </a:spcAft>
              <a:buClr>
                <a:schemeClr val="dk1"/>
              </a:buClr>
              <a:buSzPts val="2200"/>
              <a:buFont typeface="Noto Sans Symbols"/>
              <a:buNone/>
            </a:pPr>
            <a:r>
              <a:t/>
            </a:r>
            <a:endParaRPr sz="2200">
              <a:solidFill>
                <a:schemeClr val="dk1"/>
              </a:solidFill>
              <a:latin typeface="Cambria"/>
              <a:ea typeface="Cambria"/>
              <a:cs typeface="Cambria"/>
              <a:sym typeface="Cambria"/>
            </a:endParaRPr>
          </a:p>
        </p:txBody>
      </p:sp>
      <p:sp>
        <p:nvSpPr>
          <p:cNvPr id="13115" name="Google Shape;13115;p93"/>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3116" name="Google Shape;13116;p93"/>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3117" name="Google Shape;13117;p93"/>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3118" name="Google Shape;13118;p93"/>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Introduction to Machine Learning</a:t>
            </a:r>
            <a:endParaRPr/>
          </a:p>
        </p:txBody>
      </p:sp>
      <p:grpSp>
        <p:nvGrpSpPr>
          <p:cNvPr id="13119" name="Google Shape;13119;p93"/>
          <p:cNvGrpSpPr/>
          <p:nvPr/>
        </p:nvGrpSpPr>
        <p:grpSpPr>
          <a:xfrm flipH="1">
            <a:off x="500415" y="164589"/>
            <a:ext cx="987415" cy="917986"/>
            <a:chOff x="5269706" y="2450306"/>
            <a:chExt cx="1654493" cy="1950720"/>
          </a:xfrm>
        </p:grpSpPr>
        <p:sp>
          <p:nvSpPr>
            <p:cNvPr id="13120" name="Google Shape;13120;p93"/>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21" name="Google Shape;13121;p93"/>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22" name="Google Shape;13122;p93"/>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23" name="Google Shape;13123;p93"/>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24" name="Google Shape;13124;p93"/>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25" name="Google Shape;13125;p93"/>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26" name="Google Shape;13126;p93"/>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27" name="Google Shape;13127;p93"/>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28" name="Google Shape;13128;p93"/>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29" name="Google Shape;13129;p93"/>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30" name="Google Shape;13130;p93"/>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31" name="Google Shape;13131;p93"/>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32" name="Google Shape;13132;p93"/>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33" name="Google Shape;13133;p93"/>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34" name="Google Shape;13134;p93"/>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35" name="Google Shape;13135;p93"/>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36" name="Google Shape;13136;p93"/>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37" name="Google Shape;13137;p93"/>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38" name="Google Shape;13138;p93"/>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39" name="Google Shape;13139;p93"/>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40" name="Google Shape;13140;p93"/>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41" name="Google Shape;13141;p93"/>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42" name="Google Shape;13142;p93"/>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43" name="Google Shape;13143;p93"/>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44" name="Google Shape;13144;p93"/>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45" name="Google Shape;13145;p93"/>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46" name="Google Shape;13146;p93"/>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47" name="Google Shape;13147;p93"/>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48" name="Google Shape;13148;p93"/>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49" name="Google Shape;13149;p93"/>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50" name="Google Shape;13150;p93"/>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51" name="Google Shape;13151;p93"/>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52" name="Google Shape;13152;p93"/>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53" name="Google Shape;13153;p93"/>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54" name="Google Shape;13154;p93"/>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55" name="Google Shape;13155;p93"/>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56" name="Google Shape;13156;p93"/>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57" name="Google Shape;13157;p93"/>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58" name="Google Shape;13158;p93"/>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59" name="Google Shape;13159;p93"/>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60" name="Google Shape;13160;p93"/>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61" name="Google Shape;13161;p93"/>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62" name="Google Shape;13162;p93"/>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63" name="Google Shape;13163;p93"/>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64" name="Google Shape;13164;p93"/>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65" name="Google Shape;13165;p93"/>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66" name="Google Shape;13166;p93"/>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67" name="Google Shape;13167;p93"/>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68" name="Google Shape;13168;p93"/>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69" name="Google Shape;13169;p93"/>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70" name="Google Shape;13170;p93"/>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71" name="Google Shape;13171;p93"/>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72" name="Google Shape;13172;p93"/>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73" name="Google Shape;13173;p93"/>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74" name="Google Shape;13174;p93"/>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75" name="Google Shape;13175;p93"/>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76" name="Google Shape;13176;p93"/>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77" name="Google Shape;13177;p93"/>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78" name="Google Shape;13178;p93"/>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79" name="Google Shape;13179;p93"/>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80" name="Google Shape;13180;p93"/>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81" name="Google Shape;13181;p93"/>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82" name="Google Shape;13182;p93"/>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83" name="Google Shape;13183;p93"/>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84" name="Google Shape;13184;p93"/>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85" name="Google Shape;13185;p93"/>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86" name="Google Shape;13186;p93"/>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87" name="Google Shape;13187;p93"/>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88" name="Google Shape;13188;p93"/>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89" name="Google Shape;13189;p93"/>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90" name="Google Shape;13190;p93"/>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91" name="Google Shape;13191;p93"/>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92" name="Google Shape;13192;p93"/>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93" name="Google Shape;13193;p93"/>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94" name="Google Shape;13194;p93"/>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95" name="Google Shape;13195;p93"/>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96" name="Google Shape;13196;p93"/>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97" name="Google Shape;13197;p93"/>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98" name="Google Shape;13198;p93"/>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199" name="Google Shape;13199;p93"/>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00" name="Google Shape;13200;p93"/>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01" name="Google Shape;13201;p93"/>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02" name="Google Shape;13202;p93"/>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03" name="Google Shape;13203;p93"/>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04" name="Google Shape;13204;p93"/>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05" name="Google Shape;13205;p93"/>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06" name="Google Shape;13206;p93"/>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07" name="Google Shape;13207;p93"/>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08" name="Google Shape;13208;p93"/>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09" name="Google Shape;13209;p93"/>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10" name="Google Shape;13210;p93"/>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11" name="Google Shape;13211;p93"/>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12" name="Google Shape;13212;p93"/>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13" name="Google Shape;13213;p93"/>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14" name="Google Shape;13214;p93"/>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15" name="Google Shape;13215;p93"/>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16" name="Google Shape;13216;p93"/>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17" name="Google Shape;13217;p93"/>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18" name="Google Shape;13218;p93"/>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19" name="Google Shape;13219;p93"/>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20" name="Google Shape;13220;p93"/>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21" name="Google Shape;13221;p93"/>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22" name="Google Shape;13222;p93"/>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23" name="Google Shape;13223;p93"/>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24" name="Google Shape;13224;p93"/>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25" name="Google Shape;13225;p93"/>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26" name="Google Shape;13226;p93"/>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27" name="Google Shape;13227;p93"/>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28" name="Google Shape;13228;p93"/>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29" name="Google Shape;13229;p93"/>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30" name="Google Shape;13230;p93"/>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31" name="Google Shape;13231;p93"/>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32" name="Google Shape;13232;p93"/>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33" name="Google Shape;13233;p93"/>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34" name="Google Shape;13234;p93"/>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35" name="Google Shape;13235;p93"/>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36" name="Google Shape;13236;p93"/>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37" name="Google Shape;13237;p93"/>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38" name="Google Shape;13238;p93"/>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39" name="Google Shape;13239;p93"/>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40" name="Google Shape;13240;p93"/>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41" name="Google Shape;13241;p93"/>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42" name="Google Shape;13242;p93"/>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43" name="Google Shape;13243;p93"/>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44" name="Google Shape;13244;p93"/>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45" name="Google Shape;13245;p93"/>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46" name="Google Shape;13246;p93"/>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Tree>
  </p:cSld>
  <p:clrMapOvr>
    <a:masterClrMapping/>
  </p:clrMapOvr>
</p:sld>
</file>

<file path=ppt/slides/slide9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250" name="Shape 13250"/>
        <p:cNvGrpSpPr/>
        <p:nvPr/>
      </p:nvGrpSpPr>
      <p:grpSpPr>
        <a:xfrm>
          <a:off x="0" y="0"/>
          <a:ext cx="0" cy="0"/>
          <a:chOff x="0" y="0"/>
          <a:chExt cx="0" cy="0"/>
        </a:xfrm>
      </p:grpSpPr>
      <p:sp>
        <p:nvSpPr>
          <p:cNvPr id="13251" name="Google Shape;13251;p94"/>
          <p:cNvSpPr/>
          <p:nvPr/>
        </p:nvSpPr>
        <p:spPr>
          <a:xfrm>
            <a:off x="500415" y="1218851"/>
            <a:ext cx="11377454" cy="1785104"/>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Classification of Machine Learning:</a:t>
            </a:r>
            <a:endParaRPr/>
          </a:p>
          <a:p>
            <a:pPr indent="-457200" lvl="1" marL="9144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Supervised Learning</a:t>
            </a:r>
            <a:endParaRPr/>
          </a:p>
          <a:p>
            <a:pPr indent="-457200" lvl="1" marL="9144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Unsupervised Learning</a:t>
            </a:r>
            <a:endParaRPr/>
          </a:p>
          <a:p>
            <a:pPr indent="-457200" lvl="1" marL="9144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Reinforcement Learning</a:t>
            </a:r>
            <a:endParaRPr/>
          </a:p>
          <a:p>
            <a:pPr indent="-457200" lvl="1" marL="914400" marR="0" rtl="0" algn="l">
              <a:spcBef>
                <a:spcPts val="0"/>
              </a:spcBef>
              <a:spcAft>
                <a:spcPts val="0"/>
              </a:spcAft>
              <a:buClr>
                <a:schemeClr val="dk1"/>
              </a:buClr>
              <a:buSzPts val="2200"/>
              <a:buFont typeface="Noto Sans Symbols"/>
              <a:buChar char="⮚"/>
            </a:pPr>
            <a:r>
              <a:rPr b="0" i="0" lang="en-US" sz="2200" u="none" cap="none" strike="noStrike">
                <a:solidFill>
                  <a:schemeClr val="dk1"/>
                </a:solidFill>
                <a:latin typeface="Cambria"/>
                <a:ea typeface="Cambria"/>
                <a:cs typeface="Cambria"/>
                <a:sym typeface="Cambria"/>
              </a:rPr>
              <a:t>Semi-supervised Learning</a:t>
            </a:r>
            <a:endParaRPr/>
          </a:p>
        </p:txBody>
      </p:sp>
      <p:sp>
        <p:nvSpPr>
          <p:cNvPr id="13252" name="Google Shape;13252;p94"/>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3253" name="Google Shape;13253;p94"/>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3254" name="Google Shape;13254;p94"/>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3255" name="Google Shape;13255;p94"/>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Introduction to Machine Learning  (Cntd.)</a:t>
            </a:r>
            <a:endParaRPr/>
          </a:p>
        </p:txBody>
      </p:sp>
      <p:grpSp>
        <p:nvGrpSpPr>
          <p:cNvPr id="13256" name="Google Shape;13256;p94"/>
          <p:cNvGrpSpPr/>
          <p:nvPr/>
        </p:nvGrpSpPr>
        <p:grpSpPr>
          <a:xfrm flipH="1">
            <a:off x="500415" y="164589"/>
            <a:ext cx="987415" cy="917986"/>
            <a:chOff x="5269706" y="2450306"/>
            <a:chExt cx="1654493" cy="1950720"/>
          </a:xfrm>
        </p:grpSpPr>
        <p:sp>
          <p:nvSpPr>
            <p:cNvPr id="13257" name="Google Shape;13257;p94"/>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58" name="Google Shape;13258;p94"/>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59" name="Google Shape;13259;p94"/>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60" name="Google Shape;13260;p94"/>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61" name="Google Shape;13261;p94"/>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62" name="Google Shape;13262;p94"/>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63" name="Google Shape;13263;p94"/>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64" name="Google Shape;13264;p94"/>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65" name="Google Shape;13265;p94"/>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66" name="Google Shape;13266;p94"/>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67" name="Google Shape;13267;p94"/>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68" name="Google Shape;13268;p94"/>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69" name="Google Shape;13269;p94"/>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70" name="Google Shape;13270;p94"/>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71" name="Google Shape;13271;p94"/>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72" name="Google Shape;13272;p94"/>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73" name="Google Shape;13273;p94"/>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74" name="Google Shape;13274;p94"/>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75" name="Google Shape;13275;p94"/>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76" name="Google Shape;13276;p94"/>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77" name="Google Shape;13277;p94"/>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78" name="Google Shape;13278;p94"/>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79" name="Google Shape;13279;p94"/>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80" name="Google Shape;13280;p94"/>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81" name="Google Shape;13281;p94"/>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82" name="Google Shape;13282;p94"/>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83" name="Google Shape;13283;p94"/>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84" name="Google Shape;13284;p94"/>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85" name="Google Shape;13285;p94"/>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86" name="Google Shape;13286;p94"/>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87" name="Google Shape;13287;p94"/>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88" name="Google Shape;13288;p94"/>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89" name="Google Shape;13289;p94"/>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90" name="Google Shape;13290;p94"/>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91" name="Google Shape;13291;p94"/>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92" name="Google Shape;13292;p94"/>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93" name="Google Shape;13293;p94"/>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94" name="Google Shape;13294;p94"/>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95" name="Google Shape;13295;p94"/>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96" name="Google Shape;13296;p94"/>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97" name="Google Shape;13297;p94"/>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98" name="Google Shape;13298;p94"/>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299" name="Google Shape;13299;p94"/>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00" name="Google Shape;13300;p94"/>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01" name="Google Shape;13301;p94"/>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02" name="Google Shape;13302;p94"/>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03" name="Google Shape;13303;p94"/>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04" name="Google Shape;13304;p94"/>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05" name="Google Shape;13305;p94"/>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06" name="Google Shape;13306;p94"/>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07" name="Google Shape;13307;p94"/>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08" name="Google Shape;13308;p94"/>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09" name="Google Shape;13309;p94"/>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10" name="Google Shape;13310;p94"/>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11" name="Google Shape;13311;p94"/>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12" name="Google Shape;13312;p94"/>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13" name="Google Shape;13313;p94"/>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14" name="Google Shape;13314;p94"/>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15" name="Google Shape;13315;p94"/>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16" name="Google Shape;13316;p94"/>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17" name="Google Shape;13317;p94"/>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18" name="Google Shape;13318;p94"/>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19" name="Google Shape;13319;p94"/>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20" name="Google Shape;13320;p94"/>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21" name="Google Shape;13321;p94"/>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22" name="Google Shape;13322;p94"/>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23" name="Google Shape;13323;p94"/>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24" name="Google Shape;13324;p94"/>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25" name="Google Shape;13325;p94"/>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26" name="Google Shape;13326;p94"/>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27" name="Google Shape;13327;p94"/>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28" name="Google Shape;13328;p94"/>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29" name="Google Shape;13329;p94"/>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30" name="Google Shape;13330;p94"/>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31" name="Google Shape;13331;p94"/>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32" name="Google Shape;13332;p94"/>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33" name="Google Shape;13333;p94"/>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34" name="Google Shape;13334;p94"/>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35" name="Google Shape;13335;p94"/>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36" name="Google Shape;13336;p94"/>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37" name="Google Shape;13337;p94"/>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38" name="Google Shape;13338;p94"/>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39" name="Google Shape;13339;p94"/>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40" name="Google Shape;13340;p94"/>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41" name="Google Shape;13341;p94"/>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42" name="Google Shape;13342;p94"/>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43" name="Google Shape;13343;p94"/>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44" name="Google Shape;13344;p94"/>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45" name="Google Shape;13345;p94"/>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46" name="Google Shape;13346;p94"/>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47" name="Google Shape;13347;p94"/>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48" name="Google Shape;13348;p94"/>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49" name="Google Shape;13349;p94"/>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50" name="Google Shape;13350;p94"/>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51" name="Google Shape;13351;p94"/>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52" name="Google Shape;13352;p94"/>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53" name="Google Shape;13353;p94"/>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54" name="Google Shape;13354;p94"/>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55" name="Google Shape;13355;p94"/>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56" name="Google Shape;13356;p94"/>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57" name="Google Shape;13357;p94"/>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58" name="Google Shape;13358;p94"/>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59" name="Google Shape;13359;p94"/>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60" name="Google Shape;13360;p94"/>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61" name="Google Shape;13361;p94"/>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62" name="Google Shape;13362;p94"/>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63" name="Google Shape;13363;p94"/>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64" name="Google Shape;13364;p94"/>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65" name="Google Shape;13365;p94"/>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66" name="Google Shape;13366;p94"/>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67" name="Google Shape;13367;p94"/>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68" name="Google Shape;13368;p94"/>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69" name="Google Shape;13369;p94"/>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70" name="Google Shape;13370;p94"/>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71" name="Google Shape;13371;p94"/>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72" name="Google Shape;13372;p94"/>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73" name="Google Shape;13373;p94"/>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74" name="Google Shape;13374;p94"/>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75" name="Google Shape;13375;p94"/>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76" name="Google Shape;13376;p94"/>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77" name="Google Shape;13377;p94"/>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78" name="Google Shape;13378;p94"/>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79" name="Google Shape;13379;p94"/>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80" name="Google Shape;13380;p94"/>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81" name="Google Shape;13381;p94"/>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82" name="Google Shape;13382;p94"/>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83" name="Google Shape;13383;p94"/>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13384" name="Google Shape;13384;p94"/>
          <p:cNvSpPr/>
          <p:nvPr/>
        </p:nvSpPr>
        <p:spPr>
          <a:xfrm>
            <a:off x="498603" y="3032554"/>
            <a:ext cx="11377454" cy="3262432"/>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Classification of Machine Learning on the basis of required Output:</a:t>
            </a:r>
            <a:endParaRPr sz="2200">
              <a:solidFill>
                <a:schemeClr val="dk1"/>
              </a:solidFill>
              <a:latin typeface="Cambria"/>
              <a:ea typeface="Cambria"/>
              <a:cs typeface="Cambria"/>
              <a:sym typeface="Cambria"/>
            </a:endParaRPr>
          </a:p>
          <a:p>
            <a:pPr indent="-457200" lvl="1" marL="914400" marR="0" rtl="0" algn="l">
              <a:spcBef>
                <a:spcPts val="0"/>
              </a:spcBef>
              <a:spcAft>
                <a:spcPts val="0"/>
              </a:spcAft>
              <a:buClr>
                <a:schemeClr val="dk1"/>
              </a:buClr>
              <a:buSzPts val="2000"/>
              <a:buFont typeface="Noto Sans Symbols"/>
              <a:buChar char="⮚"/>
            </a:pPr>
            <a:r>
              <a:rPr b="0" i="0" lang="en-US" sz="2000" u="none" cap="none" strike="noStrike">
                <a:solidFill>
                  <a:schemeClr val="dk1"/>
                </a:solidFill>
                <a:latin typeface="Cambria"/>
                <a:ea typeface="Cambria"/>
                <a:cs typeface="Cambria"/>
                <a:sym typeface="Cambria"/>
              </a:rPr>
              <a:t>Another categorization of machine learning tasks arises when one considers the desired output of a machine-learned system:</a:t>
            </a:r>
            <a:endParaRPr/>
          </a:p>
          <a:p>
            <a:pPr indent="-457200" lvl="2" marL="1371600" marR="0" rtl="0" algn="l">
              <a:spcBef>
                <a:spcPts val="0"/>
              </a:spcBef>
              <a:spcAft>
                <a:spcPts val="0"/>
              </a:spcAft>
              <a:buClr>
                <a:schemeClr val="dk1"/>
              </a:buClr>
              <a:buSzPts val="1800"/>
              <a:buFont typeface="Noto Sans Symbols"/>
              <a:buChar char="▪"/>
            </a:pPr>
            <a:r>
              <a:rPr b="0" i="1" lang="en-US" sz="1800" u="sng" cap="none" strike="noStrike">
                <a:solidFill>
                  <a:schemeClr val="dk1"/>
                </a:solidFill>
                <a:latin typeface="Cambria"/>
                <a:ea typeface="Cambria"/>
                <a:cs typeface="Cambria"/>
                <a:sym typeface="Cambria"/>
              </a:rPr>
              <a:t>Classification :</a:t>
            </a:r>
            <a:r>
              <a:rPr b="0" i="0" lang="en-US" sz="1800" u="none" cap="none" strike="noStrike">
                <a:solidFill>
                  <a:schemeClr val="dk1"/>
                </a:solidFill>
                <a:latin typeface="Cambria"/>
                <a:ea typeface="Cambria"/>
                <a:cs typeface="Cambria"/>
                <a:sym typeface="Cambria"/>
              </a:rPr>
              <a:t> When inputs are divided into two or more classes, and the learner must produce a model that assigns unseen inputs to one or more (multi-label classification) of these classes. This is typically tackled in a supervised way. Spam filtering is an example of classification, where the inputs are email (or other) messages and the classes are “spam” and “not spam”.</a:t>
            </a:r>
            <a:endParaRPr/>
          </a:p>
          <a:p>
            <a:pPr indent="-457200" lvl="2" marL="1371600" marR="0" rtl="0" algn="l">
              <a:spcBef>
                <a:spcPts val="0"/>
              </a:spcBef>
              <a:spcAft>
                <a:spcPts val="0"/>
              </a:spcAft>
              <a:buClr>
                <a:schemeClr val="dk1"/>
              </a:buClr>
              <a:buSzPts val="1800"/>
              <a:buFont typeface="Noto Sans Symbols"/>
              <a:buChar char="▪"/>
            </a:pPr>
            <a:r>
              <a:rPr b="0" i="1" lang="en-US" sz="1800" u="sng" cap="none" strike="noStrike">
                <a:solidFill>
                  <a:schemeClr val="dk1"/>
                </a:solidFill>
                <a:latin typeface="Cambria"/>
                <a:ea typeface="Cambria"/>
                <a:cs typeface="Cambria"/>
                <a:sym typeface="Cambria"/>
              </a:rPr>
              <a:t>Regression :</a:t>
            </a:r>
            <a:r>
              <a:rPr b="0" i="0" lang="en-US" sz="1800" u="none" cap="none" strike="noStrike">
                <a:solidFill>
                  <a:schemeClr val="dk1"/>
                </a:solidFill>
                <a:latin typeface="Cambria"/>
                <a:ea typeface="Cambria"/>
                <a:cs typeface="Cambria"/>
                <a:sym typeface="Cambria"/>
              </a:rPr>
              <a:t> Which is also a supervised problem, A case when the outputs are continuous rather than discrete.</a:t>
            </a:r>
            <a:endParaRPr/>
          </a:p>
          <a:p>
            <a:pPr indent="-457200" lvl="2" marL="1371600" marR="0" rtl="0" algn="l">
              <a:spcBef>
                <a:spcPts val="0"/>
              </a:spcBef>
              <a:spcAft>
                <a:spcPts val="0"/>
              </a:spcAft>
              <a:buClr>
                <a:schemeClr val="dk1"/>
              </a:buClr>
              <a:buSzPts val="1800"/>
              <a:buFont typeface="Noto Sans Symbols"/>
              <a:buChar char="▪"/>
            </a:pPr>
            <a:r>
              <a:rPr b="0" i="1" lang="en-US" sz="1800" u="sng" cap="none" strike="noStrike">
                <a:solidFill>
                  <a:schemeClr val="dk1"/>
                </a:solidFill>
                <a:latin typeface="Cambria"/>
                <a:ea typeface="Cambria"/>
                <a:cs typeface="Cambria"/>
                <a:sym typeface="Cambria"/>
              </a:rPr>
              <a:t>Clustering :</a:t>
            </a:r>
            <a:r>
              <a:rPr b="0" i="0" lang="en-US" sz="1800" u="none" cap="none" strike="noStrike">
                <a:solidFill>
                  <a:schemeClr val="dk1"/>
                </a:solidFill>
                <a:latin typeface="Cambria"/>
                <a:ea typeface="Cambria"/>
                <a:cs typeface="Cambria"/>
                <a:sym typeface="Cambria"/>
              </a:rPr>
              <a:t> When a set of inputs is to be divided into groups. Unlike in classification, the groups are not known beforehand, making this typically an unsupervised task.</a:t>
            </a:r>
            <a:endParaRPr/>
          </a:p>
        </p:txBody>
      </p:sp>
    </p:spTree>
  </p:cSld>
  <p:clrMapOvr>
    <a:masterClrMapping/>
  </p:clrMapOvr>
</p:sld>
</file>

<file path=ppt/slides/slide9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388" name="Shape 13388"/>
        <p:cNvGrpSpPr/>
        <p:nvPr/>
      </p:nvGrpSpPr>
      <p:grpSpPr>
        <a:xfrm>
          <a:off x="0" y="0"/>
          <a:ext cx="0" cy="0"/>
          <a:chOff x="0" y="0"/>
          <a:chExt cx="0" cy="0"/>
        </a:xfrm>
      </p:grpSpPr>
      <p:sp>
        <p:nvSpPr>
          <p:cNvPr id="13389" name="Google Shape;13389;p95"/>
          <p:cNvSpPr/>
          <p:nvPr/>
        </p:nvSpPr>
        <p:spPr>
          <a:xfrm>
            <a:off x="500415" y="1218851"/>
            <a:ext cx="11377454" cy="43088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lang="en-US" sz="2200">
                <a:solidFill>
                  <a:schemeClr val="dk1"/>
                </a:solidFill>
                <a:latin typeface="Cambria"/>
                <a:ea typeface="Cambria"/>
                <a:cs typeface="Cambria"/>
                <a:sym typeface="Cambria"/>
              </a:rPr>
              <a:t>Key Differences between AI and ML:</a:t>
            </a:r>
            <a:endParaRPr/>
          </a:p>
        </p:txBody>
      </p:sp>
      <p:sp>
        <p:nvSpPr>
          <p:cNvPr id="13390" name="Google Shape;13390;p95"/>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3391" name="Google Shape;13391;p95"/>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3392" name="Google Shape;13392;p95"/>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3393" name="Google Shape;13393;p95"/>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Introduction to Machine Learning  (Cntd.)</a:t>
            </a:r>
            <a:endParaRPr/>
          </a:p>
        </p:txBody>
      </p:sp>
      <p:grpSp>
        <p:nvGrpSpPr>
          <p:cNvPr id="13394" name="Google Shape;13394;p95"/>
          <p:cNvGrpSpPr/>
          <p:nvPr/>
        </p:nvGrpSpPr>
        <p:grpSpPr>
          <a:xfrm flipH="1">
            <a:off x="500415" y="164589"/>
            <a:ext cx="987415" cy="917986"/>
            <a:chOff x="5269706" y="2450306"/>
            <a:chExt cx="1654493" cy="1950720"/>
          </a:xfrm>
        </p:grpSpPr>
        <p:sp>
          <p:nvSpPr>
            <p:cNvPr id="13395" name="Google Shape;13395;p95"/>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96" name="Google Shape;13396;p95"/>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97" name="Google Shape;13397;p95"/>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98" name="Google Shape;13398;p95"/>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399" name="Google Shape;13399;p95"/>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00" name="Google Shape;13400;p95"/>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01" name="Google Shape;13401;p95"/>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02" name="Google Shape;13402;p95"/>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03" name="Google Shape;13403;p95"/>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04" name="Google Shape;13404;p95"/>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05" name="Google Shape;13405;p95"/>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06" name="Google Shape;13406;p95"/>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07" name="Google Shape;13407;p95"/>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08" name="Google Shape;13408;p95"/>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09" name="Google Shape;13409;p95"/>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10" name="Google Shape;13410;p95"/>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11" name="Google Shape;13411;p95"/>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12" name="Google Shape;13412;p95"/>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13" name="Google Shape;13413;p95"/>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14" name="Google Shape;13414;p95"/>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15" name="Google Shape;13415;p95"/>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16" name="Google Shape;13416;p95"/>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17" name="Google Shape;13417;p95"/>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18" name="Google Shape;13418;p95"/>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19" name="Google Shape;13419;p95"/>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20" name="Google Shape;13420;p95"/>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21" name="Google Shape;13421;p95"/>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22" name="Google Shape;13422;p95"/>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23" name="Google Shape;13423;p95"/>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24" name="Google Shape;13424;p95"/>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25" name="Google Shape;13425;p95"/>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26" name="Google Shape;13426;p95"/>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27" name="Google Shape;13427;p95"/>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28" name="Google Shape;13428;p95"/>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29" name="Google Shape;13429;p95"/>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30" name="Google Shape;13430;p95"/>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31" name="Google Shape;13431;p95"/>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32" name="Google Shape;13432;p95"/>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33" name="Google Shape;13433;p95"/>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34" name="Google Shape;13434;p95"/>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35" name="Google Shape;13435;p95"/>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36" name="Google Shape;13436;p95"/>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37" name="Google Shape;13437;p95"/>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38" name="Google Shape;13438;p95"/>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39" name="Google Shape;13439;p95"/>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40" name="Google Shape;13440;p95"/>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41" name="Google Shape;13441;p95"/>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42" name="Google Shape;13442;p95"/>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43" name="Google Shape;13443;p95"/>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44" name="Google Shape;13444;p95"/>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45" name="Google Shape;13445;p95"/>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46" name="Google Shape;13446;p95"/>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47" name="Google Shape;13447;p95"/>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48" name="Google Shape;13448;p95"/>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49" name="Google Shape;13449;p95"/>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50" name="Google Shape;13450;p95"/>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51" name="Google Shape;13451;p95"/>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52" name="Google Shape;13452;p95"/>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53" name="Google Shape;13453;p95"/>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54" name="Google Shape;13454;p95"/>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55" name="Google Shape;13455;p95"/>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56" name="Google Shape;13456;p95"/>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57" name="Google Shape;13457;p95"/>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58" name="Google Shape;13458;p95"/>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59" name="Google Shape;13459;p95"/>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60" name="Google Shape;13460;p95"/>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61" name="Google Shape;13461;p95"/>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62" name="Google Shape;13462;p95"/>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63" name="Google Shape;13463;p95"/>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64" name="Google Shape;13464;p95"/>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65" name="Google Shape;13465;p95"/>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66" name="Google Shape;13466;p95"/>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67" name="Google Shape;13467;p95"/>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68" name="Google Shape;13468;p95"/>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69" name="Google Shape;13469;p95"/>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70" name="Google Shape;13470;p95"/>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71" name="Google Shape;13471;p95"/>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72" name="Google Shape;13472;p95"/>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73" name="Google Shape;13473;p95"/>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74" name="Google Shape;13474;p95"/>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75" name="Google Shape;13475;p95"/>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76" name="Google Shape;13476;p95"/>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77" name="Google Shape;13477;p95"/>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78" name="Google Shape;13478;p95"/>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79" name="Google Shape;13479;p95"/>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80" name="Google Shape;13480;p95"/>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81" name="Google Shape;13481;p95"/>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82" name="Google Shape;13482;p95"/>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83" name="Google Shape;13483;p95"/>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84" name="Google Shape;13484;p95"/>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85" name="Google Shape;13485;p95"/>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86" name="Google Shape;13486;p95"/>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87" name="Google Shape;13487;p95"/>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88" name="Google Shape;13488;p95"/>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89" name="Google Shape;13489;p95"/>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90" name="Google Shape;13490;p95"/>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91" name="Google Shape;13491;p95"/>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92" name="Google Shape;13492;p95"/>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93" name="Google Shape;13493;p95"/>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94" name="Google Shape;13494;p95"/>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95" name="Google Shape;13495;p95"/>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96" name="Google Shape;13496;p95"/>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97" name="Google Shape;13497;p95"/>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98" name="Google Shape;13498;p95"/>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499" name="Google Shape;13499;p95"/>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00" name="Google Shape;13500;p95"/>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01" name="Google Shape;13501;p95"/>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02" name="Google Shape;13502;p95"/>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03" name="Google Shape;13503;p95"/>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04" name="Google Shape;13504;p95"/>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05" name="Google Shape;13505;p95"/>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06" name="Google Shape;13506;p95"/>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07" name="Google Shape;13507;p95"/>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08" name="Google Shape;13508;p95"/>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09" name="Google Shape;13509;p95"/>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10" name="Google Shape;13510;p95"/>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11" name="Google Shape;13511;p95"/>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12" name="Google Shape;13512;p95"/>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13" name="Google Shape;13513;p95"/>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14" name="Google Shape;13514;p95"/>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15" name="Google Shape;13515;p95"/>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16" name="Google Shape;13516;p95"/>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17" name="Google Shape;13517;p95"/>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18" name="Google Shape;13518;p95"/>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19" name="Google Shape;13519;p95"/>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20" name="Google Shape;13520;p95"/>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21" name="Google Shape;13521;p95"/>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graphicFrame>
        <p:nvGraphicFramePr>
          <p:cNvPr id="13522" name="Google Shape;13522;p95"/>
          <p:cNvGraphicFramePr/>
          <p:nvPr/>
        </p:nvGraphicFramePr>
        <p:xfrm>
          <a:off x="691978" y="1649737"/>
          <a:ext cx="3000000" cy="3000000"/>
        </p:xfrm>
        <a:graphic>
          <a:graphicData uri="http://schemas.openxmlformats.org/drawingml/2006/table">
            <a:tbl>
              <a:tblPr>
                <a:noFill/>
                <a:tableStyleId>{EB37F8CE-37C4-4494-AF59-629C51264676}</a:tableStyleId>
              </a:tblPr>
              <a:tblGrid>
                <a:gridCol w="5399900"/>
                <a:gridCol w="5399900"/>
              </a:tblGrid>
              <a:tr h="317425">
                <a:tc>
                  <a:txBody>
                    <a:bodyPr/>
                    <a:lstStyle/>
                    <a:p>
                      <a:pPr indent="0" lvl="0" marL="0" marR="0" rtl="0" algn="ctr">
                        <a:spcBef>
                          <a:spcPts val="0"/>
                        </a:spcBef>
                        <a:spcAft>
                          <a:spcPts val="0"/>
                        </a:spcAft>
                        <a:buNone/>
                      </a:pPr>
                      <a:r>
                        <a:rPr b="1" lang="en-US" sz="1400" cap="none">
                          <a:solidFill>
                            <a:srgbClr val="000000"/>
                          </a:solidFill>
                          <a:latin typeface="Cambria"/>
                          <a:ea typeface="Cambria"/>
                          <a:cs typeface="Cambria"/>
                          <a:sym typeface="Cambria"/>
                        </a:rPr>
                        <a:t>ARTIFICIAL INTELLIGENCE</a:t>
                      </a:r>
                      <a:endParaRPr/>
                    </a:p>
                  </a:txBody>
                  <a:tcPr marT="51550" marB="51550" marR="51550" marL="51550" anchor="ctr">
                    <a:lnL cap="flat" cmpd="sng" w="9525">
                      <a:solidFill>
                        <a:srgbClr val="000000">
                          <a:alpha val="0"/>
                        </a:srgbClr>
                      </a:solidFill>
                      <a:prstDash val="solid"/>
                      <a:round/>
                      <a:headEnd len="sm" w="sm" type="none"/>
                      <a:tailEnd len="sm" w="sm" type="none"/>
                    </a:lnL>
                    <a:lnR cap="flat" cmpd="sng" w="12700">
                      <a:solidFill>
                        <a:schemeClr val="dk1"/>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EDEDED"/>
                      </a:solidFill>
                      <a:prstDash val="solid"/>
                      <a:round/>
                      <a:headEnd len="sm" w="sm" type="none"/>
                      <a:tailEnd len="sm" w="sm" type="none"/>
                    </a:lnB>
                    <a:solidFill>
                      <a:srgbClr val="0F9D58"/>
                    </a:solidFill>
                  </a:tcPr>
                </a:tc>
                <a:tc>
                  <a:txBody>
                    <a:bodyPr/>
                    <a:lstStyle/>
                    <a:p>
                      <a:pPr indent="0" lvl="0" marL="0" marR="0" rtl="0" algn="ctr">
                        <a:spcBef>
                          <a:spcPts val="0"/>
                        </a:spcBef>
                        <a:spcAft>
                          <a:spcPts val="0"/>
                        </a:spcAft>
                        <a:buNone/>
                      </a:pPr>
                      <a:r>
                        <a:rPr b="1" lang="en-US" sz="1400" cap="none">
                          <a:solidFill>
                            <a:srgbClr val="000000"/>
                          </a:solidFill>
                          <a:latin typeface="Cambria"/>
                          <a:ea typeface="Cambria"/>
                          <a:cs typeface="Cambria"/>
                          <a:sym typeface="Cambria"/>
                        </a:rPr>
                        <a:t>MACHINE LEARNING</a:t>
                      </a:r>
                      <a:endParaRPr/>
                    </a:p>
                  </a:txBody>
                  <a:tcPr marT="51550" marB="51550" marR="51550" marL="51550" anchor="ctr">
                    <a:lnL cap="flat" cmpd="sng" w="12700">
                      <a:solidFill>
                        <a:schemeClr val="dk1"/>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000000">
                          <a:alpha val="0"/>
                        </a:srgbClr>
                      </a:solidFill>
                      <a:prstDash val="solid"/>
                      <a:round/>
                      <a:headEnd len="sm" w="sm" type="none"/>
                      <a:tailEnd len="sm" w="sm" type="none"/>
                    </a:lnT>
                    <a:lnB cap="flat" cmpd="sng" w="9525">
                      <a:solidFill>
                        <a:srgbClr val="EDEDED"/>
                      </a:solidFill>
                      <a:prstDash val="solid"/>
                      <a:round/>
                      <a:headEnd len="sm" w="sm" type="none"/>
                      <a:tailEnd len="sm" w="sm" type="none"/>
                    </a:lnB>
                    <a:solidFill>
                      <a:srgbClr val="0F9D58"/>
                    </a:solidFill>
                  </a:tcPr>
                </a:tc>
              </a:tr>
              <a:tr h="915425">
                <a:tc>
                  <a:txBody>
                    <a:bodyPr/>
                    <a:lstStyle/>
                    <a:p>
                      <a:pPr indent="0" lvl="0" marL="0" marR="0" rtl="0" algn="l">
                        <a:spcBef>
                          <a:spcPts val="0"/>
                        </a:spcBef>
                        <a:spcAft>
                          <a:spcPts val="0"/>
                        </a:spcAft>
                        <a:buNone/>
                      </a:pPr>
                      <a:r>
                        <a:rPr b="0" lang="en-US" sz="1400">
                          <a:latin typeface="Cambria"/>
                          <a:ea typeface="Cambria"/>
                          <a:cs typeface="Cambria"/>
                          <a:sym typeface="Cambria"/>
                        </a:rPr>
                        <a:t>AI stands for Artificial intelligence, where intelligence is defined acquisition of knowledge intelligence is defined as a ability to acquire and apply knowledge.</a:t>
                      </a:r>
                      <a:endParaRPr/>
                    </a:p>
                  </a:txBody>
                  <a:tcPr marT="45100" marB="45100" marR="90225" marL="90225" anchor="ctr">
                    <a:lnL cap="flat" cmpd="sng" w="9525">
                      <a:solidFill>
                        <a:srgbClr val="000000">
                          <a:alpha val="0"/>
                        </a:srgbClr>
                      </a:solidFill>
                      <a:prstDash val="solid"/>
                      <a:round/>
                      <a:headEnd len="sm" w="sm" type="none"/>
                      <a:tailEnd len="sm" w="sm" type="none"/>
                    </a:lnL>
                    <a:lnR cap="flat" cmpd="sng" w="12700">
                      <a:solidFill>
                        <a:schemeClr val="dk1"/>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EDEDED"/>
                      </a:solidFill>
                      <a:prstDash val="solid"/>
                      <a:round/>
                      <a:headEnd len="sm" w="sm" type="none"/>
                      <a:tailEnd len="sm" w="sm" type="none"/>
                    </a:lnB>
                    <a:solidFill>
                      <a:srgbClr val="FFFFFF"/>
                    </a:solidFill>
                  </a:tcPr>
                </a:tc>
                <a:tc>
                  <a:txBody>
                    <a:bodyPr/>
                    <a:lstStyle/>
                    <a:p>
                      <a:pPr indent="0" lvl="0" marL="0" marR="0" rtl="0" algn="l">
                        <a:spcBef>
                          <a:spcPts val="0"/>
                        </a:spcBef>
                        <a:spcAft>
                          <a:spcPts val="0"/>
                        </a:spcAft>
                        <a:buNone/>
                      </a:pPr>
                      <a:r>
                        <a:rPr b="0" lang="en-US" sz="1400">
                          <a:latin typeface="Cambria"/>
                          <a:ea typeface="Cambria"/>
                          <a:cs typeface="Cambria"/>
                          <a:sym typeface="Cambria"/>
                        </a:rPr>
                        <a:t>ML stands for Machine Learning which is defined as the acquisition of knowledge or skill</a:t>
                      </a:r>
                      <a:endParaRPr/>
                    </a:p>
                  </a:txBody>
                  <a:tcPr marT="45100" marB="45100" marR="90225" marL="90225" anchor="ctr">
                    <a:lnL cap="flat" cmpd="sng" w="12700">
                      <a:solidFill>
                        <a:schemeClr val="dk1"/>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EDEDED"/>
                      </a:solidFill>
                      <a:prstDash val="solid"/>
                      <a:round/>
                      <a:headEnd len="sm" w="sm" type="none"/>
                      <a:tailEnd len="sm" w="sm" type="none"/>
                    </a:lnB>
                    <a:solidFill>
                      <a:srgbClr val="FFFFFF"/>
                    </a:solidFill>
                  </a:tcPr>
                </a:tc>
              </a:tr>
              <a:tr h="507300">
                <a:tc>
                  <a:txBody>
                    <a:bodyPr/>
                    <a:lstStyle/>
                    <a:p>
                      <a:pPr indent="0" lvl="0" marL="0" marR="0" rtl="0" algn="l">
                        <a:spcBef>
                          <a:spcPts val="0"/>
                        </a:spcBef>
                        <a:spcAft>
                          <a:spcPts val="0"/>
                        </a:spcAft>
                        <a:buNone/>
                      </a:pPr>
                      <a:r>
                        <a:rPr b="0" lang="en-US" sz="1400">
                          <a:latin typeface="Cambria"/>
                          <a:ea typeface="Cambria"/>
                          <a:cs typeface="Cambria"/>
                          <a:sym typeface="Cambria"/>
                        </a:rPr>
                        <a:t>The aim is to increase chance of success and not accuracy.</a:t>
                      </a:r>
                      <a:endParaRPr/>
                    </a:p>
                  </a:txBody>
                  <a:tcPr marT="45100" marB="45100" marR="90225" marL="90225" anchor="ctr">
                    <a:lnL cap="flat" cmpd="sng" w="9525">
                      <a:solidFill>
                        <a:srgbClr val="000000">
                          <a:alpha val="0"/>
                        </a:srgbClr>
                      </a:solidFill>
                      <a:prstDash val="solid"/>
                      <a:round/>
                      <a:headEnd len="sm" w="sm" type="none"/>
                      <a:tailEnd len="sm" w="sm" type="none"/>
                    </a:lnL>
                    <a:lnR cap="flat" cmpd="sng" w="12700">
                      <a:solidFill>
                        <a:schemeClr val="dk1"/>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EDEDED"/>
                      </a:solidFill>
                      <a:prstDash val="solid"/>
                      <a:round/>
                      <a:headEnd len="sm" w="sm" type="none"/>
                      <a:tailEnd len="sm" w="sm" type="none"/>
                    </a:lnB>
                    <a:solidFill>
                      <a:srgbClr val="FFFFFF"/>
                    </a:solidFill>
                  </a:tcPr>
                </a:tc>
                <a:tc>
                  <a:txBody>
                    <a:bodyPr/>
                    <a:lstStyle/>
                    <a:p>
                      <a:pPr indent="0" lvl="0" marL="0" marR="0" rtl="0" algn="l">
                        <a:spcBef>
                          <a:spcPts val="0"/>
                        </a:spcBef>
                        <a:spcAft>
                          <a:spcPts val="0"/>
                        </a:spcAft>
                        <a:buNone/>
                      </a:pPr>
                      <a:r>
                        <a:rPr b="0" lang="en-US" sz="1400">
                          <a:latin typeface="Cambria"/>
                          <a:ea typeface="Cambria"/>
                          <a:cs typeface="Cambria"/>
                          <a:sym typeface="Cambria"/>
                        </a:rPr>
                        <a:t>The aim is to increase accuracy, but it does not care about success</a:t>
                      </a:r>
                      <a:endParaRPr/>
                    </a:p>
                  </a:txBody>
                  <a:tcPr marT="45100" marB="45100" marR="90225" marL="90225" anchor="ctr">
                    <a:lnL cap="flat" cmpd="sng" w="12700">
                      <a:solidFill>
                        <a:schemeClr val="dk1"/>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EDEDED"/>
                      </a:solidFill>
                      <a:prstDash val="solid"/>
                      <a:round/>
                      <a:headEnd len="sm" w="sm" type="none"/>
                      <a:tailEnd len="sm" w="sm" type="none"/>
                    </a:lnB>
                    <a:solidFill>
                      <a:srgbClr val="FFFFFF"/>
                    </a:solidFill>
                  </a:tcPr>
                </a:tc>
              </a:tr>
              <a:tr h="507300">
                <a:tc>
                  <a:txBody>
                    <a:bodyPr/>
                    <a:lstStyle/>
                    <a:p>
                      <a:pPr indent="0" lvl="0" marL="0" marR="0" rtl="0" algn="l">
                        <a:spcBef>
                          <a:spcPts val="0"/>
                        </a:spcBef>
                        <a:spcAft>
                          <a:spcPts val="0"/>
                        </a:spcAft>
                        <a:buNone/>
                      </a:pPr>
                      <a:r>
                        <a:rPr b="0" lang="en-US" sz="1400">
                          <a:latin typeface="Cambria"/>
                          <a:ea typeface="Cambria"/>
                          <a:cs typeface="Cambria"/>
                          <a:sym typeface="Cambria"/>
                        </a:rPr>
                        <a:t>It work as a computer program that does smart work</a:t>
                      </a:r>
                      <a:endParaRPr/>
                    </a:p>
                  </a:txBody>
                  <a:tcPr marT="45100" marB="45100" marR="90225" marL="90225" anchor="ctr">
                    <a:lnL cap="flat" cmpd="sng" w="9525">
                      <a:solidFill>
                        <a:srgbClr val="000000">
                          <a:alpha val="0"/>
                        </a:srgbClr>
                      </a:solidFill>
                      <a:prstDash val="solid"/>
                      <a:round/>
                      <a:headEnd len="sm" w="sm" type="none"/>
                      <a:tailEnd len="sm" w="sm" type="none"/>
                    </a:lnL>
                    <a:lnR cap="flat" cmpd="sng" w="12700">
                      <a:solidFill>
                        <a:schemeClr val="dk1"/>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EDEDED"/>
                      </a:solidFill>
                      <a:prstDash val="solid"/>
                      <a:round/>
                      <a:headEnd len="sm" w="sm" type="none"/>
                      <a:tailEnd len="sm" w="sm" type="none"/>
                    </a:lnB>
                    <a:solidFill>
                      <a:srgbClr val="FFFFFF"/>
                    </a:solidFill>
                  </a:tcPr>
                </a:tc>
                <a:tc>
                  <a:txBody>
                    <a:bodyPr/>
                    <a:lstStyle/>
                    <a:p>
                      <a:pPr indent="0" lvl="0" marL="0" marR="0" rtl="0" algn="l">
                        <a:spcBef>
                          <a:spcPts val="0"/>
                        </a:spcBef>
                        <a:spcAft>
                          <a:spcPts val="0"/>
                        </a:spcAft>
                        <a:buNone/>
                      </a:pPr>
                      <a:r>
                        <a:rPr b="0" lang="en-US" sz="1400">
                          <a:latin typeface="Cambria"/>
                          <a:ea typeface="Cambria"/>
                          <a:cs typeface="Cambria"/>
                          <a:sym typeface="Cambria"/>
                        </a:rPr>
                        <a:t>It is a simple concept machine takes data and learn from data.</a:t>
                      </a:r>
                      <a:endParaRPr/>
                    </a:p>
                  </a:txBody>
                  <a:tcPr marT="45100" marB="45100" marR="90225" marL="90225" anchor="ctr">
                    <a:lnL cap="flat" cmpd="sng" w="12700">
                      <a:solidFill>
                        <a:schemeClr val="dk1"/>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EDEDED"/>
                      </a:solidFill>
                      <a:prstDash val="solid"/>
                      <a:round/>
                      <a:headEnd len="sm" w="sm" type="none"/>
                      <a:tailEnd len="sm" w="sm" type="none"/>
                    </a:lnB>
                    <a:solidFill>
                      <a:srgbClr val="FFFFFF"/>
                    </a:solidFill>
                  </a:tcPr>
                </a:tc>
              </a:tr>
              <a:tr h="711375">
                <a:tc>
                  <a:txBody>
                    <a:bodyPr/>
                    <a:lstStyle/>
                    <a:p>
                      <a:pPr indent="0" lvl="0" marL="0" marR="0" rtl="0" algn="l">
                        <a:spcBef>
                          <a:spcPts val="0"/>
                        </a:spcBef>
                        <a:spcAft>
                          <a:spcPts val="0"/>
                        </a:spcAft>
                        <a:buNone/>
                      </a:pPr>
                      <a:r>
                        <a:rPr b="0" lang="en-US" sz="1400">
                          <a:latin typeface="Cambria"/>
                          <a:ea typeface="Cambria"/>
                          <a:cs typeface="Cambria"/>
                          <a:sym typeface="Cambria"/>
                        </a:rPr>
                        <a:t>The goal is to simulate natural intelligence to solve complex problem</a:t>
                      </a:r>
                      <a:endParaRPr/>
                    </a:p>
                  </a:txBody>
                  <a:tcPr marT="45100" marB="45100" marR="90225" marL="90225" anchor="ctr">
                    <a:lnL cap="flat" cmpd="sng" w="9525">
                      <a:solidFill>
                        <a:srgbClr val="000000">
                          <a:alpha val="0"/>
                        </a:srgbClr>
                      </a:solidFill>
                      <a:prstDash val="solid"/>
                      <a:round/>
                      <a:headEnd len="sm" w="sm" type="none"/>
                      <a:tailEnd len="sm" w="sm" type="none"/>
                    </a:lnL>
                    <a:lnR cap="flat" cmpd="sng" w="12700">
                      <a:solidFill>
                        <a:schemeClr val="dk1"/>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EDEDED"/>
                      </a:solidFill>
                      <a:prstDash val="solid"/>
                      <a:round/>
                      <a:headEnd len="sm" w="sm" type="none"/>
                      <a:tailEnd len="sm" w="sm" type="none"/>
                    </a:lnB>
                    <a:solidFill>
                      <a:srgbClr val="FFFFFF"/>
                    </a:solidFill>
                  </a:tcPr>
                </a:tc>
                <a:tc>
                  <a:txBody>
                    <a:bodyPr/>
                    <a:lstStyle/>
                    <a:p>
                      <a:pPr indent="0" lvl="0" marL="0" marR="0" rtl="0" algn="l">
                        <a:spcBef>
                          <a:spcPts val="0"/>
                        </a:spcBef>
                        <a:spcAft>
                          <a:spcPts val="0"/>
                        </a:spcAft>
                        <a:buNone/>
                      </a:pPr>
                      <a:r>
                        <a:rPr b="0" lang="en-US" sz="1400">
                          <a:latin typeface="Cambria"/>
                          <a:ea typeface="Cambria"/>
                          <a:cs typeface="Cambria"/>
                          <a:sym typeface="Cambria"/>
                        </a:rPr>
                        <a:t>The goal is to learn from data on certain task to maximize the performance of machine on this task.</a:t>
                      </a:r>
                      <a:endParaRPr/>
                    </a:p>
                  </a:txBody>
                  <a:tcPr marT="45100" marB="45100" marR="90225" marL="90225" anchor="ctr">
                    <a:lnL cap="flat" cmpd="sng" w="12700">
                      <a:solidFill>
                        <a:schemeClr val="dk1"/>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EDEDED"/>
                      </a:solidFill>
                      <a:prstDash val="solid"/>
                      <a:round/>
                      <a:headEnd len="sm" w="sm" type="none"/>
                      <a:tailEnd len="sm" w="sm" type="none"/>
                    </a:lnB>
                    <a:solidFill>
                      <a:srgbClr val="FFFFFF"/>
                    </a:solidFill>
                  </a:tcPr>
                </a:tc>
              </a:tr>
              <a:tr h="507300">
                <a:tc>
                  <a:txBody>
                    <a:bodyPr/>
                    <a:lstStyle/>
                    <a:p>
                      <a:pPr indent="0" lvl="0" marL="0" marR="0" rtl="0" algn="l">
                        <a:spcBef>
                          <a:spcPts val="0"/>
                        </a:spcBef>
                        <a:spcAft>
                          <a:spcPts val="0"/>
                        </a:spcAft>
                        <a:buNone/>
                      </a:pPr>
                      <a:r>
                        <a:rPr b="0" lang="en-US" sz="1400">
                          <a:latin typeface="Cambria"/>
                          <a:ea typeface="Cambria"/>
                          <a:cs typeface="Cambria"/>
                          <a:sym typeface="Cambria"/>
                        </a:rPr>
                        <a:t>AI is decision making.</a:t>
                      </a:r>
                      <a:endParaRPr/>
                    </a:p>
                  </a:txBody>
                  <a:tcPr marT="45100" marB="45100" marR="90225" marL="90225" anchor="ctr">
                    <a:lnL cap="flat" cmpd="sng" w="9525">
                      <a:solidFill>
                        <a:srgbClr val="000000">
                          <a:alpha val="0"/>
                        </a:srgbClr>
                      </a:solidFill>
                      <a:prstDash val="solid"/>
                      <a:round/>
                      <a:headEnd len="sm" w="sm" type="none"/>
                      <a:tailEnd len="sm" w="sm" type="none"/>
                    </a:lnL>
                    <a:lnR cap="flat" cmpd="sng" w="12700">
                      <a:solidFill>
                        <a:schemeClr val="dk1"/>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EDEDED"/>
                      </a:solidFill>
                      <a:prstDash val="solid"/>
                      <a:round/>
                      <a:headEnd len="sm" w="sm" type="none"/>
                      <a:tailEnd len="sm" w="sm" type="none"/>
                    </a:lnB>
                    <a:solidFill>
                      <a:srgbClr val="FFFFFF"/>
                    </a:solidFill>
                  </a:tcPr>
                </a:tc>
                <a:tc>
                  <a:txBody>
                    <a:bodyPr/>
                    <a:lstStyle/>
                    <a:p>
                      <a:pPr indent="0" lvl="0" marL="0" marR="0" rtl="0" algn="l">
                        <a:spcBef>
                          <a:spcPts val="0"/>
                        </a:spcBef>
                        <a:spcAft>
                          <a:spcPts val="0"/>
                        </a:spcAft>
                        <a:buNone/>
                      </a:pPr>
                      <a:r>
                        <a:rPr b="0" lang="en-US" sz="1400">
                          <a:latin typeface="Cambria"/>
                          <a:ea typeface="Cambria"/>
                          <a:cs typeface="Cambria"/>
                          <a:sym typeface="Cambria"/>
                        </a:rPr>
                        <a:t>ML allows system to learn new things from data.</a:t>
                      </a:r>
                      <a:endParaRPr/>
                    </a:p>
                  </a:txBody>
                  <a:tcPr marT="45100" marB="45100" marR="90225" marL="90225" anchor="ctr">
                    <a:lnL cap="flat" cmpd="sng" w="12700">
                      <a:solidFill>
                        <a:schemeClr val="dk1"/>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EDEDED"/>
                      </a:solidFill>
                      <a:prstDash val="solid"/>
                      <a:round/>
                      <a:headEnd len="sm" w="sm" type="none"/>
                      <a:tailEnd len="sm" w="sm" type="none"/>
                    </a:lnB>
                    <a:solidFill>
                      <a:srgbClr val="FFFFFF"/>
                    </a:solidFill>
                  </a:tcPr>
                </a:tc>
              </a:tr>
              <a:tr h="507300">
                <a:tc>
                  <a:txBody>
                    <a:bodyPr/>
                    <a:lstStyle/>
                    <a:p>
                      <a:pPr indent="0" lvl="0" marL="0" marR="0" rtl="0" algn="l">
                        <a:spcBef>
                          <a:spcPts val="0"/>
                        </a:spcBef>
                        <a:spcAft>
                          <a:spcPts val="0"/>
                        </a:spcAft>
                        <a:buNone/>
                      </a:pPr>
                      <a:r>
                        <a:rPr b="0" lang="en-US" sz="1400">
                          <a:latin typeface="Cambria"/>
                          <a:ea typeface="Cambria"/>
                          <a:cs typeface="Cambria"/>
                          <a:sym typeface="Cambria"/>
                        </a:rPr>
                        <a:t>It leads to develop a system to mimic human to respond behave in a circumstances.</a:t>
                      </a:r>
                      <a:endParaRPr/>
                    </a:p>
                  </a:txBody>
                  <a:tcPr marT="45100" marB="45100" marR="90225" marL="90225" anchor="ctr">
                    <a:lnL cap="flat" cmpd="sng" w="9525">
                      <a:solidFill>
                        <a:srgbClr val="000000">
                          <a:alpha val="0"/>
                        </a:srgbClr>
                      </a:solidFill>
                      <a:prstDash val="solid"/>
                      <a:round/>
                      <a:headEnd len="sm" w="sm" type="none"/>
                      <a:tailEnd len="sm" w="sm" type="none"/>
                    </a:lnL>
                    <a:lnR cap="flat" cmpd="sng" w="12700">
                      <a:solidFill>
                        <a:schemeClr val="dk1"/>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EDEDED"/>
                      </a:solidFill>
                      <a:prstDash val="solid"/>
                      <a:round/>
                      <a:headEnd len="sm" w="sm" type="none"/>
                      <a:tailEnd len="sm" w="sm" type="none"/>
                    </a:lnB>
                    <a:solidFill>
                      <a:srgbClr val="FFFFFF"/>
                    </a:solidFill>
                  </a:tcPr>
                </a:tc>
                <a:tc>
                  <a:txBody>
                    <a:bodyPr/>
                    <a:lstStyle/>
                    <a:p>
                      <a:pPr indent="0" lvl="0" marL="0" marR="0" rtl="0" algn="l">
                        <a:spcBef>
                          <a:spcPts val="0"/>
                        </a:spcBef>
                        <a:spcAft>
                          <a:spcPts val="0"/>
                        </a:spcAft>
                        <a:buNone/>
                      </a:pPr>
                      <a:r>
                        <a:rPr b="0" lang="en-US" sz="1400">
                          <a:latin typeface="Cambria"/>
                          <a:ea typeface="Cambria"/>
                          <a:cs typeface="Cambria"/>
                          <a:sym typeface="Cambria"/>
                        </a:rPr>
                        <a:t>It involves in creating self learning algorithms.</a:t>
                      </a:r>
                      <a:endParaRPr/>
                    </a:p>
                  </a:txBody>
                  <a:tcPr marT="45100" marB="45100" marR="90225" marL="90225" anchor="ctr">
                    <a:lnL cap="flat" cmpd="sng" w="12700">
                      <a:solidFill>
                        <a:schemeClr val="dk1"/>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EDEDED"/>
                      </a:solidFill>
                      <a:prstDash val="solid"/>
                      <a:round/>
                      <a:headEnd len="sm" w="sm" type="none"/>
                      <a:tailEnd len="sm" w="sm" type="none"/>
                    </a:lnB>
                    <a:solidFill>
                      <a:srgbClr val="FFFFFF"/>
                    </a:solidFill>
                  </a:tcPr>
                </a:tc>
              </a:tr>
              <a:tr h="507300">
                <a:tc>
                  <a:txBody>
                    <a:bodyPr/>
                    <a:lstStyle/>
                    <a:p>
                      <a:pPr indent="0" lvl="0" marL="0" marR="0" rtl="0" algn="l">
                        <a:spcBef>
                          <a:spcPts val="0"/>
                        </a:spcBef>
                        <a:spcAft>
                          <a:spcPts val="0"/>
                        </a:spcAft>
                        <a:buNone/>
                      </a:pPr>
                      <a:r>
                        <a:rPr b="0" lang="en-US" sz="1400">
                          <a:latin typeface="Cambria"/>
                          <a:ea typeface="Cambria"/>
                          <a:cs typeface="Cambria"/>
                          <a:sym typeface="Cambria"/>
                        </a:rPr>
                        <a:t>AI will go for finding the optimal solution.</a:t>
                      </a:r>
                      <a:endParaRPr/>
                    </a:p>
                  </a:txBody>
                  <a:tcPr marT="45100" marB="45100" marR="90225" marL="90225" anchor="ctr">
                    <a:lnL cap="flat" cmpd="sng" w="9525">
                      <a:solidFill>
                        <a:srgbClr val="000000">
                          <a:alpha val="0"/>
                        </a:srgbClr>
                      </a:solidFill>
                      <a:prstDash val="solid"/>
                      <a:round/>
                      <a:headEnd len="sm" w="sm" type="none"/>
                      <a:tailEnd len="sm" w="sm" type="none"/>
                    </a:lnL>
                    <a:lnR cap="flat" cmpd="sng" w="12700">
                      <a:solidFill>
                        <a:schemeClr val="dk1"/>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EDEDED"/>
                      </a:solidFill>
                      <a:prstDash val="solid"/>
                      <a:round/>
                      <a:headEnd len="sm" w="sm" type="none"/>
                      <a:tailEnd len="sm" w="sm" type="none"/>
                    </a:lnB>
                    <a:solidFill>
                      <a:srgbClr val="FFFFFF"/>
                    </a:solidFill>
                  </a:tcPr>
                </a:tc>
                <a:tc>
                  <a:txBody>
                    <a:bodyPr/>
                    <a:lstStyle/>
                    <a:p>
                      <a:pPr indent="0" lvl="0" marL="0" marR="0" rtl="0" algn="l">
                        <a:spcBef>
                          <a:spcPts val="0"/>
                        </a:spcBef>
                        <a:spcAft>
                          <a:spcPts val="0"/>
                        </a:spcAft>
                        <a:buNone/>
                      </a:pPr>
                      <a:r>
                        <a:rPr b="0" lang="en-US" sz="1400">
                          <a:latin typeface="Cambria"/>
                          <a:ea typeface="Cambria"/>
                          <a:cs typeface="Cambria"/>
                          <a:sym typeface="Cambria"/>
                        </a:rPr>
                        <a:t>ML will go for only solution for that whether it is optimal or not.</a:t>
                      </a:r>
                      <a:endParaRPr/>
                    </a:p>
                  </a:txBody>
                  <a:tcPr marT="45100" marB="45100" marR="90225" marL="90225" anchor="ctr">
                    <a:lnL cap="flat" cmpd="sng" w="12700">
                      <a:solidFill>
                        <a:schemeClr val="dk1"/>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EDEDED"/>
                      </a:solidFill>
                      <a:prstDash val="solid"/>
                      <a:round/>
                      <a:headEnd len="sm" w="sm" type="none"/>
                      <a:tailEnd len="sm" w="sm" type="none"/>
                    </a:lnB>
                    <a:solidFill>
                      <a:srgbClr val="FFFFFF"/>
                    </a:solidFill>
                  </a:tcPr>
                </a:tc>
              </a:tr>
              <a:tr h="303250">
                <a:tc>
                  <a:txBody>
                    <a:bodyPr/>
                    <a:lstStyle/>
                    <a:p>
                      <a:pPr indent="0" lvl="0" marL="0" marR="0" rtl="0" algn="l">
                        <a:spcBef>
                          <a:spcPts val="0"/>
                        </a:spcBef>
                        <a:spcAft>
                          <a:spcPts val="0"/>
                        </a:spcAft>
                        <a:buNone/>
                      </a:pPr>
                      <a:r>
                        <a:rPr b="0" lang="en-US" sz="1400">
                          <a:latin typeface="Cambria"/>
                          <a:ea typeface="Cambria"/>
                          <a:cs typeface="Cambria"/>
                          <a:sym typeface="Cambria"/>
                        </a:rPr>
                        <a:t>AI leads to intelligence or wisdom.</a:t>
                      </a:r>
                      <a:endParaRPr/>
                    </a:p>
                  </a:txBody>
                  <a:tcPr marT="45100" marB="45100" marR="90225" marL="90225" anchor="ctr">
                    <a:lnL cap="flat" cmpd="sng" w="9525">
                      <a:solidFill>
                        <a:srgbClr val="000000">
                          <a:alpha val="0"/>
                        </a:srgbClr>
                      </a:solidFill>
                      <a:prstDash val="solid"/>
                      <a:round/>
                      <a:headEnd len="sm" w="sm" type="none"/>
                      <a:tailEnd len="sm" w="sm" type="none"/>
                    </a:lnL>
                    <a:lnR cap="flat" cmpd="sng" w="12700">
                      <a:solidFill>
                        <a:schemeClr val="dk1"/>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000000">
                          <a:alpha val="0"/>
                        </a:srgbClr>
                      </a:solidFill>
                      <a:prstDash val="solid"/>
                      <a:round/>
                      <a:headEnd len="sm" w="sm" type="none"/>
                      <a:tailEnd len="sm" w="sm" type="none"/>
                    </a:lnB>
                    <a:solidFill>
                      <a:srgbClr val="FFFFFF"/>
                    </a:solidFill>
                  </a:tcPr>
                </a:tc>
                <a:tc>
                  <a:txBody>
                    <a:bodyPr/>
                    <a:lstStyle/>
                    <a:p>
                      <a:pPr indent="0" lvl="0" marL="0" marR="0" rtl="0" algn="l">
                        <a:spcBef>
                          <a:spcPts val="0"/>
                        </a:spcBef>
                        <a:spcAft>
                          <a:spcPts val="0"/>
                        </a:spcAft>
                        <a:buNone/>
                      </a:pPr>
                      <a:r>
                        <a:rPr b="0" lang="en-US" sz="1400">
                          <a:latin typeface="Cambria"/>
                          <a:ea typeface="Cambria"/>
                          <a:cs typeface="Cambria"/>
                          <a:sym typeface="Cambria"/>
                        </a:rPr>
                        <a:t>ML leads to knowledge.</a:t>
                      </a:r>
                      <a:endParaRPr/>
                    </a:p>
                  </a:txBody>
                  <a:tcPr marT="45100" marB="45100" marR="90225" marL="90225" anchor="ctr">
                    <a:lnL cap="flat" cmpd="sng" w="12700">
                      <a:solidFill>
                        <a:schemeClr val="dk1"/>
                      </a:solidFill>
                      <a:prstDash val="solid"/>
                      <a:round/>
                      <a:headEnd len="sm" w="sm" type="none"/>
                      <a:tailEnd len="sm" w="sm" type="none"/>
                    </a:lnL>
                    <a:lnR cap="flat" cmpd="sng" w="9525">
                      <a:solidFill>
                        <a:srgbClr val="000000">
                          <a:alpha val="0"/>
                        </a:srgbClr>
                      </a:solidFill>
                      <a:prstDash val="solid"/>
                      <a:round/>
                      <a:headEnd len="sm" w="sm" type="none"/>
                      <a:tailEnd len="sm" w="sm" type="none"/>
                    </a:lnR>
                    <a:lnT cap="flat" cmpd="sng" w="9525">
                      <a:solidFill>
                        <a:srgbClr val="EDEDED"/>
                      </a:solidFill>
                      <a:prstDash val="solid"/>
                      <a:round/>
                      <a:headEnd len="sm" w="sm" type="none"/>
                      <a:tailEnd len="sm" w="sm" type="none"/>
                    </a:lnT>
                    <a:lnB cap="flat" cmpd="sng" w="9525">
                      <a:solidFill>
                        <a:srgbClr val="000000">
                          <a:alpha val="0"/>
                        </a:srgbClr>
                      </a:solidFill>
                      <a:prstDash val="solid"/>
                      <a:round/>
                      <a:headEnd len="sm" w="sm" type="none"/>
                      <a:tailEnd len="sm" w="sm" type="none"/>
                    </a:lnB>
                    <a:solidFill>
                      <a:srgbClr val="FFFFFF"/>
                    </a:solidFill>
                  </a:tcPr>
                </a:tc>
              </a:tr>
            </a:tbl>
          </a:graphicData>
        </a:graphic>
      </p:graphicFrame>
    </p:spTree>
  </p:cSld>
  <p:clrMapOvr>
    <a:masterClrMapping/>
  </p:clrMapOvr>
</p:sld>
</file>

<file path=ppt/slides/slide9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526" name="Shape 13526"/>
        <p:cNvGrpSpPr/>
        <p:nvPr/>
      </p:nvGrpSpPr>
      <p:grpSpPr>
        <a:xfrm>
          <a:off x="0" y="0"/>
          <a:ext cx="0" cy="0"/>
          <a:chOff x="0" y="0"/>
          <a:chExt cx="0" cy="0"/>
        </a:xfrm>
      </p:grpSpPr>
      <p:sp>
        <p:nvSpPr>
          <p:cNvPr id="13527" name="Google Shape;13527;p96"/>
          <p:cNvSpPr/>
          <p:nvPr/>
        </p:nvSpPr>
        <p:spPr>
          <a:xfrm>
            <a:off x="500415" y="1218851"/>
            <a:ext cx="11377454" cy="1446550"/>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lang="en-US" sz="2200">
                <a:solidFill>
                  <a:schemeClr val="dk1"/>
                </a:solidFill>
                <a:latin typeface="Cambria"/>
                <a:ea typeface="Cambria"/>
                <a:cs typeface="Cambria"/>
                <a:sym typeface="Cambria"/>
              </a:rPr>
              <a:t>Robotics is a branch of engineering and science that includes electronics engineering, mechanical engineering and computer science and so on. </a:t>
            </a:r>
            <a:endParaRPr/>
          </a:p>
          <a:p>
            <a:pPr indent="-285750" lvl="0" marL="285750" marR="0" rtl="0" algn="l">
              <a:spcBef>
                <a:spcPts val="0"/>
              </a:spcBef>
              <a:spcAft>
                <a:spcPts val="0"/>
              </a:spcAft>
              <a:buClr>
                <a:schemeClr val="dk1"/>
              </a:buClr>
              <a:buSzPts val="2200"/>
              <a:buFont typeface="Noto Sans Symbols"/>
              <a:buChar char="✔"/>
            </a:pPr>
            <a:r>
              <a:rPr lang="en-US" sz="2200">
                <a:solidFill>
                  <a:schemeClr val="dk1"/>
                </a:solidFill>
                <a:latin typeface="Cambria"/>
                <a:ea typeface="Cambria"/>
                <a:cs typeface="Cambria"/>
                <a:sym typeface="Cambria"/>
              </a:rPr>
              <a:t>This branch deals with the design, construction, use to control robots, sensory feedback and information processing.</a:t>
            </a:r>
            <a:endParaRPr/>
          </a:p>
        </p:txBody>
      </p:sp>
      <p:sp>
        <p:nvSpPr>
          <p:cNvPr id="13528" name="Google Shape;13528;p96"/>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3529" name="Google Shape;13529;p96"/>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3530" name="Google Shape;13530;p96"/>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3531" name="Google Shape;13531;p96"/>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Introduction to Robotics</a:t>
            </a:r>
            <a:endParaRPr/>
          </a:p>
        </p:txBody>
      </p:sp>
      <p:grpSp>
        <p:nvGrpSpPr>
          <p:cNvPr id="13532" name="Google Shape;13532;p96"/>
          <p:cNvGrpSpPr/>
          <p:nvPr/>
        </p:nvGrpSpPr>
        <p:grpSpPr>
          <a:xfrm flipH="1">
            <a:off x="500415" y="164589"/>
            <a:ext cx="987415" cy="917986"/>
            <a:chOff x="5269706" y="2450306"/>
            <a:chExt cx="1654493" cy="1950720"/>
          </a:xfrm>
        </p:grpSpPr>
        <p:sp>
          <p:nvSpPr>
            <p:cNvPr id="13533" name="Google Shape;13533;p96"/>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34" name="Google Shape;13534;p96"/>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35" name="Google Shape;13535;p96"/>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36" name="Google Shape;13536;p96"/>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37" name="Google Shape;13537;p96"/>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38" name="Google Shape;13538;p96"/>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39" name="Google Shape;13539;p96"/>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40" name="Google Shape;13540;p96"/>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41" name="Google Shape;13541;p96"/>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42" name="Google Shape;13542;p96"/>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43" name="Google Shape;13543;p96"/>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44" name="Google Shape;13544;p96"/>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45" name="Google Shape;13545;p96"/>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46" name="Google Shape;13546;p96"/>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47" name="Google Shape;13547;p96"/>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48" name="Google Shape;13548;p96"/>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49" name="Google Shape;13549;p96"/>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50" name="Google Shape;13550;p96"/>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51" name="Google Shape;13551;p96"/>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52" name="Google Shape;13552;p96"/>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53" name="Google Shape;13553;p96"/>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54" name="Google Shape;13554;p96"/>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55" name="Google Shape;13555;p96"/>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56" name="Google Shape;13556;p96"/>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57" name="Google Shape;13557;p96"/>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58" name="Google Shape;13558;p96"/>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59" name="Google Shape;13559;p96"/>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60" name="Google Shape;13560;p96"/>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61" name="Google Shape;13561;p96"/>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62" name="Google Shape;13562;p96"/>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63" name="Google Shape;13563;p96"/>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64" name="Google Shape;13564;p96"/>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65" name="Google Shape;13565;p96"/>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66" name="Google Shape;13566;p96"/>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67" name="Google Shape;13567;p96"/>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68" name="Google Shape;13568;p96"/>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69" name="Google Shape;13569;p96"/>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70" name="Google Shape;13570;p96"/>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71" name="Google Shape;13571;p96"/>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72" name="Google Shape;13572;p96"/>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73" name="Google Shape;13573;p96"/>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74" name="Google Shape;13574;p96"/>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75" name="Google Shape;13575;p96"/>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76" name="Google Shape;13576;p96"/>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77" name="Google Shape;13577;p96"/>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78" name="Google Shape;13578;p96"/>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79" name="Google Shape;13579;p96"/>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80" name="Google Shape;13580;p96"/>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81" name="Google Shape;13581;p96"/>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82" name="Google Shape;13582;p96"/>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83" name="Google Shape;13583;p96"/>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84" name="Google Shape;13584;p96"/>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85" name="Google Shape;13585;p96"/>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86" name="Google Shape;13586;p96"/>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87" name="Google Shape;13587;p96"/>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88" name="Google Shape;13588;p96"/>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89" name="Google Shape;13589;p96"/>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90" name="Google Shape;13590;p96"/>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91" name="Google Shape;13591;p96"/>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92" name="Google Shape;13592;p96"/>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93" name="Google Shape;13593;p96"/>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94" name="Google Shape;13594;p96"/>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95" name="Google Shape;13595;p96"/>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96" name="Google Shape;13596;p96"/>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97" name="Google Shape;13597;p96"/>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98" name="Google Shape;13598;p96"/>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599" name="Google Shape;13599;p96"/>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00" name="Google Shape;13600;p96"/>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01" name="Google Shape;13601;p96"/>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02" name="Google Shape;13602;p96"/>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03" name="Google Shape;13603;p96"/>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04" name="Google Shape;13604;p96"/>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05" name="Google Shape;13605;p96"/>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06" name="Google Shape;13606;p96"/>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07" name="Google Shape;13607;p96"/>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08" name="Google Shape;13608;p96"/>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09" name="Google Shape;13609;p96"/>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10" name="Google Shape;13610;p96"/>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11" name="Google Shape;13611;p96"/>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12" name="Google Shape;13612;p96"/>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13" name="Google Shape;13613;p96"/>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14" name="Google Shape;13614;p96"/>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15" name="Google Shape;13615;p96"/>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16" name="Google Shape;13616;p96"/>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17" name="Google Shape;13617;p96"/>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18" name="Google Shape;13618;p96"/>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19" name="Google Shape;13619;p96"/>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20" name="Google Shape;13620;p96"/>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21" name="Google Shape;13621;p96"/>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22" name="Google Shape;13622;p96"/>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23" name="Google Shape;13623;p96"/>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24" name="Google Shape;13624;p96"/>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25" name="Google Shape;13625;p96"/>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26" name="Google Shape;13626;p96"/>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27" name="Google Shape;13627;p96"/>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28" name="Google Shape;13628;p96"/>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29" name="Google Shape;13629;p96"/>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30" name="Google Shape;13630;p96"/>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31" name="Google Shape;13631;p96"/>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32" name="Google Shape;13632;p96"/>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33" name="Google Shape;13633;p96"/>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34" name="Google Shape;13634;p96"/>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35" name="Google Shape;13635;p96"/>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36" name="Google Shape;13636;p96"/>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37" name="Google Shape;13637;p96"/>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38" name="Google Shape;13638;p96"/>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39" name="Google Shape;13639;p96"/>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40" name="Google Shape;13640;p96"/>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41" name="Google Shape;13641;p96"/>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42" name="Google Shape;13642;p96"/>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43" name="Google Shape;13643;p96"/>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44" name="Google Shape;13644;p96"/>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45" name="Google Shape;13645;p96"/>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46" name="Google Shape;13646;p96"/>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47" name="Google Shape;13647;p96"/>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48" name="Google Shape;13648;p96"/>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49" name="Google Shape;13649;p96"/>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50" name="Google Shape;13650;p96"/>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51" name="Google Shape;13651;p96"/>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52" name="Google Shape;13652;p96"/>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53" name="Google Shape;13653;p96"/>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54" name="Google Shape;13654;p96"/>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55" name="Google Shape;13655;p96"/>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56" name="Google Shape;13656;p96"/>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57" name="Google Shape;13657;p96"/>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58" name="Google Shape;13658;p96"/>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59" name="Google Shape;13659;p96"/>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Tree>
  </p:cSld>
  <p:clrMapOvr>
    <a:masterClrMapping/>
  </p:clrMapOvr>
</p:sld>
</file>

<file path=ppt/slides/slide9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663" name="Shape 13663"/>
        <p:cNvGrpSpPr/>
        <p:nvPr/>
      </p:nvGrpSpPr>
      <p:grpSpPr>
        <a:xfrm>
          <a:off x="0" y="0"/>
          <a:ext cx="0" cy="0"/>
          <a:chOff x="0" y="0"/>
          <a:chExt cx="0" cy="0"/>
        </a:xfrm>
      </p:grpSpPr>
      <p:sp>
        <p:nvSpPr>
          <p:cNvPr id="13664" name="Google Shape;13664;p97"/>
          <p:cNvSpPr/>
          <p:nvPr/>
        </p:nvSpPr>
        <p:spPr>
          <a:xfrm>
            <a:off x="500415" y="1218851"/>
            <a:ext cx="11377454" cy="43088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Characteristics of Robot:</a:t>
            </a:r>
            <a:endParaRPr/>
          </a:p>
        </p:txBody>
      </p:sp>
      <p:sp>
        <p:nvSpPr>
          <p:cNvPr id="13665" name="Google Shape;13665;p97"/>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3666" name="Google Shape;13666;p97"/>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3667" name="Google Shape;13667;p97"/>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3668" name="Google Shape;13668;p97"/>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Introduction to Robotics (Cntd.)</a:t>
            </a:r>
            <a:endParaRPr/>
          </a:p>
        </p:txBody>
      </p:sp>
      <p:grpSp>
        <p:nvGrpSpPr>
          <p:cNvPr id="13669" name="Google Shape;13669;p97"/>
          <p:cNvGrpSpPr/>
          <p:nvPr/>
        </p:nvGrpSpPr>
        <p:grpSpPr>
          <a:xfrm flipH="1">
            <a:off x="500415" y="164589"/>
            <a:ext cx="987415" cy="917986"/>
            <a:chOff x="5269706" y="2450306"/>
            <a:chExt cx="1654493" cy="1950720"/>
          </a:xfrm>
        </p:grpSpPr>
        <p:sp>
          <p:nvSpPr>
            <p:cNvPr id="13670" name="Google Shape;13670;p97"/>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71" name="Google Shape;13671;p97"/>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72" name="Google Shape;13672;p97"/>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73" name="Google Shape;13673;p97"/>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74" name="Google Shape;13674;p97"/>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75" name="Google Shape;13675;p97"/>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76" name="Google Shape;13676;p97"/>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77" name="Google Shape;13677;p97"/>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78" name="Google Shape;13678;p97"/>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79" name="Google Shape;13679;p97"/>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80" name="Google Shape;13680;p97"/>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81" name="Google Shape;13681;p97"/>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82" name="Google Shape;13682;p97"/>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83" name="Google Shape;13683;p97"/>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84" name="Google Shape;13684;p97"/>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85" name="Google Shape;13685;p97"/>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86" name="Google Shape;13686;p97"/>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87" name="Google Shape;13687;p97"/>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88" name="Google Shape;13688;p97"/>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89" name="Google Shape;13689;p97"/>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90" name="Google Shape;13690;p97"/>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91" name="Google Shape;13691;p97"/>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92" name="Google Shape;13692;p97"/>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93" name="Google Shape;13693;p97"/>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94" name="Google Shape;13694;p97"/>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95" name="Google Shape;13695;p97"/>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96" name="Google Shape;13696;p97"/>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97" name="Google Shape;13697;p97"/>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98" name="Google Shape;13698;p97"/>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699" name="Google Shape;13699;p97"/>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00" name="Google Shape;13700;p97"/>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01" name="Google Shape;13701;p97"/>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02" name="Google Shape;13702;p97"/>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03" name="Google Shape;13703;p97"/>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04" name="Google Shape;13704;p97"/>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05" name="Google Shape;13705;p97"/>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06" name="Google Shape;13706;p97"/>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07" name="Google Shape;13707;p97"/>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08" name="Google Shape;13708;p97"/>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09" name="Google Shape;13709;p97"/>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10" name="Google Shape;13710;p97"/>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11" name="Google Shape;13711;p97"/>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12" name="Google Shape;13712;p97"/>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13" name="Google Shape;13713;p97"/>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14" name="Google Shape;13714;p97"/>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15" name="Google Shape;13715;p97"/>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16" name="Google Shape;13716;p97"/>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17" name="Google Shape;13717;p97"/>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18" name="Google Shape;13718;p97"/>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19" name="Google Shape;13719;p97"/>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20" name="Google Shape;13720;p97"/>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21" name="Google Shape;13721;p97"/>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22" name="Google Shape;13722;p97"/>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23" name="Google Shape;13723;p97"/>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24" name="Google Shape;13724;p97"/>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25" name="Google Shape;13725;p97"/>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26" name="Google Shape;13726;p97"/>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27" name="Google Shape;13727;p97"/>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28" name="Google Shape;13728;p97"/>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29" name="Google Shape;13729;p97"/>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30" name="Google Shape;13730;p97"/>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31" name="Google Shape;13731;p97"/>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32" name="Google Shape;13732;p97"/>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33" name="Google Shape;13733;p97"/>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34" name="Google Shape;13734;p97"/>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35" name="Google Shape;13735;p97"/>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36" name="Google Shape;13736;p97"/>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37" name="Google Shape;13737;p97"/>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38" name="Google Shape;13738;p97"/>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39" name="Google Shape;13739;p97"/>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40" name="Google Shape;13740;p97"/>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41" name="Google Shape;13741;p97"/>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42" name="Google Shape;13742;p97"/>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43" name="Google Shape;13743;p97"/>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44" name="Google Shape;13744;p97"/>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45" name="Google Shape;13745;p97"/>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46" name="Google Shape;13746;p97"/>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47" name="Google Shape;13747;p97"/>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48" name="Google Shape;13748;p97"/>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49" name="Google Shape;13749;p97"/>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50" name="Google Shape;13750;p97"/>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51" name="Google Shape;13751;p97"/>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52" name="Google Shape;13752;p97"/>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53" name="Google Shape;13753;p97"/>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54" name="Google Shape;13754;p97"/>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55" name="Google Shape;13755;p97"/>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56" name="Google Shape;13756;p97"/>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57" name="Google Shape;13757;p97"/>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58" name="Google Shape;13758;p97"/>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59" name="Google Shape;13759;p97"/>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60" name="Google Shape;13760;p97"/>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61" name="Google Shape;13761;p97"/>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62" name="Google Shape;13762;p97"/>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63" name="Google Shape;13763;p97"/>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64" name="Google Shape;13764;p97"/>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65" name="Google Shape;13765;p97"/>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66" name="Google Shape;13766;p97"/>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67" name="Google Shape;13767;p97"/>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68" name="Google Shape;13768;p97"/>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69" name="Google Shape;13769;p97"/>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70" name="Google Shape;13770;p97"/>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71" name="Google Shape;13771;p97"/>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72" name="Google Shape;13772;p97"/>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73" name="Google Shape;13773;p97"/>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74" name="Google Shape;13774;p97"/>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75" name="Google Shape;13775;p97"/>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76" name="Google Shape;13776;p97"/>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77" name="Google Shape;13777;p97"/>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78" name="Google Shape;13778;p97"/>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79" name="Google Shape;13779;p97"/>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80" name="Google Shape;13780;p97"/>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81" name="Google Shape;13781;p97"/>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82" name="Google Shape;13782;p97"/>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83" name="Google Shape;13783;p97"/>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84" name="Google Shape;13784;p97"/>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85" name="Google Shape;13785;p97"/>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86" name="Google Shape;13786;p97"/>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87" name="Google Shape;13787;p97"/>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88" name="Google Shape;13788;p97"/>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89" name="Google Shape;13789;p97"/>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90" name="Google Shape;13790;p97"/>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91" name="Google Shape;13791;p97"/>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92" name="Google Shape;13792;p97"/>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93" name="Google Shape;13793;p97"/>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94" name="Google Shape;13794;p97"/>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95" name="Google Shape;13795;p97"/>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796" name="Google Shape;13796;p97"/>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13797" name="Google Shape;13797;p97"/>
          <p:cNvSpPr/>
          <p:nvPr/>
        </p:nvSpPr>
        <p:spPr>
          <a:xfrm>
            <a:off x="345989" y="1618420"/>
            <a:ext cx="11753302" cy="4708981"/>
          </a:xfrm>
          <a:prstGeom prst="rect">
            <a:avLst/>
          </a:prstGeom>
          <a:noFill/>
          <a:ln>
            <a:noFill/>
          </a:ln>
        </p:spPr>
        <p:txBody>
          <a:bodyPr anchorCtr="0" anchor="t" bIns="45700" lIns="91425" spcFirstLastPara="1" rIns="91425" wrap="square" tIns="45700">
            <a:spAutoFit/>
          </a:bodyPr>
          <a:lstStyle/>
          <a:p>
            <a:pPr indent="-342900" lvl="0" marL="342900" marR="0" rtl="0" algn="l">
              <a:spcBef>
                <a:spcPts val="0"/>
              </a:spcBef>
              <a:spcAft>
                <a:spcPts val="0"/>
              </a:spcAft>
              <a:buClr>
                <a:schemeClr val="dk1"/>
              </a:buClr>
              <a:buSzPts val="2000"/>
              <a:buFont typeface="Noto Sans Symbols"/>
              <a:buChar char="⮚"/>
            </a:pPr>
            <a:r>
              <a:rPr b="1" lang="en-US" sz="2000">
                <a:solidFill>
                  <a:schemeClr val="dk1"/>
                </a:solidFill>
                <a:latin typeface="Cambria"/>
                <a:ea typeface="Cambria"/>
                <a:cs typeface="Cambria"/>
                <a:sym typeface="Cambria"/>
              </a:rPr>
              <a:t>Appearance:</a:t>
            </a:r>
            <a:r>
              <a:rPr lang="en-US" sz="2000">
                <a:solidFill>
                  <a:schemeClr val="dk1"/>
                </a:solidFill>
                <a:latin typeface="Cambria"/>
                <a:ea typeface="Cambria"/>
                <a:cs typeface="Cambria"/>
                <a:sym typeface="Cambria"/>
              </a:rPr>
              <a:t> Robots have a physical body. They are held by the structure of their body and are moved by their mechanical parts. Without appearance, robots will be just a software program.</a:t>
            </a:r>
            <a:endParaRPr/>
          </a:p>
          <a:p>
            <a:pPr indent="-342900" lvl="0" marL="342900" marR="0" rtl="0" algn="l">
              <a:spcBef>
                <a:spcPts val="0"/>
              </a:spcBef>
              <a:spcAft>
                <a:spcPts val="0"/>
              </a:spcAft>
              <a:buClr>
                <a:schemeClr val="dk1"/>
              </a:buClr>
              <a:buSzPts val="2000"/>
              <a:buFont typeface="Noto Sans Symbols"/>
              <a:buChar char="⮚"/>
            </a:pPr>
            <a:r>
              <a:rPr b="1" lang="en-US" sz="2000">
                <a:solidFill>
                  <a:schemeClr val="dk1"/>
                </a:solidFill>
                <a:latin typeface="Cambria"/>
                <a:ea typeface="Cambria"/>
                <a:cs typeface="Cambria"/>
                <a:sym typeface="Cambria"/>
              </a:rPr>
              <a:t>Brain:</a:t>
            </a:r>
            <a:r>
              <a:rPr lang="en-US" sz="2000">
                <a:solidFill>
                  <a:schemeClr val="dk1"/>
                </a:solidFill>
                <a:latin typeface="Cambria"/>
                <a:ea typeface="Cambria"/>
                <a:cs typeface="Cambria"/>
                <a:sym typeface="Cambria"/>
              </a:rPr>
              <a:t> Another name of brain in robots is On-board control unit. Using this robot receive information and sends commands as output. With this control unit robot knows what to do else it’ll be just a remote-controlled machine.</a:t>
            </a:r>
            <a:endParaRPr/>
          </a:p>
          <a:p>
            <a:pPr indent="-342900" lvl="0" marL="342900" marR="0" rtl="0" algn="l">
              <a:spcBef>
                <a:spcPts val="0"/>
              </a:spcBef>
              <a:spcAft>
                <a:spcPts val="0"/>
              </a:spcAft>
              <a:buClr>
                <a:schemeClr val="dk1"/>
              </a:buClr>
              <a:buSzPts val="2000"/>
              <a:buFont typeface="Noto Sans Symbols"/>
              <a:buChar char="⮚"/>
            </a:pPr>
            <a:r>
              <a:rPr b="1" lang="en-US" sz="2000">
                <a:solidFill>
                  <a:schemeClr val="dk1"/>
                </a:solidFill>
                <a:latin typeface="Cambria"/>
                <a:ea typeface="Cambria"/>
                <a:cs typeface="Cambria"/>
                <a:sym typeface="Cambria"/>
              </a:rPr>
              <a:t>Sensors:</a:t>
            </a:r>
            <a:r>
              <a:rPr lang="en-US" sz="2000">
                <a:solidFill>
                  <a:schemeClr val="dk1"/>
                </a:solidFill>
                <a:latin typeface="Cambria"/>
                <a:ea typeface="Cambria"/>
                <a:cs typeface="Cambria"/>
                <a:sym typeface="Cambria"/>
              </a:rPr>
              <a:t> The use of these sensors in robots is to gather info from the outside world and send it to Brain. Basically, these sensors have circuits in them that produces the voltage in them.</a:t>
            </a:r>
            <a:endParaRPr/>
          </a:p>
          <a:p>
            <a:pPr indent="-342900" lvl="0" marL="342900" marR="0" rtl="0" algn="l">
              <a:spcBef>
                <a:spcPts val="0"/>
              </a:spcBef>
              <a:spcAft>
                <a:spcPts val="0"/>
              </a:spcAft>
              <a:buClr>
                <a:schemeClr val="dk1"/>
              </a:buClr>
              <a:buSzPts val="2000"/>
              <a:buFont typeface="Noto Sans Symbols"/>
              <a:buChar char="⮚"/>
            </a:pPr>
            <a:r>
              <a:rPr b="1" lang="en-US" sz="2000">
                <a:solidFill>
                  <a:schemeClr val="dk1"/>
                </a:solidFill>
                <a:latin typeface="Cambria"/>
                <a:ea typeface="Cambria"/>
                <a:cs typeface="Cambria"/>
                <a:sym typeface="Cambria"/>
              </a:rPr>
              <a:t>Actuators:</a:t>
            </a:r>
            <a:r>
              <a:rPr lang="en-US" sz="2000">
                <a:solidFill>
                  <a:schemeClr val="dk1"/>
                </a:solidFill>
                <a:latin typeface="Cambria"/>
                <a:ea typeface="Cambria"/>
                <a:cs typeface="Cambria"/>
                <a:sym typeface="Cambria"/>
              </a:rPr>
              <a:t> The robots move and the parts with the help of these robots move is called Actuators. Some examples of actuators are motors, pumps, and compressor etc. The brain tells these actuators when and how to respond or move.</a:t>
            </a:r>
            <a:endParaRPr/>
          </a:p>
          <a:p>
            <a:pPr indent="-342900" lvl="0" marL="342900" marR="0" rtl="0" algn="l">
              <a:spcBef>
                <a:spcPts val="0"/>
              </a:spcBef>
              <a:spcAft>
                <a:spcPts val="0"/>
              </a:spcAft>
              <a:buClr>
                <a:schemeClr val="dk1"/>
              </a:buClr>
              <a:buSzPts val="2000"/>
              <a:buFont typeface="Noto Sans Symbols"/>
              <a:buChar char="⮚"/>
            </a:pPr>
            <a:r>
              <a:rPr b="1" lang="en-US" sz="2000">
                <a:solidFill>
                  <a:schemeClr val="dk1"/>
                </a:solidFill>
                <a:latin typeface="Cambria"/>
                <a:ea typeface="Cambria"/>
                <a:cs typeface="Cambria"/>
                <a:sym typeface="Cambria"/>
              </a:rPr>
              <a:t>Program:</a:t>
            </a:r>
            <a:r>
              <a:rPr lang="en-US" sz="2000">
                <a:solidFill>
                  <a:schemeClr val="dk1"/>
                </a:solidFill>
                <a:latin typeface="Cambria"/>
                <a:ea typeface="Cambria"/>
                <a:cs typeface="Cambria"/>
                <a:sym typeface="Cambria"/>
              </a:rPr>
              <a:t> Robots only works or responds to the instructions which are provided to them in the form of a program. These programs only tell the brain when to perform which operation like when to move, produce sounds etc. These programs only tell the robot how to use sensors data to make decisions.</a:t>
            </a:r>
            <a:endParaRPr/>
          </a:p>
          <a:p>
            <a:pPr indent="-342900" lvl="0" marL="342900" marR="0" rtl="0" algn="l">
              <a:spcBef>
                <a:spcPts val="0"/>
              </a:spcBef>
              <a:spcAft>
                <a:spcPts val="0"/>
              </a:spcAft>
              <a:buClr>
                <a:schemeClr val="dk1"/>
              </a:buClr>
              <a:buSzPts val="2000"/>
              <a:buFont typeface="Noto Sans Symbols"/>
              <a:buChar char="⮚"/>
            </a:pPr>
            <a:r>
              <a:rPr b="1" lang="en-US" sz="2000">
                <a:solidFill>
                  <a:schemeClr val="dk1"/>
                </a:solidFill>
                <a:latin typeface="Cambria"/>
                <a:ea typeface="Cambria"/>
                <a:cs typeface="Cambria"/>
                <a:sym typeface="Cambria"/>
              </a:rPr>
              <a:t>Behavior:</a:t>
            </a:r>
            <a:r>
              <a:rPr lang="en-US" sz="2000">
                <a:solidFill>
                  <a:schemeClr val="dk1"/>
                </a:solidFill>
                <a:latin typeface="Cambria"/>
                <a:ea typeface="Cambria"/>
                <a:cs typeface="Cambria"/>
                <a:sym typeface="Cambria"/>
              </a:rPr>
              <a:t> Robots behavior is decided by the program which has been built for it. Once the robot starts making the movement, one can easily tell which kind of program is being installed inside the robot.</a:t>
            </a:r>
            <a:endParaRPr b="0" i="0" sz="2000">
              <a:solidFill>
                <a:schemeClr val="dk1"/>
              </a:solidFill>
              <a:latin typeface="Cambria"/>
              <a:ea typeface="Cambria"/>
              <a:cs typeface="Cambria"/>
              <a:sym typeface="Cambria"/>
            </a:endParaRPr>
          </a:p>
        </p:txBody>
      </p:sp>
    </p:spTree>
  </p:cSld>
  <p:clrMapOvr>
    <a:masterClrMapping/>
  </p:clrMapOvr>
</p:sld>
</file>

<file path=ppt/slides/slide9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01" name="Shape 13801"/>
        <p:cNvGrpSpPr/>
        <p:nvPr/>
      </p:nvGrpSpPr>
      <p:grpSpPr>
        <a:xfrm>
          <a:off x="0" y="0"/>
          <a:ext cx="0" cy="0"/>
          <a:chOff x="0" y="0"/>
          <a:chExt cx="0" cy="0"/>
        </a:xfrm>
      </p:grpSpPr>
      <p:sp>
        <p:nvSpPr>
          <p:cNvPr id="13802" name="Google Shape;13802;p98"/>
          <p:cNvSpPr/>
          <p:nvPr/>
        </p:nvSpPr>
        <p:spPr>
          <a:xfrm>
            <a:off x="500415" y="1218851"/>
            <a:ext cx="11377454" cy="43088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Advantages of  using Robots:</a:t>
            </a:r>
            <a:endParaRPr/>
          </a:p>
        </p:txBody>
      </p:sp>
      <p:sp>
        <p:nvSpPr>
          <p:cNvPr id="13803" name="Google Shape;13803;p98"/>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3804" name="Google Shape;13804;p98"/>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3805" name="Google Shape;13805;p98"/>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3806" name="Google Shape;13806;p98"/>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Introduction to Robotics (Cntd.)</a:t>
            </a:r>
            <a:endParaRPr/>
          </a:p>
        </p:txBody>
      </p:sp>
      <p:grpSp>
        <p:nvGrpSpPr>
          <p:cNvPr id="13807" name="Google Shape;13807;p98"/>
          <p:cNvGrpSpPr/>
          <p:nvPr/>
        </p:nvGrpSpPr>
        <p:grpSpPr>
          <a:xfrm flipH="1">
            <a:off x="500415" y="164589"/>
            <a:ext cx="987415" cy="917986"/>
            <a:chOff x="5269706" y="2450306"/>
            <a:chExt cx="1654493" cy="1950720"/>
          </a:xfrm>
        </p:grpSpPr>
        <p:sp>
          <p:nvSpPr>
            <p:cNvPr id="13808" name="Google Shape;13808;p98"/>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09" name="Google Shape;13809;p98"/>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10" name="Google Shape;13810;p98"/>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11" name="Google Shape;13811;p98"/>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12" name="Google Shape;13812;p98"/>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13" name="Google Shape;13813;p98"/>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14" name="Google Shape;13814;p98"/>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15" name="Google Shape;13815;p98"/>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16" name="Google Shape;13816;p98"/>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17" name="Google Shape;13817;p98"/>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18" name="Google Shape;13818;p98"/>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19" name="Google Shape;13819;p98"/>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20" name="Google Shape;13820;p98"/>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21" name="Google Shape;13821;p98"/>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22" name="Google Shape;13822;p98"/>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23" name="Google Shape;13823;p98"/>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24" name="Google Shape;13824;p98"/>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25" name="Google Shape;13825;p98"/>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26" name="Google Shape;13826;p98"/>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27" name="Google Shape;13827;p98"/>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28" name="Google Shape;13828;p98"/>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29" name="Google Shape;13829;p98"/>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30" name="Google Shape;13830;p98"/>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31" name="Google Shape;13831;p98"/>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32" name="Google Shape;13832;p98"/>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33" name="Google Shape;13833;p98"/>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34" name="Google Shape;13834;p98"/>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35" name="Google Shape;13835;p98"/>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36" name="Google Shape;13836;p98"/>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37" name="Google Shape;13837;p98"/>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38" name="Google Shape;13838;p98"/>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39" name="Google Shape;13839;p98"/>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40" name="Google Shape;13840;p98"/>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41" name="Google Shape;13841;p98"/>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42" name="Google Shape;13842;p98"/>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43" name="Google Shape;13843;p98"/>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44" name="Google Shape;13844;p98"/>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45" name="Google Shape;13845;p98"/>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46" name="Google Shape;13846;p98"/>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47" name="Google Shape;13847;p98"/>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48" name="Google Shape;13848;p98"/>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49" name="Google Shape;13849;p98"/>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50" name="Google Shape;13850;p98"/>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51" name="Google Shape;13851;p98"/>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52" name="Google Shape;13852;p98"/>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53" name="Google Shape;13853;p98"/>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54" name="Google Shape;13854;p98"/>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55" name="Google Shape;13855;p98"/>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56" name="Google Shape;13856;p98"/>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57" name="Google Shape;13857;p98"/>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58" name="Google Shape;13858;p98"/>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59" name="Google Shape;13859;p98"/>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60" name="Google Shape;13860;p98"/>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61" name="Google Shape;13861;p98"/>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62" name="Google Shape;13862;p98"/>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63" name="Google Shape;13863;p98"/>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64" name="Google Shape;13864;p98"/>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65" name="Google Shape;13865;p98"/>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66" name="Google Shape;13866;p98"/>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67" name="Google Shape;13867;p98"/>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68" name="Google Shape;13868;p98"/>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69" name="Google Shape;13869;p98"/>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70" name="Google Shape;13870;p98"/>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71" name="Google Shape;13871;p98"/>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72" name="Google Shape;13872;p98"/>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73" name="Google Shape;13873;p98"/>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74" name="Google Shape;13874;p98"/>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75" name="Google Shape;13875;p98"/>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76" name="Google Shape;13876;p98"/>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77" name="Google Shape;13877;p98"/>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78" name="Google Shape;13878;p98"/>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79" name="Google Shape;13879;p98"/>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80" name="Google Shape;13880;p98"/>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81" name="Google Shape;13881;p98"/>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82" name="Google Shape;13882;p98"/>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83" name="Google Shape;13883;p98"/>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84" name="Google Shape;13884;p98"/>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85" name="Google Shape;13885;p98"/>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86" name="Google Shape;13886;p98"/>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87" name="Google Shape;13887;p98"/>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88" name="Google Shape;13888;p98"/>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89" name="Google Shape;13889;p98"/>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90" name="Google Shape;13890;p98"/>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91" name="Google Shape;13891;p98"/>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92" name="Google Shape;13892;p98"/>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93" name="Google Shape;13893;p98"/>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94" name="Google Shape;13894;p98"/>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95" name="Google Shape;13895;p98"/>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96" name="Google Shape;13896;p98"/>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97" name="Google Shape;13897;p98"/>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98" name="Google Shape;13898;p98"/>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899" name="Google Shape;13899;p98"/>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00" name="Google Shape;13900;p98"/>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01" name="Google Shape;13901;p98"/>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02" name="Google Shape;13902;p98"/>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03" name="Google Shape;13903;p98"/>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04" name="Google Shape;13904;p98"/>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05" name="Google Shape;13905;p98"/>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06" name="Google Shape;13906;p98"/>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07" name="Google Shape;13907;p98"/>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08" name="Google Shape;13908;p98"/>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09" name="Google Shape;13909;p98"/>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10" name="Google Shape;13910;p98"/>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11" name="Google Shape;13911;p98"/>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12" name="Google Shape;13912;p98"/>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13" name="Google Shape;13913;p98"/>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14" name="Google Shape;13914;p98"/>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15" name="Google Shape;13915;p98"/>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16" name="Google Shape;13916;p98"/>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17" name="Google Shape;13917;p98"/>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18" name="Google Shape;13918;p98"/>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19" name="Google Shape;13919;p98"/>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20" name="Google Shape;13920;p98"/>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21" name="Google Shape;13921;p98"/>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22" name="Google Shape;13922;p98"/>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23" name="Google Shape;13923;p98"/>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24" name="Google Shape;13924;p98"/>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25" name="Google Shape;13925;p98"/>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26" name="Google Shape;13926;p98"/>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27" name="Google Shape;13927;p98"/>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28" name="Google Shape;13928;p98"/>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29" name="Google Shape;13929;p98"/>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30" name="Google Shape;13930;p98"/>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31" name="Google Shape;13931;p98"/>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32" name="Google Shape;13932;p98"/>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33" name="Google Shape;13933;p98"/>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34" name="Google Shape;13934;p98"/>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13935" name="Google Shape;13935;p98"/>
          <p:cNvSpPr/>
          <p:nvPr/>
        </p:nvSpPr>
        <p:spPr>
          <a:xfrm>
            <a:off x="345989" y="1618420"/>
            <a:ext cx="11753302" cy="1631216"/>
          </a:xfrm>
          <a:prstGeom prst="rect">
            <a:avLst/>
          </a:prstGeom>
          <a:noFill/>
          <a:ln>
            <a:noFill/>
          </a:ln>
        </p:spPr>
        <p:txBody>
          <a:bodyPr anchorCtr="0" anchor="t" bIns="45700" lIns="91425" spcFirstLastPara="1" rIns="91425" wrap="square" tIns="45700">
            <a:spAutoFit/>
          </a:bodyPr>
          <a:lstStyle/>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They can get information that a human can’t get.</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They can perform tasks without any mistakes and very efficiently and fast.</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Maximum robots are automatic, so they can perform different tasks without needing human interaction.</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Robots are used in different factories to produce items like plane, car parts etc.</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They can be used for mining purposes and can be sent to earth’s nadris.</a:t>
            </a:r>
            <a:endParaRPr b="0" i="0" sz="2000">
              <a:solidFill>
                <a:schemeClr val="dk1"/>
              </a:solidFill>
              <a:latin typeface="Cambria"/>
              <a:ea typeface="Cambria"/>
              <a:cs typeface="Cambria"/>
              <a:sym typeface="Cambria"/>
            </a:endParaRPr>
          </a:p>
        </p:txBody>
      </p:sp>
      <p:sp>
        <p:nvSpPr>
          <p:cNvPr id="13936" name="Google Shape;13936;p98"/>
          <p:cNvSpPr/>
          <p:nvPr/>
        </p:nvSpPr>
        <p:spPr>
          <a:xfrm>
            <a:off x="498356" y="3234668"/>
            <a:ext cx="11377454" cy="43088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Disadvantages of  using Robots:</a:t>
            </a:r>
            <a:endParaRPr/>
          </a:p>
        </p:txBody>
      </p:sp>
      <p:sp>
        <p:nvSpPr>
          <p:cNvPr id="13937" name="Google Shape;13937;p98"/>
          <p:cNvSpPr/>
          <p:nvPr/>
        </p:nvSpPr>
        <p:spPr>
          <a:xfrm>
            <a:off x="343930" y="3634237"/>
            <a:ext cx="11753302" cy="2862322"/>
          </a:xfrm>
          <a:prstGeom prst="rect">
            <a:avLst/>
          </a:prstGeom>
          <a:noFill/>
          <a:ln>
            <a:noFill/>
          </a:ln>
        </p:spPr>
        <p:txBody>
          <a:bodyPr anchorCtr="0" anchor="t" bIns="45700" lIns="91425" spcFirstLastPara="1" rIns="91425" wrap="square" tIns="45700">
            <a:spAutoFit/>
          </a:bodyPr>
          <a:lstStyle/>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They need the power supply to keep going. People working in factories may lose their jobs as robots can replace them.</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They need high maintenance to keep them working all day long. And the cost of maintaining the robots can be expensive.</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They can store huge amount of data but they are not as efficient as our human brains.</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As we know that robots work on the program that has been installed in them. So other than the program installed, robots can’t do anything different.</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The most important disadvantage is that if the program of robots comes in wrong hands they can cause the huge amount of destruction.</a:t>
            </a:r>
            <a:endParaRPr b="0" i="0" sz="2000">
              <a:solidFill>
                <a:schemeClr val="dk1"/>
              </a:solidFill>
              <a:latin typeface="Cambria"/>
              <a:ea typeface="Cambria"/>
              <a:cs typeface="Cambria"/>
              <a:sym typeface="Cambria"/>
            </a:endParaRPr>
          </a:p>
        </p:txBody>
      </p:sp>
    </p:spTree>
  </p:cSld>
  <p:clrMapOvr>
    <a:masterClrMapping/>
  </p:clrMapOvr>
</p:sld>
</file>

<file path=ppt/slides/slide9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941" name="Shape 13941"/>
        <p:cNvGrpSpPr/>
        <p:nvPr/>
      </p:nvGrpSpPr>
      <p:grpSpPr>
        <a:xfrm>
          <a:off x="0" y="0"/>
          <a:ext cx="0" cy="0"/>
          <a:chOff x="0" y="0"/>
          <a:chExt cx="0" cy="0"/>
        </a:xfrm>
      </p:grpSpPr>
      <p:sp>
        <p:nvSpPr>
          <p:cNvPr id="13942" name="Google Shape;13942;p99"/>
          <p:cNvSpPr/>
          <p:nvPr/>
        </p:nvSpPr>
        <p:spPr>
          <a:xfrm>
            <a:off x="500415" y="1218851"/>
            <a:ext cx="11377454" cy="430887"/>
          </a:xfrm>
          <a:prstGeom prst="rect">
            <a:avLst/>
          </a:prstGeom>
          <a:noFill/>
          <a:ln>
            <a:noFill/>
          </a:ln>
        </p:spPr>
        <p:txBody>
          <a:bodyPr anchorCtr="0" anchor="t" bIns="45700" lIns="91425" spcFirstLastPara="1" rIns="91425" wrap="square" tIns="45700">
            <a:spAutoFit/>
          </a:bodyPr>
          <a:lstStyle/>
          <a:p>
            <a:pPr indent="-285750" lvl="0" marL="285750" marR="0" rtl="0" algn="l">
              <a:spcBef>
                <a:spcPts val="0"/>
              </a:spcBef>
              <a:spcAft>
                <a:spcPts val="0"/>
              </a:spcAft>
              <a:buClr>
                <a:schemeClr val="dk1"/>
              </a:buClr>
              <a:buSzPts val="2200"/>
              <a:buFont typeface="Noto Sans Symbols"/>
              <a:buChar char="✔"/>
            </a:pPr>
            <a:r>
              <a:rPr b="1" i="1" lang="en-US" sz="2200" u="sng">
                <a:solidFill>
                  <a:schemeClr val="dk1"/>
                </a:solidFill>
                <a:latin typeface="Cambria"/>
                <a:ea typeface="Cambria"/>
                <a:cs typeface="Cambria"/>
                <a:sym typeface="Cambria"/>
              </a:rPr>
              <a:t>Applications using Robots:</a:t>
            </a:r>
            <a:endParaRPr/>
          </a:p>
        </p:txBody>
      </p:sp>
      <p:sp>
        <p:nvSpPr>
          <p:cNvPr id="13943" name="Google Shape;13943;p99"/>
          <p:cNvSpPr txBox="1"/>
          <p:nvPr>
            <p:ph idx="10" type="dt"/>
          </p:nvPr>
        </p:nvSpPr>
        <p:spPr>
          <a:xfrm>
            <a:off x="838200" y="6356350"/>
            <a:ext cx="2743200" cy="365125"/>
          </a:xfrm>
          <a:prstGeom prst="rect">
            <a:avLst/>
          </a:prstGeom>
          <a:noFill/>
          <a:ln>
            <a:noFill/>
          </a:ln>
        </p:spPr>
        <p:txBody>
          <a:bodyPr anchorCtr="0" anchor="ctr" bIns="45700" lIns="91425" spcFirstLastPara="1" rIns="91425" wrap="square" tIns="45700">
            <a:noAutofit/>
          </a:bodyPr>
          <a:lstStyle/>
          <a:p>
            <a:pPr indent="0" lvl="0" marL="0" rtl="0" algn="l">
              <a:spcBef>
                <a:spcPts val="0"/>
              </a:spcBef>
              <a:spcAft>
                <a:spcPts val="0"/>
              </a:spcAft>
              <a:buNone/>
            </a:pPr>
            <a:r>
              <a:rPr lang="en-US"/>
              <a:t>2/4/2020</a:t>
            </a:r>
            <a:endParaRPr/>
          </a:p>
        </p:txBody>
      </p:sp>
      <p:sp>
        <p:nvSpPr>
          <p:cNvPr id="13944" name="Google Shape;13944;p99"/>
          <p:cNvSpPr txBox="1"/>
          <p:nvPr>
            <p:ph idx="11" type="ftr"/>
          </p:nvPr>
        </p:nvSpPr>
        <p:spPr>
          <a:xfrm>
            <a:off x="4038600" y="6356350"/>
            <a:ext cx="4114800" cy="365125"/>
          </a:xfrm>
          <a:prstGeom prst="rect">
            <a:avLst/>
          </a:prstGeom>
          <a:noFill/>
          <a:ln>
            <a:noFill/>
          </a:ln>
        </p:spPr>
        <p:txBody>
          <a:bodyPr anchorCtr="0" anchor="ctr" bIns="45700" lIns="91425" spcFirstLastPara="1" rIns="91425" wrap="square" tIns="45700">
            <a:noAutofit/>
          </a:bodyPr>
          <a:lstStyle/>
          <a:p>
            <a:pPr indent="0" lvl="0" marL="0" rtl="0" algn="ctr">
              <a:spcBef>
                <a:spcPts val="0"/>
              </a:spcBef>
              <a:spcAft>
                <a:spcPts val="0"/>
              </a:spcAft>
              <a:buNone/>
            </a:pPr>
            <a:r>
              <a:rPr lang="en-US"/>
              <a:t>Unit 4 - Advanced topics and Applications of AI</a:t>
            </a:r>
            <a:endParaRPr/>
          </a:p>
        </p:txBody>
      </p:sp>
      <p:sp>
        <p:nvSpPr>
          <p:cNvPr id="13945" name="Google Shape;13945;p99"/>
          <p:cNvSpPr txBox="1"/>
          <p:nvPr>
            <p:ph idx="12" type="sldNum"/>
          </p:nvPr>
        </p:nvSpPr>
        <p:spPr>
          <a:xfrm>
            <a:off x="8610600" y="6356350"/>
            <a:ext cx="2743200" cy="365125"/>
          </a:xfrm>
          <a:prstGeom prst="rect">
            <a:avLst/>
          </a:prstGeom>
          <a:noFill/>
          <a:ln>
            <a:noFill/>
          </a:ln>
        </p:spPr>
        <p:txBody>
          <a:bodyPr anchorCtr="0" anchor="ctr" bIns="45700" lIns="91425" spcFirstLastPara="1" rIns="91425" wrap="square" tIns="45700">
            <a:noAutofit/>
          </a:bodyPr>
          <a:lstStyle/>
          <a:p>
            <a:pPr indent="0" lvl="0" marL="0" rtl="0" algn="r">
              <a:spcBef>
                <a:spcPts val="0"/>
              </a:spcBef>
              <a:spcAft>
                <a:spcPts val="0"/>
              </a:spcAft>
              <a:buNone/>
            </a:pPr>
            <a:fld id="{00000000-1234-1234-1234-123412341234}" type="slidenum">
              <a:rPr lang="en-US"/>
              <a:t>‹#›</a:t>
            </a:fld>
            <a:endParaRPr/>
          </a:p>
        </p:txBody>
      </p:sp>
      <p:sp>
        <p:nvSpPr>
          <p:cNvPr id="13946" name="Google Shape;13946;p99"/>
          <p:cNvSpPr/>
          <p:nvPr/>
        </p:nvSpPr>
        <p:spPr>
          <a:xfrm>
            <a:off x="1632787" y="167951"/>
            <a:ext cx="10245082" cy="914400"/>
          </a:xfrm>
          <a:prstGeom prst="roundRect">
            <a:avLst>
              <a:gd fmla="val 16667" name="adj"/>
            </a:avLst>
          </a:prstGeom>
          <a:solidFill>
            <a:srgbClr val="00B0F0">
              <a:alpha val="49803"/>
            </a:srgbClr>
          </a:solidFill>
          <a:ln cap="flat" cmpd="sng" w="12700">
            <a:solidFill>
              <a:srgbClr val="42719B"/>
            </a:solidFill>
            <a:prstDash val="solid"/>
            <a:miter lim="800000"/>
            <a:headEnd len="sm" w="sm" type="none"/>
            <a:tailEnd len="sm" w="sm" type="none"/>
          </a:ln>
        </p:spPr>
        <p:txBody>
          <a:bodyPr anchorCtr="0" anchor="ctr" bIns="45700" lIns="91425" spcFirstLastPara="1" rIns="91425" wrap="square" tIns="45700">
            <a:noAutofit/>
          </a:bodyPr>
          <a:lstStyle/>
          <a:p>
            <a:pPr indent="0" lvl="0" marL="0" marR="0" rtl="0" algn="ctr">
              <a:spcBef>
                <a:spcPts val="0"/>
              </a:spcBef>
              <a:spcAft>
                <a:spcPts val="0"/>
              </a:spcAft>
              <a:buNone/>
            </a:pPr>
            <a:r>
              <a:rPr lang="en-US" sz="4400">
                <a:solidFill>
                  <a:schemeClr val="dk1"/>
                </a:solidFill>
                <a:latin typeface="Cambria"/>
                <a:ea typeface="Cambria"/>
                <a:cs typeface="Cambria"/>
                <a:sym typeface="Cambria"/>
              </a:rPr>
              <a:t>Introduction to Robotics (Cntd.)</a:t>
            </a:r>
            <a:endParaRPr/>
          </a:p>
        </p:txBody>
      </p:sp>
      <p:grpSp>
        <p:nvGrpSpPr>
          <p:cNvPr id="13947" name="Google Shape;13947;p99"/>
          <p:cNvGrpSpPr/>
          <p:nvPr/>
        </p:nvGrpSpPr>
        <p:grpSpPr>
          <a:xfrm flipH="1">
            <a:off x="500415" y="164589"/>
            <a:ext cx="987415" cy="917986"/>
            <a:chOff x="5269706" y="2450306"/>
            <a:chExt cx="1654493" cy="1950720"/>
          </a:xfrm>
        </p:grpSpPr>
        <p:sp>
          <p:nvSpPr>
            <p:cNvPr id="13948" name="Google Shape;13948;p99"/>
            <p:cNvSpPr/>
            <p:nvPr/>
          </p:nvSpPr>
          <p:spPr>
            <a:xfrm>
              <a:off x="6101239" y="2703671"/>
              <a:ext cx="28575" cy="28575"/>
            </a:xfrm>
            <a:custGeom>
              <a:rect b="b" l="l" r="r" t="t"/>
              <a:pathLst>
                <a:path extrusionOk="0" h="28575" w="28575">
                  <a:moveTo>
                    <a:pt x="14764" y="22384"/>
                  </a:moveTo>
                  <a:cubicBezTo>
                    <a:pt x="18574" y="22384"/>
                    <a:pt x="22384" y="18574"/>
                    <a:pt x="22384" y="14764"/>
                  </a:cubicBezTo>
                  <a:cubicBezTo>
                    <a:pt x="22384" y="10954"/>
                    <a:pt x="18574" y="7144"/>
                    <a:pt x="14764" y="7144"/>
                  </a:cubicBezTo>
                  <a:cubicBezTo>
                    <a:pt x="10954" y="7144"/>
                    <a:pt x="7144" y="10954"/>
                    <a:pt x="7144" y="14764"/>
                  </a:cubicBezTo>
                  <a:cubicBezTo>
                    <a:pt x="7144" y="19526"/>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49" name="Google Shape;13949;p99"/>
            <p:cNvSpPr/>
            <p:nvPr/>
          </p:nvSpPr>
          <p:spPr>
            <a:xfrm>
              <a:off x="5951696" y="2877026"/>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1906"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50" name="Google Shape;13950;p99"/>
            <p:cNvSpPr/>
            <p:nvPr/>
          </p:nvSpPr>
          <p:spPr>
            <a:xfrm>
              <a:off x="5698331" y="3973354"/>
              <a:ext cx="19050" cy="19050"/>
            </a:xfrm>
            <a:custGeom>
              <a:rect b="b" l="l" r="r" t="t"/>
              <a:pathLst>
                <a:path extrusionOk="0" h="19050" w="19050">
                  <a:moveTo>
                    <a:pt x="18574" y="12859"/>
                  </a:moveTo>
                  <a:cubicBezTo>
                    <a:pt x="18574" y="16015"/>
                    <a:pt x="16015" y="18574"/>
                    <a:pt x="12859" y="18574"/>
                  </a:cubicBezTo>
                  <a:cubicBezTo>
                    <a:pt x="9702" y="18574"/>
                    <a:pt x="7144" y="16015"/>
                    <a:pt x="7144" y="12859"/>
                  </a:cubicBezTo>
                  <a:cubicBezTo>
                    <a:pt x="7144" y="9702"/>
                    <a:pt x="9702" y="7144"/>
                    <a:pt x="12859" y="7144"/>
                  </a:cubicBezTo>
                  <a:cubicBezTo>
                    <a:pt x="16015" y="7144"/>
                    <a:pt x="18574" y="9702"/>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51" name="Google Shape;13951;p99"/>
            <p:cNvSpPr/>
            <p:nvPr/>
          </p:nvSpPr>
          <p:spPr>
            <a:xfrm>
              <a:off x="5746909" y="4064794"/>
              <a:ext cx="123825" cy="114300"/>
            </a:xfrm>
            <a:custGeom>
              <a:rect b="b" l="l" r="r" t="t"/>
              <a:pathLst>
                <a:path extrusionOk="0" h="114300" w="123825">
                  <a:moveTo>
                    <a:pt x="21431" y="61436"/>
                  </a:moveTo>
                  <a:cubicBezTo>
                    <a:pt x="21431" y="63341"/>
                    <a:pt x="20479" y="66199"/>
                    <a:pt x="20479" y="68104"/>
                  </a:cubicBezTo>
                  <a:cubicBezTo>
                    <a:pt x="20479" y="90011"/>
                    <a:pt x="37624" y="107156"/>
                    <a:pt x="59531" y="107156"/>
                  </a:cubicBezTo>
                  <a:cubicBezTo>
                    <a:pt x="81439" y="107156"/>
                    <a:pt x="98584" y="90011"/>
                    <a:pt x="98584" y="68104"/>
                  </a:cubicBezTo>
                  <a:cubicBezTo>
                    <a:pt x="98584" y="60484"/>
                    <a:pt x="95726" y="52864"/>
                    <a:pt x="91916" y="46196"/>
                  </a:cubicBezTo>
                  <a:cubicBezTo>
                    <a:pt x="91916" y="46196"/>
                    <a:pt x="91916" y="46196"/>
                    <a:pt x="92869" y="46196"/>
                  </a:cubicBezTo>
                  <a:cubicBezTo>
                    <a:pt x="101441" y="46196"/>
                    <a:pt x="109061" y="38576"/>
                    <a:pt x="109061" y="30004"/>
                  </a:cubicBezTo>
                  <a:cubicBezTo>
                    <a:pt x="109061" y="29051"/>
                    <a:pt x="109061" y="28099"/>
                    <a:pt x="109061" y="27146"/>
                  </a:cubicBezTo>
                  <a:cubicBezTo>
                    <a:pt x="112871" y="26194"/>
                    <a:pt x="116681" y="22384"/>
                    <a:pt x="116681" y="17621"/>
                  </a:cubicBezTo>
                  <a:cubicBezTo>
                    <a:pt x="116681" y="11906"/>
                    <a:pt x="111919" y="7144"/>
                    <a:pt x="106204" y="7144"/>
                  </a:cubicBezTo>
                  <a:cubicBezTo>
                    <a:pt x="102394" y="7144"/>
                    <a:pt x="98584" y="10001"/>
                    <a:pt x="96679" y="13811"/>
                  </a:cubicBezTo>
                  <a:cubicBezTo>
                    <a:pt x="95726" y="13811"/>
                    <a:pt x="93821" y="12859"/>
                    <a:pt x="92869" y="12859"/>
                  </a:cubicBezTo>
                  <a:cubicBezTo>
                    <a:pt x="84296" y="12859"/>
                    <a:pt x="76676" y="20479"/>
                    <a:pt x="76676" y="29051"/>
                  </a:cubicBezTo>
                  <a:cubicBezTo>
                    <a:pt x="76676" y="30004"/>
                    <a:pt x="76676" y="30956"/>
                    <a:pt x="76676" y="31909"/>
                  </a:cubicBezTo>
                  <a:cubicBezTo>
                    <a:pt x="71914" y="29051"/>
                    <a:pt x="66199" y="28099"/>
                    <a:pt x="59531" y="28099"/>
                  </a:cubicBezTo>
                  <a:cubicBezTo>
                    <a:pt x="49054" y="28099"/>
                    <a:pt x="39529" y="32861"/>
                    <a:pt x="31909" y="39529"/>
                  </a:cubicBezTo>
                  <a:cubicBezTo>
                    <a:pt x="29051" y="35719"/>
                    <a:pt x="25241" y="33814"/>
                    <a:pt x="20479" y="33814"/>
                  </a:cubicBezTo>
                  <a:cubicBezTo>
                    <a:pt x="12859" y="33814"/>
                    <a:pt x="7144" y="39529"/>
                    <a:pt x="7144" y="47149"/>
                  </a:cubicBezTo>
                  <a:cubicBezTo>
                    <a:pt x="7144" y="54769"/>
                    <a:pt x="14764" y="61436"/>
                    <a:pt x="21431" y="61436"/>
                  </a:cubicBezTo>
                  <a:cubicBezTo>
                    <a:pt x="21431" y="61436"/>
                    <a:pt x="21431" y="61436"/>
                    <a:pt x="21431"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52" name="Google Shape;13952;p99"/>
            <p:cNvSpPr/>
            <p:nvPr/>
          </p:nvSpPr>
          <p:spPr>
            <a:xfrm>
              <a:off x="5687854" y="3799046"/>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53" name="Google Shape;13953;p99"/>
            <p:cNvSpPr/>
            <p:nvPr/>
          </p:nvSpPr>
          <p:spPr>
            <a:xfrm>
              <a:off x="5623084" y="3319939"/>
              <a:ext cx="38100" cy="38100"/>
            </a:xfrm>
            <a:custGeom>
              <a:rect b="b" l="l" r="r" t="t"/>
              <a:pathLst>
                <a:path extrusionOk="0" h="38100" w="38100">
                  <a:moveTo>
                    <a:pt x="23336" y="39529"/>
                  </a:moveTo>
                  <a:cubicBezTo>
                    <a:pt x="31909" y="39529"/>
                    <a:pt x="39529" y="31909"/>
                    <a:pt x="39529" y="23336"/>
                  </a:cubicBezTo>
                  <a:cubicBezTo>
                    <a:pt x="39529" y="14764"/>
                    <a:pt x="31909" y="7144"/>
                    <a:pt x="23336" y="7144"/>
                  </a:cubicBezTo>
                  <a:cubicBezTo>
                    <a:pt x="14764" y="7144"/>
                    <a:pt x="7144" y="14764"/>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54" name="Google Shape;13954;p99"/>
            <p:cNvSpPr/>
            <p:nvPr/>
          </p:nvSpPr>
          <p:spPr>
            <a:xfrm>
              <a:off x="5570696" y="3153251"/>
              <a:ext cx="38100" cy="38100"/>
            </a:xfrm>
            <a:custGeom>
              <a:rect b="b" l="l" r="r" t="t"/>
              <a:pathLst>
                <a:path extrusionOk="0" h="38100" w="38100">
                  <a:moveTo>
                    <a:pt x="22384" y="37624"/>
                  </a:moveTo>
                  <a:cubicBezTo>
                    <a:pt x="30956" y="37624"/>
                    <a:pt x="37624" y="30956"/>
                    <a:pt x="37624" y="22384"/>
                  </a:cubicBezTo>
                  <a:cubicBezTo>
                    <a:pt x="37624" y="13811"/>
                    <a:pt x="30956" y="7144"/>
                    <a:pt x="22384" y="7144"/>
                  </a:cubicBezTo>
                  <a:cubicBezTo>
                    <a:pt x="13811" y="7144"/>
                    <a:pt x="7144" y="13811"/>
                    <a:pt x="7144" y="22384"/>
                  </a:cubicBezTo>
                  <a:cubicBezTo>
                    <a:pt x="7144" y="30956"/>
                    <a:pt x="13811" y="37624"/>
                    <a:pt x="22384"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55" name="Google Shape;13955;p99"/>
            <p:cNvSpPr/>
            <p:nvPr/>
          </p:nvSpPr>
          <p:spPr>
            <a:xfrm>
              <a:off x="5729764" y="368474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56" name="Google Shape;13956;p99"/>
            <p:cNvSpPr/>
            <p:nvPr/>
          </p:nvSpPr>
          <p:spPr>
            <a:xfrm>
              <a:off x="6108859" y="3107531"/>
              <a:ext cx="19050" cy="19050"/>
            </a:xfrm>
            <a:custGeom>
              <a:rect b="b" l="l" r="r" t="t"/>
              <a:pathLst>
                <a:path extrusionOk="0" h="19050" w="19050">
                  <a:moveTo>
                    <a:pt x="7144" y="11906"/>
                  </a:moveTo>
                  <a:cubicBezTo>
                    <a:pt x="7144" y="14764"/>
                    <a:pt x="9049" y="16669"/>
                    <a:pt x="11906" y="16669"/>
                  </a:cubicBezTo>
                  <a:cubicBezTo>
                    <a:pt x="14764" y="16669"/>
                    <a:pt x="16669" y="14764"/>
                    <a:pt x="16669" y="11906"/>
                  </a:cubicBezTo>
                  <a:cubicBezTo>
                    <a:pt x="16669" y="9049"/>
                    <a:pt x="13811" y="7144"/>
                    <a:pt x="10954" y="7144"/>
                  </a:cubicBezTo>
                  <a:cubicBezTo>
                    <a:pt x="9049" y="7144"/>
                    <a:pt x="7144" y="9049"/>
                    <a:pt x="7144"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57" name="Google Shape;13957;p99"/>
            <p:cNvSpPr/>
            <p:nvPr/>
          </p:nvSpPr>
          <p:spPr>
            <a:xfrm>
              <a:off x="5836444" y="4114324"/>
              <a:ext cx="57150" cy="47625"/>
            </a:xfrm>
            <a:custGeom>
              <a:rect b="b" l="l" r="r" t="t"/>
              <a:pathLst>
                <a:path extrusionOk="0" h="47625" w="57150">
                  <a:moveTo>
                    <a:pt x="47149" y="43339"/>
                  </a:moveTo>
                  <a:cubicBezTo>
                    <a:pt x="52864" y="43339"/>
                    <a:pt x="57626" y="38576"/>
                    <a:pt x="57626" y="32861"/>
                  </a:cubicBezTo>
                  <a:cubicBezTo>
                    <a:pt x="57626" y="27146"/>
                    <a:pt x="52864" y="22384"/>
                    <a:pt x="48101" y="22384"/>
                  </a:cubicBezTo>
                  <a:cubicBezTo>
                    <a:pt x="46196" y="13811"/>
                    <a:pt x="39529" y="7144"/>
                    <a:pt x="30004" y="7144"/>
                  </a:cubicBezTo>
                  <a:cubicBezTo>
                    <a:pt x="19526" y="7144"/>
                    <a:pt x="11906" y="15716"/>
                    <a:pt x="11906" y="25241"/>
                  </a:cubicBezTo>
                  <a:cubicBezTo>
                    <a:pt x="11906" y="26194"/>
                    <a:pt x="11906" y="27146"/>
                    <a:pt x="11906" y="28099"/>
                  </a:cubicBezTo>
                  <a:cubicBezTo>
                    <a:pt x="9049" y="29051"/>
                    <a:pt x="7144" y="30956"/>
                    <a:pt x="7144" y="33814"/>
                  </a:cubicBezTo>
                  <a:cubicBezTo>
                    <a:pt x="7144" y="37624"/>
                    <a:pt x="10001" y="39529"/>
                    <a:pt x="12859" y="39529"/>
                  </a:cubicBezTo>
                  <a:cubicBezTo>
                    <a:pt x="14764" y="39529"/>
                    <a:pt x="15716" y="38576"/>
                    <a:pt x="16669" y="37624"/>
                  </a:cubicBezTo>
                  <a:cubicBezTo>
                    <a:pt x="19526" y="40481"/>
                    <a:pt x="24289" y="42386"/>
                    <a:pt x="29051" y="42386"/>
                  </a:cubicBezTo>
                  <a:cubicBezTo>
                    <a:pt x="32861" y="42386"/>
                    <a:pt x="36671" y="41434"/>
                    <a:pt x="39529" y="38576"/>
                  </a:cubicBezTo>
                  <a:cubicBezTo>
                    <a:pt x="42386" y="42386"/>
                    <a:pt x="44291" y="43339"/>
                    <a:pt x="47149"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58" name="Google Shape;13958;p99"/>
            <p:cNvSpPr/>
            <p:nvPr/>
          </p:nvSpPr>
          <p:spPr>
            <a:xfrm>
              <a:off x="5983129" y="4121944"/>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8099"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59" name="Google Shape;13959;p99"/>
            <p:cNvSpPr/>
            <p:nvPr/>
          </p:nvSpPr>
          <p:spPr>
            <a:xfrm>
              <a:off x="5954554" y="4154329"/>
              <a:ext cx="47625" cy="38100"/>
            </a:xfrm>
            <a:custGeom>
              <a:rect b="b" l="l" r="r" t="t"/>
              <a:pathLst>
                <a:path extrusionOk="0" h="38100" w="47625">
                  <a:moveTo>
                    <a:pt x="7144" y="22384"/>
                  </a:moveTo>
                  <a:cubicBezTo>
                    <a:pt x="7144" y="26194"/>
                    <a:pt x="10001" y="29051"/>
                    <a:pt x="13811" y="29051"/>
                  </a:cubicBezTo>
                  <a:cubicBezTo>
                    <a:pt x="16669" y="29051"/>
                    <a:pt x="19526" y="27146"/>
                    <a:pt x="20479" y="24289"/>
                  </a:cubicBezTo>
                  <a:cubicBezTo>
                    <a:pt x="22384" y="28099"/>
                    <a:pt x="26194" y="31909"/>
                    <a:pt x="31909" y="31909"/>
                  </a:cubicBezTo>
                  <a:cubicBezTo>
                    <a:pt x="38576" y="31909"/>
                    <a:pt x="44291" y="26194"/>
                    <a:pt x="44291" y="19526"/>
                  </a:cubicBezTo>
                  <a:cubicBezTo>
                    <a:pt x="44291" y="12859"/>
                    <a:pt x="38576" y="7144"/>
                    <a:pt x="31909" y="7144"/>
                  </a:cubicBezTo>
                  <a:cubicBezTo>
                    <a:pt x="25241" y="7144"/>
                    <a:pt x="20479" y="11906"/>
                    <a:pt x="19526" y="18574"/>
                  </a:cubicBezTo>
                  <a:cubicBezTo>
                    <a:pt x="18574" y="16669"/>
                    <a:pt x="16669" y="15716"/>
                    <a:pt x="13811" y="15716"/>
                  </a:cubicBezTo>
                  <a:cubicBezTo>
                    <a:pt x="10001" y="14764"/>
                    <a:pt x="7144" y="18574"/>
                    <a:pt x="714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60" name="Google Shape;13960;p99"/>
            <p:cNvSpPr/>
            <p:nvPr/>
          </p:nvSpPr>
          <p:spPr>
            <a:xfrm>
              <a:off x="5931694" y="3744754"/>
              <a:ext cx="28575" cy="38100"/>
            </a:xfrm>
            <a:custGeom>
              <a:rect b="b" l="l" r="r" t="t"/>
              <a:pathLst>
                <a:path extrusionOk="0" h="38100" w="28575">
                  <a:moveTo>
                    <a:pt x="18574" y="30956"/>
                  </a:moveTo>
                  <a:cubicBezTo>
                    <a:pt x="25241" y="30956"/>
                    <a:pt x="30004" y="25241"/>
                    <a:pt x="30004" y="18574"/>
                  </a:cubicBezTo>
                  <a:cubicBezTo>
                    <a:pt x="30004" y="11906"/>
                    <a:pt x="24289" y="7144"/>
                    <a:pt x="18574" y="7144"/>
                  </a:cubicBezTo>
                  <a:cubicBezTo>
                    <a:pt x="11906" y="7144"/>
                    <a:pt x="7144" y="12859"/>
                    <a:pt x="7144" y="18574"/>
                  </a:cubicBezTo>
                  <a:cubicBezTo>
                    <a:pt x="7144" y="24289"/>
                    <a:pt x="11906" y="30956"/>
                    <a:pt x="1857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61" name="Google Shape;13961;p99"/>
            <p:cNvSpPr/>
            <p:nvPr/>
          </p:nvSpPr>
          <p:spPr>
            <a:xfrm>
              <a:off x="5695474" y="3153251"/>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2384"/>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62" name="Google Shape;13962;p99"/>
            <p:cNvSpPr/>
            <p:nvPr/>
          </p:nvSpPr>
          <p:spPr>
            <a:xfrm>
              <a:off x="5837396" y="271319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63" name="Google Shape;13963;p99"/>
            <p:cNvSpPr/>
            <p:nvPr/>
          </p:nvSpPr>
          <p:spPr>
            <a:xfrm>
              <a:off x="6235541" y="2754154"/>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64" name="Google Shape;13964;p99"/>
            <p:cNvSpPr/>
            <p:nvPr/>
          </p:nvSpPr>
          <p:spPr>
            <a:xfrm>
              <a:off x="5832634" y="2902744"/>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6669"/>
                    <a:pt x="9049"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65" name="Google Shape;13965;p99"/>
            <p:cNvSpPr/>
            <p:nvPr/>
          </p:nvSpPr>
          <p:spPr>
            <a:xfrm>
              <a:off x="5535454" y="3318034"/>
              <a:ext cx="66675" cy="66675"/>
            </a:xfrm>
            <a:custGeom>
              <a:rect b="b" l="l" r="r" t="t"/>
              <a:pathLst>
                <a:path extrusionOk="0" h="66675" w="66675">
                  <a:moveTo>
                    <a:pt x="62389" y="34766"/>
                  </a:moveTo>
                  <a:cubicBezTo>
                    <a:pt x="62389" y="50022"/>
                    <a:pt x="50022" y="62389"/>
                    <a:pt x="34766" y="62389"/>
                  </a:cubicBezTo>
                  <a:cubicBezTo>
                    <a:pt x="19511" y="62389"/>
                    <a:pt x="7144" y="50022"/>
                    <a:pt x="7144" y="34766"/>
                  </a:cubicBezTo>
                  <a:cubicBezTo>
                    <a:pt x="7144" y="19511"/>
                    <a:pt x="19511" y="7144"/>
                    <a:pt x="34766" y="7144"/>
                  </a:cubicBezTo>
                  <a:cubicBezTo>
                    <a:pt x="50022" y="7144"/>
                    <a:pt x="62389" y="19511"/>
                    <a:pt x="62389" y="3476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66" name="Google Shape;13966;p99"/>
            <p:cNvSpPr/>
            <p:nvPr/>
          </p:nvSpPr>
          <p:spPr>
            <a:xfrm>
              <a:off x="5367814" y="3373279"/>
              <a:ext cx="19050" cy="19050"/>
            </a:xfrm>
            <a:custGeom>
              <a:rect b="b" l="l" r="r" t="t"/>
              <a:pathLst>
                <a:path extrusionOk="0" h="19050" w="19050">
                  <a:moveTo>
                    <a:pt x="11906" y="16669"/>
                  </a:moveTo>
                  <a:cubicBezTo>
                    <a:pt x="14764" y="16669"/>
                    <a:pt x="16669" y="14764"/>
                    <a:pt x="16669" y="11906"/>
                  </a:cubicBezTo>
                  <a:cubicBezTo>
                    <a:pt x="16669" y="9049"/>
                    <a:pt x="14764" y="7144"/>
                    <a:pt x="11906" y="7144"/>
                  </a:cubicBezTo>
                  <a:cubicBezTo>
                    <a:pt x="9049" y="7144"/>
                    <a:pt x="7144" y="9049"/>
                    <a:pt x="7144" y="11906"/>
                  </a:cubicBezTo>
                  <a:cubicBezTo>
                    <a:pt x="7144" y="14764"/>
                    <a:pt x="10001" y="16669"/>
                    <a:pt x="11906" y="1666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67" name="Google Shape;13967;p99"/>
            <p:cNvSpPr/>
            <p:nvPr/>
          </p:nvSpPr>
          <p:spPr>
            <a:xfrm>
              <a:off x="5561171" y="3803809"/>
              <a:ext cx="76200" cy="85725"/>
            </a:xfrm>
            <a:custGeom>
              <a:rect b="b" l="l" r="r" t="t"/>
              <a:pathLst>
                <a:path extrusionOk="0" h="85725" w="76200">
                  <a:moveTo>
                    <a:pt x="62389" y="18574"/>
                  </a:moveTo>
                  <a:cubicBezTo>
                    <a:pt x="62389" y="11906"/>
                    <a:pt x="57626" y="7144"/>
                    <a:pt x="50959" y="7144"/>
                  </a:cubicBezTo>
                  <a:cubicBezTo>
                    <a:pt x="44291" y="7144"/>
                    <a:pt x="39529" y="11906"/>
                    <a:pt x="39529" y="18574"/>
                  </a:cubicBezTo>
                  <a:cubicBezTo>
                    <a:pt x="39529" y="18574"/>
                    <a:pt x="39529" y="18574"/>
                    <a:pt x="39529" y="19526"/>
                  </a:cubicBezTo>
                  <a:cubicBezTo>
                    <a:pt x="39529" y="19526"/>
                    <a:pt x="38576" y="19526"/>
                    <a:pt x="38576" y="19526"/>
                  </a:cubicBezTo>
                  <a:cubicBezTo>
                    <a:pt x="21431" y="19526"/>
                    <a:pt x="7144" y="33814"/>
                    <a:pt x="7144" y="50959"/>
                  </a:cubicBezTo>
                  <a:cubicBezTo>
                    <a:pt x="7144" y="68104"/>
                    <a:pt x="21431" y="82391"/>
                    <a:pt x="38576" y="82391"/>
                  </a:cubicBezTo>
                  <a:cubicBezTo>
                    <a:pt x="55721" y="82391"/>
                    <a:pt x="70009" y="68104"/>
                    <a:pt x="70009" y="50959"/>
                  </a:cubicBezTo>
                  <a:cubicBezTo>
                    <a:pt x="70009" y="41434"/>
                    <a:pt x="65246" y="32861"/>
                    <a:pt x="58579" y="27146"/>
                  </a:cubicBezTo>
                  <a:cubicBezTo>
                    <a:pt x="60484" y="24289"/>
                    <a:pt x="62389" y="21431"/>
                    <a:pt x="6238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68" name="Google Shape;13968;p99"/>
            <p:cNvSpPr/>
            <p:nvPr/>
          </p:nvSpPr>
          <p:spPr>
            <a:xfrm>
              <a:off x="5891689" y="3838099"/>
              <a:ext cx="66675" cy="57150"/>
            </a:xfrm>
            <a:custGeom>
              <a:rect b="b" l="l" r="r" t="t"/>
              <a:pathLst>
                <a:path extrusionOk="0" h="57150" w="66675">
                  <a:moveTo>
                    <a:pt x="23336" y="17621"/>
                  </a:moveTo>
                  <a:cubicBezTo>
                    <a:pt x="14764" y="17621"/>
                    <a:pt x="7144" y="25241"/>
                    <a:pt x="7144" y="33814"/>
                  </a:cubicBezTo>
                  <a:cubicBezTo>
                    <a:pt x="7144" y="42386"/>
                    <a:pt x="14764" y="50006"/>
                    <a:pt x="23336" y="50006"/>
                  </a:cubicBezTo>
                  <a:cubicBezTo>
                    <a:pt x="30956" y="50006"/>
                    <a:pt x="36671" y="45244"/>
                    <a:pt x="38576" y="38576"/>
                  </a:cubicBezTo>
                  <a:cubicBezTo>
                    <a:pt x="40481" y="39529"/>
                    <a:pt x="42386" y="39529"/>
                    <a:pt x="45244" y="39529"/>
                  </a:cubicBezTo>
                  <a:cubicBezTo>
                    <a:pt x="53816" y="39529"/>
                    <a:pt x="61436" y="31909"/>
                    <a:pt x="61436" y="23336"/>
                  </a:cubicBezTo>
                  <a:cubicBezTo>
                    <a:pt x="61436" y="14764"/>
                    <a:pt x="53816" y="7144"/>
                    <a:pt x="45244" y="7144"/>
                  </a:cubicBezTo>
                  <a:cubicBezTo>
                    <a:pt x="37624" y="7144"/>
                    <a:pt x="31909" y="11906"/>
                    <a:pt x="30004" y="19526"/>
                  </a:cubicBezTo>
                  <a:cubicBezTo>
                    <a:pt x="28099" y="17621"/>
                    <a:pt x="26194" y="17621"/>
                    <a:pt x="23336"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69" name="Google Shape;13969;p99"/>
            <p:cNvSpPr/>
            <p:nvPr/>
          </p:nvSpPr>
          <p:spPr>
            <a:xfrm>
              <a:off x="5664994" y="3268504"/>
              <a:ext cx="114300" cy="114300"/>
            </a:xfrm>
            <a:custGeom>
              <a:rect b="b" l="l" r="r" t="t"/>
              <a:pathLst>
                <a:path extrusionOk="0" h="114300" w="114300">
                  <a:moveTo>
                    <a:pt x="98584" y="43339"/>
                  </a:moveTo>
                  <a:cubicBezTo>
                    <a:pt x="104299" y="43339"/>
                    <a:pt x="108109" y="38576"/>
                    <a:pt x="108109" y="33814"/>
                  </a:cubicBezTo>
                  <a:cubicBezTo>
                    <a:pt x="108109" y="29051"/>
                    <a:pt x="103346" y="24289"/>
                    <a:pt x="98584" y="24289"/>
                  </a:cubicBezTo>
                  <a:cubicBezTo>
                    <a:pt x="97631" y="24289"/>
                    <a:pt x="96679" y="24289"/>
                    <a:pt x="94774" y="25241"/>
                  </a:cubicBezTo>
                  <a:cubicBezTo>
                    <a:pt x="93821" y="15716"/>
                    <a:pt x="86201" y="7144"/>
                    <a:pt x="75724" y="7144"/>
                  </a:cubicBezTo>
                  <a:cubicBezTo>
                    <a:pt x="65246" y="7144"/>
                    <a:pt x="56674" y="15716"/>
                    <a:pt x="56674" y="26194"/>
                  </a:cubicBezTo>
                  <a:cubicBezTo>
                    <a:pt x="56674" y="28099"/>
                    <a:pt x="56674" y="29051"/>
                    <a:pt x="57626" y="30956"/>
                  </a:cubicBezTo>
                  <a:cubicBezTo>
                    <a:pt x="51911" y="33814"/>
                    <a:pt x="48101" y="39529"/>
                    <a:pt x="46196" y="46196"/>
                  </a:cubicBezTo>
                  <a:cubicBezTo>
                    <a:pt x="44291" y="37624"/>
                    <a:pt x="36671" y="30956"/>
                    <a:pt x="27146" y="30956"/>
                  </a:cubicBezTo>
                  <a:cubicBezTo>
                    <a:pt x="16669" y="30956"/>
                    <a:pt x="7144" y="39529"/>
                    <a:pt x="7144" y="50959"/>
                  </a:cubicBezTo>
                  <a:cubicBezTo>
                    <a:pt x="7144" y="62389"/>
                    <a:pt x="15716" y="70961"/>
                    <a:pt x="27146" y="70961"/>
                  </a:cubicBezTo>
                  <a:cubicBezTo>
                    <a:pt x="36671" y="70961"/>
                    <a:pt x="43339" y="64294"/>
                    <a:pt x="46196" y="56674"/>
                  </a:cubicBezTo>
                  <a:cubicBezTo>
                    <a:pt x="48101" y="68104"/>
                    <a:pt x="57626" y="75724"/>
                    <a:pt x="69056" y="75724"/>
                  </a:cubicBezTo>
                  <a:cubicBezTo>
                    <a:pt x="70961" y="75724"/>
                    <a:pt x="72866" y="75724"/>
                    <a:pt x="73819" y="74771"/>
                  </a:cubicBezTo>
                  <a:cubicBezTo>
                    <a:pt x="73819" y="75724"/>
                    <a:pt x="72866" y="76676"/>
                    <a:pt x="72866" y="77629"/>
                  </a:cubicBezTo>
                  <a:cubicBezTo>
                    <a:pt x="72866" y="84296"/>
                    <a:pt x="78581" y="90011"/>
                    <a:pt x="85249" y="90011"/>
                  </a:cubicBezTo>
                  <a:cubicBezTo>
                    <a:pt x="86201" y="90011"/>
                    <a:pt x="87154" y="90011"/>
                    <a:pt x="88106" y="89059"/>
                  </a:cubicBezTo>
                  <a:cubicBezTo>
                    <a:pt x="88106" y="90011"/>
                    <a:pt x="88106" y="90011"/>
                    <a:pt x="88106" y="90964"/>
                  </a:cubicBezTo>
                  <a:cubicBezTo>
                    <a:pt x="88106" y="93821"/>
                    <a:pt x="89059" y="96679"/>
                    <a:pt x="90964" y="99536"/>
                  </a:cubicBezTo>
                  <a:cubicBezTo>
                    <a:pt x="88106" y="100489"/>
                    <a:pt x="86201" y="103346"/>
                    <a:pt x="86201" y="106204"/>
                  </a:cubicBezTo>
                  <a:cubicBezTo>
                    <a:pt x="86201" y="110014"/>
                    <a:pt x="90011" y="113824"/>
                    <a:pt x="93821" y="113824"/>
                  </a:cubicBezTo>
                  <a:cubicBezTo>
                    <a:pt x="97631" y="113824"/>
                    <a:pt x="101441" y="110014"/>
                    <a:pt x="101441" y="106204"/>
                  </a:cubicBezTo>
                  <a:cubicBezTo>
                    <a:pt x="101441" y="105251"/>
                    <a:pt x="101441" y="104299"/>
                    <a:pt x="100489" y="103346"/>
                  </a:cubicBezTo>
                  <a:cubicBezTo>
                    <a:pt x="107156" y="103346"/>
                    <a:pt x="111919" y="97631"/>
                    <a:pt x="111919" y="91916"/>
                  </a:cubicBezTo>
                  <a:cubicBezTo>
                    <a:pt x="111919" y="85249"/>
                    <a:pt x="106204" y="79534"/>
                    <a:pt x="99536" y="79534"/>
                  </a:cubicBezTo>
                  <a:cubicBezTo>
                    <a:pt x="98584" y="79534"/>
                    <a:pt x="97631" y="79534"/>
                    <a:pt x="96679" y="80486"/>
                  </a:cubicBezTo>
                  <a:cubicBezTo>
                    <a:pt x="96679" y="79534"/>
                    <a:pt x="96679" y="79534"/>
                    <a:pt x="96679" y="78581"/>
                  </a:cubicBezTo>
                  <a:cubicBezTo>
                    <a:pt x="96679" y="72866"/>
                    <a:pt x="91916" y="68104"/>
                    <a:pt x="86201" y="67151"/>
                  </a:cubicBezTo>
                  <a:cubicBezTo>
                    <a:pt x="89059" y="63341"/>
                    <a:pt x="90964" y="58579"/>
                    <a:pt x="90964" y="53816"/>
                  </a:cubicBezTo>
                  <a:cubicBezTo>
                    <a:pt x="90964" y="50006"/>
                    <a:pt x="90011" y="46196"/>
                    <a:pt x="88106" y="43339"/>
                  </a:cubicBezTo>
                  <a:cubicBezTo>
                    <a:pt x="88106" y="43339"/>
                    <a:pt x="89059" y="42386"/>
                    <a:pt x="89059" y="42386"/>
                  </a:cubicBezTo>
                  <a:cubicBezTo>
                    <a:pt x="91916" y="41434"/>
                    <a:pt x="94774" y="43339"/>
                    <a:pt x="98584" y="4333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70" name="Google Shape;13970;p99"/>
            <p:cNvSpPr/>
            <p:nvPr/>
          </p:nvSpPr>
          <p:spPr>
            <a:xfrm>
              <a:off x="5531644" y="2882741"/>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71" name="Google Shape;13971;p99"/>
            <p:cNvSpPr/>
            <p:nvPr/>
          </p:nvSpPr>
          <p:spPr>
            <a:xfrm>
              <a:off x="5657374" y="3650456"/>
              <a:ext cx="57150" cy="85725"/>
            </a:xfrm>
            <a:custGeom>
              <a:rect b="b" l="l" r="r" t="t"/>
              <a:pathLst>
                <a:path extrusionOk="0" h="85725" w="57150">
                  <a:moveTo>
                    <a:pt x="53816" y="61436"/>
                  </a:moveTo>
                  <a:cubicBezTo>
                    <a:pt x="53816" y="54769"/>
                    <a:pt x="50959" y="49054"/>
                    <a:pt x="46196" y="44291"/>
                  </a:cubicBezTo>
                  <a:cubicBezTo>
                    <a:pt x="52864" y="42386"/>
                    <a:pt x="58579" y="35719"/>
                    <a:pt x="58579" y="28099"/>
                  </a:cubicBezTo>
                  <a:cubicBezTo>
                    <a:pt x="58579" y="18574"/>
                    <a:pt x="50959" y="10954"/>
                    <a:pt x="41434" y="10954"/>
                  </a:cubicBezTo>
                  <a:cubicBezTo>
                    <a:pt x="35719" y="10954"/>
                    <a:pt x="30004" y="13811"/>
                    <a:pt x="27146" y="18574"/>
                  </a:cubicBezTo>
                  <a:cubicBezTo>
                    <a:pt x="27146" y="17621"/>
                    <a:pt x="28099" y="16669"/>
                    <a:pt x="28099" y="15716"/>
                  </a:cubicBezTo>
                  <a:cubicBezTo>
                    <a:pt x="28099" y="10954"/>
                    <a:pt x="24289" y="7144"/>
                    <a:pt x="19526" y="7144"/>
                  </a:cubicBezTo>
                  <a:cubicBezTo>
                    <a:pt x="14764" y="7144"/>
                    <a:pt x="10001" y="10954"/>
                    <a:pt x="10001" y="16669"/>
                  </a:cubicBezTo>
                  <a:cubicBezTo>
                    <a:pt x="10001" y="21431"/>
                    <a:pt x="13811" y="25241"/>
                    <a:pt x="18574" y="25241"/>
                  </a:cubicBezTo>
                  <a:cubicBezTo>
                    <a:pt x="21431" y="25241"/>
                    <a:pt x="24289" y="23336"/>
                    <a:pt x="25241" y="21431"/>
                  </a:cubicBezTo>
                  <a:cubicBezTo>
                    <a:pt x="24289" y="23336"/>
                    <a:pt x="24289" y="26194"/>
                    <a:pt x="24289" y="28099"/>
                  </a:cubicBezTo>
                  <a:cubicBezTo>
                    <a:pt x="24289" y="31909"/>
                    <a:pt x="25241" y="35719"/>
                    <a:pt x="28099" y="38576"/>
                  </a:cubicBezTo>
                  <a:cubicBezTo>
                    <a:pt x="16669" y="39529"/>
                    <a:pt x="7144" y="49054"/>
                    <a:pt x="7144" y="61436"/>
                  </a:cubicBezTo>
                  <a:cubicBezTo>
                    <a:pt x="7144" y="73819"/>
                    <a:pt x="17621" y="84296"/>
                    <a:pt x="30004" y="84296"/>
                  </a:cubicBezTo>
                  <a:cubicBezTo>
                    <a:pt x="43339" y="84296"/>
                    <a:pt x="53816" y="73819"/>
                    <a:pt x="53816" y="614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72" name="Google Shape;13972;p99"/>
            <p:cNvSpPr/>
            <p:nvPr/>
          </p:nvSpPr>
          <p:spPr>
            <a:xfrm>
              <a:off x="5672614" y="3374231"/>
              <a:ext cx="47625" cy="47625"/>
            </a:xfrm>
            <a:custGeom>
              <a:rect b="b" l="l" r="r" t="t"/>
              <a:pathLst>
                <a:path extrusionOk="0" h="47625" w="47625">
                  <a:moveTo>
                    <a:pt x="7144" y="25241"/>
                  </a:moveTo>
                  <a:cubicBezTo>
                    <a:pt x="7144" y="35719"/>
                    <a:pt x="15716" y="43339"/>
                    <a:pt x="25241" y="43339"/>
                  </a:cubicBezTo>
                  <a:cubicBezTo>
                    <a:pt x="34766" y="43339"/>
                    <a:pt x="43339" y="34766"/>
                    <a:pt x="43339" y="25241"/>
                  </a:cubicBezTo>
                  <a:cubicBezTo>
                    <a:pt x="43339" y="14764"/>
                    <a:pt x="34766" y="7144"/>
                    <a:pt x="25241" y="7144"/>
                  </a:cubicBezTo>
                  <a:cubicBezTo>
                    <a:pt x="15716" y="7144"/>
                    <a:pt x="7144" y="14764"/>
                    <a:pt x="7144" y="2524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73" name="Google Shape;13973;p99"/>
            <p:cNvSpPr/>
            <p:nvPr/>
          </p:nvSpPr>
          <p:spPr>
            <a:xfrm>
              <a:off x="5797391" y="416480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74" name="Google Shape;13974;p99"/>
            <p:cNvSpPr/>
            <p:nvPr/>
          </p:nvSpPr>
          <p:spPr>
            <a:xfrm>
              <a:off x="6067717" y="3886676"/>
              <a:ext cx="19050" cy="19050"/>
            </a:xfrm>
            <a:custGeom>
              <a:rect b="b" l="l" r="r" t="t"/>
              <a:pathLst>
                <a:path extrusionOk="0" h="19050" w="19050">
                  <a:moveTo>
                    <a:pt x="13043" y="18574"/>
                  </a:moveTo>
                  <a:cubicBezTo>
                    <a:pt x="15901" y="18574"/>
                    <a:pt x="18758" y="15716"/>
                    <a:pt x="18758" y="12859"/>
                  </a:cubicBezTo>
                  <a:cubicBezTo>
                    <a:pt x="18758" y="10001"/>
                    <a:pt x="15901" y="7144"/>
                    <a:pt x="13043" y="7144"/>
                  </a:cubicBezTo>
                  <a:cubicBezTo>
                    <a:pt x="10186" y="7144"/>
                    <a:pt x="7328" y="10001"/>
                    <a:pt x="7328" y="12859"/>
                  </a:cubicBezTo>
                  <a:cubicBezTo>
                    <a:pt x="6376" y="15716"/>
                    <a:pt x="9233" y="18574"/>
                    <a:pt x="13043"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75" name="Google Shape;13975;p99"/>
            <p:cNvSpPr/>
            <p:nvPr/>
          </p:nvSpPr>
          <p:spPr>
            <a:xfrm>
              <a:off x="5555456" y="3539014"/>
              <a:ext cx="57150" cy="57150"/>
            </a:xfrm>
            <a:custGeom>
              <a:rect b="b" l="l" r="r" t="t"/>
              <a:pathLst>
                <a:path extrusionOk="0" h="57150" w="57150">
                  <a:moveTo>
                    <a:pt x="31909" y="56674"/>
                  </a:moveTo>
                  <a:cubicBezTo>
                    <a:pt x="45244" y="56674"/>
                    <a:pt x="56674" y="46196"/>
                    <a:pt x="56674" y="31909"/>
                  </a:cubicBezTo>
                  <a:cubicBezTo>
                    <a:pt x="56674" y="18574"/>
                    <a:pt x="46196" y="7144"/>
                    <a:pt x="31909" y="7144"/>
                  </a:cubicBezTo>
                  <a:cubicBezTo>
                    <a:pt x="18574" y="7144"/>
                    <a:pt x="7144" y="17621"/>
                    <a:pt x="7144" y="31909"/>
                  </a:cubicBezTo>
                  <a:cubicBezTo>
                    <a:pt x="7144" y="46196"/>
                    <a:pt x="18574" y="56674"/>
                    <a:pt x="31909"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76" name="Google Shape;13976;p99"/>
            <p:cNvSpPr/>
            <p:nvPr/>
          </p:nvSpPr>
          <p:spPr>
            <a:xfrm>
              <a:off x="6038374" y="4180046"/>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77" name="Google Shape;13977;p99"/>
            <p:cNvSpPr/>
            <p:nvPr/>
          </p:nvSpPr>
          <p:spPr>
            <a:xfrm>
              <a:off x="5919311" y="3565684"/>
              <a:ext cx="19050" cy="19050"/>
            </a:xfrm>
            <a:custGeom>
              <a:rect b="b" l="l" r="r" t="t"/>
              <a:pathLst>
                <a:path extrusionOk="0" h="19050" w="19050">
                  <a:moveTo>
                    <a:pt x="7144" y="12859"/>
                  </a:moveTo>
                  <a:cubicBezTo>
                    <a:pt x="7144" y="15716"/>
                    <a:pt x="10001" y="18574"/>
                    <a:pt x="12859" y="18574"/>
                  </a:cubicBezTo>
                  <a:cubicBezTo>
                    <a:pt x="15716" y="18574"/>
                    <a:pt x="18574" y="15716"/>
                    <a:pt x="18574" y="12859"/>
                  </a:cubicBezTo>
                  <a:cubicBezTo>
                    <a:pt x="18574" y="10001"/>
                    <a:pt x="15716" y="7144"/>
                    <a:pt x="12859" y="7144"/>
                  </a:cubicBezTo>
                  <a:cubicBezTo>
                    <a:pt x="10001" y="7144"/>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78" name="Google Shape;13978;p99"/>
            <p:cNvSpPr/>
            <p:nvPr/>
          </p:nvSpPr>
          <p:spPr>
            <a:xfrm>
              <a:off x="5928836" y="4101941"/>
              <a:ext cx="19050" cy="19050"/>
            </a:xfrm>
            <a:custGeom>
              <a:rect b="b" l="l" r="r" t="t"/>
              <a:pathLst>
                <a:path extrusionOk="0" h="19050" w="19050">
                  <a:moveTo>
                    <a:pt x="12859" y="18574"/>
                  </a:moveTo>
                  <a:cubicBezTo>
                    <a:pt x="15716" y="18574"/>
                    <a:pt x="18574" y="15716"/>
                    <a:pt x="18574" y="12859"/>
                  </a:cubicBezTo>
                  <a:cubicBezTo>
                    <a:pt x="18574" y="10001"/>
                    <a:pt x="15716" y="7144"/>
                    <a:pt x="12859" y="7144"/>
                  </a:cubicBezTo>
                  <a:cubicBezTo>
                    <a:pt x="10001" y="7144"/>
                    <a:pt x="7144" y="10001"/>
                    <a:pt x="7144" y="12859"/>
                  </a:cubicBezTo>
                  <a:cubicBezTo>
                    <a:pt x="7144" y="15716"/>
                    <a:pt x="10001" y="18574"/>
                    <a:pt x="12859"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79" name="Google Shape;13979;p99"/>
            <p:cNvSpPr/>
            <p:nvPr/>
          </p:nvSpPr>
          <p:spPr>
            <a:xfrm>
              <a:off x="5470684" y="3559016"/>
              <a:ext cx="66675" cy="66675"/>
            </a:xfrm>
            <a:custGeom>
              <a:rect b="b" l="l" r="r" t="t"/>
              <a:pathLst>
                <a:path extrusionOk="0" h="66675" w="66675">
                  <a:moveTo>
                    <a:pt x="33814" y="7144"/>
                  </a:moveTo>
                  <a:cubicBezTo>
                    <a:pt x="19526" y="7144"/>
                    <a:pt x="7144" y="18574"/>
                    <a:pt x="7144" y="33814"/>
                  </a:cubicBezTo>
                  <a:cubicBezTo>
                    <a:pt x="7144" y="48101"/>
                    <a:pt x="18574" y="60484"/>
                    <a:pt x="33814" y="60484"/>
                  </a:cubicBezTo>
                  <a:cubicBezTo>
                    <a:pt x="48101" y="60484"/>
                    <a:pt x="60484" y="49054"/>
                    <a:pt x="60484" y="33814"/>
                  </a:cubicBezTo>
                  <a:cubicBezTo>
                    <a:pt x="59531" y="18574"/>
                    <a:pt x="48101" y="7144"/>
                    <a:pt x="3381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80" name="Google Shape;13980;p99"/>
            <p:cNvSpPr/>
            <p:nvPr/>
          </p:nvSpPr>
          <p:spPr>
            <a:xfrm>
              <a:off x="5958364" y="3854291"/>
              <a:ext cx="38100" cy="38100"/>
            </a:xfrm>
            <a:custGeom>
              <a:rect b="b" l="l" r="r" t="t"/>
              <a:pathLst>
                <a:path extrusionOk="0" h="38100" w="38100">
                  <a:moveTo>
                    <a:pt x="20479" y="33814"/>
                  </a:moveTo>
                  <a:cubicBezTo>
                    <a:pt x="27146" y="33814"/>
                    <a:pt x="33814" y="28099"/>
                    <a:pt x="33814" y="20479"/>
                  </a:cubicBezTo>
                  <a:cubicBezTo>
                    <a:pt x="33814" y="12859"/>
                    <a:pt x="28099" y="7144"/>
                    <a:pt x="20479" y="7144"/>
                  </a:cubicBezTo>
                  <a:cubicBezTo>
                    <a:pt x="13811" y="7144"/>
                    <a:pt x="7144" y="12859"/>
                    <a:pt x="7144" y="20479"/>
                  </a:cubicBezTo>
                  <a:cubicBezTo>
                    <a:pt x="7144" y="28099"/>
                    <a:pt x="12859" y="33814"/>
                    <a:pt x="20479" y="3381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81" name="Google Shape;13981;p99"/>
            <p:cNvSpPr/>
            <p:nvPr/>
          </p:nvSpPr>
          <p:spPr>
            <a:xfrm>
              <a:off x="6216491" y="2458879"/>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82" name="Google Shape;13982;p99"/>
            <p:cNvSpPr/>
            <p:nvPr/>
          </p:nvSpPr>
          <p:spPr>
            <a:xfrm>
              <a:off x="5384006" y="3668554"/>
              <a:ext cx="66675" cy="66675"/>
            </a:xfrm>
            <a:custGeom>
              <a:rect b="b" l="l" r="r" t="t"/>
              <a:pathLst>
                <a:path extrusionOk="0" h="66675" w="66675">
                  <a:moveTo>
                    <a:pt x="34766" y="7144"/>
                  </a:moveTo>
                  <a:cubicBezTo>
                    <a:pt x="19526" y="7144"/>
                    <a:pt x="7144" y="19526"/>
                    <a:pt x="7144" y="34766"/>
                  </a:cubicBezTo>
                  <a:cubicBezTo>
                    <a:pt x="7144" y="50006"/>
                    <a:pt x="19526" y="62389"/>
                    <a:pt x="34766" y="62389"/>
                  </a:cubicBezTo>
                  <a:cubicBezTo>
                    <a:pt x="50006" y="62389"/>
                    <a:pt x="62389" y="50006"/>
                    <a:pt x="62389" y="34766"/>
                  </a:cubicBezTo>
                  <a:cubicBezTo>
                    <a:pt x="62389" y="18574"/>
                    <a:pt x="50006" y="7144"/>
                    <a:pt x="3476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83" name="Google Shape;13983;p99"/>
            <p:cNvSpPr/>
            <p:nvPr/>
          </p:nvSpPr>
          <p:spPr>
            <a:xfrm>
              <a:off x="5896451" y="3007519"/>
              <a:ext cx="57150" cy="57150"/>
            </a:xfrm>
            <a:custGeom>
              <a:rect b="b" l="l" r="r" t="t"/>
              <a:pathLst>
                <a:path extrusionOk="0" h="57150" w="57150">
                  <a:moveTo>
                    <a:pt x="7144" y="30004"/>
                  </a:moveTo>
                  <a:cubicBezTo>
                    <a:pt x="7144" y="43339"/>
                    <a:pt x="17621" y="52864"/>
                    <a:pt x="30004" y="52864"/>
                  </a:cubicBezTo>
                  <a:cubicBezTo>
                    <a:pt x="43339" y="52864"/>
                    <a:pt x="52864" y="42386"/>
                    <a:pt x="52864" y="30004"/>
                  </a:cubicBezTo>
                  <a:cubicBezTo>
                    <a:pt x="52864" y="16669"/>
                    <a:pt x="42386" y="7144"/>
                    <a:pt x="30004" y="7144"/>
                  </a:cubicBezTo>
                  <a:cubicBezTo>
                    <a:pt x="17621" y="7144"/>
                    <a:pt x="7144" y="17621"/>
                    <a:pt x="714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84" name="Google Shape;13984;p99"/>
            <p:cNvSpPr/>
            <p:nvPr/>
          </p:nvSpPr>
          <p:spPr>
            <a:xfrm>
              <a:off x="6256496" y="2455069"/>
              <a:ext cx="28575" cy="28575"/>
            </a:xfrm>
            <a:custGeom>
              <a:rect b="b" l="l" r="r" t="t"/>
              <a:pathLst>
                <a:path extrusionOk="0" h="28575" w="28575">
                  <a:moveTo>
                    <a:pt x="14764" y="22384"/>
                  </a:moveTo>
                  <a:cubicBezTo>
                    <a:pt x="19526" y="22384"/>
                    <a:pt x="22384" y="18574"/>
                    <a:pt x="22384" y="14764"/>
                  </a:cubicBezTo>
                  <a:cubicBezTo>
                    <a:pt x="22384" y="10001"/>
                    <a:pt x="18574" y="7144"/>
                    <a:pt x="14764" y="7144"/>
                  </a:cubicBezTo>
                  <a:cubicBezTo>
                    <a:pt x="10954" y="7144"/>
                    <a:pt x="7144" y="10954"/>
                    <a:pt x="7144" y="14764"/>
                  </a:cubicBezTo>
                  <a:cubicBezTo>
                    <a:pt x="7144" y="18574"/>
                    <a:pt x="10001"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85" name="Google Shape;13985;p99"/>
            <p:cNvSpPr/>
            <p:nvPr/>
          </p:nvSpPr>
          <p:spPr>
            <a:xfrm>
              <a:off x="5407819" y="3471386"/>
              <a:ext cx="38100" cy="38100"/>
            </a:xfrm>
            <a:custGeom>
              <a:rect b="b" l="l" r="r" t="t"/>
              <a:pathLst>
                <a:path extrusionOk="0" h="38100" w="38100">
                  <a:moveTo>
                    <a:pt x="39529" y="23336"/>
                  </a:moveTo>
                  <a:cubicBezTo>
                    <a:pt x="39529" y="32279"/>
                    <a:pt x="32279" y="39529"/>
                    <a:pt x="23336" y="39529"/>
                  </a:cubicBezTo>
                  <a:cubicBezTo>
                    <a:pt x="14393" y="39529"/>
                    <a:pt x="7144" y="32279"/>
                    <a:pt x="7144" y="23336"/>
                  </a:cubicBezTo>
                  <a:cubicBezTo>
                    <a:pt x="7144" y="14393"/>
                    <a:pt x="14393" y="7144"/>
                    <a:pt x="23336" y="7144"/>
                  </a:cubicBezTo>
                  <a:cubicBezTo>
                    <a:pt x="32279" y="7144"/>
                    <a:pt x="39529" y="14393"/>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86" name="Google Shape;13986;p99"/>
            <p:cNvSpPr/>
            <p:nvPr/>
          </p:nvSpPr>
          <p:spPr>
            <a:xfrm>
              <a:off x="6014561" y="2881789"/>
              <a:ext cx="19050" cy="19050"/>
            </a:xfrm>
            <a:custGeom>
              <a:rect b="b" l="l" r="r" t="t"/>
              <a:pathLst>
                <a:path extrusionOk="0" h="19050" w="19050">
                  <a:moveTo>
                    <a:pt x="7144" y="12859"/>
                  </a:moveTo>
                  <a:cubicBezTo>
                    <a:pt x="7144" y="15716"/>
                    <a:pt x="9049" y="18574"/>
                    <a:pt x="12859" y="18574"/>
                  </a:cubicBezTo>
                  <a:cubicBezTo>
                    <a:pt x="15716" y="18574"/>
                    <a:pt x="18574" y="16669"/>
                    <a:pt x="18574" y="12859"/>
                  </a:cubicBezTo>
                  <a:cubicBezTo>
                    <a:pt x="18574" y="10001"/>
                    <a:pt x="16669" y="7144"/>
                    <a:pt x="12859" y="7144"/>
                  </a:cubicBezTo>
                  <a:cubicBezTo>
                    <a:pt x="9049" y="8096"/>
                    <a:pt x="7144" y="10001"/>
                    <a:pt x="714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87" name="Google Shape;13987;p99"/>
            <p:cNvSpPr/>
            <p:nvPr/>
          </p:nvSpPr>
          <p:spPr>
            <a:xfrm>
              <a:off x="5963126" y="2893219"/>
              <a:ext cx="76200" cy="85725"/>
            </a:xfrm>
            <a:custGeom>
              <a:rect b="b" l="l" r="r" t="t"/>
              <a:pathLst>
                <a:path extrusionOk="0" h="85725" w="76200">
                  <a:moveTo>
                    <a:pt x="13811" y="37624"/>
                  </a:moveTo>
                  <a:cubicBezTo>
                    <a:pt x="13811" y="38576"/>
                    <a:pt x="13811" y="39529"/>
                    <a:pt x="13811" y="40481"/>
                  </a:cubicBezTo>
                  <a:cubicBezTo>
                    <a:pt x="10001" y="45244"/>
                    <a:pt x="7144" y="50959"/>
                    <a:pt x="7144" y="57626"/>
                  </a:cubicBezTo>
                  <a:cubicBezTo>
                    <a:pt x="7144" y="65246"/>
                    <a:pt x="10954" y="71914"/>
                    <a:pt x="15716" y="77629"/>
                  </a:cubicBezTo>
                  <a:cubicBezTo>
                    <a:pt x="17621" y="82391"/>
                    <a:pt x="22384" y="86201"/>
                    <a:pt x="28099" y="86201"/>
                  </a:cubicBezTo>
                  <a:cubicBezTo>
                    <a:pt x="30004" y="86201"/>
                    <a:pt x="31909" y="85249"/>
                    <a:pt x="33814" y="84296"/>
                  </a:cubicBezTo>
                  <a:cubicBezTo>
                    <a:pt x="46196" y="84296"/>
                    <a:pt x="55721" y="75724"/>
                    <a:pt x="58579" y="64294"/>
                  </a:cubicBezTo>
                  <a:cubicBezTo>
                    <a:pt x="68104" y="58579"/>
                    <a:pt x="74771" y="49054"/>
                    <a:pt x="74771" y="37624"/>
                  </a:cubicBezTo>
                  <a:cubicBezTo>
                    <a:pt x="74771" y="20479"/>
                    <a:pt x="60484" y="7144"/>
                    <a:pt x="44291" y="7144"/>
                  </a:cubicBezTo>
                  <a:cubicBezTo>
                    <a:pt x="28099" y="7144"/>
                    <a:pt x="13811" y="20479"/>
                    <a:pt x="13811" y="376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88" name="Google Shape;13988;p99"/>
            <p:cNvSpPr/>
            <p:nvPr/>
          </p:nvSpPr>
          <p:spPr>
            <a:xfrm>
              <a:off x="5599271" y="3773329"/>
              <a:ext cx="28575" cy="28575"/>
            </a:xfrm>
            <a:custGeom>
              <a:rect b="b" l="l" r="r" t="t"/>
              <a:pathLst>
                <a:path extrusionOk="0" h="28575" w="28575">
                  <a:moveTo>
                    <a:pt x="14764" y="22384"/>
                  </a:moveTo>
                  <a:cubicBezTo>
                    <a:pt x="18574" y="22384"/>
                    <a:pt x="22384" y="19526"/>
                    <a:pt x="22384" y="14764"/>
                  </a:cubicBezTo>
                  <a:cubicBezTo>
                    <a:pt x="22384" y="10954"/>
                    <a:pt x="18574" y="7144"/>
                    <a:pt x="14764" y="7144"/>
                  </a:cubicBezTo>
                  <a:cubicBezTo>
                    <a:pt x="10954" y="7144"/>
                    <a:pt x="7144" y="10001"/>
                    <a:pt x="7144" y="14764"/>
                  </a:cubicBezTo>
                  <a:cubicBezTo>
                    <a:pt x="7144" y="18574"/>
                    <a:pt x="10954" y="22384"/>
                    <a:pt x="1476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89" name="Google Shape;13989;p99"/>
            <p:cNvSpPr/>
            <p:nvPr/>
          </p:nvSpPr>
          <p:spPr>
            <a:xfrm>
              <a:off x="5607844" y="3741896"/>
              <a:ext cx="38100" cy="38100"/>
            </a:xfrm>
            <a:custGeom>
              <a:rect b="b" l="l" r="r" t="t"/>
              <a:pathLst>
                <a:path extrusionOk="0" h="38100" w="38100">
                  <a:moveTo>
                    <a:pt x="23336" y="7144"/>
                  </a:moveTo>
                  <a:cubicBezTo>
                    <a:pt x="13811" y="7144"/>
                    <a:pt x="7144" y="14764"/>
                    <a:pt x="7144" y="23336"/>
                  </a:cubicBezTo>
                  <a:cubicBezTo>
                    <a:pt x="7144" y="31909"/>
                    <a:pt x="14764" y="39529"/>
                    <a:pt x="23336" y="39529"/>
                  </a:cubicBezTo>
                  <a:cubicBezTo>
                    <a:pt x="32861" y="39529"/>
                    <a:pt x="39529" y="31909"/>
                    <a:pt x="39529" y="23336"/>
                  </a:cubicBezTo>
                  <a:cubicBezTo>
                    <a:pt x="39529" y="14764"/>
                    <a:pt x="31909" y="7144"/>
                    <a:pt x="2333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90" name="Google Shape;13990;p99"/>
            <p:cNvSpPr/>
            <p:nvPr/>
          </p:nvSpPr>
          <p:spPr>
            <a:xfrm>
              <a:off x="6123146" y="2626519"/>
              <a:ext cx="47625" cy="47625"/>
            </a:xfrm>
            <a:custGeom>
              <a:rect b="b" l="l" r="r" t="t"/>
              <a:pathLst>
                <a:path extrusionOk="0" h="47625" w="47625">
                  <a:moveTo>
                    <a:pt x="28099" y="49054"/>
                  </a:moveTo>
                  <a:cubicBezTo>
                    <a:pt x="39529" y="49054"/>
                    <a:pt x="49054" y="39529"/>
                    <a:pt x="49054" y="28099"/>
                  </a:cubicBezTo>
                  <a:cubicBezTo>
                    <a:pt x="49054" y="16669"/>
                    <a:pt x="39529" y="7144"/>
                    <a:pt x="28099" y="7144"/>
                  </a:cubicBezTo>
                  <a:cubicBezTo>
                    <a:pt x="16669" y="7144"/>
                    <a:pt x="7144" y="16669"/>
                    <a:pt x="7144" y="28099"/>
                  </a:cubicBezTo>
                  <a:cubicBezTo>
                    <a:pt x="7144" y="39529"/>
                    <a:pt x="16669" y="49054"/>
                    <a:pt x="28099" y="4905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91" name="Google Shape;13991;p99"/>
            <p:cNvSpPr/>
            <p:nvPr/>
          </p:nvSpPr>
          <p:spPr>
            <a:xfrm>
              <a:off x="6023134" y="2957989"/>
              <a:ext cx="28575" cy="28575"/>
            </a:xfrm>
            <a:custGeom>
              <a:rect b="b" l="l" r="r" t="t"/>
              <a:pathLst>
                <a:path extrusionOk="0" h="28575" w="28575">
                  <a:moveTo>
                    <a:pt x="7144" y="15716"/>
                  </a:moveTo>
                  <a:cubicBezTo>
                    <a:pt x="7144" y="20479"/>
                    <a:pt x="10954" y="24289"/>
                    <a:pt x="15716" y="24289"/>
                  </a:cubicBezTo>
                  <a:cubicBezTo>
                    <a:pt x="20479" y="24289"/>
                    <a:pt x="24289" y="20479"/>
                    <a:pt x="24289" y="15716"/>
                  </a:cubicBezTo>
                  <a:cubicBezTo>
                    <a:pt x="24289" y="10954"/>
                    <a:pt x="20479" y="7144"/>
                    <a:pt x="15716" y="7144"/>
                  </a:cubicBezTo>
                  <a:cubicBezTo>
                    <a:pt x="10001" y="8096"/>
                    <a:pt x="7144" y="11906"/>
                    <a:pt x="7144"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92" name="Google Shape;13992;p99"/>
            <p:cNvSpPr/>
            <p:nvPr/>
          </p:nvSpPr>
          <p:spPr>
            <a:xfrm>
              <a:off x="5868829" y="2835116"/>
              <a:ext cx="57150" cy="57150"/>
            </a:xfrm>
            <a:custGeom>
              <a:rect b="b" l="l" r="r" t="t"/>
              <a:pathLst>
                <a:path extrusionOk="0" h="57150" w="57150">
                  <a:moveTo>
                    <a:pt x="29051" y="50959"/>
                  </a:moveTo>
                  <a:cubicBezTo>
                    <a:pt x="41434" y="50959"/>
                    <a:pt x="50959" y="41434"/>
                    <a:pt x="50959" y="29051"/>
                  </a:cubicBezTo>
                  <a:cubicBezTo>
                    <a:pt x="50959" y="16669"/>
                    <a:pt x="41434" y="7144"/>
                    <a:pt x="29051" y="7144"/>
                  </a:cubicBezTo>
                  <a:cubicBezTo>
                    <a:pt x="16669" y="7144"/>
                    <a:pt x="7144" y="16669"/>
                    <a:pt x="7144" y="29051"/>
                  </a:cubicBezTo>
                  <a:cubicBezTo>
                    <a:pt x="7144" y="41434"/>
                    <a:pt x="16669"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93" name="Google Shape;13993;p99"/>
            <p:cNvSpPr/>
            <p:nvPr/>
          </p:nvSpPr>
          <p:spPr>
            <a:xfrm>
              <a:off x="5718334" y="3236119"/>
              <a:ext cx="28575" cy="28575"/>
            </a:xfrm>
            <a:custGeom>
              <a:rect b="b" l="l" r="r" t="t"/>
              <a:pathLst>
                <a:path extrusionOk="0" h="28575" w="28575">
                  <a:moveTo>
                    <a:pt x="16669" y="26194"/>
                  </a:moveTo>
                  <a:cubicBezTo>
                    <a:pt x="22384" y="26194"/>
                    <a:pt x="26194" y="21431"/>
                    <a:pt x="26194" y="16669"/>
                  </a:cubicBezTo>
                  <a:cubicBezTo>
                    <a:pt x="26194" y="10954"/>
                    <a:pt x="21431" y="7144"/>
                    <a:pt x="16669" y="7144"/>
                  </a:cubicBezTo>
                  <a:cubicBezTo>
                    <a:pt x="10954" y="7144"/>
                    <a:pt x="7144" y="11906"/>
                    <a:pt x="7144" y="16669"/>
                  </a:cubicBezTo>
                  <a:cubicBezTo>
                    <a:pt x="7144" y="21431"/>
                    <a:pt x="11906"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94" name="Google Shape;13994;p99"/>
            <p:cNvSpPr/>
            <p:nvPr/>
          </p:nvSpPr>
          <p:spPr>
            <a:xfrm>
              <a:off x="6134576" y="2823686"/>
              <a:ext cx="28575" cy="28575"/>
            </a:xfrm>
            <a:custGeom>
              <a:rect b="b" l="l" r="r" t="t"/>
              <a:pathLst>
                <a:path extrusionOk="0" h="28575" w="28575">
                  <a:moveTo>
                    <a:pt x="18574" y="30004"/>
                  </a:moveTo>
                  <a:cubicBezTo>
                    <a:pt x="25241" y="30004"/>
                    <a:pt x="30004" y="25241"/>
                    <a:pt x="30004" y="18574"/>
                  </a:cubicBezTo>
                  <a:cubicBezTo>
                    <a:pt x="30004" y="12859"/>
                    <a:pt x="25241" y="7144"/>
                    <a:pt x="18574" y="7144"/>
                  </a:cubicBezTo>
                  <a:cubicBezTo>
                    <a:pt x="11906" y="7144"/>
                    <a:pt x="7144" y="11906"/>
                    <a:pt x="7144" y="18574"/>
                  </a:cubicBezTo>
                  <a:cubicBezTo>
                    <a:pt x="7144" y="25241"/>
                    <a:pt x="11906"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95" name="Google Shape;13995;p99"/>
            <p:cNvSpPr/>
            <p:nvPr/>
          </p:nvSpPr>
          <p:spPr>
            <a:xfrm>
              <a:off x="6121241" y="2847499"/>
              <a:ext cx="38100" cy="38100"/>
            </a:xfrm>
            <a:custGeom>
              <a:rect b="b" l="l" r="r" t="t"/>
              <a:pathLst>
                <a:path extrusionOk="0" h="38100" w="38100">
                  <a:moveTo>
                    <a:pt x="23336" y="39529"/>
                  </a:moveTo>
                  <a:cubicBezTo>
                    <a:pt x="31909" y="39529"/>
                    <a:pt x="39529" y="31909"/>
                    <a:pt x="39529" y="23336"/>
                  </a:cubicBezTo>
                  <a:cubicBezTo>
                    <a:pt x="39529" y="14764"/>
                    <a:pt x="32861" y="7144"/>
                    <a:pt x="23336" y="7144"/>
                  </a:cubicBezTo>
                  <a:cubicBezTo>
                    <a:pt x="14764" y="7144"/>
                    <a:pt x="7144" y="13811"/>
                    <a:pt x="7144" y="23336"/>
                  </a:cubicBezTo>
                  <a:cubicBezTo>
                    <a:pt x="8096" y="31909"/>
                    <a:pt x="14764" y="39529"/>
                    <a:pt x="23336"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96" name="Google Shape;13996;p99"/>
            <p:cNvSpPr/>
            <p:nvPr/>
          </p:nvSpPr>
          <p:spPr>
            <a:xfrm>
              <a:off x="5774531" y="3376136"/>
              <a:ext cx="76200" cy="95250"/>
            </a:xfrm>
            <a:custGeom>
              <a:rect b="b" l="l" r="r" t="t"/>
              <a:pathLst>
                <a:path extrusionOk="0" h="95250" w="76200">
                  <a:moveTo>
                    <a:pt x="25241" y="7144"/>
                  </a:moveTo>
                  <a:cubicBezTo>
                    <a:pt x="14764" y="7144"/>
                    <a:pt x="7144" y="15716"/>
                    <a:pt x="7144" y="25241"/>
                  </a:cubicBezTo>
                  <a:cubicBezTo>
                    <a:pt x="7144" y="32861"/>
                    <a:pt x="11906" y="39529"/>
                    <a:pt x="18574" y="42386"/>
                  </a:cubicBezTo>
                  <a:cubicBezTo>
                    <a:pt x="15716" y="46196"/>
                    <a:pt x="14764" y="50006"/>
                    <a:pt x="14764" y="54769"/>
                  </a:cubicBezTo>
                  <a:cubicBezTo>
                    <a:pt x="14764" y="55721"/>
                    <a:pt x="14764" y="55721"/>
                    <a:pt x="14764" y="55721"/>
                  </a:cubicBezTo>
                  <a:cubicBezTo>
                    <a:pt x="10001" y="59531"/>
                    <a:pt x="7144" y="65246"/>
                    <a:pt x="7144" y="71914"/>
                  </a:cubicBezTo>
                  <a:cubicBezTo>
                    <a:pt x="7144" y="84296"/>
                    <a:pt x="16669" y="93821"/>
                    <a:pt x="29051" y="93821"/>
                  </a:cubicBezTo>
                  <a:cubicBezTo>
                    <a:pt x="41434" y="93821"/>
                    <a:pt x="50959" y="84296"/>
                    <a:pt x="50959" y="71914"/>
                  </a:cubicBezTo>
                  <a:cubicBezTo>
                    <a:pt x="50959" y="70961"/>
                    <a:pt x="50959" y="70009"/>
                    <a:pt x="50959" y="68104"/>
                  </a:cubicBezTo>
                  <a:cubicBezTo>
                    <a:pt x="52864" y="66199"/>
                    <a:pt x="53816" y="64294"/>
                    <a:pt x="54769" y="61436"/>
                  </a:cubicBezTo>
                  <a:cubicBezTo>
                    <a:pt x="56674" y="63341"/>
                    <a:pt x="59531" y="64294"/>
                    <a:pt x="61436" y="64294"/>
                  </a:cubicBezTo>
                  <a:cubicBezTo>
                    <a:pt x="67151" y="64294"/>
                    <a:pt x="71914" y="59531"/>
                    <a:pt x="71914" y="53816"/>
                  </a:cubicBezTo>
                  <a:cubicBezTo>
                    <a:pt x="71914" y="48101"/>
                    <a:pt x="67151" y="43339"/>
                    <a:pt x="61436" y="43339"/>
                  </a:cubicBezTo>
                  <a:cubicBezTo>
                    <a:pt x="58579" y="43339"/>
                    <a:pt x="56674" y="44291"/>
                    <a:pt x="54769" y="46196"/>
                  </a:cubicBezTo>
                  <a:cubicBezTo>
                    <a:pt x="51911" y="39529"/>
                    <a:pt x="47149" y="34766"/>
                    <a:pt x="40481" y="33814"/>
                  </a:cubicBezTo>
                  <a:cubicBezTo>
                    <a:pt x="41434" y="30956"/>
                    <a:pt x="42386" y="28099"/>
                    <a:pt x="42386" y="25241"/>
                  </a:cubicBezTo>
                  <a:cubicBezTo>
                    <a:pt x="43339" y="15716"/>
                    <a:pt x="34766" y="7144"/>
                    <a:pt x="2524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97" name="Google Shape;13997;p99"/>
            <p:cNvSpPr/>
            <p:nvPr/>
          </p:nvSpPr>
          <p:spPr>
            <a:xfrm>
              <a:off x="5570696" y="3223736"/>
              <a:ext cx="28575" cy="28575"/>
            </a:xfrm>
            <a:custGeom>
              <a:rect b="b" l="l" r="r" t="t"/>
              <a:pathLst>
                <a:path extrusionOk="0" h="28575" w="28575">
                  <a:moveTo>
                    <a:pt x="28099" y="17621"/>
                  </a:moveTo>
                  <a:cubicBezTo>
                    <a:pt x="28099" y="11906"/>
                    <a:pt x="23336" y="7144"/>
                    <a:pt x="17621" y="7144"/>
                  </a:cubicBezTo>
                  <a:cubicBezTo>
                    <a:pt x="11906" y="7144"/>
                    <a:pt x="7144" y="11906"/>
                    <a:pt x="7144" y="17621"/>
                  </a:cubicBezTo>
                  <a:cubicBezTo>
                    <a:pt x="7144" y="23336"/>
                    <a:pt x="11906" y="28099"/>
                    <a:pt x="17621" y="28099"/>
                  </a:cubicBezTo>
                  <a:cubicBezTo>
                    <a:pt x="23336" y="28099"/>
                    <a:pt x="28099" y="23336"/>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98" name="Google Shape;13998;p99"/>
            <p:cNvSpPr/>
            <p:nvPr/>
          </p:nvSpPr>
          <p:spPr>
            <a:xfrm>
              <a:off x="5915501" y="4155281"/>
              <a:ext cx="38100" cy="28575"/>
            </a:xfrm>
            <a:custGeom>
              <a:rect b="b" l="l" r="r" t="t"/>
              <a:pathLst>
                <a:path extrusionOk="0" h="28575" w="38100">
                  <a:moveTo>
                    <a:pt x="7144" y="20479"/>
                  </a:moveTo>
                  <a:cubicBezTo>
                    <a:pt x="7144" y="25241"/>
                    <a:pt x="10954" y="28099"/>
                    <a:pt x="14764" y="28099"/>
                  </a:cubicBezTo>
                  <a:cubicBezTo>
                    <a:pt x="19526" y="28099"/>
                    <a:pt x="22384" y="24289"/>
                    <a:pt x="22384" y="20479"/>
                  </a:cubicBezTo>
                  <a:cubicBezTo>
                    <a:pt x="23336" y="22384"/>
                    <a:pt x="26194" y="23336"/>
                    <a:pt x="28099" y="23336"/>
                  </a:cubicBezTo>
                  <a:cubicBezTo>
                    <a:pt x="31909" y="23336"/>
                    <a:pt x="35719" y="19526"/>
                    <a:pt x="35719" y="15716"/>
                  </a:cubicBezTo>
                  <a:cubicBezTo>
                    <a:pt x="35719" y="11906"/>
                    <a:pt x="32861" y="7144"/>
                    <a:pt x="28099" y="7144"/>
                  </a:cubicBezTo>
                  <a:cubicBezTo>
                    <a:pt x="24289" y="7144"/>
                    <a:pt x="20479" y="10954"/>
                    <a:pt x="20479" y="14764"/>
                  </a:cubicBezTo>
                  <a:cubicBezTo>
                    <a:pt x="18574" y="12859"/>
                    <a:pt x="16669" y="11906"/>
                    <a:pt x="14764" y="11906"/>
                  </a:cubicBezTo>
                  <a:cubicBezTo>
                    <a:pt x="10001" y="11906"/>
                    <a:pt x="7144" y="15716"/>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3999" name="Google Shape;13999;p99"/>
            <p:cNvSpPr/>
            <p:nvPr/>
          </p:nvSpPr>
          <p:spPr>
            <a:xfrm>
              <a:off x="5491639" y="3211354"/>
              <a:ext cx="66675" cy="66675"/>
            </a:xfrm>
            <a:custGeom>
              <a:rect b="b" l="l" r="r" t="t"/>
              <a:pathLst>
                <a:path extrusionOk="0" h="66675" w="66675">
                  <a:moveTo>
                    <a:pt x="37624" y="68104"/>
                  </a:moveTo>
                  <a:cubicBezTo>
                    <a:pt x="54769" y="68104"/>
                    <a:pt x="68104" y="54769"/>
                    <a:pt x="68104" y="37624"/>
                  </a:cubicBezTo>
                  <a:cubicBezTo>
                    <a:pt x="68104" y="20479"/>
                    <a:pt x="54769" y="7144"/>
                    <a:pt x="37624" y="7144"/>
                  </a:cubicBezTo>
                  <a:cubicBezTo>
                    <a:pt x="20479" y="7144"/>
                    <a:pt x="7144" y="20479"/>
                    <a:pt x="7144" y="37624"/>
                  </a:cubicBezTo>
                  <a:cubicBezTo>
                    <a:pt x="7144" y="54769"/>
                    <a:pt x="20479" y="68104"/>
                    <a:pt x="37624" y="681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00" name="Google Shape;14000;p99"/>
            <p:cNvSpPr/>
            <p:nvPr/>
          </p:nvSpPr>
          <p:spPr>
            <a:xfrm>
              <a:off x="5838349" y="3117056"/>
              <a:ext cx="76200" cy="85725"/>
            </a:xfrm>
            <a:custGeom>
              <a:rect b="b" l="l" r="r" t="t"/>
              <a:pathLst>
                <a:path extrusionOk="0" h="85725" w="76200">
                  <a:moveTo>
                    <a:pt x="49054" y="64294"/>
                  </a:moveTo>
                  <a:cubicBezTo>
                    <a:pt x="62389" y="64294"/>
                    <a:pt x="73819" y="53816"/>
                    <a:pt x="73819" y="39529"/>
                  </a:cubicBezTo>
                  <a:cubicBezTo>
                    <a:pt x="73819" y="28099"/>
                    <a:pt x="66199" y="18574"/>
                    <a:pt x="55721" y="15716"/>
                  </a:cubicBezTo>
                  <a:cubicBezTo>
                    <a:pt x="50959" y="10001"/>
                    <a:pt x="43339" y="7144"/>
                    <a:pt x="35719" y="7144"/>
                  </a:cubicBezTo>
                  <a:cubicBezTo>
                    <a:pt x="20479" y="7144"/>
                    <a:pt x="8096" y="19526"/>
                    <a:pt x="8096" y="34766"/>
                  </a:cubicBezTo>
                  <a:cubicBezTo>
                    <a:pt x="8096" y="42386"/>
                    <a:pt x="10954" y="49054"/>
                    <a:pt x="15716" y="53816"/>
                  </a:cubicBezTo>
                  <a:cubicBezTo>
                    <a:pt x="10954" y="56674"/>
                    <a:pt x="7144" y="61436"/>
                    <a:pt x="7144" y="67151"/>
                  </a:cubicBezTo>
                  <a:cubicBezTo>
                    <a:pt x="7144" y="75724"/>
                    <a:pt x="13811" y="82391"/>
                    <a:pt x="22384" y="82391"/>
                  </a:cubicBezTo>
                  <a:cubicBezTo>
                    <a:pt x="30956" y="82391"/>
                    <a:pt x="37624" y="75724"/>
                    <a:pt x="37624" y="67151"/>
                  </a:cubicBezTo>
                  <a:cubicBezTo>
                    <a:pt x="37624" y="65246"/>
                    <a:pt x="37624" y="63341"/>
                    <a:pt x="36671" y="62389"/>
                  </a:cubicBezTo>
                  <a:cubicBezTo>
                    <a:pt x="37624" y="62389"/>
                    <a:pt x="38576" y="62389"/>
                    <a:pt x="40481" y="62389"/>
                  </a:cubicBezTo>
                  <a:cubicBezTo>
                    <a:pt x="43339" y="63341"/>
                    <a:pt x="46196" y="64294"/>
                    <a:pt x="49054"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01" name="Google Shape;14001;p99"/>
            <p:cNvSpPr/>
            <p:nvPr/>
          </p:nvSpPr>
          <p:spPr>
            <a:xfrm>
              <a:off x="5675471" y="3245644"/>
              <a:ext cx="28575" cy="28575"/>
            </a:xfrm>
            <a:custGeom>
              <a:rect b="b" l="l" r="r" t="t"/>
              <a:pathLst>
                <a:path extrusionOk="0" h="28575" w="28575">
                  <a:moveTo>
                    <a:pt x="7144" y="18574"/>
                  </a:moveTo>
                  <a:cubicBezTo>
                    <a:pt x="7144" y="25241"/>
                    <a:pt x="11906" y="30004"/>
                    <a:pt x="18574" y="30004"/>
                  </a:cubicBezTo>
                  <a:cubicBezTo>
                    <a:pt x="25241" y="30004"/>
                    <a:pt x="30004" y="25241"/>
                    <a:pt x="30004" y="18574"/>
                  </a:cubicBezTo>
                  <a:cubicBezTo>
                    <a:pt x="30004" y="11906"/>
                    <a:pt x="25241" y="7144"/>
                    <a:pt x="18574" y="7144"/>
                  </a:cubicBezTo>
                  <a:cubicBezTo>
                    <a:pt x="12859" y="7144"/>
                    <a:pt x="7144" y="12859"/>
                    <a:pt x="714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02" name="Google Shape;14002;p99"/>
            <p:cNvSpPr/>
            <p:nvPr/>
          </p:nvSpPr>
          <p:spPr>
            <a:xfrm>
              <a:off x="5369719" y="3549491"/>
              <a:ext cx="38100" cy="38100"/>
            </a:xfrm>
            <a:custGeom>
              <a:rect b="b" l="l" r="r" t="t"/>
              <a:pathLst>
                <a:path extrusionOk="0" h="38100" w="38100">
                  <a:moveTo>
                    <a:pt x="39529" y="23336"/>
                  </a:moveTo>
                  <a:cubicBezTo>
                    <a:pt x="39529" y="13811"/>
                    <a:pt x="31909" y="7144"/>
                    <a:pt x="23336" y="7144"/>
                  </a:cubicBezTo>
                  <a:cubicBezTo>
                    <a:pt x="13811" y="7144"/>
                    <a:pt x="7144" y="14764"/>
                    <a:pt x="7144" y="23336"/>
                  </a:cubicBezTo>
                  <a:cubicBezTo>
                    <a:pt x="7144" y="32861"/>
                    <a:pt x="14764" y="39529"/>
                    <a:pt x="23336" y="39529"/>
                  </a:cubicBezTo>
                  <a:cubicBezTo>
                    <a:pt x="31909" y="40481"/>
                    <a:pt x="39529" y="32861"/>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03" name="Google Shape;14003;p99"/>
            <p:cNvSpPr/>
            <p:nvPr/>
          </p:nvSpPr>
          <p:spPr>
            <a:xfrm>
              <a:off x="5723096" y="3647599"/>
              <a:ext cx="38100" cy="38100"/>
            </a:xfrm>
            <a:custGeom>
              <a:rect b="b" l="l" r="r" t="t"/>
              <a:pathLst>
                <a:path extrusionOk="0" h="38100" w="38100">
                  <a:moveTo>
                    <a:pt x="35719" y="21431"/>
                  </a:moveTo>
                  <a:cubicBezTo>
                    <a:pt x="35719" y="12859"/>
                    <a:pt x="29051" y="7144"/>
                    <a:pt x="21431" y="7144"/>
                  </a:cubicBezTo>
                  <a:cubicBezTo>
                    <a:pt x="13811" y="7144"/>
                    <a:pt x="7144" y="13811"/>
                    <a:pt x="7144" y="21431"/>
                  </a:cubicBezTo>
                  <a:cubicBezTo>
                    <a:pt x="7144" y="30004"/>
                    <a:pt x="13811" y="35719"/>
                    <a:pt x="21431" y="35719"/>
                  </a:cubicBezTo>
                  <a:cubicBezTo>
                    <a:pt x="29051" y="35719"/>
                    <a:pt x="35719" y="30004"/>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04" name="Google Shape;14004;p99"/>
            <p:cNvSpPr/>
            <p:nvPr/>
          </p:nvSpPr>
          <p:spPr>
            <a:xfrm>
              <a:off x="6036469" y="2917984"/>
              <a:ext cx="161925" cy="133350"/>
            </a:xfrm>
            <a:custGeom>
              <a:rect b="b" l="l" r="r" t="t"/>
              <a:pathLst>
                <a:path extrusionOk="0" h="133350" w="161925">
                  <a:moveTo>
                    <a:pt x="74771" y="30004"/>
                  </a:moveTo>
                  <a:cubicBezTo>
                    <a:pt x="76676" y="28099"/>
                    <a:pt x="77629" y="25241"/>
                    <a:pt x="77629" y="21431"/>
                  </a:cubicBezTo>
                  <a:cubicBezTo>
                    <a:pt x="77629" y="13811"/>
                    <a:pt x="70961" y="7144"/>
                    <a:pt x="63341" y="7144"/>
                  </a:cubicBezTo>
                  <a:cubicBezTo>
                    <a:pt x="55721" y="7144"/>
                    <a:pt x="49054" y="13811"/>
                    <a:pt x="49054" y="21431"/>
                  </a:cubicBezTo>
                  <a:cubicBezTo>
                    <a:pt x="49054" y="22384"/>
                    <a:pt x="49054" y="23336"/>
                    <a:pt x="49054" y="24289"/>
                  </a:cubicBezTo>
                  <a:cubicBezTo>
                    <a:pt x="33814" y="27146"/>
                    <a:pt x="22384" y="40481"/>
                    <a:pt x="22384" y="56674"/>
                  </a:cubicBezTo>
                  <a:cubicBezTo>
                    <a:pt x="22384" y="62389"/>
                    <a:pt x="24289" y="68104"/>
                    <a:pt x="27146" y="72866"/>
                  </a:cubicBezTo>
                  <a:cubicBezTo>
                    <a:pt x="26194" y="72866"/>
                    <a:pt x="26194" y="72866"/>
                    <a:pt x="25241" y="72866"/>
                  </a:cubicBezTo>
                  <a:cubicBezTo>
                    <a:pt x="15716" y="72866"/>
                    <a:pt x="7144" y="80486"/>
                    <a:pt x="7144" y="90964"/>
                  </a:cubicBezTo>
                  <a:cubicBezTo>
                    <a:pt x="7144" y="101441"/>
                    <a:pt x="14764" y="109061"/>
                    <a:pt x="25241" y="109061"/>
                  </a:cubicBezTo>
                  <a:cubicBezTo>
                    <a:pt x="33814" y="109061"/>
                    <a:pt x="41434" y="102394"/>
                    <a:pt x="42386" y="93821"/>
                  </a:cubicBezTo>
                  <a:cubicBezTo>
                    <a:pt x="42386" y="113824"/>
                    <a:pt x="58579" y="130016"/>
                    <a:pt x="78581" y="130016"/>
                  </a:cubicBezTo>
                  <a:cubicBezTo>
                    <a:pt x="98584" y="130016"/>
                    <a:pt x="114776" y="113824"/>
                    <a:pt x="114776" y="93821"/>
                  </a:cubicBezTo>
                  <a:cubicBezTo>
                    <a:pt x="114776" y="86201"/>
                    <a:pt x="112871" y="79534"/>
                    <a:pt x="109061" y="73819"/>
                  </a:cubicBezTo>
                  <a:cubicBezTo>
                    <a:pt x="112871" y="77629"/>
                    <a:pt x="118586" y="80486"/>
                    <a:pt x="124301" y="80486"/>
                  </a:cubicBezTo>
                  <a:cubicBezTo>
                    <a:pt x="135731" y="80486"/>
                    <a:pt x="144304" y="71914"/>
                    <a:pt x="146209" y="61436"/>
                  </a:cubicBezTo>
                  <a:cubicBezTo>
                    <a:pt x="148114" y="62389"/>
                    <a:pt x="150019" y="63341"/>
                    <a:pt x="151924" y="63341"/>
                  </a:cubicBezTo>
                  <a:cubicBezTo>
                    <a:pt x="158591" y="63341"/>
                    <a:pt x="163354" y="58579"/>
                    <a:pt x="163354" y="51911"/>
                  </a:cubicBezTo>
                  <a:cubicBezTo>
                    <a:pt x="163354" y="45244"/>
                    <a:pt x="158591" y="40481"/>
                    <a:pt x="151924" y="40481"/>
                  </a:cubicBezTo>
                  <a:cubicBezTo>
                    <a:pt x="148114" y="40481"/>
                    <a:pt x="144304" y="42386"/>
                    <a:pt x="142399" y="46196"/>
                  </a:cubicBezTo>
                  <a:cubicBezTo>
                    <a:pt x="138589" y="40481"/>
                    <a:pt x="131921" y="36671"/>
                    <a:pt x="124301" y="36671"/>
                  </a:cubicBezTo>
                  <a:cubicBezTo>
                    <a:pt x="111919" y="36671"/>
                    <a:pt x="102394" y="46196"/>
                    <a:pt x="102394" y="58579"/>
                  </a:cubicBezTo>
                  <a:cubicBezTo>
                    <a:pt x="102394" y="62389"/>
                    <a:pt x="103346" y="66199"/>
                    <a:pt x="105251" y="70009"/>
                  </a:cubicBezTo>
                  <a:cubicBezTo>
                    <a:pt x="100489" y="65246"/>
                    <a:pt x="94774" y="61436"/>
                    <a:pt x="88106" y="59531"/>
                  </a:cubicBezTo>
                  <a:cubicBezTo>
                    <a:pt x="88106" y="59531"/>
                    <a:pt x="88106" y="58579"/>
                    <a:pt x="88106" y="58579"/>
                  </a:cubicBezTo>
                  <a:cubicBezTo>
                    <a:pt x="89059" y="46196"/>
                    <a:pt x="83344" y="36671"/>
                    <a:pt x="74771" y="30004"/>
                  </a:cubicBezTo>
                  <a:close/>
                  <a:moveTo>
                    <a:pt x="42386" y="91916"/>
                  </a:moveTo>
                  <a:cubicBezTo>
                    <a:pt x="42386" y="90964"/>
                    <a:pt x="42386" y="90011"/>
                    <a:pt x="42386" y="89059"/>
                  </a:cubicBezTo>
                  <a:cubicBezTo>
                    <a:pt x="42386" y="89059"/>
                    <a:pt x="42386" y="89059"/>
                    <a:pt x="43339" y="89059"/>
                  </a:cubicBezTo>
                  <a:cubicBezTo>
                    <a:pt x="43339" y="89059"/>
                    <a:pt x="42386" y="90964"/>
                    <a:pt x="42386" y="919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05" name="Google Shape;14005;p99"/>
            <p:cNvSpPr/>
            <p:nvPr/>
          </p:nvSpPr>
          <p:spPr>
            <a:xfrm>
              <a:off x="5822156" y="3741896"/>
              <a:ext cx="28575" cy="28575"/>
            </a:xfrm>
            <a:custGeom>
              <a:rect b="b" l="l" r="r" t="t"/>
              <a:pathLst>
                <a:path extrusionOk="0" h="28575" w="28575">
                  <a:moveTo>
                    <a:pt x="22384" y="14764"/>
                  </a:moveTo>
                  <a:cubicBezTo>
                    <a:pt x="22384" y="18972"/>
                    <a:pt x="18972" y="22384"/>
                    <a:pt x="14764" y="22384"/>
                  </a:cubicBezTo>
                  <a:cubicBezTo>
                    <a:pt x="10555" y="22384"/>
                    <a:pt x="7144" y="18972"/>
                    <a:pt x="7144" y="14764"/>
                  </a:cubicBezTo>
                  <a:cubicBezTo>
                    <a:pt x="7144" y="10555"/>
                    <a:pt x="10555" y="7144"/>
                    <a:pt x="14764" y="7144"/>
                  </a:cubicBezTo>
                  <a:cubicBezTo>
                    <a:pt x="18972" y="7144"/>
                    <a:pt x="22384" y="10555"/>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06" name="Google Shape;14006;p99"/>
            <p:cNvSpPr/>
            <p:nvPr/>
          </p:nvSpPr>
          <p:spPr>
            <a:xfrm>
              <a:off x="5948839" y="2976086"/>
              <a:ext cx="28575" cy="28575"/>
            </a:xfrm>
            <a:custGeom>
              <a:rect b="b" l="l" r="r" t="t"/>
              <a:pathLst>
                <a:path extrusionOk="0" h="28575" w="28575">
                  <a:moveTo>
                    <a:pt x="15716" y="24289"/>
                  </a:moveTo>
                  <a:cubicBezTo>
                    <a:pt x="20479" y="24289"/>
                    <a:pt x="24289" y="20479"/>
                    <a:pt x="24289" y="15716"/>
                  </a:cubicBezTo>
                  <a:cubicBezTo>
                    <a:pt x="24289" y="10954"/>
                    <a:pt x="20479" y="7144"/>
                    <a:pt x="15716" y="7144"/>
                  </a:cubicBezTo>
                  <a:cubicBezTo>
                    <a:pt x="10954" y="7144"/>
                    <a:pt x="7144" y="10954"/>
                    <a:pt x="7144" y="15716"/>
                  </a:cubicBezTo>
                  <a:cubicBezTo>
                    <a:pt x="8096" y="20479"/>
                    <a:pt x="11906" y="24289"/>
                    <a:pt x="15716" y="2428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07" name="Google Shape;14007;p99"/>
            <p:cNvSpPr/>
            <p:nvPr/>
          </p:nvSpPr>
          <p:spPr>
            <a:xfrm>
              <a:off x="5656094" y="3041809"/>
              <a:ext cx="95250" cy="114300"/>
            </a:xfrm>
            <a:custGeom>
              <a:rect b="b" l="l" r="r" t="t"/>
              <a:pathLst>
                <a:path extrusionOk="0" h="114300" w="95250">
                  <a:moveTo>
                    <a:pt x="20806" y="90964"/>
                  </a:moveTo>
                  <a:cubicBezTo>
                    <a:pt x="22711" y="90964"/>
                    <a:pt x="25569" y="90011"/>
                    <a:pt x="27474" y="89059"/>
                  </a:cubicBezTo>
                  <a:cubicBezTo>
                    <a:pt x="33189" y="100489"/>
                    <a:pt x="44619" y="108109"/>
                    <a:pt x="57954" y="108109"/>
                  </a:cubicBezTo>
                  <a:cubicBezTo>
                    <a:pt x="77004" y="108109"/>
                    <a:pt x="92244" y="92869"/>
                    <a:pt x="92244" y="73819"/>
                  </a:cubicBezTo>
                  <a:cubicBezTo>
                    <a:pt x="92244" y="56674"/>
                    <a:pt x="79861" y="43339"/>
                    <a:pt x="63669" y="40481"/>
                  </a:cubicBezTo>
                  <a:cubicBezTo>
                    <a:pt x="64621" y="38576"/>
                    <a:pt x="64621" y="36671"/>
                    <a:pt x="64621" y="33814"/>
                  </a:cubicBezTo>
                  <a:cubicBezTo>
                    <a:pt x="64621" y="18574"/>
                    <a:pt x="52239" y="7144"/>
                    <a:pt x="37951" y="7144"/>
                  </a:cubicBezTo>
                  <a:cubicBezTo>
                    <a:pt x="22711" y="7144"/>
                    <a:pt x="11281" y="19526"/>
                    <a:pt x="11281" y="33814"/>
                  </a:cubicBezTo>
                  <a:cubicBezTo>
                    <a:pt x="11281" y="45244"/>
                    <a:pt x="17949" y="54769"/>
                    <a:pt x="28426" y="58579"/>
                  </a:cubicBezTo>
                  <a:cubicBezTo>
                    <a:pt x="28426" y="59531"/>
                    <a:pt x="27474" y="60484"/>
                    <a:pt x="27474" y="61436"/>
                  </a:cubicBezTo>
                  <a:cubicBezTo>
                    <a:pt x="25569" y="60484"/>
                    <a:pt x="24616" y="60484"/>
                    <a:pt x="22711" y="60484"/>
                  </a:cubicBezTo>
                  <a:cubicBezTo>
                    <a:pt x="14139" y="60484"/>
                    <a:pt x="7471" y="67151"/>
                    <a:pt x="7471" y="75724"/>
                  </a:cubicBezTo>
                  <a:cubicBezTo>
                    <a:pt x="5566" y="84296"/>
                    <a:pt x="12234" y="90964"/>
                    <a:pt x="20806"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08" name="Google Shape;14008;p99"/>
            <p:cNvSpPr/>
            <p:nvPr/>
          </p:nvSpPr>
          <p:spPr>
            <a:xfrm>
              <a:off x="5755481" y="4182904"/>
              <a:ext cx="57150" cy="57150"/>
            </a:xfrm>
            <a:custGeom>
              <a:rect b="b" l="l" r="r" t="t"/>
              <a:pathLst>
                <a:path extrusionOk="0" h="57150" w="57150">
                  <a:moveTo>
                    <a:pt x="31909" y="7144"/>
                  </a:moveTo>
                  <a:cubicBezTo>
                    <a:pt x="18574" y="7144"/>
                    <a:pt x="7144" y="18574"/>
                    <a:pt x="7144" y="31909"/>
                  </a:cubicBezTo>
                  <a:cubicBezTo>
                    <a:pt x="7144" y="45244"/>
                    <a:pt x="18574" y="56674"/>
                    <a:pt x="31909" y="56674"/>
                  </a:cubicBezTo>
                  <a:cubicBezTo>
                    <a:pt x="45244" y="56674"/>
                    <a:pt x="56674" y="45244"/>
                    <a:pt x="56674" y="31909"/>
                  </a:cubicBezTo>
                  <a:cubicBezTo>
                    <a:pt x="56674" y="17621"/>
                    <a:pt x="45244" y="7144"/>
                    <a:pt x="3190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09" name="Google Shape;14009;p99"/>
            <p:cNvSpPr/>
            <p:nvPr/>
          </p:nvSpPr>
          <p:spPr>
            <a:xfrm>
              <a:off x="6033611" y="3938111"/>
              <a:ext cx="28575" cy="28575"/>
            </a:xfrm>
            <a:custGeom>
              <a:rect b="b" l="l" r="r" t="t"/>
              <a:pathLst>
                <a:path extrusionOk="0" h="28575" w="28575">
                  <a:moveTo>
                    <a:pt x="22384" y="14764"/>
                  </a:moveTo>
                  <a:cubicBezTo>
                    <a:pt x="22384" y="10001"/>
                    <a:pt x="18574" y="7144"/>
                    <a:pt x="14764" y="7144"/>
                  </a:cubicBezTo>
                  <a:cubicBezTo>
                    <a:pt x="10954" y="7144"/>
                    <a:pt x="7144" y="10954"/>
                    <a:pt x="7144" y="14764"/>
                  </a:cubicBezTo>
                  <a:cubicBezTo>
                    <a:pt x="7144" y="18574"/>
                    <a:pt x="10954" y="22384"/>
                    <a:pt x="14764" y="22384"/>
                  </a:cubicBezTo>
                  <a:cubicBezTo>
                    <a:pt x="18574" y="22384"/>
                    <a:pt x="22384" y="19526"/>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10" name="Google Shape;14010;p99"/>
            <p:cNvSpPr/>
            <p:nvPr/>
          </p:nvSpPr>
          <p:spPr>
            <a:xfrm>
              <a:off x="5585936" y="3662839"/>
              <a:ext cx="38100" cy="38100"/>
            </a:xfrm>
            <a:custGeom>
              <a:rect b="b" l="l" r="r" t="t"/>
              <a:pathLst>
                <a:path extrusionOk="0" h="38100" w="38100">
                  <a:moveTo>
                    <a:pt x="37624" y="22384"/>
                  </a:moveTo>
                  <a:cubicBezTo>
                    <a:pt x="37624" y="13811"/>
                    <a:pt x="30956" y="7144"/>
                    <a:pt x="22384" y="7144"/>
                  </a:cubicBezTo>
                  <a:cubicBezTo>
                    <a:pt x="13811" y="7144"/>
                    <a:pt x="7144" y="13811"/>
                    <a:pt x="7144" y="22384"/>
                  </a:cubicBezTo>
                  <a:cubicBezTo>
                    <a:pt x="7144" y="30956"/>
                    <a:pt x="13811" y="37624"/>
                    <a:pt x="22384" y="37624"/>
                  </a:cubicBezTo>
                  <a:cubicBezTo>
                    <a:pt x="30956" y="37624"/>
                    <a:pt x="37624" y="30956"/>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11" name="Google Shape;14011;p99"/>
            <p:cNvSpPr/>
            <p:nvPr/>
          </p:nvSpPr>
          <p:spPr>
            <a:xfrm>
              <a:off x="5774531" y="3054191"/>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12" name="Google Shape;14012;p99"/>
            <p:cNvSpPr/>
            <p:nvPr/>
          </p:nvSpPr>
          <p:spPr>
            <a:xfrm>
              <a:off x="5801201" y="2997041"/>
              <a:ext cx="28575" cy="28575"/>
            </a:xfrm>
            <a:custGeom>
              <a:rect b="b" l="l" r="r" t="t"/>
              <a:pathLst>
                <a:path extrusionOk="0" h="28575" w="28575">
                  <a:moveTo>
                    <a:pt x="24289" y="15716"/>
                  </a:moveTo>
                  <a:cubicBezTo>
                    <a:pt x="24289" y="20451"/>
                    <a:pt x="20451" y="24289"/>
                    <a:pt x="15716" y="24289"/>
                  </a:cubicBezTo>
                  <a:cubicBezTo>
                    <a:pt x="10982" y="24289"/>
                    <a:pt x="7144" y="20451"/>
                    <a:pt x="7144" y="15716"/>
                  </a:cubicBezTo>
                  <a:cubicBezTo>
                    <a:pt x="7144" y="10982"/>
                    <a:pt x="10982" y="7144"/>
                    <a:pt x="15716" y="7144"/>
                  </a:cubicBezTo>
                  <a:cubicBezTo>
                    <a:pt x="20451" y="7144"/>
                    <a:pt x="24289" y="10982"/>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13" name="Google Shape;14013;p99"/>
            <p:cNvSpPr/>
            <p:nvPr/>
          </p:nvSpPr>
          <p:spPr>
            <a:xfrm>
              <a:off x="5444966" y="3704749"/>
              <a:ext cx="85725" cy="85725"/>
            </a:xfrm>
            <a:custGeom>
              <a:rect b="b" l="l" r="r" t="t"/>
              <a:pathLst>
                <a:path extrusionOk="0" h="85725" w="85725">
                  <a:moveTo>
                    <a:pt x="81439" y="44291"/>
                  </a:moveTo>
                  <a:cubicBezTo>
                    <a:pt x="81439" y="64807"/>
                    <a:pt x="64807" y="81439"/>
                    <a:pt x="44291" y="81439"/>
                  </a:cubicBezTo>
                  <a:cubicBezTo>
                    <a:pt x="23775" y="81439"/>
                    <a:pt x="7144" y="64807"/>
                    <a:pt x="7144" y="44291"/>
                  </a:cubicBezTo>
                  <a:cubicBezTo>
                    <a:pt x="7144" y="23775"/>
                    <a:pt x="23775" y="7144"/>
                    <a:pt x="44291" y="7144"/>
                  </a:cubicBezTo>
                  <a:cubicBezTo>
                    <a:pt x="64807" y="7144"/>
                    <a:pt x="81439" y="23775"/>
                    <a:pt x="81439" y="4429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14" name="Google Shape;14014;p99"/>
            <p:cNvSpPr/>
            <p:nvPr/>
          </p:nvSpPr>
          <p:spPr>
            <a:xfrm>
              <a:off x="5544979" y="3427571"/>
              <a:ext cx="85725" cy="95250"/>
            </a:xfrm>
            <a:custGeom>
              <a:rect b="b" l="l" r="r" t="t"/>
              <a:pathLst>
                <a:path extrusionOk="0" h="95250" w="85725">
                  <a:moveTo>
                    <a:pt x="58579" y="39529"/>
                  </a:moveTo>
                  <a:cubicBezTo>
                    <a:pt x="59531" y="37624"/>
                    <a:pt x="59531" y="35719"/>
                    <a:pt x="59531" y="32861"/>
                  </a:cubicBezTo>
                  <a:cubicBezTo>
                    <a:pt x="59531" y="21431"/>
                    <a:pt x="50006" y="12859"/>
                    <a:pt x="39529" y="12859"/>
                  </a:cubicBezTo>
                  <a:cubicBezTo>
                    <a:pt x="39529" y="12859"/>
                    <a:pt x="38576" y="12859"/>
                    <a:pt x="38576" y="12859"/>
                  </a:cubicBezTo>
                  <a:cubicBezTo>
                    <a:pt x="34766" y="9049"/>
                    <a:pt x="30956" y="7144"/>
                    <a:pt x="25241" y="7144"/>
                  </a:cubicBezTo>
                  <a:cubicBezTo>
                    <a:pt x="14764" y="7144"/>
                    <a:pt x="7144" y="15716"/>
                    <a:pt x="7144" y="25241"/>
                  </a:cubicBezTo>
                  <a:cubicBezTo>
                    <a:pt x="7144" y="33814"/>
                    <a:pt x="13811" y="41434"/>
                    <a:pt x="22384" y="43339"/>
                  </a:cubicBezTo>
                  <a:cubicBezTo>
                    <a:pt x="25241" y="48101"/>
                    <a:pt x="30004" y="50959"/>
                    <a:pt x="34766" y="52864"/>
                  </a:cubicBezTo>
                  <a:cubicBezTo>
                    <a:pt x="31909" y="57626"/>
                    <a:pt x="30004" y="62389"/>
                    <a:pt x="30004" y="68104"/>
                  </a:cubicBezTo>
                  <a:cubicBezTo>
                    <a:pt x="30004" y="84296"/>
                    <a:pt x="43339" y="96679"/>
                    <a:pt x="58579" y="96679"/>
                  </a:cubicBezTo>
                  <a:cubicBezTo>
                    <a:pt x="74771" y="96679"/>
                    <a:pt x="87154" y="83344"/>
                    <a:pt x="87154" y="68104"/>
                  </a:cubicBezTo>
                  <a:cubicBezTo>
                    <a:pt x="88106" y="52864"/>
                    <a:pt x="74771" y="39529"/>
                    <a:pt x="58579" y="39529"/>
                  </a:cubicBezTo>
                  <a:cubicBezTo>
                    <a:pt x="58579" y="39529"/>
                    <a:pt x="58579" y="39529"/>
                    <a:pt x="58579" y="395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15" name="Google Shape;14015;p99"/>
            <p:cNvSpPr/>
            <p:nvPr/>
          </p:nvSpPr>
          <p:spPr>
            <a:xfrm>
              <a:off x="5965031" y="4117181"/>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6669"/>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16" name="Google Shape;14016;p99"/>
            <p:cNvSpPr/>
            <p:nvPr/>
          </p:nvSpPr>
          <p:spPr>
            <a:xfrm>
              <a:off x="5866924" y="3722846"/>
              <a:ext cx="76200" cy="76200"/>
            </a:xfrm>
            <a:custGeom>
              <a:rect b="b" l="l" r="r" t="t"/>
              <a:pathLst>
                <a:path extrusionOk="0" h="76200" w="76200">
                  <a:moveTo>
                    <a:pt x="65246" y="75724"/>
                  </a:moveTo>
                  <a:cubicBezTo>
                    <a:pt x="70961" y="75724"/>
                    <a:pt x="75724" y="70961"/>
                    <a:pt x="75724" y="65246"/>
                  </a:cubicBezTo>
                  <a:cubicBezTo>
                    <a:pt x="75724" y="59531"/>
                    <a:pt x="70961" y="54769"/>
                    <a:pt x="65246" y="54769"/>
                  </a:cubicBezTo>
                  <a:cubicBezTo>
                    <a:pt x="64294" y="54769"/>
                    <a:pt x="63341" y="54769"/>
                    <a:pt x="62389" y="55721"/>
                  </a:cubicBezTo>
                  <a:cubicBezTo>
                    <a:pt x="66199" y="52864"/>
                    <a:pt x="68104" y="48101"/>
                    <a:pt x="68104" y="42386"/>
                  </a:cubicBezTo>
                  <a:cubicBezTo>
                    <a:pt x="68104" y="32861"/>
                    <a:pt x="60484" y="24289"/>
                    <a:pt x="50006" y="24289"/>
                  </a:cubicBezTo>
                  <a:cubicBezTo>
                    <a:pt x="47149" y="24289"/>
                    <a:pt x="44291" y="25241"/>
                    <a:pt x="42386" y="26194"/>
                  </a:cubicBezTo>
                  <a:cubicBezTo>
                    <a:pt x="39529" y="21431"/>
                    <a:pt x="35719" y="18574"/>
                    <a:pt x="30956" y="16669"/>
                  </a:cubicBezTo>
                  <a:cubicBezTo>
                    <a:pt x="30956" y="16669"/>
                    <a:pt x="31909" y="16669"/>
                    <a:pt x="31909" y="16669"/>
                  </a:cubicBezTo>
                  <a:cubicBezTo>
                    <a:pt x="34766" y="16669"/>
                    <a:pt x="36671" y="14764"/>
                    <a:pt x="36671" y="11906"/>
                  </a:cubicBezTo>
                  <a:cubicBezTo>
                    <a:pt x="36671" y="9049"/>
                    <a:pt x="34766" y="7144"/>
                    <a:pt x="31909" y="7144"/>
                  </a:cubicBezTo>
                  <a:cubicBezTo>
                    <a:pt x="29051" y="7144"/>
                    <a:pt x="27146" y="9049"/>
                    <a:pt x="27146" y="11906"/>
                  </a:cubicBezTo>
                  <a:cubicBezTo>
                    <a:pt x="27146" y="13811"/>
                    <a:pt x="28099" y="15716"/>
                    <a:pt x="30004" y="16669"/>
                  </a:cubicBezTo>
                  <a:cubicBezTo>
                    <a:pt x="29051" y="16669"/>
                    <a:pt x="27146" y="15716"/>
                    <a:pt x="26194" y="15716"/>
                  </a:cubicBezTo>
                  <a:cubicBezTo>
                    <a:pt x="15716" y="15716"/>
                    <a:pt x="7144" y="24289"/>
                    <a:pt x="7144" y="34766"/>
                  </a:cubicBezTo>
                  <a:cubicBezTo>
                    <a:pt x="7144" y="45244"/>
                    <a:pt x="15716" y="53816"/>
                    <a:pt x="26194" y="53816"/>
                  </a:cubicBezTo>
                  <a:cubicBezTo>
                    <a:pt x="29051" y="53816"/>
                    <a:pt x="32861" y="52864"/>
                    <a:pt x="35719" y="50959"/>
                  </a:cubicBezTo>
                  <a:cubicBezTo>
                    <a:pt x="38576" y="55721"/>
                    <a:pt x="44291" y="59531"/>
                    <a:pt x="50959" y="59531"/>
                  </a:cubicBezTo>
                  <a:cubicBezTo>
                    <a:pt x="52864" y="59531"/>
                    <a:pt x="55721" y="58579"/>
                    <a:pt x="57626" y="58579"/>
                  </a:cubicBezTo>
                  <a:cubicBezTo>
                    <a:pt x="55721" y="60484"/>
                    <a:pt x="54769" y="62389"/>
                    <a:pt x="54769" y="65246"/>
                  </a:cubicBezTo>
                  <a:cubicBezTo>
                    <a:pt x="54769" y="70961"/>
                    <a:pt x="59531" y="75724"/>
                    <a:pt x="65246" y="7572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17" name="Google Shape;14017;p99"/>
            <p:cNvSpPr/>
            <p:nvPr/>
          </p:nvSpPr>
          <p:spPr>
            <a:xfrm>
              <a:off x="6027896" y="2811304"/>
              <a:ext cx="95250" cy="85725"/>
            </a:xfrm>
            <a:custGeom>
              <a:rect b="b" l="l" r="r" t="t"/>
              <a:pathLst>
                <a:path extrusionOk="0" h="85725" w="95250">
                  <a:moveTo>
                    <a:pt x="27146" y="7144"/>
                  </a:moveTo>
                  <a:cubicBezTo>
                    <a:pt x="15716" y="7144"/>
                    <a:pt x="7144" y="15716"/>
                    <a:pt x="7144" y="27146"/>
                  </a:cubicBezTo>
                  <a:cubicBezTo>
                    <a:pt x="7144" y="33814"/>
                    <a:pt x="10954" y="40481"/>
                    <a:pt x="16669" y="44291"/>
                  </a:cubicBezTo>
                  <a:cubicBezTo>
                    <a:pt x="15716" y="46196"/>
                    <a:pt x="15716" y="47149"/>
                    <a:pt x="15716" y="49054"/>
                  </a:cubicBezTo>
                  <a:cubicBezTo>
                    <a:pt x="15716" y="58579"/>
                    <a:pt x="23336" y="66199"/>
                    <a:pt x="32861" y="66199"/>
                  </a:cubicBezTo>
                  <a:cubicBezTo>
                    <a:pt x="36671" y="66199"/>
                    <a:pt x="39529" y="65246"/>
                    <a:pt x="42386" y="63341"/>
                  </a:cubicBezTo>
                  <a:cubicBezTo>
                    <a:pt x="44291" y="74771"/>
                    <a:pt x="53816" y="84296"/>
                    <a:pt x="66199" y="84296"/>
                  </a:cubicBezTo>
                  <a:cubicBezTo>
                    <a:pt x="79534" y="84296"/>
                    <a:pt x="90964" y="72866"/>
                    <a:pt x="90964" y="59531"/>
                  </a:cubicBezTo>
                  <a:cubicBezTo>
                    <a:pt x="90964" y="46196"/>
                    <a:pt x="80486" y="34766"/>
                    <a:pt x="66199" y="34766"/>
                  </a:cubicBezTo>
                  <a:cubicBezTo>
                    <a:pt x="59531" y="34766"/>
                    <a:pt x="53816" y="37624"/>
                    <a:pt x="49054" y="41434"/>
                  </a:cubicBezTo>
                  <a:cubicBezTo>
                    <a:pt x="48101" y="38576"/>
                    <a:pt x="46196" y="36671"/>
                    <a:pt x="45244" y="34766"/>
                  </a:cubicBezTo>
                  <a:cubicBezTo>
                    <a:pt x="47149" y="31909"/>
                    <a:pt x="47149" y="29051"/>
                    <a:pt x="47149" y="25241"/>
                  </a:cubicBezTo>
                  <a:cubicBezTo>
                    <a:pt x="47149" y="16669"/>
                    <a:pt x="37624" y="7144"/>
                    <a:pt x="2714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18" name="Google Shape;14018;p99"/>
            <p:cNvSpPr/>
            <p:nvPr/>
          </p:nvSpPr>
          <p:spPr>
            <a:xfrm>
              <a:off x="6005989" y="2619851"/>
              <a:ext cx="76200" cy="76200"/>
            </a:xfrm>
            <a:custGeom>
              <a:rect b="b" l="l" r="r" t="t"/>
              <a:pathLst>
                <a:path extrusionOk="0" h="76200" w="76200">
                  <a:moveTo>
                    <a:pt x="42386" y="77629"/>
                  </a:moveTo>
                  <a:cubicBezTo>
                    <a:pt x="61436" y="77629"/>
                    <a:pt x="77629" y="62389"/>
                    <a:pt x="77629" y="42386"/>
                  </a:cubicBezTo>
                  <a:cubicBezTo>
                    <a:pt x="77629" y="23336"/>
                    <a:pt x="62389" y="7144"/>
                    <a:pt x="42386" y="7144"/>
                  </a:cubicBezTo>
                  <a:cubicBezTo>
                    <a:pt x="23336" y="7144"/>
                    <a:pt x="7144" y="22384"/>
                    <a:pt x="7144" y="42386"/>
                  </a:cubicBezTo>
                  <a:cubicBezTo>
                    <a:pt x="7144" y="62389"/>
                    <a:pt x="23336" y="77629"/>
                    <a:pt x="42386" y="7762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19" name="Google Shape;14019;p99"/>
            <p:cNvSpPr/>
            <p:nvPr/>
          </p:nvSpPr>
          <p:spPr>
            <a:xfrm>
              <a:off x="5885021" y="3175159"/>
              <a:ext cx="38100" cy="38100"/>
            </a:xfrm>
            <a:custGeom>
              <a:rect b="b" l="l" r="r" t="t"/>
              <a:pathLst>
                <a:path extrusionOk="0" h="38100" w="38100">
                  <a:moveTo>
                    <a:pt x="19526" y="31909"/>
                  </a:moveTo>
                  <a:cubicBezTo>
                    <a:pt x="26194" y="31909"/>
                    <a:pt x="31909" y="26194"/>
                    <a:pt x="31909" y="19526"/>
                  </a:cubicBezTo>
                  <a:cubicBezTo>
                    <a:pt x="31909" y="12859"/>
                    <a:pt x="26194" y="7144"/>
                    <a:pt x="19526" y="7144"/>
                  </a:cubicBezTo>
                  <a:cubicBezTo>
                    <a:pt x="12859" y="7144"/>
                    <a:pt x="7144" y="12859"/>
                    <a:pt x="7144" y="19526"/>
                  </a:cubicBezTo>
                  <a:cubicBezTo>
                    <a:pt x="7144" y="26194"/>
                    <a:pt x="12859" y="31909"/>
                    <a:pt x="19526" y="3190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20" name="Google Shape;14020;p99"/>
            <p:cNvSpPr/>
            <p:nvPr/>
          </p:nvSpPr>
          <p:spPr>
            <a:xfrm>
              <a:off x="6279356" y="3024664"/>
              <a:ext cx="38100" cy="38100"/>
            </a:xfrm>
            <a:custGeom>
              <a:rect b="b" l="l" r="r" t="t"/>
              <a:pathLst>
                <a:path extrusionOk="0" h="38100" w="38100">
                  <a:moveTo>
                    <a:pt x="21431" y="35719"/>
                  </a:moveTo>
                  <a:cubicBezTo>
                    <a:pt x="29051" y="35719"/>
                    <a:pt x="35719" y="29051"/>
                    <a:pt x="35719" y="21431"/>
                  </a:cubicBezTo>
                  <a:cubicBezTo>
                    <a:pt x="35719" y="13811"/>
                    <a:pt x="29051" y="7144"/>
                    <a:pt x="21431" y="7144"/>
                  </a:cubicBezTo>
                  <a:cubicBezTo>
                    <a:pt x="13811" y="7144"/>
                    <a:pt x="7144" y="13811"/>
                    <a:pt x="7144" y="21431"/>
                  </a:cubicBezTo>
                  <a:cubicBezTo>
                    <a:pt x="7144" y="29051"/>
                    <a:pt x="12859" y="35719"/>
                    <a:pt x="21431" y="3571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21" name="Google Shape;14021;p99"/>
            <p:cNvSpPr/>
            <p:nvPr/>
          </p:nvSpPr>
          <p:spPr>
            <a:xfrm>
              <a:off x="5935504" y="2767489"/>
              <a:ext cx="57150" cy="57150"/>
            </a:xfrm>
            <a:custGeom>
              <a:rect b="b" l="l" r="r" t="t"/>
              <a:pathLst>
                <a:path extrusionOk="0" h="57150" w="57150">
                  <a:moveTo>
                    <a:pt x="29051" y="50959"/>
                  </a:moveTo>
                  <a:cubicBezTo>
                    <a:pt x="40481" y="50959"/>
                    <a:pt x="50959" y="41434"/>
                    <a:pt x="50959" y="29051"/>
                  </a:cubicBezTo>
                  <a:cubicBezTo>
                    <a:pt x="50959" y="16669"/>
                    <a:pt x="41434" y="7144"/>
                    <a:pt x="29051" y="7144"/>
                  </a:cubicBezTo>
                  <a:cubicBezTo>
                    <a:pt x="17621" y="7144"/>
                    <a:pt x="7144" y="16669"/>
                    <a:pt x="7144" y="29051"/>
                  </a:cubicBezTo>
                  <a:cubicBezTo>
                    <a:pt x="7144" y="41434"/>
                    <a:pt x="17621" y="50959"/>
                    <a:pt x="29051"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22" name="Google Shape;14022;p99"/>
            <p:cNvSpPr/>
            <p:nvPr/>
          </p:nvSpPr>
          <p:spPr>
            <a:xfrm>
              <a:off x="5359241" y="3210401"/>
              <a:ext cx="95250" cy="95250"/>
            </a:xfrm>
            <a:custGeom>
              <a:rect b="b" l="l" r="r" t="t"/>
              <a:pathLst>
                <a:path extrusionOk="0" h="95250" w="95250">
                  <a:moveTo>
                    <a:pt x="49054" y="90964"/>
                  </a:moveTo>
                  <a:cubicBezTo>
                    <a:pt x="71914" y="90964"/>
                    <a:pt x="90964" y="71914"/>
                    <a:pt x="90964" y="49054"/>
                  </a:cubicBezTo>
                  <a:cubicBezTo>
                    <a:pt x="90964" y="26194"/>
                    <a:pt x="71914" y="7144"/>
                    <a:pt x="49054" y="7144"/>
                  </a:cubicBezTo>
                  <a:cubicBezTo>
                    <a:pt x="26194" y="7144"/>
                    <a:pt x="7144" y="26194"/>
                    <a:pt x="7144" y="49054"/>
                  </a:cubicBezTo>
                  <a:cubicBezTo>
                    <a:pt x="7144" y="72866"/>
                    <a:pt x="25241" y="90964"/>
                    <a:pt x="49054" y="909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23" name="Google Shape;14023;p99"/>
            <p:cNvSpPr/>
            <p:nvPr/>
          </p:nvSpPr>
          <p:spPr>
            <a:xfrm>
              <a:off x="6099187" y="3747611"/>
              <a:ext cx="28575" cy="28575"/>
            </a:xfrm>
            <a:custGeom>
              <a:rect b="b" l="l" r="r" t="t"/>
              <a:pathLst>
                <a:path extrusionOk="0" h="28575" w="28575">
                  <a:moveTo>
                    <a:pt x="14911" y="22384"/>
                  </a:moveTo>
                  <a:cubicBezTo>
                    <a:pt x="18721" y="22384"/>
                    <a:pt x="22531" y="18574"/>
                    <a:pt x="22531" y="14764"/>
                  </a:cubicBezTo>
                  <a:cubicBezTo>
                    <a:pt x="22531" y="10954"/>
                    <a:pt x="18721" y="7144"/>
                    <a:pt x="14911" y="7144"/>
                  </a:cubicBezTo>
                  <a:cubicBezTo>
                    <a:pt x="10148" y="7144"/>
                    <a:pt x="7291" y="10954"/>
                    <a:pt x="7291" y="14764"/>
                  </a:cubicBezTo>
                  <a:cubicBezTo>
                    <a:pt x="6338" y="18574"/>
                    <a:pt x="10148" y="22384"/>
                    <a:pt x="14911"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24" name="Google Shape;14024;p99"/>
            <p:cNvSpPr/>
            <p:nvPr/>
          </p:nvSpPr>
          <p:spPr>
            <a:xfrm>
              <a:off x="5931694" y="3081814"/>
              <a:ext cx="19050" cy="19050"/>
            </a:xfrm>
            <a:custGeom>
              <a:rect b="b" l="l" r="r" t="t"/>
              <a:pathLst>
                <a:path extrusionOk="0" h="19050" w="19050">
                  <a:moveTo>
                    <a:pt x="13811" y="7144"/>
                  </a:moveTo>
                  <a:cubicBezTo>
                    <a:pt x="10001" y="7144"/>
                    <a:pt x="7144" y="10001"/>
                    <a:pt x="7144" y="13811"/>
                  </a:cubicBezTo>
                  <a:cubicBezTo>
                    <a:pt x="7144" y="17621"/>
                    <a:pt x="10001" y="20479"/>
                    <a:pt x="13811" y="20479"/>
                  </a:cubicBezTo>
                  <a:cubicBezTo>
                    <a:pt x="17621" y="20479"/>
                    <a:pt x="20479" y="17621"/>
                    <a:pt x="20479" y="13811"/>
                  </a:cubicBezTo>
                  <a:cubicBezTo>
                    <a:pt x="19526" y="10001"/>
                    <a:pt x="16669" y="7144"/>
                    <a:pt x="1381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25" name="Google Shape;14025;p99"/>
            <p:cNvSpPr/>
            <p:nvPr/>
          </p:nvSpPr>
          <p:spPr>
            <a:xfrm>
              <a:off x="5689759" y="3202634"/>
              <a:ext cx="28575" cy="28575"/>
            </a:xfrm>
            <a:custGeom>
              <a:rect b="b" l="l" r="r" t="t"/>
              <a:pathLst>
                <a:path extrusionOk="0" h="28575" w="28575">
                  <a:moveTo>
                    <a:pt x="7144" y="14911"/>
                  </a:moveTo>
                  <a:cubicBezTo>
                    <a:pt x="7144" y="19673"/>
                    <a:pt x="10954" y="22531"/>
                    <a:pt x="14764" y="22531"/>
                  </a:cubicBezTo>
                  <a:cubicBezTo>
                    <a:pt x="19526" y="22531"/>
                    <a:pt x="22384" y="18721"/>
                    <a:pt x="22384" y="14911"/>
                  </a:cubicBezTo>
                  <a:cubicBezTo>
                    <a:pt x="22384" y="11101"/>
                    <a:pt x="18574" y="7291"/>
                    <a:pt x="14764" y="7291"/>
                  </a:cubicBezTo>
                  <a:cubicBezTo>
                    <a:pt x="10954" y="6338"/>
                    <a:pt x="7144" y="10148"/>
                    <a:pt x="7144" y="149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26" name="Google Shape;14026;p99"/>
            <p:cNvSpPr/>
            <p:nvPr/>
          </p:nvSpPr>
          <p:spPr>
            <a:xfrm>
              <a:off x="5458301" y="3294221"/>
              <a:ext cx="28575" cy="28575"/>
            </a:xfrm>
            <a:custGeom>
              <a:rect b="b" l="l" r="r" t="t"/>
              <a:pathLst>
                <a:path extrusionOk="0" h="28575" w="28575">
                  <a:moveTo>
                    <a:pt x="16669" y="26194"/>
                  </a:moveTo>
                  <a:cubicBezTo>
                    <a:pt x="22384" y="26194"/>
                    <a:pt x="26194" y="21431"/>
                    <a:pt x="26194" y="16669"/>
                  </a:cubicBezTo>
                  <a:cubicBezTo>
                    <a:pt x="26194" y="11906"/>
                    <a:pt x="21431" y="7144"/>
                    <a:pt x="16669" y="7144"/>
                  </a:cubicBezTo>
                  <a:cubicBezTo>
                    <a:pt x="11906" y="7144"/>
                    <a:pt x="7144" y="11906"/>
                    <a:pt x="7144" y="16669"/>
                  </a:cubicBezTo>
                  <a:cubicBezTo>
                    <a:pt x="7144" y="21431"/>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27" name="Google Shape;14027;p99"/>
            <p:cNvSpPr/>
            <p:nvPr/>
          </p:nvSpPr>
          <p:spPr>
            <a:xfrm>
              <a:off x="5470684" y="3204686"/>
              <a:ext cx="19050" cy="19050"/>
            </a:xfrm>
            <a:custGeom>
              <a:rect b="b" l="l" r="r" t="t"/>
              <a:pathLst>
                <a:path extrusionOk="0" h="19050" w="19050">
                  <a:moveTo>
                    <a:pt x="13811" y="20479"/>
                  </a:moveTo>
                  <a:cubicBezTo>
                    <a:pt x="17621" y="20479"/>
                    <a:pt x="20479" y="17621"/>
                    <a:pt x="20479" y="13811"/>
                  </a:cubicBezTo>
                  <a:cubicBezTo>
                    <a:pt x="20479" y="10001"/>
                    <a:pt x="17621" y="7144"/>
                    <a:pt x="13811" y="7144"/>
                  </a:cubicBezTo>
                  <a:cubicBezTo>
                    <a:pt x="10001" y="7144"/>
                    <a:pt x="7144" y="10001"/>
                    <a:pt x="7144" y="13811"/>
                  </a:cubicBezTo>
                  <a:cubicBezTo>
                    <a:pt x="7144" y="17621"/>
                    <a:pt x="10001" y="20479"/>
                    <a:pt x="13811"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28" name="Google Shape;14028;p99"/>
            <p:cNvSpPr/>
            <p:nvPr/>
          </p:nvSpPr>
          <p:spPr>
            <a:xfrm>
              <a:off x="5970746" y="3748564"/>
              <a:ext cx="57150" cy="57150"/>
            </a:xfrm>
            <a:custGeom>
              <a:rect b="b" l="l" r="r" t="t"/>
              <a:pathLst>
                <a:path extrusionOk="0" h="57150" w="57150">
                  <a:moveTo>
                    <a:pt x="29051" y="53816"/>
                  </a:moveTo>
                  <a:cubicBezTo>
                    <a:pt x="40481" y="53816"/>
                    <a:pt x="49054" y="45244"/>
                    <a:pt x="50959" y="34766"/>
                  </a:cubicBezTo>
                  <a:cubicBezTo>
                    <a:pt x="53816" y="31909"/>
                    <a:pt x="55721" y="28099"/>
                    <a:pt x="55721" y="23336"/>
                  </a:cubicBezTo>
                  <a:cubicBezTo>
                    <a:pt x="55721" y="14764"/>
                    <a:pt x="48101" y="7144"/>
                    <a:pt x="39529" y="7144"/>
                  </a:cubicBezTo>
                  <a:cubicBezTo>
                    <a:pt x="35719" y="7144"/>
                    <a:pt x="32861" y="8096"/>
                    <a:pt x="30004" y="10001"/>
                  </a:cubicBezTo>
                  <a:cubicBezTo>
                    <a:pt x="30004" y="10001"/>
                    <a:pt x="29051" y="10001"/>
                    <a:pt x="29051" y="10001"/>
                  </a:cubicBezTo>
                  <a:cubicBezTo>
                    <a:pt x="16669" y="10001"/>
                    <a:pt x="7144" y="19526"/>
                    <a:pt x="7144" y="31909"/>
                  </a:cubicBezTo>
                  <a:cubicBezTo>
                    <a:pt x="7144" y="44291"/>
                    <a:pt x="17621" y="53816"/>
                    <a:pt x="29051" y="538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29" name="Google Shape;14029;p99"/>
            <p:cNvSpPr/>
            <p:nvPr/>
          </p:nvSpPr>
          <p:spPr>
            <a:xfrm>
              <a:off x="5732621" y="3876199"/>
              <a:ext cx="180975" cy="114300"/>
            </a:xfrm>
            <a:custGeom>
              <a:rect b="b" l="l" r="r" t="t"/>
              <a:pathLst>
                <a:path extrusionOk="0" h="114300" w="180975">
                  <a:moveTo>
                    <a:pt x="15716" y="79534"/>
                  </a:moveTo>
                  <a:cubicBezTo>
                    <a:pt x="10954" y="82391"/>
                    <a:pt x="7144" y="88106"/>
                    <a:pt x="7144" y="93821"/>
                  </a:cubicBezTo>
                  <a:cubicBezTo>
                    <a:pt x="7144" y="103346"/>
                    <a:pt x="14764" y="110014"/>
                    <a:pt x="23336" y="110014"/>
                  </a:cubicBezTo>
                  <a:cubicBezTo>
                    <a:pt x="25241" y="110014"/>
                    <a:pt x="27146" y="110014"/>
                    <a:pt x="29051" y="109061"/>
                  </a:cubicBezTo>
                  <a:cubicBezTo>
                    <a:pt x="34766" y="112871"/>
                    <a:pt x="41434" y="115729"/>
                    <a:pt x="49054" y="115729"/>
                  </a:cubicBezTo>
                  <a:cubicBezTo>
                    <a:pt x="67151" y="115729"/>
                    <a:pt x="82391" y="100489"/>
                    <a:pt x="82391" y="82391"/>
                  </a:cubicBezTo>
                  <a:cubicBezTo>
                    <a:pt x="82391" y="76676"/>
                    <a:pt x="80486" y="70961"/>
                    <a:pt x="77629" y="66199"/>
                  </a:cubicBezTo>
                  <a:cubicBezTo>
                    <a:pt x="78581" y="66199"/>
                    <a:pt x="79534" y="65246"/>
                    <a:pt x="81439" y="65246"/>
                  </a:cubicBezTo>
                  <a:cubicBezTo>
                    <a:pt x="84296" y="84296"/>
                    <a:pt x="100489" y="98584"/>
                    <a:pt x="119539" y="98584"/>
                  </a:cubicBezTo>
                  <a:cubicBezTo>
                    <a:pt x="135731" y="98584"/>
                    <a:pt x="150019" y="88106"/>
                    <a:pt x="155734" y="73819"/>
                  </a:cubicBezTo>
                  <a:cubicBezTo>
                    <a:pt x="157639" y="73819"/>
                    <a:pt x="158591" y="72866"/>
                    <a:pt x="159544" y="72866"/>
                  </a:cubicBezTo>
                  <a:cubicBezTo>
                    <a:pt x="161449" y="75724"/>
                    <a:pt x="164306" y="77629"/>
                    <a:pt x="168116" y="77629"/>
                  </a:cubicBezTo>
                  <a:cubicBezTo>
                    <a:pt x="173831" y="77629"/>
                    <a:pt x="178594" y="72866"/>
                    <a:pt x="178594" y="67151"/>
                  </a:cubicBezTo>
                  <a:cubicBezTo>
                    <a:pt x="178594" y="63341"/>
                    <a:pt x="176689" y="59531"/>
                    <a:pt x="172879" y="58579"/>
                  </a:cubicBezTo>
                  <a:cubicBezTo>
                    <a:pt x="176689" y="56674"/>
                    <a:pt x="179546" y="52864"/>
                    <a:pt x="179546" y="48101"/>
                  </a:cubicBezTo>
                  <a:cubicBezTo>
                    <a:pt x="179546" y="42386"/>
                    <a:pt x="174784" y="37624"/>
                    <a:pt x="169069" y="36671"/>
                  </a:cubicBezTo>
                  <a:cubicBezTo>
                    <a:pt x="165259" y="31909"/>
                    <a:pt x="160496" y="28099"/>
                    <a:pt x="153829" y="27146"/>
                  </a:cubicBezTo>
                  <a:cubicBezTo>
                    <a:pt x="154781" y="26194"/>
                    <a:pt x="154781" y="25241"/>
                    <a:pt x="154781" y="24289"/>
                  </a:cubicBezTo>
                  <a:cubicBezTo>
                    <a:pt x="154781" y="20479"/>
                    <a:pt x="151924" y="17621"/>
                    <a:pt x="148114" y="17621"/>
                  </a:cubicBezTo>
                  <a:cubicBezTo>
                    <a:pt x="144304" y="17621"/>
                    <a:pt x="141446" y="20479"/>
                    <a:pt x="141446" y="24289"/>
                  </a:cubicBezTo>
                  <a:cubicBezTo>
                    <a:pt x="141446" y="26194"/>
                    <a:pt x="142399" y="27146"/>
                    <a:pt x="142399" y="28099"/>
                  </a:cubicBezTo>
                  <a:cubicBezTo>
                    <a:pt x="141446" y="28099"/>
                    <a:pt x="141446" y="28099"/>
                    <a:pt x="140494" y="29051"/>
                  </a:cubicBezTo>
                  <a:cubicBezTo>
                    <a:pt x="135731" y="26194"/>
                    <a:pt x="130969" y="23336"/>
                    <a:pt x="125254" y="22384"/>
                  </a:cubicBezTo>
                  <a:cubicBezTo>
                    <a:pt x="122396" y="17621"/>
                    <a:pt x="116681" y="14764"/>
                    <a:pt x="110966" y="14764"/>
                  </a:cubicBezTo>
                  <a:cubicBezTo>
                    <a:pt x="104299" y="14764"/>
                    <a:pt x="98584" y="18574"/>
                    <a:pt x="95726" y="24289"/>
                  </a:cubicBezTo>
                  <a:cubicBezTo>
                    <a:pt x="90964" y="14764"/>
                    <a:pt x="80486" y="7144"/>
                    <a:pt x="69056" y="7144"/>
                  </a:cubicBezTo>
                  <a:cubicBezTo>
                    <a:pt x="52864" y="7144"/>
                    <a:pt x="38576" y="20479"/>
                    <a:pt x="38576" y="37624"/>
                  </a:cubicBezTo>
                  <a:cubicBezTo>
                    <a:pt x="38576" y="42386"/>
                    <a:pt x="39529" y="46196"/>
                    <a:pt x="41434" y="50959"/>
                  </a:cubicBezTo>
                  <a:cubicBezTo>
                    <a:pt x="28099" y="52864"/>
                    <a:pt x="16669" y="64294"/>
                    <a:pt x="15716" y="7953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30" name="Google Shape;14030;p99"/>
            <p:cNvSpPr/>
            <p:nvPr/>
          </p:nvSpPr>
          <p:spPr>
            <a:xfrm>
              <a:off x="5716429" y="4020026"/>
              <a:ext cx="28575" cy="28575"/>
            </a:xfrm>
            <a:custGeom>
              <a:rect b="b" l="l" r="r" t="t"/>
              <a:pathLst>
                <a:path extrusionOk="0" h="28575" w="28575">
                  <a:moveTo>
                    <a:pt x="24289" y="15716"/>
                  </a:moveTo>
                  <a:cubicBezTo>
                    <a:pt x="24289" y="10954"/>
                    <a:pt x="20479" y="7144"/>
                    <a:pt x="15716" y="7144"/>
                  </a:cubicBezTo>
                  <a:cubicBezTo>
                    <a:pt x="10954" y="7144"/>
                    <a:pt x="7144" y="10954"/>
                    <a:pt x="7144" y="15716"/>
                  </a:cubicBezTo>
                  <a:cubicBezTo>
                    <a:pt x="7144" y="20479"/>
                    <a:pt x="10954" y="24289"/>
                    <a:pt x="15716" y="24289"/>
                  </a:cubicBezTo>
                  <a:cubicBezTo>
                    <a:pt x="20479" y="23336"/>
                    <a:pt x="24289" y="19526"/>
                    <a:pt x="24289"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31" name="Google Shape;14031;p99"/>
            <p:cNvSpPr/>
            <p:nvPr/>
          </p:nvSpPr>
          <p:spPr>
            <a:xfrm>
              <a:off x="6147911" y="2889318"/>
              <a:ext cx="66675" cy="57150"/>
            </a:xfrm>
            <a:custGeom>
              <a:rect b="b" l="l" r="r" t="t"/>
              <a:pathLst>
                <a:path extrusionOk="0" h="57150" w="66675">
                  <a:moveTo>
                    <a:pt x="7144" y="21522"/>
                  </a:moveTo>
                  <a:cubicBezTo>
                    <a:pt x="7144" y="28189"/>
                    <a:pt x="10954" y="32952"/>
                    <a:pt x="15716" y="35809"/>
                  </a:cubicBezTo>
                  <a:cubicBezTo>
                    <a:pt x="16669" y="48192"/>
                    <a:pt x="27146" y="58670"/>
                    <a:pt x="39529" y="58670"/>
                  </a:cubicBezTo>
                  <a:cubicBezTo>
                    <a:pt x="52864" y="58670"/>
                    <a:pt x="63341" y="48192"/>
                    <a:pt x="63341" y="34857"/>
                  </a:cubicBezTo>
                  <a:cubicBezTo>
                    <a:pt x="63341" y="21522"/>
                    <a:pt x="52864" y="11045"/>
                    <a:pt x="39529" y="11045"/>
                  </a:cubicBezTo>
                  <a:cubicBezTo>
                    <a:pt x="37624" y="11045"/>
                    <a:pt x="35719" y="11045"/>
                    <a:pt x="33814" y="11997"/>
                  </a:cubicBezTo>
                  <a:cubicBezTo>
                    <a:pt x="30956" y="9139"/>
                    <a:pt x="27146" y="7234"/>
                    <a:pt x="22384" y="7234"/>
                  </a:cubicBezTo>
                  <a:cubicBezTo>
                    <a:pt x="14764" y="6282"/>
                    <a:pt x="7144" y="12950"/>
                    <a:pt x="7144" y="2152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32" name="Google Shape;14032;p99"/>
            <p:cNvSpPr/>
            <p:nvPr/>
          </p:nvSpPr>
          <p:spPr>
            <a:xfrm>
              <a:off x="5862161" y="3860959"/>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20479"/>
                    <a:pt x="20479" y="17621"/>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33" name="Google Shape;14033;p99"/>
            <p:cNvSpPr/>
            <p:nvPr/>
          </p:nvSpPr>
          <p:spPr>
            <a:xfrm>
              <a:off x="5269706" y="3384709"/>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5719" y="13811"/>
                    <a:pt x="29051"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34" name="Google Shape;14034;p99"/>
            <p:cNvSpPr/>
            <p:nvPr/>
          </p:nvSpPr>
          <p:spPr>
            <a:xfrm>
              <a:off x="5923121" y="3529489"/>
              <a:ext cx="28575" cy="28575"/>
            </a:xfrm>
            <a:custGeom>
              <a:rect b="b" l="l" r="r" t="t"/>
              <a:pathLst>
                <a:path extrusionOk="0" h="28575" w="28575">
                  <a:moveTo>
                    <a:pt x="17621" y="28099"/>
                  </a:moveTo>
                  <a:cubicBezTo>
                    <a:pt x="23336" y="28099"/>
                    <a:pt x="28099" y="23336"/>
                    <a:pt x="28099" y="17621"/>
                  </a:cubicBezTo>
                  <a:cubicBezTo>
                    <a:pt x="28099" y="11906"/>
                    <a:pt x="23336" y="7144"/>
                    <a:pt x="17621" y="7144"/>
                  </a:cubicBezTo>
                  <a:cubicBezTo>
                    <a:pt x="11906" y="7144"/>
                    <a:pt x="7144" y="11906"/>
                    <a:pt x="7144" y="17621"/>
                  </a:cubicBezTo>
                  <a:cubicBezTo>
                    <a:pt x="7144" y="23336"/>
                    <a:pt x="11906" y="28099"/>
                    <a:pt x="17621" y="2809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35" name="Google Shape;14035;p99"/>
            <p:cNvSpPr/>
            <p:nvPr/>
          </p:nvSpPr>
          <p:spPr>
            <a:xfrm>
              <a:off x="6133624" y="2769394"/>
              <a:ext cx="38100" cy="38100"/>
            </a:xfrm>
            <a:custGeom>
              <a:rect b="b" l="l" r="r" t="t"/>
              <a:pathLst>
                <a:path extrusionOk="0" h="38100" w="38100">
                  <a:moveTo>
                    <a:pt x="33814" y="20479"/>
                  </a:moveTo>
                  <a:cubicBezTo>
                    <a:pt x="33814" y="12859"/>
                    <a:pt x="28099" y="7144"/>
                    <a:pt x="20479" y="7144"/>
                  </a:cubicBezTo>
                  <a:cubicBezTo>
                    <a:pt x="12859" y="7144"/>
                    <a:pt x="7144" y="12859"/>
                    <a:pt x="7144" y="20479"/>
                  </a:cubicBezTo>
                  <a:cubicBezTo>
                    <a:pt x="7144" y="28099"/>
                    <a:pt x="12859" y="33814"/>
                    <a:pt x="20479" y="33814"/>
                  </a:cubicBezTo>
                  <a:cubicBezTo>
                    <a:pt x="28099" y="33814"/>
                    <a:pt x="33814" y="27146"/>
                    <a:pt x="3381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36" name="Google Shape;14036;p99"/>
            <p:cNvSpPr/>
            <p:nvPr/>
          </p:nvSpPr>
          <p:spPr>
            <a:xfrm>
              <a:off x="5578316" y="3253264"/>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37" name="Google Shape;14037;p99"/>
            <p:cNvSpPr/>
            <p:nvPr/>
          </p:nvSpPr>
          <p:spPr>
            <a:xfrm>
              <a:off x="5571649" y="3619024"/>
              <a:ext cx="28575" cy="28575"/>
            </a:xfrm>
            <a:custGeom>
              <a:rect b="b" l="l" r="r" t="t"/>
              <a:pathLst>
                <a:path extrusionOk="0" h="28575" w="28575">
                  <a:moveTo>
                    <a:pt x="22384" y="14764"/>
                  </a:moveTo>
                  <a:cubicBezTo>
                    <a:pt x="22384" y="10954"/>
                    <a:pt x="19526" y="7144"/>
                    <a:pt x="14764" y="7144"/>
                  </a:cubicBezTo>
                  <a:cubicBezTo>
                    <a:pt x="10954" y="7144"/>
                    <a:pt x="7144" y="10001"/>
                    <a:pt x="7144" y="14764"/>
                  </a:cubicBezTo>
                  <a:cubicBezTo>
                    <a:pt x="7144" y="18574"/>
                    <a:pt x="10001" y="22384"/>
                    <a:pt x="14764" y="22384"/>
                  </a:cubicBezTo>
                  <a:cubicBezTo>
                    <a:pt x="19526" y="21431"/>
                    <a:pt x="22384" y="18574"/>
                    <a:pt x="2238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38" name="Google Shape;14038;p99"/>
            <p:cNvSpPr/>
            <p:nvPr/>
          </p:nvSpPr>
          <p:spPr>
            <a:xfrm>
              <a:off x="5941219" y="4137184"/>
              <a:ext cx="28575" cy="28575"/>
            </a:xfrm>
            <a:custGeom>
              <a:rect b="b" l="l" r="r" t="t"/>
              <a:pathLst>
                <a:path extrusionOk="0" h="28575" w="28575">
                  <a:moveTo>
                    <a:pt x="16669" y="7144"/>
                  </a:moveTo>
                  <a:cubicBezTo>
                    <a:pt x="10954" y="7144"/>
                    <a:pt x="7144" y="11906"/>
                    <a:pt x="7144" y="16669"/>
                  </a:cubicBezTo>
                  <a:cubicBezTo>
                    <a:pt x="7144" y="21431"/>
                    <a:pt x="11906" y="26194"/>
                    <a:pt x="16669" y="26194"/>
                  </a:cubicBezTo>
                  <a:cubicBezTo>
                    <a:pt x="22384" y="26194"/>
                    <a:pt x="26194" y="21431"/>
                    <a:pt x="26194" y="16669"/>
                  </a:cubicBezTo>
                  <a:cubicBezTo>
                    <a:pt x="26194" y="11906"/>
                    <a:pt x="22384"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39" name="Google Shape;14039;p99"/>
            <p:cNvSpPr/>
            <p:nvPr/>
          </p:nvSpPr>
          <p:spPr>
            <a:xfrm>
              <a:off x="6075521" y="3037999"/>
              <a:ext cx="38100" cy="38100"/>
            </a:xfrm>
            <a:custGeom>
              <a:rect b="b" l="l" r="r" t="t"/>
              <a:pathLst>
                <a:path extrusionOk="0" h="38100" w="38100">
                  <a:moveTo>
                    <a:pt x="7144" y="20479"/>
                  </a:moveTo>
                  <a:cubicBezTo>
                    <a:pt x="7144" y="28099"/>
                    <a:pt x="12859" y="33814"/>
                    <a:pt x="20479" y="33814"/>
                  </a:cubicBezTo>
                  <a:cubicBezTo>
                    <a:pt x="28099" y="33814"/>
                    <a:pt x="33814" y="28099"/>
                    <a:pt x="33814" y="20479"/>
                  </a:cubicBezTo>
                  <a:cubicBezTo>
                    <a:pt x="33814" y="12859"/>
                    <a:pt x="28099" y="7144"/>
                    <a:pt x="20479" y="7144"/>
                  </a:cubicBezTo>
                  <a:cubicBezTo>
                    <a:pt x="13811" y="7144"/>
                    <a:pt x="7144" y="13811"/>
                    <a:pt x="7144" y="204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40" name="Google Shape;14040;p99"/>
            <p:cNvSpPr/>
            <p:nvPr/>
          </p:nvSpPr>
          <p:spPr>
            <a:xfrm>
              <a:off x="5909786" y="3152299"/>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41" name="Google Shape;14041;p99"/>
            <p:cNvSpPr/>
            <p:nvPr/>
          </p:nvSpPr>
          <p:spPr>
            <a:xfrm>
              <a:off x="5516404" y="3698081"/>
              <a:ext cx="28575" cy="28575"/>
            </a:xfrm>
            <a:custGeom>
              <a:rect b="b" l="l" r="r" t="t"/>
              <a:pathLst>
                <a:path extrusionOk="0" h="28575" w="28575">
                  <a:moveTo>
                    <a:pt x="15716" y="7144"/>
                  </a:moveTo>
                  <a:cubicBezTo>
                    <a:pt x="10954" y="7144"/>
                    <a:pt x="7144" y="10954"/>
                    <a:pt x="7144" y="15716"/>
                  </a:cubicBezTo>
                  <a:cubicBezTo>
                    <a:pt x="7144" y="20479"/>
                    <a:pt x="10954" y="24289"/>
                    <a:pt x="15716" y="24289"/>
                  </a:cubicBezTo>
                  <a:cubicBezTo>
                    <a:pt x="20479" y="24289"/>
                    <a:pt x="24289" y="20479"/>
                    <a:pt x="24289" y="15716"/>
                  </a:cubicBezTo>
                  <a:cubicBezTo>
                    <a:pt x="24289" y="10001"/>
                    <a:pt x="20479" y="7144"/>
                    <a:pt x="15716"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42" name="Google Shape;14042;p99"/>
            <p:cNvSpPr/>
            <p:nvPr/>
          </p:nvSpPr>
          <p:spPr>
            <a:xfrm>
              <a:off x="5679281" y="3343751"/>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43" name="Google Shape;14043;p99"/>
            <p:cNvSpPr/>
            <p:nvPr/>
          </p:nvSpPr>
          <p:spPr>
            <a:xfrm>
              <a:off x="5951696" y="3265646"/>
              <a:ext cx="28575" cy="28575"/>
            </a:xfrm>
            <a:custGeom>
              <a:rect b="b" l="l" r="r" t="t"/>
              <a:pathLst>
                <a:path extrusionOk="0" h="28575" w="28575">
                  <a:moveTo>
                    <a:pt x="30004" y="18574"/>
                  </a:moveTo>
                  <a:cubicBezTo>
                    <a:pt x="30004" y="12859"/>
                    <a:pt x="25241" y="7144"/>
                    <a:pt x="18574" y="7144"/>
                  </a:cubicBezTo>
                  <a:cubicBezTo>
                    <a:pt x="12859" y="7144"/>
                    <a:pt x="7144" y="11906"/>
                    <a:pt x="7144" y="18574"/>
                  </a:cubicBezTo>
                  <a:cubicBezTo>
                    <a:pt x="7144" y="24289"/>
                    <a:pt x="11906" y="30004"/>
                    <a:pt x="18574" y="30004"/>
                  </a:cubicBezTo>
                  <a:cubicBezTo>
                    <a:pt x="25241" y="30004"/>
                    <a:pt x="30004" y="25241"/>
                    <a:pt x="30004" y="185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44" name="Google Shape;14044;p99"/>
            <p:cNvSpPr/>
            <p:nvPr/>
          </p:nvSpPr>
          <p:spPr>
            <a:xfrm>
              <a:off x="5435441" y="3113246"/>
              <a:ext cx="28575" cy="28575"/>
            </a:xfrm>
            <a:custGeom>
              <a:rect b="b" l="l" r="r" t="t"/>
              <a:pathLst>
                <a:path extrusionOk="0" h="28575" w="28575">
                  <a:moveTo>
                    <a:pt x="18574" y="30004"/>
                  </a:moveTo>
                  <a:cubicBezTo>
                    <a:pt x="24289" y="30004"/>
                    <a:pt x="30004" y="25241"/>
                    <a:pt x="30004" y="18574"/>
                  </a:cubicBezTo>
                  <a:cubicBezTo>
                    <a:pt x="30004" y="12859"/>
                    <a:pt x="25241" y="7144"/>
                    <a:pt x="18574" y="7144"/>
                  </a:cubicBezTo>
                  <a:cubicBezTo>
                    <a:pt x="12859" y="7144"/>
                    <a:pt x="7144" y="11906"/>
                    <a:pt x="7144" y="18574"/>
                  </a:cubicBezTo>
                  <a:cubicBezTo>
                    <a:pt x="8096" y="25241"/>
                    <a:pt x="12859" y="30004"/>
                    <a:pt x="18574"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45" name="Google Shape;14045;p99"/>
            <p:cNvSpPr/>
            <p:nvPr/>
          </p:nvSpPr>
          <p:spPr>
            <a:xfrm>
              <a:off x="6027896" y="3622834"/>
              <a:ext cx="28575" cy="28575"/>
            </a:xfrm>
            <a:custGeom>
              <a:rect b="b" l="l" r="r" t="t"/>
              <a:pathLst>
                <a:path extrusionOk="0" h="28575" w="28575">
                  <a:moveTo>
                    <a:pt x="16669" y="7144"/>
                  </a:moveTo>
                  <a:cubicBezTo>
                    <a:pt x="11906" y="7144"/>
                    <a:pt x="7144" y="10954"/>
                    <a:pt x="7144" y="16669"/>
                  </a:cubicBezTo>
                  <a:cubicBezTo>
                    <a:pt x="7144" y="22384"/>
                    <a:pt x="10954" y="26194"/>
                    <a:pt x="16669" y="26194"/>
                  </a:cubicBezTo>
                  <a:cubicBezTo>
                    <a:pt x="22384" y="26194"/>
                    <a:pt x="26194" y="22384"/>
                    <a:pt x="26194" y="16669"/>
                  </a:cubicBezTo>
                  <a:cubicBezTo>
                    <a:pt x="26194" y="10954"/>
                    <a:pt x="21431" y="7144"/>
                    <a:pt x="1666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46" name="Google Shape;14046;p99"/>
            <p:cNvSpPr/>
            <p:nvPr/>
          </p:nvSpPr>
          <p:spPr>
            <a:xfrm>
              <a:off x="5681186" y="2920841"/>
              <a:ext cx="66675" cy="66675"/>
            </a:xfrm>
            <a:custGeom>
              <a:rect b="b" l="l" r="r" t="t"/>
              <a:pathLst>
                <a:path extrusionOk="0" h="66675" w="66675">
                  <a:moveTo>
                    <a:pt x="35719" y="64294"/>
                  </a:moveTo>
                  <a:cubicBezTo>
                    <a:pt x="50959" y="64294"/>
                    <a:pt x="64294" y="51911"/>
                    <a:pt x="64294" y="35719"/>
                  </a:cubicBezTo>
                  <a:cubicBezTo>
                    <a:pt x="64294" y="19526"/>
                    <a:pt x="51911" y="7144"/>
                    <a:pt x="35719" y="7144"/>
                  </a:cubicBezTo>
                  <a:cubicBezTo>
                    <a:pt x="20479" y="7144"/>
                    <a:pt x="7144" y="19526"/>
                    <a:pt x="7144" y="35719"/>
                  </a:cubicBezTo>
                  <a:cubicBezTo>
                    <a:pt x="7144" y="51911"/>
                    <a:pt x="19526" y="64294"/>
                    <a:pt x="35719" y="642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47" name="Google Shape;14047;p99"/>
            <p:cNvSpPr/>
            <p:nvPr/>
          </p:nvSpPr>
          <p:spPr>
            <a:xfrm>
              <a:off x="6041231" y="415718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6669"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48" name="Google Shape;14048;p99"/>
            <p:cNvSpPr/>
            <p:nvPr/>
          </p:nvSpPr>
          <p:spPr>
            <a:xfrm>
              <a:off x="6189821" y="2763679"/>
              <a:ext cx="38100" cy="38100"/>
            </a:xfrm>
            <a:custGeom>
              <a:rect b="b" l="l" r="r" t="t"/>
              <a:pathLst>
                <a:path extrusionOk="0" h="38100" w="38100">
                  <a:moveTo>
                    <a:pt x="31909" y="19526"/>
                  </a:moveTo>
                  <a:cubicBezTo>
                    <a:pt x="31909" y="12859"/>
                    <a:pt x="26194" y="7144"/>
                    <a:pt x="19526" y="7144"/>
                  </a:cubicBezTo>
                  <a:cubicBezTo>
                    <a:pt x="12859" y="7144"/>
                    <a:pt x="7144" y="12859"/>
                    <a:pt x="7144" y="19526"/>
                  </a:cubicBezTo>
                  <a:cubicBezTo>
                    <a:pt x="7144" y="26194"/>
                    <a:pt x="12859" y="31909"/>
                    <a:pt x="19526" y="31909"/>
                  </a:cubicBezTo>
                  <a:cubicBezTo>
                    <a:pt x="26194" y="31909"/>
                    <a:pt x="31909" y="26194"/>
                    <a:pt x="31909" y="1952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49" name="Google Shape;14049;p99"/>
            <p:cNvSpPr/>
            <p:nvPr/>
          </p:nvSpPr>
          <p:spPr>
            <a:xfrm>
              <a:off x="5636419" y="3418046"/>
              <a:ext cx="28575" cy="28575"/>
            </a:xfrm>
            <a:custGeom>
              <a:rect b="b" l="l" r="r" t="t"/>
              <a:pathLst>
                <a:path extrusionOk="0" h="28575" w="28575">
                  <a:moveTo>
                    <a:pt x="18574" y="7144"/>
                  </a:moveTo>
                  <a:cubicBezTo>
                    <a:pt x="11906" y="7144"/>
                    <a:pt x="7144" y="11906"/>
                    <a:pt x="7144" y="18574"/>
                  </a:cubicBezTo>
                  <a:cubicBezTo>
                    <a:pt x="7144" y="25241"/>
                    <a:pt x="11906" y="30004"/>
                    <a:pt x="18574" y="30004"/>
                  </a:cubicBezTo>
                  <a:cubicBezTo>
                    <a:pt x="25241" y="30004"/>
                    <a:pt x="30004" y="25241"/>
                    <a:pt x="30004" y="18574"/>
                  </a:cubicBezTo>
                  <a:cubicBezTo>
                    <a:pt x="30004" y="11906"/>
                    <a:pt x="25241" y="7144"/>
                    <a:pt x="18574"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50" name="Google Shape;14050;p99"/>
            <p:cNvSpPr/>
            <p:nvPr/>
          </p:nvSpPr>
          <p:spPr>
            <a:xfrm>
              <a:off x="5991701" y="4151471"/>
              <a:ext cx="28575" cy="28575"/>
            </a:xfrm>
            <a:custGeom>
              <a:rect b="b" l="l" r="r" t="t"/>
              <a:pathLst>
                <a:path extrusionOk="0" h="28575" w="28575">
                  <a:moveTo>
                    <a:pt x="7144" y="14764"/>
                  </a:moveTo>
                  <a:cubicBezTo>
                    <a:pt x="7144" y="18574"/>
                    <a:pt x="10001" y="22384"/>
                    <a:pt x="14764" y="22384"/>
                  </a:cubicBezTo>
                  <a:cubicBezTo>
                    <a:pt x="19526" y="22384"/>
                    <a:pt x="22384" y="19526"/>
                    <a:pt x="22384" y="14764"/>
                  </a:cubicBezTo>
                  <a:cubicBezTo>
                    <a:pt x="22384" y="10001"/>
                    <a:pt x="19526" y="7144"/>
                    <a:pt x="14764" y="7144"/>
                  </a:cubicBezTo>
                  <a:cubicBezTo>
                    <a:pt x="10001" y="7144"/>
                    <a:pt x="7144" y="10954"/>
                    <a:pt x="7144" y="1476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51" name="Google Shape;14051;p99"/>
            <p:cNvSpPr/>
            <p:nvPr/>
          </p:nvSpPr>
          <p:spPr>
            <a:xfrm>
              <a:off x="5809774" y="4265771"/>
              <a:ext cx="19050" cy="19050"/>
            </a:xfrm>
            <a:custGeom>
              <a:rect b="b" l="l" r="r" t="t"/>
              <a:pathLst>
                <a:path extrusionOk="0" h="19050" w="19050">
                  <a:moveTo>
                    <a:pt x="7144" y="13811"/>
                  </a:moveTo>
                  <a:cubicBezTo>
                    <a:pt x="7144" y="17621"/>
                    <a:pt x="10001" y="20479"/>
                    <a:pt x="13811" y="20479"/>
                  </a:cubicBezTo>
                  <a:cubicBezTo>
                    <a:pt x="17621" y="20479"/>
                    <a:pt x="20479" y="17621"/>
                    <a:pt x="20479" y="13811"/>
                  </a:cubicBezTo>
                  <a:cubicBezTo>
                    <a:pt x="20479" y="10001"/>
                    <a:pt x="17621" y="7144"/>
                    <a:pt x="13811" y="7144"/>
                  </a:cubicBezTo>
                  <a:cubicBezTo>
                    <a:pt x="10001" y="7144"/>
                    <a:pt x="7144" y="10001"/>
                    <a:pt x="7144"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52" name="Google Shape;14052;p99"/>
            <p:cNvSpPr/>
            <p:nvPr/>
          </p:nvSpPr>
          <p:spPr>
            <a:xfrm>
              <a:off x="5965984" y="3198971"/>
              <a:ext cx="19050" cy="19050"/>
            </a:xfrm>
            <a:custGeom>
              <a:rect b="b" l="l" r="r" t="t"/>
              <a:pathLst>
                <a:path extrusionOk="0" h="19050" w="19050">
                  <a:moveTo>
                    <a:pt x="20479" y="13811"/>
                  </a:moveTo>
                  <a:cubicBezTo>
                    <a:pt x="20479" y="10001"/>
                    <a:pt x="17621" y="7144"/>
                    <a:pt x="13811" y="7144"/>
                  </a:cubicBezTo>
                  <a:cubicBezTo>
                    <a:pt x="10001" y="7144"/>
                    <a:pt x="7144" y="10001"/>
                    <a:pt x="7144" y="13811"/>
                  </a:cubicBezTo>
                  <a:cubicBezTo>
                    <a:pt x="7144" y="17621"/>
                    <a:pt x="10001" y="20479"/>
                    <a:pt x="13811" y="20479"/>
                  </a:cubicBezTo>
                  <a:cubicBezTo>
                    <a:pt x="17621" y="19526"/>
                    <a:pt x="20479" y="16669"/>
                    <a:pt x="20479" y="1381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53" name="Google Shape;14053;p99"/>
            <p:cNvSpPr/>
            <p:nvPr/>
          </p:nvSpPr>
          <p:spPr>
            <a:xfrm>
              <a:off x="5540216" y="3513296"/>
              <a:ext cx="38100" cy="38100"/>
            </a:xfrm>
            <a:custGeom>
              <a:rect b="b" l="l" r="r" t="t"/>
              <a:pathLst>
                <a:path extrusionOk="0" h="38100" w="38100">
                  <a:moveTo>
                    <a:pt x="35719" y="21431"/>
                  </a:moveTo>
                  <a:cubicBezTo>
                    <a:pt x="35719" y="13811"/>
                    <a:pt x="29051" y="7144"/>
                    <a:pt x="21431" y="7144"/>
                  </a:cubicBezTo>
                  <a:cubicBezTo>
                    <a:pt x="13811" y="7144"/>
                    <a:pt x="7144" y="13811"/>
                    <a:pt x="7144" y="21431"/>
                  </a:cubicBezTo>
                  <a:cubicBezTo>
                    <a:pt x="7144" y="29051"/>
                    <a:pt x="13811" y="35719"/>
                    <a:pt x="21431" y="35719"/>
                  </a:cubicBezTo>
                  <a:cubicBezTo>
                    <a:pt x="29051" y="35719"/>
                    <a:pt x="35719" y="29051"/>
                    <a:pt x="35719" y="2143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54" name="Google Shape;14054;p99"/>
            <p:cNvSpPr/>
            <p:nvPr/>
          </p:nvSpPr>
          <p:spPr>
            <a:xfrm>
              <a:off x="5640229" y="3940016"/>
              <a:ext cx="19050" cy="19050"/>
            </a:xfrm>
            <a:custGeom>
              <a:rect b="b" l="l" r="r" t="t"/>
              <a:pathLst>
                <a:path extrusionOk="0" h="19050" w="19050">
                  <a:moveTo>
                    <a:pt x="12859" y="7144"/>
                  </a:moveTo>
                  <a:cubicBezTo>
                    <a:pt x="10001" y="7144"/>
                    <a:pt x="7144" y="10001"/>
                    <a:pt x="7144" y="12859"/>
                  </a:cubicBezTo>
                  <a:cubicBezTo>
                    <a:pt x="7144" y="15716"/>
                    <a:pt x="10001" y="18574"/>
                    <a:pt x="12859" y="18574"/>
                  </a:cubicBezTo>
                  <a:cubicBezTo>
                    <a:pt x="15716" y="18574"/>
                    <a:pt x="18574" y="15716"/>
                    <a:pt x="18574" y="12859"/>
                  </a:cubicBezTo>
                  <a:cubicBezTo>
                    <a:pt x="18574" y="10001"/>
                    <a:pt x="15716" y="7144"/>
                    <a:pt x="12859"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55" name="Google Shape;14055;p99"/>
            <p:cNvSpPr/>
            <p:nvPr/>
          </p:nvSpPr>
          <p:spPr>
            <a:xfrm>
              <a:off x="5954554" y="3885724"/>
              <a:ext cx="47625" cy="38100"/>
            </a:xfrm>
            <a:custGeom>
              <a:rect b="b" l="l" r="r" t="t"/>
              <a:pathLst>
                <a:path extrusionOk="0" h="38100" w="47625">
                  <a:moveTo>
                    <a:pt x="7144" y="17621"/>
                  </a:moveTo>
                  <a:cubicBezTo>
                    <a:pt x="7144" y="21431"/>
                    <a:pt x="10001" y="25241"/>
                    <a:pt x="14764" y="25241"/>
                  </a:cubicBezTo>
                  <a:cubicBezTo>
                    <a:pt x="15716" y="25241"/>
                    <a:pt x="15716" y="25241"/>
                    <a:pt x="16669" y="25241"/>
                  </a:cubicBezTo>
                  <a:cubicBezTo>
                    <a:pt x="18574" y="30004"/>
                    <a:pt x="23336" y="33814"/>
                    <a:pt x="29051" y="33814"/>
                  </a:cubicBezTo>
                  <a:cubicBezTo>
                    <a:pt x="36671" y="33814"/>
                    <a:pt x="42386" y="28099"/>
                    <a:pt x="42386" y="20479"/>
                  </a:cubicBezTo>
                  <a:cubicBezTo>
                    <a:pt x="42386" y="12859"/>
                    <a:pt x="36671" y="7144"/>
                    <a:pt x="29051" y="7144"/>
                  </a:cubicBezTo>
                  <a:cubicBezTo>
                    <a:pt x="25241" y="7144"/>
                    <a:pt x="21431" y="9049"/>
                    <a:pt x="18574" y="11906"/>
                  </a:cubicBezTo>
                  <a:cubicBezTo>
                    <a:pt x="17621" y="10954"/>
                    <a:pt x="15716" y="10954"/>
                    <a:pt x="14764" y="10954"/>
                  </a:cubicBezTo>
                  <a:cubicBezTo>
                    <a:pt x="10954" y="10001"/>
                    <a:pt x="7144" y="13811"/>
                    <a:pt x="7144"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56" name="Google Shape;14056;p99"/>
            <p:cNvSpPr/>
            <p:nvPr/>
          </p:nvSpPr>
          <p:spPr>
            <a:xfrm>
              <a:off x="6050756" y="3398044"/>
              <a:ext cx="19050" cy="19050"/>
            </a:xfrm>
            <a:custGeom>
              <a:rect b="b" l="l" r="r" t="t"/>
              <a:pathLst>
                <a:path extrusionOk="0" h="19050" w="19050">
                  <a:moveTo>
                    <a:pt x="16669" y="11906"/>
                  </a:moveTo>
                  <a:cubicBezTo>
                    <a:pt x="16669" y="9049"/>
                    <a:pt x="14764" y="7144"/>
                    <a:pt x="11906" y="7144"/>
                  </a:cubicBezTo>
                  <a:cubicBezTo>
                    <a:pt x="9049" y="7144"/>
                    <a:pt x="7144" y="9049"/>
                    <a:pt x="7144" y="11906"/>
                  </a:cubicBezTo>
                  <a:cubicBezTo>
                    <a:pt x="7144" y="14764"/>
                    <a:pt x="9049" y="16669"/>
                    <a:pt x="11906" y="16669"/>
                  </a:cubicBezTo>
                  <a:cubicBezTo>
                    <a:pt x="14764" y="17621"/>
                    <a:pt x="16669" y="14764"/>
                    <a:pt x="16669" y="1190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57" name="Google Shape;14057;p99"/>
            <p:cNvSpPr/>
            <p:nvPr/>
          </p:nvSpPr>
          <p:spPr>
            <a:xfrm>
              <a:off x="5799296" y="4277201"/>
              <a:ext cx="142875" cy="123825"/>
            </a:xfrm>
            <a:custGeom>
              <a:rect b="b" l="l" r="r" t="t"/>
              <a:pathLst>
                <a:path extrusionOk="0" h="123825" w="142875">
                  <a:moveTo>
                    <a:pt x="109061" y="26194"/>
                  </a:moveTo>
                  <a:cubicBezTo>
                    <a:pt x="104299" y="26194"/>
                    <a:pt x="99536" y="27146"/>
                    <a:pt x="95726" y="29051"/>
                  </a:cubicBezTo>
                  <a:cubicBezTo>
                    <a:pt x="91916" y="27146"/>
                    <a:pt x="87154" y="25241"/>
                    <a:pt x="81439" y="25241"/>
                  </a:cubicBezTo>
                  <a:cubicBezTo>
                    <a:pt x="80486" y="25241"/>
                    <a:pt x="79534" y="25241"/>
                    <a:pt x="79534" y="25241"/>
                  </a:cubicBezTo>
                  <a:cubicBezTo>
                    <a:pt x="81439" y="23336"/>
                    <a:pt x="82391" y="20479"/>
                    <a:pt x="82391" y="17621"/>
                  </a:cubicBezTo>
                  <a:cubicBezTo>
                    <a:pt x="82391" y="11906"/>
                    <a:pt x="77629" y="7144"/>
                    <a:pt x="71914" y="7144"/>
                  </a:cubicBezTo>
                  <a:cubicBezTo>
                    <a:pt x="66199" y="7144"/>
                    <a:pt x="61436" y="11906"/>
                    <a:pt x="61436" y="17621"/>
                  </a:cubicBezTo>
                  <a:cubicBezTo>
                    <a:pt x="61436" y="22384"/>
                    <a:pt x="65246" y="26194"/>
                    <a:pt x="69056" y="28099"/>
                  </a:cubicBezTo>
                  <a:cubicBezTo>
                    <a:pt x="61436" y="31909"/>
                    <a:pt x="55721" y="38576"/>
                    <a:pt x="52864" y="47149"/>
                  </a:cubicBezTo>
                  <a:cubicBezTo>
                    <a:pt x="51911" y="47149"/>
                    <a:pt x="50006" y="46196"/>
                    <a:pt x="49054" y="46196"/>
                  </a:cubicBezTo>
                  <a:cubicBezTo>
                    <a:pt x="49054" y="46196"/>
                    <a:pt x="49054" y="45244"/>
                    <a:pt x="48101" y="45244"/>
                  </a:cubicBezTo>
                  <a:cubicBezTo>
                    <a:pt x="52864" y="42386"/>
                    <a:pt x="55721" y="37624"/>
                    <a:pt x="55721" y="30956"/>
                  </a:cubicBezTo>
                  <a:cubicBezTo>
                    <a:pt x="55721" y="22384"/>
                    <a:pt x="48101" y="14764"/>
                    <a:pt x="39529" y="14764"/>
                  </a:cubicBezTo>
                  <a:cubicBezTo>
                    <a:pt x="30956" y="14764"/>
                    <a:pt x="23336" y="22384"/>
                    <a:pt x="23336" y="30956"/>
                  </a:cubicBezTo>
                  <a:cubicBezTo>
                    <a:pt x="23336" y="31909"/>
                    <a:pt x="23336" y="33814"/>
                    <a:pt x="23336" y="34766"/>
                  </a:cubicBezTo>
                  <a:cubicBezTo>
                    <a:pt x="13811" y="36671"/>
                    <a:pt x="7144" y="45244"/>
                    <a:pt x="7144" y="55721"/>
                  </a:cubicBezTo>
                  <a:cubicBezTo>
                    <a:pt x="7144" y="66199"/>
                    <a:pt x="14764" y="75724"/>
                    <a:pt x="25241" y="76676"/>
                  </a:cubicBezTo>
                  <a:cubicBezTo>
                    <a:pt x="27146" y="81439"/>
                    <a:pt x="30004" y="85249"/>
                    <a:pt x="34766" y="87154"/>
                  </a:cubicBezTo>
                  <a:cubicBezTo>
                    <a:pt x="34766" y="88106"/>
                    <a:pt x="34766" y="89059"/>
                    <a:pt x="34766" y="90011"/>
                  </a:cubicBezTo>
                  <a:cubicBezTo>
                    <a:pt x="34766" y="103346"/>
                    <a:pt x="45244" y="113824"/>
                    <a:pt x="58579" y="113824"/>
                  </a:cubicBezTo>
                  <a:cubicBezTo>
                    <a:pt x="70009" y="113824"/>
                    <a:pt x="79534" y="105251"/>
                    <a:pt x="81439" y="94774"/>
                  </a:cubicBezTo>
                  <a:cubicBezTo>
                    <a:pt x="81439" y="94774"/>
                    <a:pt x="82391" y="94774"/>
                    <a:pt x="82391" y="94774"/>
                  </a:cubicBezTo>
                  <a:cubicBezTo>
                    <a:pt x="81439" y="96679"/>
                    <a:pt x="80486" y="98584"/>
                    <a:pt x="80486" y="100489"/>
                  </a:cubicBezTo>
                  <a:cubicBezTo>
                    <a:pt x="79534" y="101441"/>
                    <a:pt x="79534" y="102394"/>
                    <a:pt x="79534" y="104299"/>
                  </a:cubicBezTo>
                  <a:cubicBezTo>
                    <a:pt x="79534" y="106204"/>
                    <a:pt x="80486" y="107156"/>
                    <a:pt x="80486" y="109061"/>
                  </a:cubicBezTo>
                  <a:cubicBezTo>
                    <a:pt x="82391" y="117634"/>
                    <a:pt x="90011" y="123349"/>
                    <a:pt x="99536" y="123349"/>
                  </a:cubicBezTo>
                  <a:cubicBezTo>
                    <a:pt x="110014" y="123349"/>
                    <a:pt x="119539" y="114776"/>
                    <a:pt x="119539" y="103346"/>
                  </a:cubicBezTo>
                  <a:cubicBezTo>
                    <a:pt x="119539" y="96679"/>
                    <a:pt x="115729" y="90011"/>
                    <a:pt x="110014" y="87154"/>
                  </a:cubicBezTo>
                  <a:cubicBezTo>
                    <a:pt x="126206" y="86201"/>
                    <a:pt x="139541" y="72866"/>
                    <a:pt x="139541" y="56674"/>
                  </a:cubicBezTo>
                  <a:cubicBezTo>
                    <a:pt x="140494" y="40481"/>
                    <a:pt x="126206" y="26194"/>
                    <a:pt x="109061" y="26194"/>
                  </a:cubicBezTo>
                  <a:close/>
                  <a:moveTo>
                    <a:pt x="94774" y="85249"/>
                  </a:moveTo>
                  <a:cubicBezTo>
                    <a:pt x="94774" y="85249"/>
                    <a:pt x="94774" y="84296"/>
                    <a:pt x="94774" y="84296"/>
                  </a:cubicBezTo>
                  <a:cubicBezTo>
                    <a:pt x="95726" y="84296"/>
                    <a:pt x="95726" y="85249"/>
                    <a:pt x="96679" y="85249"/>
                  </a:cubicBezTo>
                  <a:cubicBezTo>
                    <a:pt x="95726" y="85249"/>
                    <a:pt x="95726" y="85249"/>
                    <a:pt x="94774" y="8524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58" name="Google Shape;14058;p99"/>
            <p:cNvSpPr/>
            <p:nvPr/>
          </p:nvSpPr>
          <p:spPr>
            <a:xfrm>
              <a:off x="5920160" y="3238976"/>
              <a:ext cx="28575" cy="28575"/>
            </a:xfrm>
            <a:custGeom>
              <a:rect b="b" l="l" r="r" t="t"/>
              <a:pathLst>
                <a:path extrusionOk="0" h="28575" w="28575">
                  <a:moveTo>
                    <a:pt x="18678" y="30004"/>
                  </a:moveTo>
                  <a:cubicBezTo>
                    <a:pt x="25345" y="30004"/>
                    <a:pt x="30108" y="25241"/>
                    <a:pt x="30108" y="18574"/>
                  </a:cubicBezTo>
                  <a:cubicBezTo>
                    <a:pt x="30108" y="11906"/>
                    <a:pt x="25345" y="7144"/>
                    <a:pt x="18678" y="7144"/>
                  </a:cubicBezTo>
                  <a:cubicBezTo>
                    <a:pt x="12010" y="7144"/>
                    <a:pt x="7248" y="11906"/>
                    <a:pt x="7248" y="18574"/>
                  </a:cubicBezTo>
                  <a:cubicBezTo>
                    <a:pt x="6295" y="24289"/>
                    <a:pt x="12010" y="30004"/>
                    <a:pt x="18678" y="3000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59" name="Google Shape;14059;p99"/>
            <p:cNvSpPr/>
            <p:nvPr/>
          </p:nvSpPr>
          <p:spPr>
            <a:xfrm>
              <a:off x="5753576" y="3219926"/>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6669"/>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60" name="Google Shape;14060;p99"/>
            <p:cNvSpPr/>
            <p:nvPr/>
          </p:nvSpPr>
          <p:spPr>
            <a:xfrm>
              <a:off x="6035516" y="2895124"/>
              <a:ext cx="38100" cy="38100"/>
            </a:xfrm>
            <a:custGeom>
              <a:rect b="b" l="l" r="r" t="t"/>
              <a:pathLst>
                <a:path extrusionOk="0" h="38100" w="38100">
                  <a:moveTo>
                    <a:pt x="21431" y="7144"/>
                  </a:moveTo>
                  <a:cubicBezTo>
                    <a:pt x="13811" y="7144"/>
                    <a:pt x="7144" y="13811"/>
                    <a:pt x="7144" y="21431"/>
                  </a:cubicBezTo>
                  <a:cubicBezTo>
                    <a:pt x="7144" y="29051"/>
                    <a:pt x="13811" y="35719"/>
                    <a:pt x="21431" y="35719"/>
                  </a:cubicBezTo>
                  <a:cubicBezTo>
                    <a:pt x="29051" y="35719"/>
                    <a:pt x="35719" y="29051"/>
                    <a:pt x="35719" y="21431"/>
                  </a:cubicBezTo>
                  <a:cubicBezTo>
                    <a:pt x="36671" y="13811"/>
                    <a:pt x="30004" y="7144"/>
                    <a:pt x="2143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61" name="Google Shape;14061;p99"/>
            <p:cNvSpPr/>
            <p:nvPr/>
          </p:nvSpPr>
          <p:spPr>
            <a:xfrm>
              <a:off x="5612606" y="3429476"/>
              <a:ext cx="171450" cy="190500"/>
            </a:xfrm>
            <a:custGeom>
              <a:rect b="b" l="l" r="r" t="t"/>
              <a:pathLst>
                <a:path extrusionOk="0" h="190500" w="171450">
                  <a:moveTo>
                    <a:pt x="60484" y="172879"/>
                  </a:moveTo>
                  <a:cubicBezTo>
                    <a:pt x="60484" y="181451"/>
                    <a:pt x="67151" y="188119"/>
                    <a:pt x="75724" y="188119"/>
                  </a:cubicBezTo>
                  <a:cubicBezTo>
                    <a:pt x="84296" y="188119"/>
                    <a:pt x="90964" y="181451"/>
                    <a:pt x="90964" y="172879"/>
                  </a:cubicBezTo>
                  <a:cubicBezTo>
                    <a:pt x="90964" y="169069"/>
                    <a:pt x="90011" y="166211"/>
                    <a:pt x="88106" y="164306"/>
                  </a:cubicBezTo>
                  <a:cubicBezTo>
                    <a:pt x="101441" y="159544"/>
                    <a:pt x="110966" y="147161"/>
                    <a:pt x="110966" y="131921"/>
                  </a:cubicBezTo>
                  <a:cubicBezTo>
                    <a:pt x="110966" y="124301"/>
                    <a:pt x="108109" y="116681"/>
                    <a:pt x="103346" y="110966"/>
                  </a:cubicBezTo>
                  <a:cubicBezTo>
                    <a:pt x="104299" y="108109"/>
                    <a:pt x="104299" y="105251"/>
                    <a:pt x="104299" y="102394"/>
                  </a:cubicBezTo>
                  <a:cubicBezTo>
                    <a:pt x="104299" y="99536"/>
                    <a:pt x="104299" y="97631"/>
                    <a:pt x="103346" y="94774"/>
                  </a:cubicBezTo>
                  <a:cubicBezTo>
                    <a:pt x="104299" y="94774"/>
                    <a:pt x="106204" y="94774"/>
                    <a:pt x="107156" y="94774"/>
                  </a:cubicBezTo>
                  <a:cubicBezTo>
                    <a:pt x="122396" y="94774"/>
                    <a:pt x="134779" y="84296"/>
                    <a:pt x="137636" y="70009"/>
                  </a:cubicBezTo>
                  <a:cubicBezTo>
                    <a:pt x="140494" y="70961"/>
                    <a:pt x="143351" y="71914"/>
                    <a:pt x="146209" y="71914"/>
                  </a:cubicBezTo>
                  <a:cubicBezTo>
                    <a:pt x="161449" y="71914"/>
                    <a:pt x="172879" y="59531"/>
                    <a:pt x="172879" y="45244"/>
                  </a:cubicBezTo>
                  <a:cubicBezTo>
                    <a:pt x="172879" y="30956"/>
                    <a:pt x="160496" y="18574"/>
                    <a:pt x="146209" y="18574"/>
                  </a:cubicBezTo>
                  <a:cubicBezTo>
                    <a:pt x="144304" y="18574"/>
                    <a:pt x="141446" y="18574"/>
                    <a:pt x="139541" y="19526"/>
                  </a:cubicBezTo>
                  <a:cubicBezTo>
                    <a:pt x="138589" y="11906"/>
                    <a:pt x="131921" y="7144"/>
                    <a:pt x="124301" y="7144"/>
                  </a:cubicBezTo>
                  <a:cubicBezTo>
                    <a:pt x="115729" y="7144"/>
                    <a:pt x="108109" y="13811"/>
                    <a:pt x="108109" y="23336"/>
                  </a:cubicBezTo>
                  <a:cubicBezTo>
                    <a:pt x="108109" y="27146"/>
                    <a:pt x="110014" y="30956"/>
                    <a:pt x="111919" y="33814"/>
                  </a:cubicBezTo>
                  <a:cubicBezTo>
                    <a:pt x="110014" y="33814"/>
                    <a:pt x="108109" y="32861"/>
                    <a:pt x="106204" y="32861"/>
                  </a:cubicBezTo>
                  <a:cubicBezTo>
                    <a:pt x="100489" y="32861"/>
                    <a:pt x="95726" y="34766"/>
                    <a:pt x="90964" y="36671"/>
                  </a:cubicBezTo>
                  <a:cubicBezTo>
                    <a:pt x="85249" y="27146"/>
                    <a:pt x="75724" y="19526"/>
                    <a:pt x="63341" y="19526"/>
                  </a:cubicBezTo>
                  <a:cubicBezTo>
                    <a:pt x="46196" y="19526"/>
                    <a:pt x="31909" y="33814"/>
                    <a:pt x="31909" y="50959"/>
                  </a:cubicBezTo>
                  <a:cubicBezTo>
                    <a:pt x="31909" y="58579"/>
                    <a:pt x="34766" y="65246"/>
                    <a:pt x="39529" y="70961"/>
                  </a:cubicBezTo>
                  <a:cubicBezTo>
                    <a:pt x="30004" y="78581"/>
                    <a:pt x="24289" y="89059"/>
                    <a:pt x="24289" y="101441"/>
                  </a:cubicBezTo>
                  <a:cubicBezTo>
                    <a:pt x="24289" y="103346"/>
                    <a:pt x="24289" y="104299"/>
                    <a:pt x="24289" y="105251"/>
                  </a:cubicBezTo>
                  <a:cubicBezTo>
                    <a:pt x="22384" y="104299"/>
                    <a:pt x="20479" y="103346"/>
                    <a:pt x="18574" y="103346"/>
                  </a:cubicBezTo>
                  <a:cubicBezTo>
                    <a:pt x="12859" y="103346"/>
                    <a:pt x="7144" y="108109"/>
                    <a:pt x="7144" y="114776"/>
                  </a:cubicBezTo>
                  <a:cubicBezTo>
                    <a:pt x="7144" y="120491"/>
                    <a:pt x="11906" y="126206"/>
                    <a:pt x="18574" y="126206"/>
                  </a:cubicBezTo>
                  <a:cubicBezTo>
                    <a:pt x="21431" y="126206"/>
                    <a:pt x="24289" y="125254"/>
                    <a:pt x="26194" y="123349"/>
                  </a:cubicBezTo>
                  <a:cubicBezTo>
                    <a:pt x="28099" y="130969"/>
                    <a:pt x="33814" y="137636"/>
                    <a:pt x="41434" y="140494"/>
                  </a:cubicBezTo>
                  <a:cubicBezTo>
                    <a:pt x="44291" y="151924"/>
                    <a:pt x="51911" y="160496"/>
                    <a:pt x="62389" y="164306"/>
                  </a:cubicBezTo>
                  <a:cubicBezTo>
                    <a:pt x="61436" y="166211"/>
                    <a:pt x="60484" y="169069"/>
                    <a:pt x="60484" y="17287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62" name="Google Shape;14062;p99"/>
            <p:cNvSpPr/>
            <p:nvPr/>
          </p:nvSpPr>
          <p:spPr>
            <a:xfrm>
              <a:off x="5805011" y="4197191"/>
              <a:ext cx="66675" cy="57150"/>
            </a:xfrm>
            <a:custGeom>
              <a:rect b="b" l="l" r="r" t="t"/>
              <a:pathLst>
                <a:path extrusionOk="0" h="57150" w="66675">
                  <a:moveTo>
                    <a:pt x="39529" y="50959"/>
                  </a:moveTo>
                  <a:cubicBezTo>
                    <a:pt x="51911" y="50959"/>
                    <a:pt x="61436" y="41434"/>
                    <a:pt x="61436" y="29051"/>
                  </a:cubicBezTo>
                  <a:cubicBezTo>
                    <a:pt x="61436" y="16669"/>
                    <a:pt x="51911" y="7144"/>
                    <a:pt x="39529" y="7144"/>
                  </a:cubicBezTo>
                  <a:cubicBezTo>
                    <a:pt x="31909" y="7144"/>
                    <a:pt x="24289" y="11906"/>
                    <a:pt x="20479" y="17621"/>
                  </a:cubicBezTo>
                  <a:cubicBezTo>
                    <a:pt x="20479" y="17621"/>
                    <a:pt x="20479" y="17621"/>
                    <a:pt x="19526" y="17621"/>
                  </a:cubicBezTo>
                  <a:cubicBezTo>
                    <a:pt x="12859" y="17621"/>
                    <a:pt x="7144" y="23336"/>
                    <a:pt x="7144" y="30004"/>
                  </a:cubicBezTo>
                  <a:cubicBezTo>
                    <a:pt x="7144" y="36671"/>
                    <a:pt x="12859" y="42386"/>
                    <a:pt x="19526" y="42386"/>
                  </a:cubicBezTo>
                  <a:cubicBezTo>
                    <a:pt x="20479" y="42386"/>
                    <a:pt x="21431" y="42386"/>
                    <a:pt x="22384" y="41434"/>
                  </a:cubicBezTo>
                  <a:cubicBezTo>
                    <a:pt x="27146" y="48101"/>
                    <a:pt x="32861" y="50959"/>
                    <a:pt x="39529" y="509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63" name="Google Shape;14063;p99"/>
            <p:cNvSpPr/>
            <p:nvPr/>
          </p:nvSpPr>
          <p:spPr>
            <a:xfrm>
              <a:off x="5743099" y="3115151"/>
              <a:ext cx="66675" cy="76200"/>
            </a:xfrm>
            <a:custGeom>
              <a:rect b="b" l="l" r="r" t="t"/>
              <a:pathLst>
                <a:path extrusionOk="0" h="76200" w="66675">
                  <a:moveTo>
                    <a:pt x="18574" y="56674"/>
                  </a:moveTo>
                  <a:cubicBezTo>
                    <a:pt x="13811" y="57626"/>
                    <a:pt x="10954" y="62389"/>
                    <a:pt x="10954" y="67151"/>
                  </a:cubicBezTo>
                  <a:cubicBezTo>
                    <a:pt x="10954" y="72866"/>
                    <a:pt x="15716" y="77629"/>
                    <a:pt x="21431" y="77629"/>
                  </a:cubicBezTo>
                  <a:cubicBezTo>
                    <a:pt x="27146" y="77629"/>
                    <a:pt x="31909" y="72866"/>
                    <a:pt x="31909" y="67151"/>
                  </a:cubicBezTo>
                  <a:cubicBezTo>
                    <a:pt x="31909" y="65246"/>
                    <a:pt x="30956" y="63341"/>
                    <a:pt x="30956" y="62389"/>
                  </a:cubicBezTo>
                  <a:cubicBezTo>
                    <a:pt x="31909" y="62389"/>
                    <a:pt x="33814" y="62389"/>
                    <a:pt x="34766" y="62389"/>
                  </a:cubicBezTo>
                  <a:cubicBezTo>
                    <a:pt x="50006" y="62389"/>
                    <a:pt x="62389" y="50006"/>
                    <a:pt x="62389" y="34766"/>
                  </a:cubicBezTo>
                  <a:cubicBezTo>
                    <a:pt x="62389" y="19526"/>
                    <a:pt x="50006" y="7144"/>
                    <a:pt x="34766" y="7144"/>
                  </a:cubicBezTo>
                  <a:cubicBezTo>
                    <a:pt x="19526" y="7144"/>
                    <a:pt x="7144" y="19526"/>
                    <a:pt x="7144" y="34766"/>
                  </a:cubicBezTo>
                  <a:cubicBezTo>
                    <a:pt x="7144" y="44291"/>
                    <a:pt x="11906" y="51911"/>
                    <a:pt x="18574" y="5667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64" name="Google Shape;14064;p99"/>
            <p:cNvSpPr/>
            <p:nvPr/>
          </p:nvSpPr>
          <p:spPr>
            <a:xfrm>
              <a:off x="5561171" y="3656171"/>
              <a:ext cx="28575" cy="28575"/>
            </a:xfrm>
            <a:custGeom>
              <a:rect b="b" l="l" r="r" t="t"/>
              <a:pathLst>
                <a:path extrusionOk="0" h="28575" w="28575">
                  <a:moveTo>
                    <a:pt x="17621" y="7144"/>
                  </a:moveTo>
                  <a:cubicBezTo>
                    <a:pt x="11906" y="7144"/>
                    <a:pt x="7144" y="11906"/>
                    <a:pt x="7144" y="17621"/>
                  </a:cubicBezTo>
                  <a:cubicBezTo>
                    <a:pt x="7144" y="23336"/>
                    <a:pt x="11906" y="28099"/>
                    <a:pt x="17621" y="28099"/>
                  </a:cubicBezTo>
                  <a:cubicBezTo>
                    <a:pt x="23336" y="28099"/>
                    <a:pt x="28099" y="23336"/>
                    <a:pt x="28099" y="17621"/>
                  </a:cubicBezTo>
                  <a:cubicBezTo>
                    <a:pt x="27146" y="11906"/>
                    <a:pt x="23336" y="7144"/>
                    <a:pt x="17621" y="714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65" name="Google Shape;14065;p99"/>
            <p:cNvSpPr/>
            <p:nvPr/>
          </p:nvSpPr>
          <p:spPr>
            <a:xfrm>
              <a:off x="5945981" y="3291038"/>
              <a:ext cx="47625" cy="38100"/>
            </a:xfrm>
            <a:custGeom>
              <a:rect b="b" l="l" r="r" t="t"/>
              <a:pathLst>
                <a:path extrusionOk="0" h="38100" w="47625">
                  <a:moveTo>
                    <a:pt x="7144" y="21757"/>
                  </a:moveTo>
                  <a:cubicBezTo>
                    <a:pt x="7144" y="30330"/>
                    <a:pt x="13811" y="37950"/>
                    <a:pt x="23336" y="37950"/>
                  </a:cubicBezTo>
                  <a:cubicBezTo>
                    <a:pt x="30004" y="37950"/>
                    <a:pt x="35719" y="34140"/>
                    <a:pt x="37624" y="28425"/>
                  </a:cubicBezTo>
                  <a:cubicBezTo>
                    <a:pt x="43339" y="27472"/>
                    <a:pt x="47149" y="23662"/>
                    <a:pt x="47149" y="17947"/>
                  </a:cubicBezTo>
                  <a:cubicBezTo>
                    <a:pt x="47149" y="12232"/>
                    <a:pt x="42386" y="7470"/>
                    <a:pt x="36671" y="7470"/>
                  </a:cubicBezTo>
                  <a:cubicBezTo>
                    <a:pt x="34766" y="7470"/>
                    <a:pt x="32861" y="8422"/>
                    <a:pt x="30956" y="9375"/>
                  </a:cubicBezTo>
                  <a:cubicBezTo>
                    <a:pt x="29051" y="8422"/>
                    <a:pt x="26194" y="7470"/>
                    <a:pt x="23336" y="7470"/>
                  </a:cubicBezTo>
                  <a:cubicBezTo>
                    <a:pt x="14764" y="5565"/>
                    <a:pt x="7144" y="12232"/>
                    <a:pt x="7144" y="21757"/>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66" name="Google Shape;14066;p99"/>
            <p:cNvSpPr/>
            <p:nvPr/>
          </p:nvSpPr>
          <p:spPr>
            <a:xfrm>
              <a:off x="5442109" y="3480911"/>
              <a:ext cx="19050" cy="19050"/>
            </a:xfrm>
            <a:custGeom>
              <a:rect b="b" l="l" r="r" t="t"/>
              <a:pathLst>
                <a:path extrusionOk="0" h="19050" w="19050">
                  <a:moveTo>
                    <a:pt x="18574" y="12859"/>
                  </a:moveTo>
                  <a:cubicBezTo>
                    <a:pt x="18574" y="10001"/>
                    <a:pt x="15716" y="7144"/>
                    <a:pt x="12859" y="7144"/>
                  </a:cubicBezTo>
                  <a:cubicBezTo>
                    <a:pt x="10001" y="7144"/>
                    <a:pt x="7144" y="10001"/>
                    <a:pt x="7144" y="12859"/>
                  </a:cubicBezTo>
                  <a:cubicBezTo>
                    <a:pt x="7144" y="15716"/>
                    <a:pt x="10001" y="18574"/>
                    <a:pt x="12859" y="18574"/>
                  </a:cubicBezTo>
                  <a:cubicBezTo>
                    <a:pt x="15716" y="18574"/>
                    <a:pt x="18574" y="15716"/>
                    <a:pt x="18574" y="12859"/>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67" name="Google Shape;14067;p99"/>
            <p:cNvSpPr/>
            <p:nvPr/>
          </p:nvSpPr>
          <p:spPr>
            <a:xfrm>
              <a:off x="5835491" y="2999899"/>
              <a:ext cx="47625" cy="38100"/>
            </a:xfrm>
            <a:custGeom>
              <a:rect b="b" l="l" r="r" t="t"/>
              <a:pathLst>
                <a:path extrusionOk="0" h="38100" w="47625">
                  <a:moveTo>
                    <a:pt x="15716" y="15716"/>
                  </a:moveTo>
                  <a:cubicBezTo>
                    <a:pt x="10954" y="15716"/>
                    <a:pt x="7144" y="19526"/>
                    <a:pt x="7144" y="24289"/>
                  </a:cubicBezTo>
                  <a:cubicBezTo>
                    <a:pt x="7144" y="29051"/>
                    <a:pt x="10954" y="32861"/>
                    <a:pt x="15716" y="32861"/>
                  </a:cubicBezTo>
                  <a:cubicBezTo>
                    <a:pt x="17621" y="32861"/>
                    <a:pt x="19526" y="31909"/>
                    <a:pt x="21431" y="30956"/>
                  </a:cubicBezTo>
                  <a:cubicBezTo>
                    <a:pt x="24289" y="34766"/>
                    <a:pt x="29051" y="37624"/>
                    <a:pt x="33814" y="37624"/>
                  </a:cubicBezTo>
                  <a:cubicBezTo>
                    <a:pt x="42386" y="37624"/>
                    <a:pt x="49054" y="30956"/>
                    <a:pt x="49054" y="22384"/>
                  </a:cubicBezTo>
                  <a:cubicBezTo>
                    <a:pt x="49054" y="13811"/>
                    <a:pt x="42386" y="7144"/>
                    <a:pt x="33814" y="7144"/>
                  </a:cubicBezTo>
                  <a:cubicBezTo>
                    <a:pt x="27146" y="7144"/>
                    <a:pt x="21431" y="11906"/>
                    <a:pt x="18574" y="17621"/>
                  </a:cubicBezTo>
                  <a:cubicBezTo>
                    <a:pt x="17621" y="15716"/>
                    <a:pt x="16669" y="15716"/>
                    <a:pt x="15716" y="1571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68" name="Google Shape;14068;p99"/>
            <p:cNvSpPr/>
            <p:nvPr/>
          </p:nvSpPr>
          <p:spPr>
            <a:xfrm>
              <a:off x="5748814" y="3547586"/>
              <a:ext cx="57150" cy="57150"/>
            </a:xfrm>
            <a:custGeom>
              <a:rect b="b" l="l" r="r" t="t"/>
              <a:pathLst>
                <a:path extrusionOk="0" h="57150" w="57150">
                  <a:moveTo>
                    <a:pt x="7144" y="30956"/>
                  </a:moveTo>
                  <a:cubicBezTo>
                    <a:pt x="7144" y="44291"/>
                    <a:pt x="17621" y="54769"/>
                    <a:pt x="30956" y="54769"/>
                  </a:cubicBezTo>
                  <a:cubicBezTo>
                    <a:pt x="44291" y="54769"/>
                    <a:pt x="54769" y="44291"/>
                    <a:pt x="54769" y="30956"/>
                  </a:cubicBezTo>
                  <a:cubicBezTo>
                    <a:pt x="54769" y="17621"/>
                    <a:pt x="44291" y="7144"/>
                    <a:pt x="30956" y="7144"/>
                  </a:cubicBezTo>
                  <a:cubicBezTo>
                    <a:pt x="17621" y="7144"/>
                    <a:pt x="7144" y="17621"/>
                    <a:pt x="7144" y="3095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69" name="Google Shape;14069;p99"/>
            <p:cNvSpPr/>
            <p:nvPr/>
          </p:nvSpPr>
          <p:spPr>
            <a:xfrm>
              <a:off x="6052661" y="2749336"/>
              <a:ext cx="57150" cy="57150"/>
            </a:xfrm>
            <a:custGeom>
              <a:rect b="b" l="l" r="r" t="t"/>
              <a:pathLst>
                <a:path extrusionOk="0" h="57150" w="57150">
                  <a:moveTo>
                    <a:pt x="7144" y="31012"/>
                  </a:moveTo>
                  <a:cubicBezTo>
                    <a:pt x="7144" y="44347"/>
                    <a:pt x="17621" y="54824"/>
                    <a:pt x="30956" y="54824"/>
                  </a:cubicBezTo>
                  <a:cubicBezTo>
                    <a:pt x="44291" y="54824"/>
                    <a:pt x="54769" y="44347"/>
                    <a:pt x="54769" y="31012"/>
                  </a:cubicBezTo>
                  <a:cubicBezTo>
                    <a:pt x="54769" y="17677"/>
                    <a:pt x="44291" y="7199"/>
                    <a:pt x="30956" y="7199"/>
                  </a:cubicBezTo>
                  <a:cubicBezTo>
                    <a:pt x="17621" y="6247"/>
                    <a:pt x="7144" y="17677"/>
                    <a:pt x="7144" y="31012"/>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70" name="Google Shape;14070;p99"/>
            <p:cNvSpPr/>
            <p:nvPr/>
          </p:nvSpPr>
          <p:spPr>
            <a:xfrm>
              <a:off x="5403056" y="3395186"/>
              <a:ext cx="38100" cy="38100"/>
            </a:xfrm>
            <a:custGeom>
              <a:rect b="b" l="l" r="r" t="t"/>
              <a:pathLst>
                <a:path extrusionOk="0" h="38100" w="38100">
                  <a:moveTo>
                    <a:pt x="37624" y="22384"/>
                  </a:moveTo>
                  <a:cubicBezTo>
                    <a:pt x="37624" y="30801"/>
                    <a:pt x="30801" y="37624"/>
                    <a:pt x="22384" y="37624"/>
                  </a:cubicBezTo>
                  <a:cubicBezTo>
                    <a:pt x="13967" y="37624"/>
                    <a:pt x="7144" y="30801"/>
                    <a:pt x="7144" y="22384"/>
                  </a:cubicBezTo>
                  <a:cubicBezTo>
                    <a:pt x="7144" y="13967"/>
                    <a:pt x="13967" y="7144"/>
                    <a:pt x="22384" y="7144"/>
                  </a:cubicBezTo>
                  <a:cubicBezTo>
                    <a:pt x="30801" y="7144"/>
                    <a:pt x="37624" y="13967"/>
                    <a:pt x="37624" y="2238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71" name="Google Shape;14071;p99"/>
            <p:cNvSpPr/>
            <p:nvPr/>
          </p:nvSpPr>
          <p:spPr>
            <a:xfrm>
              <a:off x="5899309" y="3254216"/>
              <a:ext cx="28575" cy="28575"/>
            </a:xfrm>
            <a:custGeom>
              <a:rect b="b" l="l" r="r" t="t"/>
              <a:pathLst>
                <a:path extrusionOk="0" h="28575" w="28575">
                  <a:moveTo>
                    <a:pt x="16669" y="26194"/>
                  </a:moveTo>
                  <a:cubicBezTo>
                    <a:pt x="22384" y="26194"/>
                    <a:pt x="26194" y="22384"/>
                    <a:pt x="26194" y="16669"/>
                  </a:cubicBezTo>
                  <a:cubicBezTo>
                    <a:pt x="26194" y="10954"/>
                    <a:pt x="22384" y="7144"/>
                    <a:pt x="16669" y="7144"/>
                  </a:cubicBezTo>
                  <a:cubicBezTo>
                    <a:pt x="10954" y="7144"/>
                    <a:pt x="7144" y="10954"/>
                    <a:pt x="7144" y="16669"/>
                  </a:cubicBezTo>
                  <a:cubicBezTo>
                    <a:pt x="7144" y="22384"/>
                    <a:pt x="10954" y="26194"/>
                    <a:pt x="16669" y="26194"/>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72" name="Google Shape;14072;p99"/>
            <p:cNvSpPr/>
            <p:nvPr/>
          </p:nvSpPr>
          <p:spPr>
            <a:xfrm>
              <a:off x="5721191" y="4040029"/>
              <a:ext cx="38100" cy="38100"/>
            </a:xfrm>
            <a:custGeom>
              <a:rect b="b" l="l" r="r" t="t"/>
              <a:pathLst>
                <a:path extrusionOk="0" h="38100" w="38100">
                  <a:moveTo>
                    <a:pt x="39529" y="23336"/>
                  </a:moveTo>
                  <a:cubicBezTo>
                    <a:pt x="39529" y="14764"/>
                    <a:pt x="31909" y="7144"/>
                    <a:pt x="23336" y="7144"/>
                  </a:cubicBezTo>
                  <a:cubicBezTo>
                    <a:pt x="14764" y="7144"/>
                    <a:pt x="7144" y="14764"/>
                    <a:pt x="7144" y="23336"/>
                  </a:cubicBezTo>
                  <a:cubicBezTo>
                    <a:pt x="7144" y="31909"/>
                    <a:pt x="14764" y="39529"/>
                    <a:pt x="23336" y="39529"/>
                  </a:cubicBezTo>
                  <a:cubicBezTo>
                    <a:pt x="31909" y="39529"/>
                    <a:pt x="39529" y="31909"/>
                    <a:pt x="39529" y="23336"/>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73" name="Google Shape;14073;p99"/>
            <p:cNvSpPr/>
            <p:nvPr/>
          </p:nvSpPr>
          <p:spPr>
            <a:xfrm>
              <a:off x="5850731" y="3401854"/>
              <a:ext cx="28575" cy="28575"/>
            </a:xfrm>
            <a:custGeom>
              <a:rect b="b" l="l" r="r" t="t"/>
              <a:pathLst>
                <a:path extrusionOk="0" h="28575" w="28575">
                  <a:moveTo>
                    <a:pt x="28099" y="17621"/>
                  </a:moveTo>
                  <a:cubicBezTo>
                    <a:pt x="28099" y="23408"/>
                    <a:pt x="23408" y="28099"/>
                    <a:pt x="17621" y="28099"/>
                  </a:cubicBezTo>
                  <a:cubicBezTo>
                    <a:pt x="11835" y="28099"/>
                    <a:pt x="7144" y="23408"/>
                    <a:pt x="7144" y="17621"/>
                  </a:cubicBezTo>
                  <a:cubicBezTo>
                    <a:pt x="7144" y="11835"/>
                    <a:pt x="11835" y="7144"/>
                    <a:pt x="17621" y="7144"/>
                  </a:cubicBezTo>
                  <a:cubicBezTo>
                    <a:pt x="23408" y="7144"/>
                    <a:pt x="28099" y="11835"/>
                    <a:pt x="28099" y="1762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sp>
          <p:nvSpPr>
            <p:cNvPr id="14074" name="Google Shape;14074;p99"/>
            <p:cNvSpPr/>
            <p:nvPr/>
          </p:nvSpPr>
          <p:spPr>
            <a:xfrm>
              <a:off x="5676424" y="2450306"/>
              <a:ext cx="1247775" cy="1857375"/>
            </a:xfrm>
            <a:custGeom>
              <a:rect b="b" l="l" r="r" t="t"/>
              <a:pathLst>
                <a:path extrusionOk="0" h="1857375" w="1247775">
                  <a:moveTo>
                    <a:pt x="1172051" y="974884"/>
                  </a:moveTo>
                  <a:cubicBezTo>
                    <a:pt x="1133951" y="944404"/>
                    <a:pt x="1065371" y="835819"/>
                    <a:pt x="1037749" y="787241"/>
                  </a:cubicBezTo>
                  <a:lnTo>
                    <a:pt x="1026319" y="764381"/>
                  </a:lnTo>
                  <a:cubicBezTo>
                    <a:pt x="1025366" y="760571"/>
                    <a:pt x="1024414" y="755809"/>
                    <a:pt x="1023461" y="751046"/>
                  </a:cubicBezTo>
                  <a:cubicBezTo>
                    <a:pt x="1024414" y="751046"/>
                    <a:pt x="1024414" y="750094"/>
                    <a:pt x="1024414" y="750094"/>
                  </a:cubicBezTo>
                  <a:cubicBezTo>
                    <a:pt x="1024414" y="748189"/>
                    <a:pt x="1025366" y="746284"/>
                    <a:pt x="1025366" y="744379"/>
                  </a:cubicBezTo>
                  <a:cubicBezTo>
                    <a:pt x="1025366" y="739616"/>
                    <a:pt x="1024414" y="735806"/>
                    <a:pt x="1022509" y="731996"/>
                  </a:cubicBezTo>
                  <a:cubicBezTo>
                    <a:pt x="1021556" y="691039"/>
                    <a:pt x="1032986" y="639604"/>
                    <a:pt x="1037749" y="609124"/>
                  </a:cubicBezTo>
                  <a:cubicBezTo>
                    <a:pt x="1041559" y="583406"/>
                    <a:pt x="1035844" y="532924"/>
                    <a:pt x="1025366" y="473869"/>
                  </a:cubicBezTo>
                  <a:cubicBezTo>
                    <a:pt x="1025366" y="473869"/>
                    <a:pt x="1025366" y="472916"/>
                    <a:pt x="1025366" y="472916"/>
                  </a:cubicBezTo>
                  <a:cubicBezTo>
                    <a:pt x="1025366" y="469106"/>
                    <a:pt x="1024414" y="466249"/>
                    <a:pt x="1023461" y="463391"/>
                  </a:cubicBezTo>
                  <a:cubicBezTo>
                    <a:pt x="1022509" y="459581"/>
                    <a:pt x="1021556" y="454819"/>
                    <a:pt x="1020604" y="450056"/>
                  </a:cubicBezTo>
                  <a:cubicBezTo>
                    <a:pt x="1021556" y="447199"/>
                    <a:pt x="1021556" y="445294"/>
                    <a:pt x="1021556" y="442436"/>
                  </a:cubicBezTo>
                  <a:cubicBezTo>
                    <a:pt x="1021556" y="435769"/>
                    <a:pt x="1018699" y="429101"/>
                    <a:pt x="1014889" y="424339"/>
                  </a:cubicBezTo>
                  <a:cubicBezTo>
                    <a:pt x="1010126" y="404336"/>
                    <a:pt x="1005364" y="383381"/>
                    <a:pt x="1000601" y="362426"/>
                  </a:cubicBezTo>
                  <a:cubicBezTo>
                    <a:pt x="999649" y="357664"/>
                    <a:pt x="997744" y="351949"/>
                    <a:pt x="996791" y="347186"/>
                  </a:cubicBezTo>
                  <a:cubicBezTo>
                    <a:pt x="996791" y="344329"/>
                    <a:pt x="995839" y="342424"/>
                    <a:pt x="994886" y="339566"/>
                  </a:cubicBezTo>
                  <a:cubicBezTo>
                    <a:pt x="967264" y="254794"/>
                    <a:pt x="902494" y="161449"/>
                    <a:pt x="892969" y="148114"/>
                  </a:cubicBezTo>
                  <a:cubicBezTo>
                    <a:pt x="892016" y="147161"/>
                    <a:pt x="892016" y="146209"/>
                    <a:pt x="891064" y="144304"/>
                  </a:cubicBezTo>
                  <a:cubicBezTo>
                    <a:pt x="891064" y="144304"/>
                    <a:pt x="891064" y="144304"/>
                    <a:pt x="891064" y="144304"/>
                  </a:cubicBezTo>
                  <a:cubicBezTo>
                    <a:pt x="890111" y="141446"/>
                    <a:pt x="888206" y="139541"/>
                    <a:pt x="886301" y="137636"/>
                  </a:cubicBezTo>
                  <a:cubicBezTo>
                    <a:pt x="884396" y="114776"/>
                    <a:pt x="865346" y="97631"/>
                    <a:pt x="842486" y="97631"/>
                  </a:cubicBezTo>
                  <a:cubicBezTo>
                    <a:pt x="834866" y="97631"/>
                    <a:pt x="828199" y="99536"/>
                    <a:pt x="821531" y="103346"/>
                  </a:cubicBezTo>
                  <a:cubicBezTo>
                    <a:pt x="820579" y="92869"/>
                    <a:pt x="812959" y="83344"/>
                    <a:pt x="803434" y="80486"/>
                  </a:cubicBezTo>
                  <a:cubicBezTo>
                    <a:pt x="799624" y="72866"/>
                    <a:pt x="792956" y="66199"/>
                    <a:pt x="784384" y="63341"/>
                  </a:cubicBezTo>
                  <a:cubicBezTo>
                    <a:pt x="779621" y="50006"/>
                    <a:pt x="766286" y="40481"/>
                    <a:pt x="751046" y="40481"/>
                  </a:cubicBezTo>
                  <a:cubicBezTo>
                    <a:pt x="737711" y="40481"/>
                    <a:pt x="726281" y="48101"/>
                    <a:pt x="719614" y="58579"/>
                  </a:cubicBezTo>
                  <a:cubicBezTo>
                    <a:pt x="715804" y="56674"/>
                    <a:pt x="712946" y="55721"/>
                    <a:pt x="708184" y="55721"/>
                  </a:cubicBezTo>
                  <a:cubicBezTo>
                    <a:pt x="707231" y="55721"/>
                    <a:pt x="705326" y="55721"/>
                    <a:pt x="704374" y="55721"/>
                  </a:cubicBezTo>
                  <a:cubicBezTo>
                    <a:pt x="703421" y="52864"/>
                    <a:pt x="700564" y="50006"/>
                    <a:pt x="698659" y="48101"/>
                  </a:cubicBezTo>
                  <a:cubicBezTo>
                    <a:pt x="701516" y="45244"/>
                    <a:pt x="703421" y="41434"/>
                    <a:pt x="703421" y="37624"/>
                  </a:cubicBezTo>
                  <a:cubicBezTo>
                    <a:pt x="703421" y="29051"/>
                    <a:pt x="696754" y="22384"/>
                    <a:pt x="688181" y="22384"/>
                  </a:cubicBezTo>
                  <a:cubicBezTo>
                    <a:pt x="685324" y="22384"/>
                    <a:pt x="681514" y="23336"/>
                    <a:pt x="679609" y="25241"/>
                  </a:cubicBezTo>
                  <a:cubicBezTo>
                    <a:pt x="676751" y="20479"/>
                    <a:pt x="672941" y="16669"/>
                    <a:pt x="667226" y="16669"/>
                  </a:cubicBezTo>
                  <a:cubicBezTo>
                    <a:pt x="667226" y="16669"/>
                    <a:pt x="667226" y="16669"/>
                    <a:pt x="667226" y="16669"/>
                  </a:cubicBezTo>
                  <a:cubicBezTo>
                    <a:pt x="665321" y="10954"/>
                    <a:pt x="659606" y="7144"/>
                    <a:pt x="652939" y="7144"/>
                  </a:cubicBezTo>
                  <a:cubicBezTo>
                    <a:pt x="644366" y="7144"/>
                    <a:pt x="637699" y="13811"/>
                    <a:pt x="637699" y="22384"/>
                  </a:cubicBezTo>
                  <a:cubicBezTo>
                    <a:pt x="637699" y="30956"/>
                    <a:pt x="644366" y="37624"/>
                    <a:pt x="652939" y="37624"/>
                  </a:cubicBezTo>
                  <a:cubicBezTo>
                    <a:pt x="654844" y="37624"/>
                    <a:pt x="656749" y="37624"/>
                    <a:pt x="658654" y="36671"/>
                  </a:cubicBezTo>
                  <a:cubicBezTo>
                    <a:pt x="660559" y="38576"/>
                    <a:pt x="663416" y="40481"/>
                    <a:pt x="667226" y="40481"/>
                  </a:cubicBezTo>
                  <a:cubicBezTo>
                    <a:pt x="669131" y="40481"/>
                    <a:pt x="670084" y="40481"/>
                    <a:pt x="671989" y="39529"/>
                  </a:cubicBezTo>
                  <a:cubicBezTo>
                    <a:pt x="671989" y="41434"/>
                    <a:pt x="672941" y="43339"/>
                    <a:pt x="673894" y="45244"/>
                  </a:cubicBezTo>
                  <a:cubicBezTo>
                    <a:pt x="671036" y="46196"/>
                    <a:pt x="669131" y="48101"/>
                    <a:pt x="667226" y="50006"/>
                  </a:cubicBezTo>
                  <a:cubicBezTo>
                    <a:pt x="659606" y="50959"/>
                    <a:pt x="652939" y="57626"/>
                    <a:pt x="652939" y="65246"/>
                  </a:cubicBezTo>
                  <a:cubicBezTo>
                    <a:pt x="652939" y="72866"/>
                    <a:pt x="657701" y="78581"/>
                    <a:pt x="664369" y="80486"/>
                  </a:cubicBezTo>
                  <a:cubicBezTo>
                    <a:pt x="665321" y="81439"/>
                    <a:pt x="666274" y="82391"/>
                    <a:pt x="666274" y="83344"/>
                  </a:cubicBezTo>
                  <a:cubicBezTo>
                    <a:pt x="663416" y="86201"/>
                    <a:pt x="661511" y="90011"/>
                    <a:pt x="661511" y="94774"/>
                  </a:cubicBezTo>
                  <a:cubicBezTo>
                    <a:pt x="661511" y="96679"/>
                    <a:pt x="661511" y="99536"/>
                    <a:pt x="662464" y="101441"/>
                  </a:cubicBezTo>
                  <a:cubicBezTo>
                    <a:pt x="662464" y="101441"/>
                    <a:pt x="661511" y="101441"/>
                    <a:pt x="661511" y="101441"/>
                  </a:cubicBezTo>
                  <a:cubicBezTo>
                    <a:pt x="650081" y="101441"/>
                    <a:pt x="640556" y="110966"/>
                    <a:pt x="640556" y="122396"/>
                  </a:cubicBezTo>
                  <a:cubicBezTo>
                    <a:pt x="640556" y="130016"/>
                    <a:pt x="644366" y="136684"/>
                    <a:pt x="651034" y="140494"/>
                  </a:cubicBezTo>
                  <a:cubicBezTo>
                    <a:pt x="650081" y="142399"/>
                    <a:pt x="649129" y="144304"/>
                    <a:pt x="649129" y="146209"/>
                  </a:cubicBezTo>
                  <a:cubicBezTo>
                    <a:pt x="649129" y="151924"/>
                    <a:pt x="653891" y="156686"/>
                    <a:pt x="659606" y="156686"/>
                  </a:cubicBezTo>
                  <a:cubicBezTo>
                    <a:pt x="665321" y="156686"/>
                    <a:pt x="670084" y="151924"/>
                    <a:pt x="670084" y="146209"/>
                  </a:cubicBezTo>
                  <a:cubicBezTo>
                    <a:pt x="670084" y="145256"/>
                    <a:pt x="670084" y="143351"/>
                    <a:pt x="669131" y="142399"/>
                  </a:cubicBezTo>
                  <a:cubicBezTo>
                    <a:pt x="670084" y="141446"/>
                    <a:pt x="671989" y="141446"/>
                    <a:pt x="672941" y="140494"/>
                  </a:cubicBezTo>
                  <a:cubicBezTo>
                    <a:pt x="672941" y="141446"/>
                    <a:pt x="671989" y="143351"/>
                    <a:pt x="671989" y="145256"/>
                  </a:cubicBezTo>
                  <a:cubicBezTo>
                    <a:pt x="671989" y="152876"/>
                    <a:pt x="677704" y="158591"/>
                    <a:pt x="685324" y="158591"/>
                  </a:cubicBezTo>
                  <a:cubicBezTo>
                    <a:pt x="692944" y="158591"/>
                    <a:pt x="698659" y="152876"/>
                    <a:pt x="698659" y="145256"/>
                  </a:cubicBezTo>
                  <a:cubicBezTo>
                    <a:pt x="698659" y="137636"/>
                    <a:pt x="692944" y="131921"/>
                    <a:pt x="685324" y="131921"/>
                  </a:cubicBezTo>
                  <a:cubicBezTo>
                    <a:pt x="683419" y="131921"/>
                    <a:pt x="681514" y="132874"/>
                    <a:pt x="679609" y="132874"/>
                  </a:cubicBezTo>
                  <a:cubicBezTo>
                    <a:pt x="680561" y="130016"/>
                    <a:pt x="681514" y="128111"/>
                    <a:pt x="681514" y="125254"/>
                  </a:cubicBezTo>
                  <a:cubicBezTo>
                    <a:pt x="681514" y="125254"/>
                    <a:pt x="682466" y="125254"/>
                    <a:pt x="682466" y="125254"/>
                  </a:cubicBezTo>
                  <a:cubicBezTo>
                    <a:pt x="691039" y="125254"/>
                    <a:pt x="698659" y="118586"/>
                    <a:pt x="699611" y="110014"/>
                  </a:cubicBezTo>
                  <a:cubicBezTo>
                    <a:pt x="701516" y="110966"/>
                    <a:pt x="704374" y="111919"/>
                    <a:pt x="706279" y="111919"/>
                  </a:cubicBezTo>
                  <a:cubicBezTo>
                    <a:pt x="706279" y="112871"/>
                    <a:pt x="706279" y="112871"/>
                    <a:pt x="706279" y="113824"/>
                  </a:cubicBezTo>
                  <a:cubicBezTo>
                    <a:pt x="706279" y="117634"/>
                    <a:pt x="709136" y="120491"/>
                    <a:pt x="711994" y="122396"/>
                  </a:cubicBezTo>
                  <a:cubicBezTo>
                    <a:pt x="712946" y="135731"/>
                    <a:pt x="724376" y="146209"/>
                    <a:pt x="738664" y="146209"/>
                  </a:cubicBezTo>
                  <a:cubicBezTo>
                    <a:pt x="749141" y="146209"/>
                    <a:pt x="758666" y="139541"/>
                    <a:pt x="763429" y="130969"/>
                  </a:cubicBezTo>
                  <a:cubicBezTo>
                    <a:pt x="765334" y="131921"/>
                    <a:pt x="767239" y="131921"/>
                    <a:pt x="770096" y="132874"/>
                  </a:cubicBezTo>
                  <a:cubicBezTo>
                    <a:pt x="772001" y="135731"/>
                    <a:pt x="774859" y="138589"/>
                    <a:pt x="778669" y="140494"/>
                  </a:cubicBezTo>
                  <a:cubicBezTo>
                    <a:pt x="776764" y="141446"/>
                    <a:pt x="774859" y="143351"/>
                    <a:pt x="773906" y="145256"/>
                  </a:cubicBezTo>
                  <a:cubicBezTo>
                    <a:pt x="772954" y="141446"/>
                    <a:pt x="770096" y="138589"/>
                    <a:pt x="765334" y="138589"/>
                  </a:cubicBezTo>
                  <a:cubicBezTo>
                    <a:pt x="760571" y="138589"/>
                    <a:pt x="756761" y="142399"/>
                    <a:pt x="756761" y="147161"/>
                  </a:cubicBezTo>
                  <a:cubicBezTo>
                    <a:pt x="756761" y="150971"/>
                    <a:pt x="758666" y="153829"/>
                    <a:pt x="761524" y="154781"/>
                  </a:cubicBezTo>
                  <a:cubicBezTo>
                    <a:pt x="759619" y="156686"/>
                    <a:pt x="757714" y="158591"/>
                    <a:pt x="757714" y="161449"/>
                  </a:cubicBezTo>
                  <a:cubicBezTo>
                    <a:pt x="757714" y="163354"/>
                    <a:pt x="758666" y="165259"/>
                    <a:pt x="759619" y="167164"/>
                  </a:cubicBezTo>
                  <a:cubicBezTo>
                    <a:pt x="759619" y="168116"/>
                    <a:pt x="759619" y="168116"/>
                    <a:pt x="759619" y="169069"/>
                  </a:cubicBezTo>
                  <a:cubicBezTo>
                    <a:pt x="755809" y="161449"/>
                    <a:pt x="748189" y="155734"/>
                    <a:pt x="738664" y="155734"/>
                  </a:cubicBezTo>
                  <a:cubicBezTo>
                    <a:pt x="737711" y="155734"/>
                    <a:pt x="736759" y="155734"/>
                    <a:pt x="735806" y="155734"/>
                  </a:cubicBezTo>
                  <a:cubicBezTo>
                    <a:pt x="733901" y="153829"/>
                    <a:pt x="731996" y="152876"/>
                    <a:pt x="729139" y="152876"/>
                  </a:cubicBezTo>
                  <a:cubicBezTo>
                    <a:pt x="724376" y="152876"/>
                    <a:pt x="719614" y="156686"/>
                    <a:pt x="719614" y="162401"/>
                  </a:cubicBezTo>
                  <a:cubicBezTo>
                    <a:pt x="719614" y="163354"/>
                    <a:pt x="719614" y="164306"/>
                    <a:pt x="720566" y="165259"/>
                  </a:cubicBezTo>
                  <a:cubicBezTo>
                    <a:pt x="718661" y="168116"/>
                    <a:pt x="716756" y="170974"/>
                    <a:pt x="716756" y="173831"/>
                  </a:cubicBezTo>
                  <a:cubicBezTo>
                    <a:pt x="714851" y="173831"/>
                    <a:pt x="713899" y="172879"/>
                    <a:pt x="711994" y="172879"/>
                  </a:cubicBezTo>
                  <a:cubicBezTo>
                    <a:pt x="704374" y="172879"/>
                    <a:pt x="697706" y="174784"/>
                    <a:pt x="691991" y="178594"/>
                  </a:cubicBezTo>
                  <a:cubicBezTo>
                    <a:pt x="688181" y="176689"/>
                    <a:pt x="684371" y="175736"/>
                    <a:pt x="680561" y="175736"/>
                  </a:cubicBezTo>
                  <a:cubicBezTo>
                    <a:pt x="678656" y="175736"/>
                    <a:pt x="675799" y="175736"/>
                    <a:pt x="673894" y="176689"/>
                  </a:cubicBezTo>
                  <a:cubicBezTo>
                    <a:pt x="674846" y="175736"/>
                    <a:pt x="675799" y="173831"/>
                    <a:pt x="675799" y="172879"/>
                  </a:cubicBezTo>
                  <a:cubicBezTo>
                    <a:pt x="675799" y="169069"/>
                    <a:pt x="671989" y="165259"/>
                    <a:pt x="668179" y="165259"/>
                  </a:cubicBezTo>
                  <a:cubicBezTo>
                    <a:pt x="664369" y="165259"/>
                    <a:pt x="660559" y="169069"/>
                    <a:pt x="660559" y="172879"/>
                  </a:cubicBezTo>
                  <a:cubicBezTo>
                    <a:pt x="660559" y="176689"/>
                    <a:pt x="663416" y="179546"/>
                    <a:pt x="667226" y="180499"/>
                  </a:cubicBezTo>
                  <a:cubicBezTo>
                    <a:pt x="661511" y="184309"/>
                    <a:pt x="657701" y="191929"/>
                    <a:pt x="657701" y="199549"/>
                  </a:cubicBezTo>
                  <a:cubicBezTo>
                    <a:pt x="657701" y="202406"/>
                    <a:pt x="658654" y="205264"/>
                    <a:pt x="659606" y="207169"/>
                  </a:cubicBezTo>
                  <a:cubicBezTo>
                    <a:pt x="657701" y="207169"/>
                    <a:pt x="655796" y="207169"/>
                    <a:pt x="654844" y="208121"/>
                  </a:cubicBezTo>
                  <a:cubicBezTo>
                    <a:pt x="652939" y="206216"/>
                    <a:pt x="651034" y="205264"/>
                    <a:pt x="648176" y="205264"/>
                  </a:cubicBezTo>
                  <a:cubicBezTo>
                    <a:pt x="643414" y="205264"/>
                    <a:pt x="639604" y="209074"/>
                    <a:pt x="639604" y="213836"/>
                  </a:cubicBezTo>
                  <a:cubicBezTo>
                    <a:pt x="639604" y="215741"/>
                    <a:pt x="640556" y="216694"/>
                    <a:pt x="640556" y="217646"/>
                  </a:cubicBezTo>
                  <a:cubicBezTo>
                    <a:pt x="637699" y="219551"/>
                    <a:pt x="635794" y="222409"/>
                    <a:pt x="634841" y="226219"/>
                  </a:cubicBezTo>
                  <a:cubicBezTo>
                    <a:pt x="632936" y="224314"/>
                    <a:pt x="630079" y="223361"/>
                    <a:pt x="627221" y="223361"/>
                  </a:cubicBezTo>
                  <a:cubicBezTo>
                    <a:pt x="626269" y="215741"/>
                    <a:pt x="621506" y="209074"/>
                    <a:pt x="613886" y="205264"/>
                  </a:cubicBezTo>
                  <a:cubicBezTo>
                    <a:pt x="617696" y="205264"/>
                    <a:pt x="620554" y="204311"/>
                    <a:pt x="623411" y="203359"/>
                  </a:cubicBezTo>
                  <a:cubicBezTo>
                    <a:pt x="625316" y="206216"/>
                    <a:pt x="629126" y="209074"/>
                    <a:pt x="632936" y="209074"/>
                  </a:cubicBezTo>
                  <a:cubicBezTo>
                    <a:pt x="639604" y="209074"/>
                    <a:pt x="644366" y="204311"/>
                    <a:pt x="644366" y="197644"/>
                  </a:cubicBezTo>
                  <a:cubicBezTo>
                    <a:pt x="644366" y="194786"/>
                    <a:pt x="643414" y="191929"/>
                    <a:pt x="640556" y="189071"/>
                  </a:cubicBezTo>
                  <a:cubicBezTo>
                    <a:pt x="644366" y="183356"/>
                    <a:pt x="646271" y="176689"/>
                    <a:pt x="646271" y="170021"/>
                  </a:cubicBezTo>
                  <a:cubicBezTo>
                    <a:pt x="646271" y="153829"/>
                    <a:pt x="634841" y="139541"/>
                    <a:pt x="619601" y="135731"/>
                  </a:cubicBezTo>
                  <a:cubicBezTo>
                    <a:pt x="617696" y="133826"/>
                    <a:pt x="615791" y="132874"/>
                    <a:pt x="612934" y="132874"/>
                  </a:cubicBezTo>
                  <a:cubicBezTo>
                    <a:pt x="611029" y="132874"/>
                    <a:pt x="609124" y="133826"/>
                    <a:pt x="607219" y="134779"/>
                  </a:cubicBezTo>
                  <a:cubicBezTo>
                    <a:pt x="605314" y="134779"/>
                    <a:pt x="602456" y="135731"/>
                    <a:pt x="600551" y="135731"/>
                  </a:cubicBezTo>
                  <a:cubicBezTo>
                    <a:pt x="601504" y="133826"/>
                    <a:pt x="601504" y="131921"/>
                    <a:pt x="601504" y="129064"/>
                  </a:cubicBezTo>
                  <a:cubicBezTo>
                    <a:pt x="603409" y="130016"/>
                    <a:pt x="605314" y="130969"/>
                    <a:pt x="607219" y="130969"/>
                  </a:cubicBezTo>
                  <a:cubicBezTo>
                    <a:pt x="611981" y="130969"/>
                    <a:pt x="616744" y="127159"/>
                    <a:pt x="616744" y="121444"/>
                  </a:cubicBezTo>
                  <a:cubicBezTo>
                    <a:pt x="616744" y="115729"/>
                    <a:pt x="612934" y="111919"/>
                    <a:pt x="607219" y="111919"/>
                  </a:cubicBezTo>
                  <a:cubicBezTo>
                    <a:pt x="604361" y="111919"/>
                    <a:pt x="601504" y="113824"/>
                    <a:pt x="599599" y="116681"/>
                  </a:cubicBezTo>
                  <a:cubicBezTo>
                    <a:pt x="597694" y="112871"/>
                    <a:pt x="594836" y="110014"/>
                    <a:pt x="591979" y="107156"/>
                  </a:cubicBezTo>
                  <a:cubicBezTo>
                    <a:pt x="593884" y="108109"/>
                    <a:pt x="596741" y="108109"/>
                    <a:pt x="598646" y="108109"/>
                  </a:cubicBezTo>
                  <a:cubicBezTo>
                    <a:pt x="612934" y="108109"/>
                    <a:pt x="624364" y="97631"/>
                    <a:pt x="626269" y="84296"/>
                  </a:cubicBezTo>
                  <a:cubicBezTo>
                    <a:pt x="628174" y="85249"/>
                    <a:pt x="629126" y="85249"/>
                    <a:pt x="631031" y="85249"/>
                  </a:cubicBezTo>
                  <a:cubicBezTo>
                    <a:pt x="638651" y="85249"/>
                    <a:pt x="644366" y="79534"/>
                    <a:pt x="644366" y="71914"/>
                  </a:cubicBezTo>
                  <a:cubicBezTo>
                    <a:pt x="644366" y="64294"/>
                    <a:pt x="638651" y="58579"/>
                    <a:pt x="631031" y="58579"/>
                  </a:cubicBezTo>
                  <a:cubicBezTo>
                    <a:pt x="626269" y="58579"/>
                    <a:pt x="622459" y="60484"/>
                    <a:pt x="620554" y="64294"/>
                  </a:cubicBezTo>
                  <a:cubicBezTo>
                    <a:pt x="615791" y="57626"/>
                    <a:pt x="607219" y="53816"/>
                    <a:pt x="598646" y="53816"/>
                  </a:cubicBezTo>
                  <a:cubicBezTo>
                    <a:pt x="591026" y="53816"/>
                    <a:pt x="584359" y="56674"/>
                    <a:pt x="578644" y="62389"/>
                  </a:cubicBezTo>
                  <a:cubicBezTo>
                    <a:pt x="578644" y="61436"/>
                    <a:pt x="578644" y="59531"/>
                    <a:pt x="578644" y="58579"/>
                  </a:cubicBezTo>
                  <a:cubicBezTo>
                    <a:pt x="578644" y="47149"/>
                    <a:pt x="569119" y="37624"/>
                    <a:pt x="557689" y="37624"/>
                  </a:cubicBezTo>
                  <a:cubicBezTo>
                    <a:pt x="546259" y="37624"/>
                    <a:pt x="536734" y="47149"/>
                    <a:pt x="536734" y="58579"/>
                  </a:cubicBezTo>
                  <a:cubicBezTo>
                    <a:pt x="536734" y="70009"/>
                    <a:pt x="546259" y="79534"/>
                    <a:pt x="557689" y="79534"/>
                  </a:cubicBezTo>
                  <a:cubicBezTo>
                    <a:pt x="562451" y="79534"/>
                    <a:pt x="567214" y="77629"/>
                    <a:pt x="571024" y="74771"/>
                  </a:cubicBezTo>
                  <a:cubicBezTo>
                    <a:pt x="570071" y="77629"/>
                    <a:pt x="570071" y="80486"/>
                    <a:pt x="570071" y="83344"/>
                  </a:cubicBezTo>
                  <a:cubicBezTo>
                    <a:pt x="570071" y="92869"/>
                    <a:pt x="574834" y="101441"/>
                    <a:pt x="582454" y="106204"/>
                  </a:cubicBezTo>
                  <a:cubicBezTo>
                    <a:pt x="580549" y="106204"/>
                    <a:pt x="579596" y="105251"/>
                    <a:pt x="577691" y="105251"/>
                  </a:cubicBezTo>
                  <a:cubicBezTo>
                    <a:pt x="570071" y="105251"/>
                    <a:pt x="563404" y="109061"/>
                    <a:pt x="559594" y="113824"/>
                  </a:cubicBezTo>
                  <a:cubicBezTo>
                    <a:pt x="555784" y="107156"/>
                    <a:pt x="549116" y="103346"/>
                    <a:pt x="541496" y="103346"/>
                  </a:cubicBezTo>
                  <a:cubicBezTo>
                    <a:pt x="530066" y="103346"/>
                    <a:pt x="519589" y="112871"/>
                    <a:pt x="519589" y="125254"/>
                  </a:cubicBezTo>
                  <a:cubicBezTo>
                    <a:pt x="519589" y="137636"/>
                    <a:pt x="529114" y="147161"/>
                    <a:pt x="541496" y="147161"/>
                  </a:cubicBezTo>
                  <a:cubicBezTo>
                    <a:pt x="547211" y="147161"/>
                    <a:pt x="552926" y="144304"/>
                    <a:pt x="556736" y="140494"/>
                  </a:cubicBezTo>
                  <a:cubicBezTo>
                    <a:pt x="560546" y="148114"/>
                    <a:pt x="569119" y="153829"/>
                    <a:pt x="578644" y="153829"/>
                  </a:cubicBezTo>
                  <a:cubicBezTo>
                    <a:pt x="579596" y="153829"/>
                    <a:pt x="580549" y="153829"/>
                    <a:pt x="581501" y="153829"/>
                  </a:cubicBezTo>
                  <a:cubicBezTo>
                    <a:pt x="578644" y="158591"/>
                    <a:pt x="576739" y="165259"/>
                    <a:pt x="576739" y="170974"/>
                  </a:cubicBezTo>
                  <a:cubicBezTo>
                    <a:pt x="576739" y="172879"/>
                    <a:pt x="576739" y="174784"/>
                    <a:pt x="577691" y="176689"/>
                  </a:cubicBezTo>
                  <a:cubicBezTo>
                    <a:pt x="571976" y="172879"/>
                    <a:pt x="565309" y="170974"/>
                    <a:pt x="557689" y="170974"/>
                  </a:cubicBezTo>
                  <a:cubicBezTo>
                    <a:pt x="545306" y="170974"/>
                    <a:pt x="533876" y="176689"/>
                    <a:pt x="526256" y="186214"/>
                  </a:cubicBezTo>
                  <a:cubicBezTo>
                    <a:pt x="523399" y="181451"/>
                    <a:pt x="518636" y="177641"/>
                    <a:pt x="512921" y="177641"/>
                  </a:cubicBezTo>
                  <a:cubicBezTo>
                    <a:pt x="504349" y="177641"/>
                    <a:pt x="497681" y="184309"/>
                    <a:pt x="497681" y="192881"/>
                  </a:cubicBezTo>
                  <a:cubicBezTo>
                    <a:pt x="497681" y="201454"/>
                    <a:pt x="504349" y="208121"/>
                    <a:pt x="512921" y="208121"/>
                  </a:cubicBezTo>
                  <a:cubicBezTo>
                    <a:pt x="514826" y="208121"/>
                    <a:pt x="516731" y="208121"/>
                    <a:pt x="518636" y="207169"/>
                  </a:cubicBezTo>
                  <a:cubicBezTo>
                    <a:pt x="518636" y="208121"/>
                    <a:pt x="518636" y="209074"/>
                    <a:pt x="518636" y="210026"/>
                  </a:cubicBezTo>
                  <a:cubicBezTo>
                    <a:pt x="518636" y="222409"/>
                    <a:pt x="524351" y="232886"/>
                    <a:pt x="532924" y="239554"/>
                  </a:cubicBezTo>
                  <a:cubicBezTo>
                    <a:pt x="531019" y="242411"/>
                    <a:pt x="530066" y="246221"/>
                    <a:pt x="530066" y="249079"/>
                  </a:cubicBezTo>
                  <a:cubicBezTo>
                    <a:pt x="530066" y="250031"/>
                    <a:pt x="530066" y="250031"/>
                    <a:pt x="530066" y="250984"/>
                  </a:cubicBezTo>
                  <a:cubicBezTo>
                    <a:pt x="523399" y="255746"/>
                    <a:pt x="517684" y="261461"/>
                    <a:pt x="514826" y="270034"/>
                  </a:cubicBezTo>
                  <a:cubicBezTo>
                    <a:pt x="508159" y="274796"/>
                    <a:pt x="503396" y="283369"/>
                    <a:pt x="503396" y="291941"/>
                  </a:cubicBezTo>
                  <a:cubicBezTo>
                    <a:pt x="503396" y="307181"/>
                    <a:pt x="515779" y="319564"/>
                    <a:pt x="531019" y="319564"/>
                  </a:cubicBezTo>
                  <a:cubicBezTo>
                    <a:pt x="534829" y="319564"/>
                    <a:pt x="537686" y="318611"/>
                    <a:pt x="540544" y="317659"/>
                  </a:cubicBezTo>
                  <a:cubicBezTo>
                    <a:pt x="543401" y="318611"/>
                    <a:pt x="546259" y="318611"/>
                    <a:pt x="549116" y="318611"/>
                  </a:cubicBezTo>
                  <a:cubicBezTo>
                    <a:pt x="564356" y="318611"/>
                    <a:pt x="577691" y="309086"/>
                    <a:pt x="582454" y="295751"/>
                  </a:cubicBezTo>
                  <a:cubicBezTo>
                    <a:pt x="583406" y="295751"/>
                    <a:pt x="583406" y="294799"/>
                    <a:pt x="584359" y="294799"/>
                  </a:cubicBezTo>
                  <a:cubicBezTo>
                    <a:pt x="584359" y="294799"/>
                    <a:pt x="585311" y="294799"/>
                    <a:pt x="585311" y="294799"/>
                  </a:cubicBezTo>
                  <a:cubicBezTo>
                    <a:pt x="587216" y="301466"/>
                    <a:pt x="591026" y="306229"/>
                    <a:pt x="596741" y="310991"/>
                  </a:cubicBezTo>
                  <a:cubicBezTo>
                    <a:pt x="596741" y="310991"/>
                    <a:pt x="596741" y="311944"/>
                    <a:pt x="596741" y="311944"/>
                  </a:cubicBezTo>
                  <a:cubicBezTo>
                    <a:pt x="596741" y="312896"/>
                    <a:pt x="596741" y="312896"/>
                    <a:pt x="596741" y="313849"/>
                  </a:cubicBezTo>
                  <a:cubicBezTo>
                    <a:pt x="595789" y="315754"/>
                    <a:pt x="595789" y="318611"/>
                    <a:pt x="595789" y="321469"/>
                  </a:cubicBezTo>
                  <a:cubicBezTo>
                    <a:pt x="595789" y="328136"/>
                    <a:pt x="598646" y="333851"/>
                    <a:pt x="603409" y="337661"/>
                  </a:cubicBezTo>
                  <a:cubicBezTo>
                    <a:pt x="603409" y="338614"/>
                    <a:pt x="603409" y="339566"/>
                    <a:pt x="603409" y="339566"/>
                  </a:cubicBezTo>
                  <a:cubicBezTo>
                    <a:pt x="603409" y="347186"/>
                    <a:pt x="608171" y="352901"/>
                    <a:pt x="614839" y="354806"/>
                  </a:cubicBezTo>
                  <a:cubicBezTo>
                    <a:pt x="612934" y="356711"/>
                    <a:pt x="611029" y="359569"/>
                    <a:pt x="611029" y="363379"/>
                  </a:cubicBezTo>
                  <a:cubicBezTo>
                    <a:pt x="604361" y="356711"/>
                    <a:pt x="595789" y="352901"/>
                    <a:pt x="586264" y="352901"/>
                  </a:cubicBezTo>
                  <a:cubicBezTo>
                    <a:pt x="567214" y="352901"/>
                    <a:pt x="551974" y="368141"/>
                    <a:pt x="551974" y="387191"/>
                  </a:cubicBezTo>
                  <a:cubicBezTo>
                    <a:pt x="551974" y="390049"/>
                    <a:pt x="551974" y="392906"/>
                    <a:pt x="552926" y="395764"/>
                  </a:cubicBezTo>
                  <a:cubicBezTo>
                    <a:pt x="550069" y="391001"/>
                    <a:pt x="546259" y="387191"/>
                    <a:pt x="541496" y="385286"/>
                  </a:cubicBezTo>
                  <a:cubicBezTo>
                    <a:pt x="539591" y="379571"/>
                    <a:pt x="533876" y="375761"/>
                    <a:pt x="527209" y="375761"/>
                  </a:cubicBezTo>
                  <a:cubicBezTo>
                    <a:pt x="518636" y="375761"/>
                    <a:pt x="511969" y="382429"/>
                    <a:pt x="511969" y="391001"/>
                  </a:cubicBezTo>
                  <a:cubicBezTo>
                    <a:pt x="511969" y="391954"/>
                    <a:pt x="511969" y="391954"/>
                    <a:pt x="511969" y="392906"/>
                  </a:cubicBezTo>
                  <a:cubicBezTo>
                    <a:pt x="508159" y="397669"/>
                    <a:pt x="506254" y="402431"/>
                    <a:pt x="506254" y="409099"/>
                  </a:cubicBezTo>
                  <a:cubicBezTo>
                    <a:pt x="506254" y="414814"/>
                    <a:pt x="508159" y="420529"/>
                    <a:pt x="511969" y="425291"/>
                  </a:cubicBezTo>
                  <a:cubicBezTo>
                    <a:pt x="511016" y="427196"/>
                    <a:pt x="511016" y="428149"/>
                    <a:pt x="511016" y="430054"/>
                  </a:cubicBezTo>
                  <a:cubicBezTo>
                    <a:pt x="511016" y="437674"/>
                    <a:pt x="516731" y="443389"/>
                    <a:pt x="524351" y="443389"/>
                  </a:cubicBezTo>
                  <a:cubicBezTo>
                    <a:pt x="530066" y="443389"/>
                    <a:pt x="535781" y="439579"/>
                    <a:pt x="537686" y="433864"/>
                  </a:cubicBezTo>
                  <a:cubicBezTo>
                    <a:pt x="537686" y="433864"/>
                    <a:pt x="537686" y="433864"/>
                    <a:pt x="537686" y="433864"/>
                  </a:cubicBezTo>
                  <a:cubicBezTo>
                    <a:pt x="537686" y="436721"/>
                    <a:pt x="538639" y="439579"/>
                    <a:pt x="539591" y="441484"/>
                  </a:cubicBezTo>
                  <a:cubicBezTo>
                    <a:pt x="535781" y="442436"/>
                    <a:pt x="531971" y="445294"/>
                    <a:pt x="531971" y="450056"/>
                  </a:cubicBezTo>
                  <a:cubicBezTo>
                    <a:pt x="531971" y="454819"/>
                    <a:pt x="535781" y="458629"/>
                    <a:pt x="540544" y="458629"/>
                  </a:cubicBezTo>
                  <a:cubicBezTo>
                    <a:pt x="545306" y="458629"/>
                    <a:pt x="549116" y="454819"/>
                    <a:pt x="549116" y="451009"/>
                  </a:cubicBezTo>
                  <a:cubicBezTo>
                    <a:pt x="551974" y="451961"/>
                    <a:pt x="554831" y="452914"/>
                    <a:pt x="557689" y="452914"/>
                  </a:cubicBezTo>
                  <a:cubicBezTo>
                    <a:pt x="559594" y="452914"/>
                    <a:pt x="561499" y="452914"/>
                    <a:pt x="563404" y="451961"/>
                  </a:cubicBezTo>
                  <a:cubicBezTo>
                    <a:pt x="563404" y="452914"/>
                    <a:pt x="564356" y="453866"/>
                    <a:pt x="565309" y="454819"/>
                  </a:cubicBezTo>
                  <a:cubicBezTo>
                    <a:pt x="562451" y="456724"/>
                    <a:pt x="560546" y="460534"/>
                    <a:pt x="560546" y="464344"/>
                  </a:cubicBezTo>
                  <a:cubicBezTo>
                    <a:pt x="560546" y="465296"/>
                    <a:pt x="560546" y="466249"/>
                    <a:pt x="560546" y="467201"/>
                  </a:cubicBezTo>
                  <a:cubicBezTo>
                    <a:pt x="555784" y="471964"/>
                    <a:pt x="551974" y="478631"/>
                    <a:pt x="551974" y="487204"/>
                  </a:cubicBezTo>
                  <a:cubicBezTo>
                    <a:pt x="551974" y="487204"/>
                    <a:pt x="551974" y="488156"/>
                    <a:pt x="551974" y="488156"/>
                  </a:cubicBezTo>
                  <a:cubicBezTo>
                    <a:pt x="549116" y="491014"/>
                    <a:pt x="548164" y="494824"/>
                    <a:pt x="548164" y="499586"/>
                  </a:cubicBezTo>
                  <a:cubicBezTo>
                    <a:pt x="548164" y="509111"/>
                    <a:pt x="555784" y="517684"/>
                    <a:pt x="566261" y="517684"/>
                  </a:cubicBezTo>
                  <a:cubicBezTo>
                    <a:pt x="569119" y="517684"/>
                    <a:pt x="571976" y="516731"/>
                    <a:pt x="573881" y="515779"/>
                  </a:cubicBezTo>
                  <a:cubicBezTo>
                    <a:pt x="571976" y="517684"/>
                    <a:pt x="571024" y="520541"/>
                    <a:pt x="571024" y="523399"/>
                  </a:cubicBezTo>
                  <a:cubicBezTo>
                    <a:pt x="571024" y="527209"/>
                    <a:pt x="572929" y="530066"/>
                    <a:pt x="574834" y="531971"/>
                  </a:cubicBezTo>
                  <a:cubicBezTo>
                    <a:pt x="574834" y="531971"/>
                    <a:pt x="574834" y="532924"/>
                    <a:pt x="574834" y="532924"/>
                  </a:cubicBezTo>
                  <a:cubicBezTo>
                    <a:pt x="574834" y="539591"/>
                    <a:pt x="580549" y="544354"/>
                    <a:pt x="586264" y="544354"/>
                  </a:cubicBezTo>
                  <a:cubicBezTo>
                    <a:pt x="591026" y="544354"/>
                    <a:pt x="594836" y="541496"/>
                    <a:pt x="596741" y="537686"/>
                  </a:cubicBezTo>
                  <a:cubicBezTo>
                    <a:pt x="597694" y="537686"/>
                    <a:pt x="597694" y="536734"/>
                    <a:pt x="598646" y="536734"/>
                  </a:cubicBezTo>
                  <a:cubicBezTo>
                    <a:pt x="602456" y="540544"/>
                    <a:pt x="607219" y="542449"/>
                    <a:pt x="611981" y="542449"/>
                  </a:cubicBezTo>
                  <a:cubicBezTo>
                    <a:pt x="622459" y="542449"/>
                    <a:pt x="631984" y="533876"/>
                    <a:pt x="631984" y="522446"/>
                  </a:cubicBezTo>
                  <a:cubicBezTo>
                    <a:pt x="635794" y="524351"/>
                    <a:pt x="639604" y="525304"/>
                    <a:pt x="643414" y="525304"/>
                  </a:cubicBezTo>
                  <a:cubicBezTo>
                    <a:pt x="636746" y="526256"/>
                    <a:pt x="632936" y="531971"/>
                    <a:pt x="632936" y="538639"/>
                  </a:cubicBezTo>
                  <a:cubicBezTo>
                    <a:pt x="632936" y="539591"/>
                    <a:pt x="632936" y="541496"/>
                    <a:pt x="633889" y="542449"/>
                  </a:cubicBezTo>
                  <a:cubicBezTo>
                    <a:pt x="629126" y="544354"/>
                    <a:pt x="626269" y="549116"/>
                    <a:pt x="626269" y="554831"/>
                  </a:cubicBezTo>
                  <a:cubicBezTo>
                    <a:pt x="626269" y="554831"/>
                    <a:pt x="626269" y="554831"/>
                    <a:pt x="626269" y="555784"/>
                  </a:cubicBezTo>
                  <a:cubicBezTo>
                    <a:pt x="624364" y="551021"/>
                    <a:pt x="619601" y="548164"/>
                    <a:pt x="614839" y="548164"/>
                  </a:cubicBezTo>
                  <a:cubicBezTo>
                    <a:pt x="608171" y="548164"/>
                    <a:pt x="602456" y="553879"/>
                    <a:pt x="602456" y="560546"/>
                  </a:cubicBezTo>
                  <a:cubicBezTo>
                    <a:pt x="602456" y="567214"/>
                    <a:pt x="608171" y="572929"/>
                    <a:pt x="614839" y="572929"/>
                  </a:cubicBezTo>
                  <a:cubicBezTo>
                    <a:pt x="621506" y="572929"/>
                    <a:pt x="627221" y="567214"/>
                    <a:pt x="627221" y="560546"/>
                  </a:cubicBezTo>
                  <a:cubicBezTo>
                    <a:pt x="627221" y="560546"/>
                    <a:pt x="627221" y="560546"/>
                    <a:pt x="627221" y="560546"/>
                  </a:cubicBezTo>
                  <a:cubicBezTo>
                    <a:pt x="628174" y="562451"/>
                    <a:pt x="629126" y="564356"/>
                    <a:pt x="631031" y="566261"/>
                  </a:cubicBezTo>
                  <a:cubicBezTo>
                    <a:pt x="629126" y="567214"/>
                    <a:pt x="628174" y="569119"/>
                    <a:pt x="628174" y="571024"/>
                  </a:cubicBezTo>
                  <a:cubicBezTo>
                    <a:pt x="628174" y="573881"/>
                    <a:pt x="631031" y="576739"/>
                    <a:pt x="633889" y="576739"/>
                  </a:cubicBezTo>
                  <a:cubicBezTo>
                    <a:pt x="636746" y="576739"/>
                    <a:pt x="639604" y="573881"/>
                    <a:pt x="639604" y="571024"/>
                  </a:cubicBezTo>
                  <a:cubicBezTo>
                    <a:pt x="639604" y="570071"/>
                    <a:pt x="639604" y="570071"/>
                    <a:pt x="639604" y="569119"/>
                  </a:cubicBezTo>
                  <a:cubicBezTo>
                    <a:pt x="639604" y="569119"/>
                    <a:pt x="640556" y="569119"/>
                    <a:pt x="640556" y="569119"/>
                  </a:cubicBezTo>
                  <a:cubicBezTo>
                    <a:pt x="642461" y="569119"/>
                    <a:pt x="644366" y="568166"/>
                    <a:pt x="646271" y="568166"/>
                  </a:cubicBezTo>
                  <a:cubicBezTo>
                    <a:pt x="647224" y="569119"/>
                    <a:pt x="647224" y="569119"/>
                    <a:pt x="648176" y="570071"/>
                  </a:cubicBezTo>
                  <a:cubicBezTo>
                    <a:pt x="647224" y="571024"/>
                    <a:pt x="647224" y="571976"/>
                    <a:pt x="647224" y="573881"/>
                  </a:cubicBezTo>
                  <a:cubicBezTo>
                    <a:pt x="647224" y="575786"/>
                    <a:pt x="648176" y="577691"/>
                    <a:pt x="650081" y="579596"/>
                  </a:cubicBezTo>
                  <a:cubicBezTo>
                    <a:pt x="646271" y="580549"/>
                    <a:pt x="642461" y="584359"/>
                    <a:pt x="642461" y="589121"/>
                  </a:cubicBezTo>
                  <a:cubicBezTo>
                    <a:pt x="642461" y="592931"/>
                    <a:pt x="644366" y="595789"/>
                    <a:pt x="648176" y="597694"/>
                  </a:cubicBezTo>
                  <a:cubicBezTo>
                    <a:pt x="649129" y="601504"/>
                    <a:pt x="651986" y="604361"/>
                    <a:pt x="656749" y="605314"/>
                  </a:cubicBezTo>
                  <a:lnTo>
                    <a:pt x="656749" y="608171"/>
                  </a:lnTo>
                  <a:cubicBezTo>
                    <a:pt x="654844" y="605314"/>
                    <a:pt x="651034" y="603409"/>
                    <a:pt x="647224" y="603409"/>
                  </a:cubicBezTo>
                  <a:cubicBezTo>
                    <a:pt x="640556" y="603409"/>
                    <a:pt x="635794" y="609124"/>
                    <a:pt x="635794" y="614839"/>
                  </a:cubicBezTo>
                  <a:cubicBezTo>
                    <a:pt x="635794" y="615791"/>
                    <a:pt x="635794" y="616744"/>
                    <a:pt x="636746" y="617696"/>
                  </a:cubicBezTo>
                  <a:cubicBezTo>
                    <a:pt x="635794" y="617696"/>
                    <a:pt x="634841" y="617696"/>
                    <a:pt x="634841" y="617696"/>
                  </a:cubicBezTo>
                  <a:cubicBezTo>
                    <a:pt x="627221" y="617696"/>
                    <a:pt x="620554" y="619601"/>
                    <a:pt x="614839" y="623411"/>
                  </a:cubicBezTo>
                  <a:cubicBezTo>
                    <a:pt x="614839" y="623411"/>
                    <a:pt x="614839" y="623411"/>
                    <a:pt x="613886" y="623411"/>
                  </a:cubicBezTo>
                  <a:cubicBezTo>
                    <a:pt x="611981" y="623411"/>
                    <a:pt x="610076" y="623411"/>
                    <a:pt x="609124" y="624364"/>
                  </a:cubicBezTo>
                  <a:cubicBezTo>
                    <a:pt x="609124" y="624364"/>
                    <a:pt x="609124" y="624364"/>
                    <a:pt x="609124" y="624364"/>
                  </a:cubicBezTo>
                  <a:cubicBezTo>
                    <a:pt x="609124" y="617696"/>
                    <a:pt x="603409" y="611981"/>
                    <a:pt x="596741" y="611981"/>
                  </a:cubicBezTo>
                  <a:cubicBezTo>
                    <a:pt x="592931" y="611981"/>
                    <a:pt x="589121" y="613886"/>
                    <a:pt x="587216" y="617696"/>
                  </a:cubicBezTo>
                  <a:cubicBezTo>
                    <a:pt x="582454" y="610076"/>
                    <a:pt x="573881" y="605314"/>
                    <a:pt x="564356" y="605314"/>
                  </a:cubicBezTo>
                  <a:cubicBezTo>
                    <a:pt x="554831" y="605314"/>
                    <a:pt x="547211" y="610076"/>
                    <a:pt x="542449" y="616744"/>
                  </a:cubicBezTo>
                  <a:cubicBezTo>
                    <a:pt x="541496" y="616744"/>
                    <a:pt x="541496" y="616744"/>
                    <a:pt x="540544" y="615791"/>
                  </a:cubicBezTo>
                  <a:cubicBezTo>
                    <a:pt x="539591" y="613886"/>
                    <a:pt x="537686" y="611029"/>
                    <a:pt x="536734" y="609124"/>
                  </a:cubicBezTo>
                  <a:cubicBezTo>
                    <a:pt x="546259" y="608171"/>
                    <a:pt x="553879" y="602456"/>
                    <a:pt x="556736" y="593884"/>
                  </a:cubicBezTo>
                  <a:cubicBezTo>
                    <a:pt x="560546" y="590074"/>
                    <a:pt x="563404" y="585311"/>
                    <a:pt x="563404" y="579596"/>
                  </a:cubicBezTo>
                  <a:cubicBezTo>
                    <a:pt x="563404" y="578644"/>
                    <a:pt x="563404" y="576739"/>
                    <a:pt x="563404" y="575786"/>
                  </a:cubicBezTo>
                  <a:cubicBezTo>
                    <a:pt x="563404" y="575786"/>
                    <a:pt x="564356" y="575786"/>
                    <a:pt x="564356" y="575786"/>
                  </a:cubicBezTo>
                  <a:cubicBezTo>
                    <a:pt x="567214" y="575786"/>
                    <a:pt x="570071" y="574834"/>
                    <a:pt x="572929" y="573881"/>
                  </a:cubicBezTo>
                  <a:cubicBezTo>
                    <a:pt x="571024" y="577691"/>
                    <a:pt x="569119" y="581501"/>
                    <a:pt x="569119" y="585311"/>
                  </a:cubicBezTo>
                  <a:cubicBezTo>
                    <a:pt x="569119" y="597694"/>
                    <a:pt x="578644" y="607219"/>
                    <a:pt x="591026" y="607219"/>
                  </a:cubicBezTo>
                  <a:cubicBezTo>
                    <a:pt x="603409" y="607219"/>
                    <a:pt x="612934" y="597694"/>
                    <a:pt x="612934" y="585311"/>
                  </a:cubicBezTo>
                  <a:cubicBezTo>
                    <a:pt x="612934" y="572929"/>
                    <a:pt x="603409" y="563404"/>
                    <a:pt x="591026" y="563404"/>
                  </a:cubicBezTo>
                  <a:cubicBezTo>
                    <a:pt x="586264" y="563404"/>
                    <a:pt x="582454" y="564356"/>
                    <a:pt x="579596" y="567214"/>
                  </a:cubicBezTo>
                  <a:cubicBezTo>
                    <a:pt x="580549" y="564356"/>
                    <a:pt x="581501" y="561499"/>
                    <a:pt x="581501" y="558641"/>
                  </a:cubicBezTo>
                  <a:cubicBezTo>
                    <a:pt x="581501" y="549116"/>
                    <a:pt x="573881" y="541496"/>
                    <a:pt x="564356" y="541496"/>
                  </a:cubicBezTo>
                  <a:cubicBezTo>
                    <a:pt x="554831" y="541496"/>
                    <a:pt x="547211" y="549116"/>
                    <a:pt x="547211" y="558641"/>
                  </a:cubicBezTo>
                  <a:cubicBezTo>
                    <a:pt x="547211" y="559594"/>
                    <a:pt x="547211" y="559594"/>
                    <a:pt x="547211" y="560546"/>
                  </a:cubicBezTo>
                  <a:cubicBezTo>
                    <a:pt x="546259" y="560546"/>
                    <a:pt x="545306" y="560546"/>
                    <a:pt x="543401" y="560546"/>
                  </a:cubicBezTo>
                  <a:cubicBezTo>
                    <a:pt x="537686" y="560546"/>
                    <a:pt x="531971" y="563404"/>
                    <a:pt x="528161" y="567214"/>
                  </a:cubicBezTo>
                  <a:cubicBezTo>
                    <a:pt x="527209" y="567214"/>
                    <a:pt x="527209" y="568166"/>
                    <a:pt x="526256" y="568166"/>
                  </a:cubicBezTo>
                  <a:cubicBezTo>
                    <a:pt x="526256" y="567214"/>
                    <a:pt x="526256" y="567214"/>
                    <a:pt x="526256" y="566261"/>
                  </a:cubicBezTo>
                  <a:cubicBezTo>
                    <a:pt x="526256" y="556736"/>
                    <a:pt x="518636" y="548164"/>
                    <a:pt x="508159" y="548164"/>
                  </a:cubicBezTo>
                  <a:cubicBezTo>
                    <a:pt x="498634" y="548164"/>
                    <a:pt x="490061" y="555784"/>
                    <a:pt x="490061" y="566261"/>
                  </a:cubicBezTo>
                  <a:cubicBezTo>
                    <a:pt x="490061" y="575786"/>
                    <a:pt x="497681" y="584359"/>
                    <a:pt x="508159" y="584359"/>
                  </a:cubicBezTo>
                  <a:cubicBezTo>
                    <a:pt x="510064" y="584359"/>
                    <a:pt x="511969" y="584359"/>
                    <a:pt x="513874" y="583406"/>
                  </a:cubicBezTo>
                  <a:cubicBezTo>
                    <a:pt x="513874" y="585311"/>
                    <a:pt x="512921" y="587216"/>
                    <a:pt x="512921" y="588169"/>
                  </a:cubicBezTo>
                  <a:cubicBezTo>
                    <a:pt x="512921" y="591979"/>
                    <a:pt x="513874" y="595789"/>
                    <a:pt x="515779" y="599599"/>
                  </a:cubicBezTo>
                  <a:cubicBezTo>
                    <a:pt x="514826" y="599599"/>
                    <a:pt x="512921" y="599599"/>
                    <a:pt x="511969" y="599599"/>
                  </a:cubicBezTo>
                  <a:cubicBezTo>
                    <a:pt x="510064" y="599599"/>
                    <a:pt x="508159" y="599599"/>
                    <a:pt x="506254" y="600551"/>
                  </a:cubicBezTo>
                  <a:cubicBezTo>
                    <a:pt x="504349" y="596741"/>
                    <a:pt x="501491" y="594836"/>
                    <a:pt x="497681" y="594836"/>
                  </a:cubicBezTo>
                  <a:cubicBezTo>
                    <a:pt x="492919" y="594836"/>
                    <a:pt x="490061" y="597694"/>
                    <a:pt x="489109" y="602456"/>
                  </a:cubicBezTo>
                  <a:cubicBezTo>
                    <a:pt x="488156" y="602456"/>
                    <a:pt x="487204" y="602456"/>
                    <a:pt x="487204" y="603409"/>
                  </a:cubicBezTo>
                  <a:cubicBezTo>
                    <a:pt x="483394" y="601504"/>
                    <a:pt x="479584" y="599599"/>
                    <a:pt x="475774" y="599599"/>
                  </a:cubicBezTo>
                  <a:cubicBezTo>
                    <a:pt x="464344" y="599599"/>
                    <a:pt x="454819" y="609124"/>
                    <a:pt x="454819" y="620554"/>
                  </a:cubicBezTo>
                  <a:cubicBezTo>
                    <a:pt x="454819" y="622459"/>
                    <a:pt x="454819" y="624364"/>
                    <a:pt x="455771" y="625316"/>
                  </a:cubicBezTo>
                  <a:cubicBezTo>
                    <a:pt x="452914" y="626269"/>
                    <a:pt x="450056" y="630079"/>
                    <a:pt x="450056" y="633889"/>
                  </a:cubicBezTo>
                  <a:cubicBezTo>
                    <a:pt x="450056" y="638651"/>
                    <a:pt x="453866" y="643414"/>
                    <a:pt x="459581" y="643414"/>
                  </a:cubicBezTo>
                  <a:cubicBezTo>
                    <a:pt x="459581" y="656749"/>
                    <a:pt x="471011" y="668179"/>
                    <a:pt x="484346" y="668179"/>
                  </a:cubicBezTo>
                  <a:cubicBezTo>
                    <a:pt x="490061" y="668179"/>
                    <a:pt x="494824" y="666274"/>
                    <a:pt x="498634" y="663416"/>
                  </a:cubicBezTo>
                  <a:cubicBezTo>
                    <a:pt x="500539" y="663416"/>
                    <a:pt x="501491" y="663416"/>
                    <a:pt x="503396" y="662464"/>
                  </a:cubicBezTo>
                  <a:cubicBezTo>
                    <a:pt x="505301" y="663416"/>
                    <a:pt x="508159" y="663416"/>
                    <a:pt x="511016" y="664369"/>
                  </a:cubicBezTo>
                  <a:cubicBezTo>
                    <a:pt x="511016" y="665321"/>
                    <a:pt x="511969" y="666274"/>
                    <a:pt x="511969" y="667226"/>
                  </a:cubicBezTo>
                  <a:cubicBezTo>
                    <a:pt x="511969" y="667226"/>
                    <a:pt x="511969" y="668179"/>
                    <a:pt x="511969" y="668179"/>
                  </a:cubicBezTo>
                  <a:cubicBezTo>
                    <a:pt x="511969" y="671989"/>
                    <a:pt x="512921" y="674846"/>
                    <a:pt x="513874" y="677704"/>
                  </a:cubicBezTo>
                  <a:cubicBezTo>
                    <a:pt x="512921" y="677704"/>
                    <a:pt x="512921" y="677704"/>
                    <a:pt x="511969" y="678656"/>
                  </a:cubicBezTo>
                  <a:cubicBezTo>
                    <a:pt x="509111" y="673894"/>
                    <a:pt x="504349" y="671036"/>
                    <a:pt x="498634" y="671036"/>
                  </a:cubicBezTo>
                  <a:cubicBezTo>
                    <a:pt x="493871" y="671036"/>
                    <a:pt x="490061" y="672941"/>
                    <a:pt x="487204" y="675799"/>
                  </a:cubicBezTo>
                  <a:cubicBezTo>
                    <a:pt x="485299" y="674846"/>
                    <a:pt x="483394" y="673894"/>
                    <a:pt x="481489" y="673894"/>
                  </a:cubicBezTo>
                  <a:cubicBezTo>
                    <a:pt x="474821" y="673894"/>
                    <a:pt x="470059" y="678656"/>
                    <a:pt x="470059" y="685324"/>
                  </a:cubicBezTo>
                  <a:cubicBezTo>
                    <a:pt x="470059" y="691991"/>
                    <a:pt x="474821" y="696754"/>
                    <a:pt x="481489" y="696754"/>
                  </a:cubicBezTo>
                  <a:cubicBezTo>
                    <a:pt x="482441" y="696754"/>
                    <a:pt x="483394" y="696754"/>
                    <a:pt x="484346" y="695801"/>
                  </a:cubicBezTo>
                  <a:cubicBezTo>
                    <a:pt x="485299" y="697706"/>
                    <a:pt x="486251" y="698659"/>
                    <a:pt x="488156" y="700564"/>
                  </a:cubicBezTo>
                  <a:cubicBezTo>
                    <a:pt x="487204" y="704374"/>
                    <a:pt x="486251" y="708184"/>
                    <a:pt x="486251" y="712946"/>
                  </a:cubicBezTo>
                  <a:cubicBezTo>
                    <a:pt x="486251" y="713899"/>
                    <a:pt x="486251" y="714851"/>
                    <a:pt x="486251" y="715804"/>
                  </a:cubicBezTo>
                  <a:cubicBezTo>
                    <a:pt x="480536" y="707231"/>
                    <a:pt x="471011" y="701516"/>
                    <a:pt x="460534" y="701516"/>
                  </a:cubicBezTo>
                  <a:cubicBezTo>
                    <a:pt x="450056" y="701516"/>
                    <a:pt x="441484" y="706279"/>
                    <a:pt x="435769" y="714851"/>
                  </a:cubicBezTo>
                  <a:cubicBezTo>
                    <a:pt x="432911" y="712946"/>
                    <a:pt x="429101" y="711994"/>
                    <a:pt x="426244" y="711041"/>
                  </a:cubicBezTo>
                  <a:cubicBezTo>
                    <a:pt x="429101" y="708184"/>
                    <a:pt x="431006" y="705326"/>
                    <a:pt x="432911" y="701516"/>
                  </a:cubicBezTo>
                  <a:cubicBezTo>
                    <a:pt x="435769" y="698659"/>
                    <a:pt x="437674" y="695801"/>
                    <a:pt x="437674" y="691039"/>
                  </a:cubicBezTo>
                  <a:cubicBezTo>
                    <a:pt x="437674" y="686276"/>
                    <a:pt x="434816" y="681514"/>
                    <a:pt x="431006" y="679609"/>
                  </a:cubicBezTo>
                  <a:cubicBezTo>
                    <a:pt x="426244" y="672941"/>
                    <a:pt x="418624" y="668179"/>
                    <a:pt x="410051" y="668179"/>
                  </a:cubicBezTo>
                  <a:cubicBezTo>
                    <a:pt x="408146" y="668179"/>
                    <a:pt x="406241" y="668179"/>
                    <a:pt x="404336" y="669131"/>
                  </a:cubicBezTo>
                  <a:cubicBezTo>
                    <a:pt x="403384" y="666274"/>
                    <a:pt x="402431" y="663416"/>
                    <a:pt x="401479" y="661511"/>
                  </a:cubicBezTo>
                  <a:cubicBezTo>
                    <a:pt x="404336" y="657701"/>
                    <a:pt x="407194" y="653891"/>
                    <a:pt x="409099" y="650081"/>
                  </a:cubicBezTo>
                  <a:cubicBezTo>
                    <a:pt x="410051" y="649129"/>
                    <a:pt x="410051" y="648176"/>
                    <a:pt x="410051" y="647224"/>
                  </a:cubicBezTo>
                  <a:cubicBezTo>
                    <a:pt x="410051" y="647224"/>
                    <a:pt x="410051" y="647224"/>
                    <a:pt x="410051" y="647224"/>
                  </a:cubicBezTo>
                  <a:cubicBezTo>
                    <a:pt x="411004" y="643414"/>
                    <a:pt x="411956" y="638651"/>
                    <a:pt x="411956" y="634841"/>
                  </a:cubicBezTo>
                  <a:cubicBezTo>
                    <a:pt x="411956" y="611981"/>
                    <a:pt x="392906" y="592931"/>
                    <a:pt x="370046" y="592931"/>
                  </a:cubicBezTo>
                  <a:cubicBezTo>
                    <a:pt x="366236" y="592931"/>
                    <a:pt x="363379" y="593884"/>
                    <a:pt x="360521" y="593884"/>
                  </a:cubicBezTo>
                  <a:cubicBezTo>
                    <a:pt x="361474" y="591979"/>
                    <a:pt x="362426" y="590074"/>
                    <a:pt x="362426" y="588169"/>
                  </a:cubicBezTo>
                  <a:cubicBezTo>
                    <a:pt x="362426" y="581501"/>
                    <a:pt x="356711" y="576739"/>
                    <a:pt x="350996" y="576739"/>
                  </a:cubicBezTo>
                  <a:cubicBezTo>
                    <a:pt x="347186" y="576739"/>
                    <a:pt x="344329" y="578644"/>
                    <a:pt x="342424" y="580549"/>
                  </a:cubicBezTo>
                  <a:cubicBezTo>
                    <a:pt x="340519" y="579596"/>
                    <a:pt x="338614" y="578644"/>
                    <a:pt x="335756" y="578644"/>
                  </a:cubicBezTo>
                  <a:cubicBezTo>
                    <a:pt x="329089" y="578644"/>
                    <a:pt x="324326" y="583406"/>
                    <a:pt x="324326" y="590074"/>
                  </a:cubicBezTo>
                  <a:cubicBezTo>
                    <a:pt x="324326" y="596741"/>
                    <a:pt x="329089" y="601504"/>
                    <a:pt x="335756" y="601504"/>
                  </a:cubicBezTo>
                  <a:cubicBezTo>
                    <a:pt x="339566" y="601504"/>
                    <a:pt x="342424" y="599599"/>
                    <a:pt x="344329" y="597694"/>
                  </a:cubicBezTo>
                  <a:cubicBezTo>
                    <a:pt x="345281" y="598646"/>
                    <a:pt x="346234" y="598646"/>
                    <a:pt x="348139" y="599599"/>
                  </a:cubicBezTo>
                  <a:cubicBezTo>
                    <a:pt x="331946" y="597694"/>
                    <a:pt x="324326" y="611029"/>
                    <a:pt x="324326" y="625316"/>
                  </a:cubicBezTo>
                  <a:cubicBezTo>
                    <a:pt x="324326" y="626269"/>
                    <a:pt x="324326" y="626269"/>
                    <a:pt x="324326" y="627221"/>
                  </a:cubicBezTo>
                  <a:cubicBezTo>
                    <a:pt x="321469" y="629126"/>
                    <a:pt x="318611" y="631031"/>
                    <a:pt x="316706" y="633889"/>
                  </a:cubicBezTo>
                  <a:cubicBezTo>
                    <a:pt x="316706" y="633889"/>
                    <a:pt x="316706" y="633889"/>
                    <a:pt x="316706" y="633889"/>
                  </a:cubicBezTo>
                  <a:cubicBezTo>
                    <a:pt x="316706" y="632936"/>
                    <a:pt x="316706" y="631984"/>
                    <a:pt x="316706" y="631031"/>
                  </a:cubicBezTo>
                  <a:cubicBezTo>
                    <a:pt x="316706" y="625316"/>
                    <a:pt x="313849" y="620554"/>
                    <a:pt x="310039" y="616744"/>
                  </a:cubicBezTo>
                  <a:cubicBezTo>
                    <a:pt x="310039" y="609124"/>
                    <a:pt x="303371" y="602456"/>
                    <a:pt x="294799" y="602456"/>
                  </a:cubicBezTo>
                  <a:cubicBezTo>
                    <a:pt x="286226" y="602456"/>
                    <a:pt x="279559" y="609124"/>
                    <a:pt x="279559" y="617696"/>
                  </a:cubicBezTo>
                  <a:cubicBezTo>
                    <a:pt x="279559" y="619601"/>
                    <a:pt x="280511" y="621506"/>
                    <a:pt x="280511" y="623411"/>
                  </a:cubicBezTo>
                  <a:cubicBezTo>
                    <a:pt x="279559" y="625316"/>
                    <a:pt x="278606" y="628174"/>
                    <a:pt x="278606" y="631031"/>
                  </a:cubicBezTo>
                  <a:cubicBezTo>
                    <a:pt x="278606" y="641509"/>
                    <a:pt x="287179" y="650081"/>
                    <a:pt x="297656" y="650081"/>
                  </a:cubicBezTo>
                  <a:cubicBezTo>
                    <a:pt x="302419" y="650081"/>
                    <a:pt x="306229" y="648176"/>
                    <a:pt x="310039" y="645319"/>
                  </a:cubicBezTo>
                  <a:cubicBezTo>
                    <a:pt x="310039" y="645319"/>
                    <a:pt x="310039" y="645319"/>
                    <a:pt x="310991" y="645319"/>
                  </a:cubicBezTo>
                  <a:cubicBezTo>
                    <a:pt x="310039" y="648176"/>
                    <a:pt x="310039" y="650081"/>
                    <a:pt x="310039" y="652939"/>
                  </a:cubicBezTo>
                  <a:cubicBezTo>
                    <a:pt x="310039" y="657701"/>
                    <a:pt x="310991" y="662464"/>
                    <a:pt x="312896" y="666274"/>
                  </a:cubicBezTo>
                  <a:cubicBezTo>
                    <a:pt x="310991" y="666274"/>
                    <a:pt x="310039" y="665321"/>
                    <a:pt x="308134" y="665321"/>
                  </a:cubicBezTo>
                  <a:cubicBezTo>
                    <a:pt x="306229" y="665321"/>
                    <a:pt x="305276" y="665321"/>
                    <a:pt x="304324" y="666274"/>
                  </a:cubicBezTo>
                  <a:cubicBezTo>
                    <a:pt x="304324" y="665321"/>
                    <a:pt x="304324" y="665321"/>
                    <a:pt x="304324" y="664369"/>
                  </a:cubicBezTo>
                  <a:cubicBezTo>
                    <a:pt x="304324" y="656749"/>
                    <a:pt x="297656" y="650081"/>
                    <a:pt x="290036" y="650081"/>
                  </a:cubicBezTo>
                  <a:cubicBezTo>
                    <a:pt x="282416" y="650081"/>
                    <a:pt x="275749" y="656749"/>
                    <a:pt x="275749" y="664369"/>
                  </a:cubicBezTo>
                  <a:cubicBezTo>
                    <a:pt x="275749" y="671989"/>
                    <a:pt x="282416" y="678656"/>
                    <a:pt x="290036" y="678656"/>
                  </a:cubicBezTo>
                  <a:cubicBezTo>
                    <a:pt x="289084" y="680561"/>
                    <a:pt x="289084" y="683419"/>
                    <a:pt x="289084" y="685324"/>
                  </a:cubicBezTo>
                  <a:cubicBezTo>
                    <a:pt x="289084" y="696754"/>
                    <a:pt x="297656" y="705326"/>
                    <a:pt x="309086" y="705326"/>
                  </a:cubicBezTo>
                  <a:cubicBezTo>
                    <a:pt x="320516" y="705326"/>
                    <a:pt x="329089" y="696754"/>
                    <a:pt x="329089" y="685324"/>
                  </a:cubicBezTo>
                  <a:cubicBezTo>
                    <a:pt x="329089" y="683419"/>
                    <a:pt x="329089" y="681514"/>
                    <a:pt x="328136" y="679609"/>
                  </a:cubicBezTo>
                  <a:cubicBezTo>
                    <a:pt x="330994" y="680561"/>
                    <a:pt x="333851" y="681514"/>
                    <a:pt x="337661" y="682466"/>
                  </a:cubicBezTo>
                  <a:cubicBezTo>
                    <a:pt x="338614" y="685324"/>
                    <a:pt x="340519" y="688181"/>
                    <a:pt x="342424" y="690086"/>
                  </a:cubicBezTo>
                  <a:cubicBezTo>
                    <a:pt x="342424" y="692944"/>
                    <a:pt x="343376" y="695801"/>
                    <a:pt x="345281" y="698659"/>
                  </a:cubicBezTo>
                  <a:cubicBezTo>
                    <a:pt x="345281" y="698659"/>
                    <a:pt x="344329" y="698659"/>
                    <a:pt x="344329" y="698659"/>
                  </a:cubicBezTo>
                  <a:cubicBezTo>
                    <a:pt x="335756" y="698659"/>
                    <a:pt x="329089" y="705326"/>
                    <a:pt x="329089" y="713899"/>
                  </a:cubicBezTo>
                  <a:cubicBezTo>
                    <a:pt x="329089" y="714851"/>
                    <a:pt x="329089" y="714851"/>
                    <a:pt x="329089" y="715804"/>
                  </a:cubicBezTo>
                  <a:cubicBezTo>
                    <a:pt x="328136" y="716756"/>
                    <a:pt x="328136" y="717709"/>
                    <a:pt x="327184" y="719614"/>
                  </a:cubicBezTo>
                  <a:cubicBezTo>
                    <a:pt x="324326" y="716756"/>
                    <a:pt x="320516" y="715804"/>
                    <a:pt x="316706" y="715804"/>
                  </a:cubicBezTo>
                  <a:cubicBezTo>
                    <a:pt x="308134" y="715804"/>
                    <a:pt x="300514" y="722471"/>
                    <a:pt x="300514" y="731996"/>
                  </a:cubicBezTo>
                  <a:cubicBezTo>
                    <a:pt x="300514" y="740569"/>
                    <a:pt x="307181" y="748189"/>
                    <a:pt x="316706" y="748189"/>
                  </a:cubicBezTo>
                  <a:cubicBezTo>
                    <a:pt x="321469" y="748189"/>
                    <a:pt x="325279" y="746284"/>
                    <a:pt x="328136" y="743426"/>
                  </a:cubicBezTo>
                  <a:cubicBezTo>
                    <a:pt x="330041" y="746284"/>
                    <a:pt x="331946" y="748189"/>
                    <a:pt x="333851" y="750094"/>
                  </a:cubicBezTo>
                  <a:cubicBezTo>
                    <a:pt x="333851" y="750094"/>
                    <a:pt x="333851" y="750094"/>
                    <a:pt x="333851" y="750094"/>
                  </a:cubicBezTo>
                  <a:cubicBezTo>
                    <a:pt x="328136" y="750094"/>
                    <a:pt x="324326" y="754856"/>
                    <a:pt x="324326" y="759619"/>
                  </a:cubicBezTo>
                  <a:cubicBezTo>
                    <a:pt x="324326" y="764381"/>
                    <a:pt x="329089" y="769144"/>
                    <a:pt x="333851" y="769144"/>
                  </a:cubicBezTo>
                  <a:cubicBezTo>
                    <a:pt x="336709" y="769144"/>
                    <a:pt x="339566" y="767239"/>
                    <a:pt x="341471" y="765334"/>
                  </a:cubicBezTo>
                  <a:cubicBezTo>
                    <a:pt x="340519" y="768191"/>
                    <a:pt x="339566" y="772001"/>
                    <a:pt x="339566" y="774859"/>
                  </a:cubicBezTo>
                  <a:cubicBezTo>
                    <a:pt x="339566" y="779621"/>
                    <a:pt x="340519" y="783431"/>
                    <a:pt x="342424" y="788194"/>
                  </a:cubicBezTo>
                  <a:cubicBezTo>
                    <a:pt x="338614" y="789146"/>
                    <a:pt x="334804" y="792004"/>
                    <a:pt x="332899" y="794861"/>
                  </a:cubicBezTo>
                  <a:cubicBezTo>
                    <a:pt x="332899" y="793909"/>
                    <a:pt x="332899" y="793909"/>
                    <a:pt x="332899" y="792956"/>
                  </a:cubicBezTo>
                  <a:cubicBezTo>
                    <a:pt x="332899" y="782479"/>
                    <a:pt x="324326" y="772954"/>
                    <a:pt x="313849" y="772954"/>
                  </a:cubicBezTo>
                  <a:cubicBezTo>
                    <a:pt x="312896" y="772001"/>
                    <a:pt x="310991" y="772001"/>
                    <a:pt x="309086" y="772001"/>
                  </a:cubicBezTo>
                  <a:cubicBezTo>
                    <a:pt x="305276" y="772001"/>
                    <a:pt x="301466" y="774859"/>
                    <a:pt x="299561" y="777716"/>
                  </a:cubicBezTo>
                  <a:cubicBezTo>
                    <a:pt x="294799" y="781526"/>
                    <a:pt x="292894" y="787241"/>
                    <a:pt x="292894" y="792956"/>
                  </a:cubicBezTo>
                  <a:cubicBezTo>
                    <a:pt x="292894" y="804386"/>
                    <a:pt x="302419" y="812959"/>
                    <a:pt x="312896" y="812959"/>
                  </a:cubicBezTo>
                  <a:cubicBezTo>
                    <a:pt x="318611" y="812959"/>
                    <a:pt x="324326" y="810101"/>
                    <a:pt x="328136" y="806291"/>
                  </a:cubicBezTo>
                  <a:cubicBezTo>
                    <a:pt x="328136" y="807244"/>
                    <a:pt x="328136" y="807244"/>
                    <a:pt x="328136" y="808196"/>
                  </a:cubicBezTo>
                  <a:cubicBezTo>
                    <a:pt x="328136" y="812959"/>
                    <a:pt x="330041" y="816769"/>
                    <a:pt x="331946" y="820579"/>
                  </a:cubicBezTo>
                  <a:cubicBezTo>
                    <a:pt x="321469" y="824389"/>
                    <a:pt x="314801" y="832961"/>
                    <a:pt x="314801" y="844391"/>
                  </a:cubicBezTo>
                  <a:cubicBezTo>
                    <a:pt x="314801" y="858679"/>
                    <a:pt x="326231" y="870109"/>
                    <a:pt x="340519" y="870109"/>
                  </a:cubicBezTo>
                  <a:cubicBezTo>
                    <a:pt x="344329" y="870109"/>
                    <a:pt x="348139" y="869156"/>
                    <a:pt x="351949" y="867251"/>
                  </a:cubicBezTo>
                  <a:cubicBezTo>
                    <a:pt x="352901" y="867251"/>
                    <a:pt x="352901" y="867251"/>
                    <a:pt x="353854" y="867251"/>
                  </a:cubicBezTo>
                  <a:cubicBezTo>
                    <a:pt x="353854" y="868204"/>
                    <a:pt x="352901" y="870109"/>
                    <a:pt x="352901" y="871061"/>
                  </a:cubicBezTo>
                  <a:cubicBezTo>
                    <a:pt x="352901" y="878681"/>
                    <a:pt x="359569" y="885349"/>
                    <a:pt x="367189" y="885349"/>
                  </a:cubicBezTo>
                  <a:cubicBezTo>
                    <a:pt x="367189" y="885349"/>
                    <a:pt x="368141" y="885349"/>
                    <a:pt x="368141" y="885349"/>
                  </a:cubicBezTo>
                  <a:cubicBezTo>
                    <a:pt x="369094" y="887254"/>
                    <a:pt x="370046" y="888206"/>
                    <a:pt x="371951" y="890111"/>
                  </a:cubicBezTo>
                  <a:cubicBezTo>
                    <a:pt x="371951" y="891064"/>
                    <a:pt x="372904" y="891064"/>
                    <a:pt x="372904" y="892016"/>
                  </a:cubicBezTo>
                  <a:cubicBezTo>
                    <a:pt x="370999" y="891064"/>
                    <a:pt x="369094" y="890111"/>
                    <a:pt x="367189" y="890111"/>
                  </a:cubicBezTo>
                  <a:cubicBezTo>
                    <a:pt x="362426" y="890111"/>
                    <a:pt x="358616" y="893921"/>
                    <a:pt x="358616" y="898684"/>
                  </a:cubicBezTo>
                  <a:cubicBezTo>
                    <a:pt x="358616" y="903446"/>
                    <a:pt x="362426" y="907256"/>
                    <a:pt x="367189" y="907256"/>
                  </a:cubicBezTo>
                  <a:cubicBezTo>
                    <a:pt x="371951" y="907256"/>
                    <a:pt x="375761" y="903446"/>
                    <a:pt x="375761" y="898684"/>
                  </a:cubicBezTo>
                  <a:cubicBezTo>
                    <a:pt x="375761" y="896779"/>
                    <a:pt x="374809" y="894874"/>
                    <a:pt x="373856" y="892969"/>
                  </a:cubicBezTo>
                  <a:cubicBezTo>
                    <a:pt x="376714" y="896779"/>
                    <a:pt x="381476" y="899636"/>
                    <a:pt x="386239" y="899636"/>
                  </a:cubicBezTo>
                  <a:cubicBezTo>
                    <a:pt x="386239" y="899636"/>
                    <a:pt x="386239" y="899636"/>
                    <a:pt x="386239" y="899636"/>
                  </a:cubicBezTo>
                  <a:cubicBezTo>
                    <a:pt x="391954" y="912019"/>
                    <a:pt x="404336" y="920591"/>
                    <a:pt x="417671" y="920591"/>
                  </a:cubicBezTo>
                  <a:cubicBezTo>
                    <a:pt x="417671" y="920591"/>
                    <a:pt x="417671" y="920591"/>
                    <a:pt x="417671" y="920591"/>
                  </a:cubicBezTo>
                  <a:cubicBezTo>
                    <a:pt x="418624" y="923449"/>
                    <a:pt x="421481" y="926306"/>
                    <a:pt x="425291" y="926306"/>
                  </a:cubicBezTo>
                  <a:cubicBezTo>
                    <a:pt x="428149" y="926306"/>
                    <a:pt x="430054" y="925354"/>
                    <a:pt x="431006" y="923449"/>
                  </a:cubicBezTo>
                  <a:cubicBezTo>
                    <a:pt x="432911" y="924401"/>
                    <a:pt x="433864" y="924401"/>
                    <a:pt x="435769" y="924401"/>
                  </a:cubicBezTo>
                  <a:cubicBezTo>
                    <a:pt x="440531" y="924401"/>
                    <a:pt x="445294" y="921544"/>
                    <a:pt x="447199" y="916781"/>
                  </a:cubicBezTo>
                  <a:cubicBezTo>
                    <a:pt x="448151" y="916781"/>
                    <a:pt x="449104" y="917734"/>
                    <a:pt x="450056" y="917734"/>
                  </a:cubicBezTo>
                  <a:cubicBezTo>
                    <a:pt x="450056" y="918686"/>
                    <a:pt x="449104" y="920591"/>
                    <a:pt x="449104" y="922496"/>
                  </a:cubicBezTo>
                  <a:cubicBezTo>
                    <a:pt x="449104" y="928211"/>
                    <a:pt x="451009" y="932974"/>
                    <a:pt x="454819" y="935831"/>
                  </a:cubicBezTo>
                  <a:cubicBezTo>
                    <a:pt x="454819" y="935831"/>
                    <a:pt x="454819" y="935831"/>
                    <a:pt x="454819" y="935831"/>
                  </a:cubicBezTo>
                  <a:cubicBezTo>
                    <a:pt x="452914" y="935831"/>
                    <a:pt x="451009" y="935831"/>
                    <a:pt x="449104" y="936784"/>
                  </a:cubicBezTo>
                  <a:cubicBezTo>
                    <a:pt x="446246" y="935831"/>
                    <a:pt x="442436" y="934879"/>
                    <a:pt x="438626" y="934879"/>
                  </a:cubicBezTo>
                  <a:cubicBezTo>
                    <a:pt x="430054" y="934879"/>
                    <a:pt x="422434" y="937736"/>
                    <a:pt x="415766" y="942499"/>
                  </a:cubicBezTo>
                  <a:cubicBezTo>
                    <a:pt x="415766" y="941546"/>
                    <a:pt x="415766" y="940594"/>
                    <a:pt x="415766" y="939641"/>
                  </a:cubicBezTo>
                  <a:cubicBezTo>
                    <a:pt x="415766" y="932021"/>
                    <a:pt x="410051" y="925354"/>
                    <a:pt x="401479" y="925354"/>
                  </a:cubicBezTo>
                  <a:cubicBezTo>
                    <a:pt x="393859" y="925354"/>
                    <a:pt x="387191" y="932021"/>
                    <a:pt x="387191" y="939641"/>
                  </a:cubicBezTo>
                  <a:cubicBezTo>
                    <a:pt x="387191" y="947261"/>
                    <a:pt x="393859" y="953929"/>
                    <a:pt x="401479" y="953929"/>
                  </a:cubicBezTo>
                  <a:cubicBezTo>
                    <a:pt x="402431" y="953929"/>
                    <a:pt x="403384" y="953929"/>
                    <a:pt x="405289" y="953929"/>
                  </a:cubicBezTo>
                  <a:cubicBezTo>
                    <a:pt x="401479" y="959644"/>
                    <a:pt x="399574" y="966311"/>
                    <a:pt x="399574" y="973931"/>
                  </a:cubicBezTo>
                  <a:cubicBezTo>
                    <a:pt x="397669" y="973931"/>
                    <a:pt x="395764" y="972979"/>
                    <a:pt x="392906" y="972979"/>
                  </a:cubicBezTo>
                  <a:cubicBezTo>
                    <a:pt x="374809" y="972979"/>
                    <a:pt x="359569" y="988219"/>
                    <a:pt x="359569" y="1006316"/>
                  </a:cubicBezTo>
                  <a:cubicBezTo>
                    <a:pt x="359569" y="1024414"/>
                    <a:pt x="374809" y="1039654"/>
                    <a:pt x="392906" y="1039654"/>
                  </a:cubicBezTo>
                  <a:cubicBezTo>
                    <a:pt x="396716" y="1039654"/>
                    <a:pt x="400526" y="1038701"/>
                    <a:pt x="404336" y="1037749"/>
                  </a:cubicBezTo>
                  <a:cubicBezTo>
                    <a:pt x="405289" y="1038701"/>
                    <a:pt x="407194" y="1038701"/>
                    <a:pt x="409099" y="1038701"/>
                  </a:cubicBezTo>
                  <a:cubicBezTo>
                    <a:pt x="414814" y="1038701"/>
                    <a:pt x="418624" y="1034891"/>
                    <a:pt x="418624" y="1029176"/>
                  </a:cubicBezTo>
                  <a:cubicBezTo>
                    <a:pt x="418624" y="1029176"/>
                    <a:pt x="418624" y="1028224"/>
                    <a:pt x="418624" y="1028224"/>
                  </a:cubicBezTo>
                  <a:cubicBezTo>
                    <a:pt x="419576" y="1027271"/>
                    <a:pt x="420529" y="1025366"/>
                    <a:pt x="421481" y="1024414"/>
                  </a:cubicBezTo>
                  <a:cubicBezTo>
                    <a:pt x="422434" y="1025366"/>
                    <a:pt x="423386" y="1025366"/>
                    <a:pt x="424339" y="1026319"/>
                  </a:cubicBezTo>
                  <a:cubicBezTo>
                    <a:pt x="426244" y="1030129"/>
                    <a:pt x="429101" y="1033939"/>
                    <a:pt x="432911" y="1035844"/>
                  </a:cubicBezTo>
                  <a:cubicBezTo>
                    <a:pt x="431006" y="1036796"/>
                    <a:pt x="429101" y="1039654"/>
                    <a:pt x="429101" y="1042511"/>
                  </a:cubicBezTo>
                  <a:cubicBezTo>
                    <a:pt x="429101" y="1046321"/>
                    <a:pt x="431959" y="1050131"/>
                    <a:pt x="436721" y="1050131"/>
                  </a:cubicBezTo>
                  <a:cubicBezTo>
                    <a:pt x="440531" y="1050131"/>
                    <a:pt x="444341" y="1047274"/>
                    <a:pt x="444341" y="1042511"/>
                  </a:cubicBezTo>
                  <a:cubicBezTo>
                    <a:pt x="444341" y="1040606"/>
                    <a:pt x="443389" y="1038701"/>
                    <a:pt x="442436" y="1037749"/>
                  </a:cubicBezTo>
                  <a:cubicBezTo>
                    <a:pt x="444341" y="1037749"/>
                    <a:pt x="446246" y="1036796"/>
                    <a:pt x="447199" y="1036796"/>
                  </a:cubicBezTo>
                  <a:cubicBezTo>
                    <a:pt x="449104" y="1038701"/>
                    <a:pt x="451009" y="1040606"/>
                    <a:pt x="452914" y="1042511"/>
                  </a:cubicBezTo>
                  <a:cubicBezTo>
                    <a:pt x="451009" y="1044416"/>
                    <a:pt x="449104" y="1046321"/>
                    <a:pt x="447199" y="1048226"/>
                  </a:cubicBezTo>
                  <a:cubicBezTo>
                    <a:pt x="447199" y="1048226"/>
                    <a:pt x="447199" y="1048226"/>
                    <a:pt x="447199" y="1048226"/>
                  </a:cubicBezTo>
                  <a:cubicBezTo>
                    <a:pt x="434816" y="1048226"/>
                    <a:pt x="424339" y="1058704"/>
                    <a:pt x="424339" y="1071086"/>
                  </a:cubicBezTo>
                  <a:cubicBezTo>
                    <a:pt x="424339" y="1072991"/>
                    <a:pt x="424339" y="1074896"/>
                    <a:pt x="425291" y="1076801"/>
                  </a:cubicBezTo>
                  <a:cubicBezTo>
                    <a:pt x="421481" y="1073944"/>
                    <a:pt x="416719" y="1072991"/>
                    <a:pt x="412909" y="1072991"/>
                  </a:cubicBezTo>
                  <a:cubicBezTo>
                    <a:pt x="399574" y="1072991"/>
                    <a:pt x="389096" y="1083469"/>
                    <a:pt x="389096" y="1096804"/>
                  </a:cubicBezTo>
                  <a:cubicBezTo>
                    <a:pt x="389096" y="1097756"/>
                    <a:pt x="389096" y="1097756"/>
                    <a:pt x="389096" y="1098709"/>
                  </a:cubicBezTo>
                  <a:cubicBezTo>
                    <a:pt x="389096" y="1098709"/>
                    <a:pt x="389096" y="1098709"/>
                    <a:pt x="389096" y="1098709"/>
                  </a:cubicBezTo>
                  <a:cubicBezTo>
                    <a:pt x="387191" y="1093946"/>
                    <a:pt x="382429" y="1091089"/>
                    <a:pt x="377666" y="1091089"/>
                  </a:cubicBezTo>
                  <a:cubicBezTo>
                    <a:pt x="375761" y="1091089"/>
                    <a:pt x="373856" y="1092041"/>
                    <a:pt x="371951" y="1092994"/>
                  </a:cubicBezTo>
                  <a:cubicBezTo>
                    <a:pt x="373856" y="1090136"/>
                    <a:pt x="374809" y="1086326"/>
                    <a:pt x="374809" y="1082516"/>
                  </a:cubicBezTo>
                  <a:cubicBezTo>
                    <a:pt x="374809" y="1078706"/>
                    <a:pt x="373856" y="1074896"/>
                    <a:pt x="371951" y="1072039"/>
                  </a:cubicBezTo>
                  <a:cubicBezTo>
                    <a:pt x="372904" y="1072039"/>
                    <a:pt x="374809" y="1072991"/>
                    <a:pt x="375761" y="1072991"/>
                  </a:cubicBezTo>
                  <a:cubicBezTo>
                    <a:pt x="382429" y="1072991"/>
                    <a:pt x="388144" y="1067276"/>
                    <a:pt x="388144" y="1060609"/>
                  </a:cubicBezTo>
                  <a:cubicBezTo>
                    <a:pt x="388144" y="1060609"/>
                    <a:pt x="388144" y="1060609"/>
                    <a:pt x="388144" y="1060609"/>
                  </a:cubicBezTo>
                  <a:cubicBezTo>
                    <a:pt x="389096" y="1058704"/>
                    <a:pt x="390049" y="1056799"/>
                    <a:pt x="390049" y="1054894"/>
                  </a:cubicBezTo>
                  <a:cubicBezTo>
                    <a:pt x="390049" y="1050131"/>
                    <a:pt x="386239" y="1046321"/>
                    <a:pt x="381476" y="1046321"/>
                  </a:cubicBezTo>
                  <a:cubicBezTo>
                    <a:pt x="379571" y="1046321"/>
                    <a:pt x="377666" y="1047274"/>
                    <a:pt x="375761" y="1048226"/>
                  </a:cubicBezTo>
                  <a:cubicBezTo>
                    <a:pt x="375761" y="1048226"/>
                    <a:pt x="375761" y="1048226"/>
                    <a:pt x="374809" y="1048226"/>
                  </a:cubicBezTo>
                  <a:cubicBezTo>
                    <a:pt x="368141" y="1048226"/>
                    <a:pt x="362426" y="1053941"/>
                    <a:pt x="362426" y="1060609"/>
                  </a:cubicBezTo>
                  <a:cubicBezTo>
                    <a:pt x="362426" y="1062514"/>
                    <a:pt x="362426" y="1063466"/>
                    <a:pt x="363379" y="1065371"/>
                  </a:cubicBezTo>
                  <a:cubicBezTo>
                    <a:pt x="360521" y="1063466"/>
                    <a:pt x="357664" y="1062514"/>
                    <a:pt x="353854" y="1062514"/>
                  </a:cubicBezTo>
                  <a:cubicBezTo>
                    <a:pt x="342424" y="1062514"/>
                    <a:pt x="333851" y="1072039"/>
                    <a:pt x="333851" y="1082516"/>
                  </a:cubicBezTo>
                  <a:cubicBezTo>
                    <a:pt x="333851" y="1087279"/>
                    <a:pt x="335756" y="1091089"/>
                    <a:pt x="338614" y="1094899"/>
                  </a:cubicBezTo>
                  <a:cubicBezTo>
                    <a:pt x="337661" y="1094899"/>
                    <a:pt x="337661" y="1094899"/>
                    <a:pt x="336709" y="1094899"/>
                  </a:cubicBezTo>
                  <a:cubicBezTo>
                    <a:pt x="330994" y="1094899"/>
                    <a:pt x="327184" y="1099661"/>
                    <a:pt x="327184" y="1104424"/>
                  </a:cubicBezTo>
                  <a:cubicBezTo>
                    <a:pt x="327184" y="1105376"/>
                    <a:pt x="327184" y="1106329"/>
                    <a:pt x="328136" y="1107281"/>
                  </a:cubicBezTo>
                  <a:cubicBezTo>
                    <a:pt x="327184" y="1107281"/>
                    <a:pt x="325279" y="1107281"/>
                    <a:pt x="324326" y="1108234"/>
                  </a:cubicBezTo>
                  <a:cubicBezTo>
                    <a:pt x="324326" y="1108234"/>
                    <a:pt x="324326" y="1108234"/>
                    <a:pt x="324326" y="1108234"/>
                  </a:cubicBezTo>
                  <a:cubicBezTo>
                    <a:pt x="324326" y="1108234"/>
                    <a:pt x="323374" y="1108234"/>
                    <a:pt x="323374" y="1108234"/>
                  </a:cubicBezTo>
                  <a:cubicBezTo>
                    <a:pt x="325279" y="1106329"/>
                    <a:pt x="326231" y="1103471"/>
                    <a:pt x="326231" y="1100614"/>
                  </a:cubicBezTo>
                  <a:cubicBezTo>
                    <a:pt x="326231" y="1092994"/>
                    <a:pt x="319564" y="1086326"/>
                    <a:pt x="311944" y="1086326"/>
                  </a:cubicBezTo>
                  <a:cubicBezTo>
                    <a:pt x="310039" y="1086326"/>
                    <a:pt x="308134" y="1086326"/>
                    <a:pt x="307181" y="1087279"/>
                  </a:cubicBezTo>
                  <a:cubicBezTo>
                    <a:pt x="309086" y="1085374"/>
                    <a:pt x="310039" y="1083469"/>
                    <a:pt x="310991" y="1080611"/>
                  </a:cubicBezTo>
                  <a:cubicBezTo>
                    <a:pt x="311944" y="1080611"/>
                    <a:pt x="311944" y="1080611"/>
                    <a:pt x="312896" y="1080611"/>
                  </a:cubicBezTo>
                  <a:cubicBezTo>
                    <a:pt x="330041" y="1080611"/>
                    <a:pt x="343376" y="1067276"/>
                    <a:pt x="343376" y="1050131"/>
                  </a:cubicBezTo>
                  <a:cubicBezTo>
                    <a:pt x="343376" y="1048226"/>
                    <a:pt x="343376" y="1046321"/>
                    <a:pt x="342424" y="1044416"/>
                  </a:cubicBezTo>
                  <a:cubicBezTo>
                    <a:pt x="347186" y="1042511"/>
                    <a:pt x="350996" y="1037749"/>
                    <a:pt x="350996" y="1032034"/>
                  </a:cubicBezTo>
                  <a:cubicBezTo>
                    <a:pt x="350996" y="1024414"/>
                    <a:pt x="345281" y="1018699"/>
                    <a:pt x="337661" y="1018699"/>
                  </a:cubicBezTo>
                  <a:cubicBezTo>
                    <a:pt x="333851" y="1018699"/>
                    <a:pt x="330041" y="1020604"/>
                    <a:pt x="327184" y="1023461"/>
                  </a:cubicBezTo>
                  <a:cubicBezTo>
                    <a:pt x="325279" y="1022509"/>
                    <a:pt x="324326" y="1021556"/>
                    <a:pt x="322421" y="1021556"/>
                  </a:cubicBezTo>
                  <a:cubicBezTo>
                    <a:pt x="322421" y="1021556"/>
                    <a:pt x="322421" y="1020604"/>
                    <a:pt x="322421" y="1020604"/>
                  </a:cubicBezTo>
                  <a:cubicBezTo>
                    <a:pt x="327184" y="1016794"/>
                    <a:pt x="330041" y="1012031"/>
                    <a:pt x="330041" y="1005364"/>
                  </a:cubicBezTo>
                  <a:cubicBezTo>
                    <a:pt x="330041" y="995839"/>
                    <a:pt x="322421" y="988219"/>
                    <a:pt x="312896" y="987266"/>
                  </a:cubicBezTo>
                  <a:cubicBezTo>
                    <a:pt x="314801" y="985361"/>
                    <a:pt x="316706" y="982504"/>
                    <a:pt x="317659" y="978694"/>
                  </a:cubicBezTo>
                  <a:cubicBezTo>
                    <a:pt x="321469" y="976789"/>
                    <a:pt x="325279" y="973931"/>
                    <a:pt x="328136" y="971074"/>
                  </a:cubicBezTo>
                  <a:cubicBezTo>
                    <a:pt x="332899" y="974884"/>
                    <a:pt x="338614" y="976789"/>
                    <a:pt x="345281" y="976789"/>
                  </a:cubicBezTo>
                  <a:cubicBezTo>
                    <a:pt x="361474" y="976789"/>
                    <a:pt x="374809" y="963454"/>
                    <a:pt x="374809" y="947261"/>
                  </a:cubicBezTo>
                  <a:cubicBezTo>
                    <a:pt x="374809" y="932974"/>
                    <a:pt x="364331" y="921544"/>
                    <a:pt x="350996" y="918686"/>
                  </a:cubicBezTo>
                  <a:cubicBezTo>
                    <a:pt x="350996" y="917734"/>
                    <a:pt x="350044" y="916781"/>
                    <a:pt x="350044" y="915829"/>
                  </a:cubicBezTo>
                  <a:cubicBezTo>
                    <a:pt x="354806" y="913924"/>
                    <a:pt x="357664" y="909161"/>
                    <a:pt x="357664" y="903446"/>
                  </a:cubicBezTo>
                  <a:cubicBezTo>
                    <a:pt x="357664" y="895826"/>
                    <a:pt x="351949" y="890111"/>
                    <a:pt x="344329" y="890111"/>
                  </a:cubicBezTo>
                  <a:cubicBezTo>
                    <a:pt x="336709" y="890111"/>
                    <a:pt x="330994" y="895826"/>
                    <a:pt x="330994" y="903446"/>
                  </a:cubicBezTo>
                  <a:cubicBezTo>
                    <a:pt x="330994" y="905351"/>
                    <a:pt x="330994" y="906304"/>
                    <a:pt x="331946" y="908209"/>
                  </a:cubicBezTo>
                  <a:cubicBezTo>
                    <a:pt x="327184" y="910114"/>
                    <a:pt x="324326" y="913924"/>
                    <a:pt x="323374" y="918686"/>
                  </a:cubicBezTo>
                  <a:cubicBezTo>
                    <a:pt x="317659" y="914876"/>
                    <a:pt x="310991" y="912971"/>
                    <a:pt x="304324" y="912971"/>
                  </a:cubicBezTo>
                  <a:cubicBezTo>
                    <a:pt x="295751" y="912971"/>
                    <a:pt x="287179" y="916781"/>
                    <a:pt x="281464" y="921544"/>
                  </a:cubicBezTo>
                  <a:cubicBezTo>
                    <a:pt x="281464" y="921544"/>
                    <a:pt x="281464" y="920591"/>
                    <a:pt x="281464" y="920591"/>
                  </a:cubicBezTo>
                  <a:cubicBezTo>
                    <a:pt x="281464" y="907256"/>
                    <a:pt x="270034" y="895826"/>
                    <a:pt x="256699" y="895826"/>
                  </a:cubicBezTo>
                  <a:cubicBezTo>
                    <a:pt x="254794" y="895826"/>
                    <a:pt x="252889" y="895826"/>
                    <a:pt x="251936" y="896779"/>
                  </a:cubicBezTo>
                  <a:cubicBezTo>
                    <a:pt x="250984" y="886301"/>
                    <a:pt x="244316" y="877729"/>
                    <a:pt x="234791" y="872966"/>
                  </a:cubicBezTo>
                  <a:cubicBezTo>
                    <a:pt x="234791" y="872966"/>
                    <a:pt x="234791" y="872966"/>
                    <a:pt x="234791" y="872966"/>
                  </a:cubicBezTo>
                  <a:cubicBezTo>
                    <a:pt x="244316" y="872966"/>
                    <a:pt x="250984" y="865346"/>
                    <a:pt x="250984" y="856774"/>
                  </a:cubicBezTo>
                  <a:cubicBezTo>
                    <a:pt x="250984" y="847249"/>
                    <a:pt x="243364" y="840581"/>
                    <a:pt x="234791" y="840581"/>
                  </a:cubicBezTo>
                  <a:cubicBezTo>
                    <a:pt x="226219" y="840581"/>
                    <a:pt x="218599" y="848201"/>
                    <a:pt x="218599" y="856774"/>
                  </a:cubicBezTo>
                  <a:cubicBezTo>
                    <a:pt x="218599" y="862489"/>
                    <a:pt x="222409" y="868204"/>
                    <a:pt x="227171" y="871061"/>
                  </a:cubicBezTo>
                  <a:cubicBezTo>
                    <a:pt x="226219" y="871061"/>
                    <a:pt x="224314" y="871061"/>
                    <a:pt x="223361" y="871061"/>
                  </a:cubicBezTo>
                  <a:cubicBezTo>
                    <a:pt x="221456" y="871061"/>
                    <a:pt x="218599" y="871061"/>
                    <a:pt x="216694" y="872014"/>
                  </a:cubicBezTo>
                  <a:cubicBezTo>
                    <a:pt x="215741" y="871061"/>
                    <a:pt x="214789" y="871061"/>
                    <a:pt x="213836" y="870109"/>
                  </a:cubicBezTo>
                  <a:cubicBezTo>
                    <a:pt x="211931" y="864394"/>
                    <a:pt x="207169" y="859631"/>
                    <a:pt x="200501" y="859631"/>
                  </a:cubicBezTo>
                  <a:cubicBezTo>
                    <a:pt x="199549" y="859631"/>
                    <a:pt x="197644" y="859631"/>
                    <a:pt x="196691" y="860584"/>
                  </a:cubicBezTo>
                  <a:cubicBezTo>
                    <a:pt x="196691" y="860584"/>
                    <a:pt x="196691" y="860584"/>
                    <a:pt x="196691" y="860584"/>
                  </a:cubicBezTo>
                  <a:cubicBezTo>
                    <a:pt x="196691" y="856774"/>
                    <a:pt x="195739" y="852964"/>
                    <a:pt x="194786" y="849154"/>
                  </a:cubicBezTo>
                  <a:cubicBezTo>
                    <a:pt x="196691" y="847249"/>
                    <a:pt x="197644" y="845344"/>
                    <a:pt x="198596" y="842486"/>
                  </a:cubicBezTo>
                  <a:cubicBezTo>
                    <a:pt x="201454" y="838676"/>
                    <a:pt x="203359" y="832961"/>
                    <a:pt x="203359" y="827246"/>
                  </a:cubicBezTo>
                  <a:cubicBezTo>
                    <a:pt x="203359" y="823436"/>
                    <a:pt x="202406" y="819626"/>
                    <a:pt x="200501" y="815816"/>
                  </a:cubicBezTo>
                  <a:cubicBezTo>
                    <a:pt x="202406" y="815816"/>
                    <a:pt x="203359" y="816769"/>
                    <a:pt x="205264" y="816769"/>
                  </a:cubicBezTo>
                  <a:cubicBezTo>
                    <a:pt x="216694" y="816769"/>
                    <a:pt x="226219" y="807244"/>
                    <a:pt x="226219" y="795814"/>
                  </a:cubicBezTo>
                  <a:cubicBezTo>
                    <a:pt x="226219" y="784384"/>
                    <a:pt x="216694" y="774859"/>
                    <a:pt x="205264" y="774859"/>
                  </a:cubicBezTo>
                  <a:cubicBezTo>
                    <a:pt x="193834" y="774859"/>
                    <a:pt x="184309" y="784384"/>
                    <a:pt x="184309" y="795814"/>
                  </a:cubicBezTo>
                  <a:cubicBezTo>
                    <a:pt x="184309" y="798671"/>
                    <a:pt x="185261" y="801529"/>
                    <a:pt x="186214" y="803434"/>
                  </a:cubicBezTo>
                  <a:cubicBezTo>
                    <a:pt x="183356" y="802481"/>
                    <a:pt x="180499" y="802481"/>
                    <a:pt x="177641" y="802481"/>
                  </a:cubicBezTo>
                  <a:cubicBezTo>
                    <a:pt x="170021" y="802481"/>
                    <a:pt x="162401" y="806291"/>
                    <a:pt x="157639" y="812006"/>
                  </a:cubicBezTo>
                  <a:cubicBezTo>
                    <a:pt x="153829" y="806291"/>
                    <a:pt x="147161" y="802481"/>
                    <a:pt x="140494" y="802481"/>
                  </a:cubicBezTo>
                  <a:cubicBezTo>
                    <a:pt x="136684" y="802481"/>
                    <a:pt x="133826" y="803434"/>
                    <a:pt x="130969" y="804386"/>
                  </a:cubicBezTo>
                  <a:cubicBezTo>
                    <a:pt x="130016" y="798671"/>
                    <a:pt x="126206" y="794861"/>
                    <a:pt x="120491" y="794861"/>
                  </a:cubicBezTo>
                  <a:cubicBezTo>
                    <a:pt x="116681" y="794861"/>
                    <a:pt x="112871" y="797719"/>
                    <a:pt x="110966" y="800576"/>
                  </a:cubicBezTo>
                  <a:cubicBezTo>
                    <a:pt x="103346" y="803434"/>
                    <a:pt x="98584" y="811054"/>
                    <a:pt x="98584" y="818674"/>
                  </a:cubicBezTo>
                  <a:cubicBezTo>
                    <a:pt x="98584" y="829151"/>
                    <a:pt x="107156" y="838676"/>
                    <a:pt x="118586" y="838676"/>
                  </a:cubicBezTo>
                  <a:cubicBezTo>
                    <a:pt x="121444" y="838676"/>
                    <a:pt x="124301" y="837724"/>
                    <a:pt x="126206" y="836771"/>
                  </a:cubicBezTo>
                  <a:cubicBezTo>
                    <a:pt x="130016" y="840581"/>
                    <a:pt x="134779" y="842486"/>
                    <a:pt x="140494" y="842486"/>
                  </a:cubicBezTo>
                  <a:cubicBezTo>
                    <a:pt x="143351" y="842486"/>
                    <a:pt x="146209" y="841534"/>
                    <a:pt x="148114" y="840581"/>
                  </a:cubicBezTo>
                  <a:cubicBezTo>
                    <a:pt x="144304" y="845344"/>
                    <a:pt x="141446" y="852011"/>
                    <a:pt x="141446" y="858679"/>
                  </a:cubicBezTo>
                  <a:cubicBezTo>
                    <a:pt x="141446" y="871061"/>
                    <a:pt x="150019" y="881539"/>
                    <a:pt x="161449" y="885349"/>
                  </a:cubicBezTo>
                  <a:cubicBezTo>
                    <a:pt x="156686" y="892969"/>
                    <a:pt x="153829" y="901541"/>
                    <a:pt x="153829" y="911066"/>
                  </a:cubicBezTo>
                  <a:cubicBezTo>
                    <a:pt x="153829" y="922496"/>
                    <a:pt x="158591" y="932974"/>
                    <a:pt x="165259" y="940594"/>
                  </a:cubicBezTo>
                  <a:cubicBezTo>
                    <a:pt x="159544" y="942499"/>
                    <a:pt x="154781" y="948214"/>
                    <a:pt x="154781" y="955834"/>
                  </a:cubicBezTo>
                  <a:cubicBezTo>
                    <a:pt x="154781" y="964406"/>
                    <a:pt x="161449" y="972026"/>
                    <a:pt x="170974" y="972026"/>
                  </a:cubicBezTo>
                  <a:cubicBezTo>
                    <a:pt x="179546" y="972026"/>
                    <a:pt x="186214" y="965359"/>
                    <a:pt x="187166" y="957739"/>
                  </a:cubicBezTo>
                  <a:cubicBezTo>
                    <a:pt x="187166" y="957739"/>
                    <a:pt x="188119" y="957739"/>
                    <a:pt x="188119" y="957739"/>
                  </a:cubicBezTo>
                  <a:cubicBezTo>
                    <a:pt x="190024" y="957739"/>
                    <a:pt x="191929" y="956786"/>
                    <a:pt x="192881" y="955834"/>
                  </a:cubicBezTo>
                  <a:cubicBezTo>
                    <a:pt x="194786" y="955834"/>
                    <a:pt x="196691" y="956786"/>
                    <a:pt x="199549" y="956786"/>
                  </a:cubicBezTo>
                  <a:cubicBezTo>
                    <a:pt x="204311" y="956786"/>
                    <a:pt x="208121" y="955834"/>
                    <a:pt x="211931" y="954881"/>
                  </a:cubicBezTo>
                  <a:cubicBezTo>
                    <a:pt x="211931" y="954881"/>
                    <a:pt x="211931" y="954881"/>
                    <a:pt x="211931" y="954881"/>
                  </a:cubicBezTo>
                  <a:cubicBezTo>
                    <a:pt x="218599" y="954881"/>
                    <a:pt x="224314" y="952024"/>
                    <a:pt x="228124" y="948214"/>
                  </a:cubicBezTo>
                  <a:cubicBezTo>
                    <a:pt x="230029" y="952024"/>
                    <a:pt x="233839" y="954881"/>
                    <a:pt x="237649" y="954881"/>
                  </a:cubicBezTo>
                  <a:cubicBezTo>
                    <a:pt x="239554" y="954881"/>
                    <a:pt x="240506" y="954881"/>
                    <a:pt x="241459" y="953929"/>
                  </a:cubicBezTo>
                  <a:cubicBezTo>
                    <a:pt x="245269" y="956786"/>
                    <a:pt x="249079" y="957739"/>
                    <a:pt x="254794" y="957739"/>
                  </a:cubicBezTo>
                  <a:cubicBezTo>
                    <a:pt x="259556" y="957739"/>
                    <a:pt x="263366" y="956786"/>
                    <a:pt x="267176" y="953929"/>
                  </a:cubicBezTo>
                  <a:cubicBezTo>
                    <a:pt x="268129" y="953929"/>
                    <a:pt x="268129" y="953929"/>
                    <a:pt x="269081" y="953929"/>
                  </a:cubicBezTo>
                  <a:cubicBezTo>
                    <a:pt x="270034" y="953929"/>
                    <a:pt x="271939" y="953929"/>
                    <a:pt x="272891" y="952976"/>
                  </a:cubicBezTo>
                  <a:cubicBezTo>
                    <a:pt x="273844" y="959644"/>
                    <a:pt x="276701" y="965359"/>
                    <a:pt x="281464" y="970121"/>
                  </a:cubicBezTo>
                  <a:cubicBezTo>
                    <a:pt x="280511" y="970121"/>
                    <a:pt x="278606" y="970121"/>
                    <a:pt x="277654" y="970121"/>
                  </a:cubicBezTo>
                  <a:cubicBezTo>
                    <a:pt x="276701" y="970121"/>
                    <a:pt x="276701" y="970121"/>
                    <a:pt x="275749" y="970121"/>
                  </a:cubicBezTo>
                  <a:cubicBezTo>
                    <a:pt x="275749" y="964406"/>
                    <a:pt x="270986" y="959644"/>
                    <a:pt x="265271" y="959644"/>
                  </a:cubicBezTo>
                  <a:cubicBezTo>
                    <a:pt x="259556" y="959644"/>
                    <a:pt x="254794" y="964406"/>
                    <a:pt x="254794" y="970121"/>
                  </a:cubicBezTo>
                  <a:cubicBezTo>
                    <a:pt x="254794" y="973931"/>
                    <a:pt x="256699" y="977741"/>
                    <a:pt x="260509" y="979646"/>
                  </a:cubicBezTo>
                  <a:cubicBezTo>
                    <a:pt x="259556" y="981551"/>
                    <a:pt x="258604" y="983456"/>
                    <a:pt x="257651" y="986314"/>
                  </a:cubicBezTo>
                  <a:cubicBezTo>
                    <a:pt x="254794" y="984409"/>
                    <a:pt x="250984" y="982504"/>
                    <a:pt x="247174" y="982504"/>
                  </a:cubicBezTo>
                  <a:cubicBezTo>
                    <a:pt x="246221" y="972979"/>
                    <a:pt x="239554" y="966311"/>
                    <a:pt x="230029" y="966311"/>
                  </a:cubicBezTo>
                  <a:cubicBezTo>
                    <a:pt x="220504" y="966311"/>
                    <a:pt x="212884" y="973931"/>
                    <a:pt x="212884" y="983456"/>
                  </a:cubicBezTo>
                  <a:cubicBezTo>
                    <a:pt x="212884" y="986314"/>
                    <a:pt x="213836" y="989171"/>
                    <a:pt x="215741" y="992029"/>
                  </a:cubicBezTo>
                  <a:cubicBezTo>
                    <a:pt x="210026" y="997744"/>
                    <a:pt x="206216" y="1006316"/>
                    <a:pt x="206216" y="1014889"/>
                  </a:cubicBezTo>
                  <a:cubicBezTo>
                    <a:pt x="206216" y="1017746"/>
                    <a:pt x="206216" y="1020604"/>
                    <a:pt x="207169" y="1022509"/>
                  </a:cubicBezTo>
                  <a:cubicBezTo>
                    <a:pt x="205264" y="1022509"/>
                    <a:pt x="203359" y="1021556"/>
                    <a:pt x="200501" y="1021556"/>
                  </a:cubicBezTo>
                  <a:cubicBezTo>
                    <a:pt x="198596" y="1021556"/>
                    <a:pt x="197644" y="1021556"/>
                    <a:pt x="195739" y="1022509"/>
                  </a:cubicBezTo>
                  <a:cubicBezTo>
                    <a:pt x="192881" y="1018699"/>
                    <a:pt x="188119" y="1015841"/>
                    <a:pt x="182404" y="1015841"/>
                  </a:cubicBezTo>
                  <a:cubicBezTo>
                    <a:pt x="172879" y="1015841"/>
                    <a:pt x="165259" y="1023461"/>
                    <a:pt x="165259" y="1032986"/>
                  </a:cubicBezTo>
                  <a:cubicBezTo>
                    <a:pt x="165259" y="1037749"/>
                    <a:pt x="167164" y="1042511"/>
                    <a:pt x="170974" y="1045369"/>
                  </a:cubicBezTo>
                  <a:cubicBezTo>
                    <a:pt x="170974" y="1047274"/>
                    <a:pt x="170021" y="1049179"/>
                    <a:pt x="170021" y="1051084"/>
                  </a:cubicBezTo>
                  <a:cubicBezTo>
                    <a:pt x="170021" y="1052989"/>
                    <a:pt x="170021" y="1055846"/>
                    <a:pt x="170974" y="1057751"/>
                  </a:cubicBezTo>
                  <a:cubicBezTo>
                    <a:pt x="167164" y="1061561"/>
                    <a:pt x="164306" y="1067276"/>
                    <a:pt x="164306" y="1073944"/>
                  </a:cubicBezTo>
                  <a:cubicBezTo>
                    <a:pt x="164306" y="1076801"/>
                    <a:pt x="165259" y="1079659"/>
                    <a:pt x="166211" y="1081564"/>
                  </a:cubicBezTo>
                  <a:cubicBezTo>
                    <a:pt x="165259" y="1081564"/>
                    <a:pt x="164306" y="1081564"/>
                    <a:pt x="162401" y="1081564"/>
                  </a:cubicBezTo>
                  <a:cubicBezTo>
                    <a:pt x="162401" y="1081564"/>
                    <a:pt x="162401" y="1080611"/>
                    <a:pt x="162401" y="1080611"/>
                  </a:cubicBezTo>
                  <a:cubicBezTo>
                    <a:pt x="162401" y="1078706"/>
                    <a:pt x="162401" y="1076801"/>
                    <a:pt x="161449" y="1074896"/>
                  </a:cubicBezTo>
                  <a:cubicBezTo>
                    <a:pt x="161449" y="1072991"/>
                    <a:pt x="162401" y="1072039"/>
                    <a:pt x="162401" y="1070134"/>
                  </a:cubicBezTo>
                  <a:cubicBezTo>
                    <a:pt x="162401" y="1061561"/>
                    <a:pt x="155734" y="1054894"/>
                    <a:pt x="147161" y="1054894"/>
                  </a:cubicBezTo>
                  <a:cubicBezTo>
                    <a:pt x="143351" y="1054894"/>
                    <a:pt x="140494" y="1055846"/>
                    <a:pt x="137636" y="1057751"/>
                  </a:cubicBezTo>
                  <a:cubicBezTo>
                    <a:pt x="126206" y="1058704"/>
                    <a:pt x="116681" y="1068229"/>
                    <a:pt x="116681" y="1080611"/>
                  </a:cubicBezTo>
                  <a:cubicBezTo>
                    <a:pt x="116681" y="1092041"/>
                    <a:pt x="125254" y="1101566"/>
                    <a:pt x="135731" y="1103471"/>
                  </a:cubicBezTo>
                  <a:cubicBezTo>
                    <a:pt x="133826" y="1107281"/>
                    <a:pt x="132874" y="1112044"/>
                    <a:pt x="132874" y="1115854"/>
                  </a:cubicBezTo>
                  <a:cubicBezTo>
                    <a:pt x="132874" y="1132046"/>
                    <a:pt x="143351" y="1144429"/>
                    <a:pt x="157639" y="1149191"/>
                  </a:cubicBezTo>
                  <a:cubicBezTo>
                    <a:pt x="155734" y="1149191"/>
                    <a:pt x="153829" y="1148239"/>
                    <a:pt x="151924" y="1148239"/>
                  </a:cubicBezTo>
                  <a:cubicBezTo>
                    <a:pt x="139541" y="1148239"/>
                    <a:pt x="128111" y="1155859"/>
                    <a:pt x="123349" y="1166336"/>
                  </a:cubicBezTo>
                  <a:cubicBezTo>
                    <a:pt x="118586" y="1160621"/>
                    <a:pt x="110966" y="1157764"/>
                    <a:pt x="102394" y="1157764"/>
                  </a:cubicBezTo>
                  <a:cubicBezTo>
                    <a:pt x="86201" y="1157764"/>
                    <a:pt x="73819" y="1170146"/>
                    <a:pt x="73819" y="1186339"/>
                  </a:cubicBezTo>
                  <a:cubicBezTo>
                    <a:pt x="73819" y="1195864"/>
                    <a:pt x="78581" y="1204436"/>
                    <a:pt x="85249" y="1209199"/>
                  </a:cubicBezTo>
                  <a:cubicBezTo>
                    <a:pt x="85249" y="1209199"/>
                    <a:pt x="85249" y="1209199"/>
                    <a:pt x="85249" y="1210151"/>
                  </a:cubicBezTo>
                  <a:cubicBezTo>
                    <a:pt x="85249" y="1216819"/>
                    <a:pt x="90011" y="1221581"/>
                    <a:pt x="96679" y="1222534"/>
                  </a:cubicBezTo>
                  <a:cubicBezTo>
                    <a:pt x="90011" y="1224439"/>
                    <a:pt x="84296" y="1230154"/>
                    <a:pt x="84296" y="1237774"/>
                  </a:cubicBezTo>
                  <a:cubicBezTo>
                    <a:pt x="84296" y="1246346"/>
                    <a:pt x="90964" y="1253966"/>
                    <a:pt x="100489" y="1253966"/>
                  </a:cubicBezTo>
                  <a:cubicBezTo>
                    <a:pt x="108109" y="1253966"/>
                    <a:pt x="113824" y="1248251"/>
                    <a:pt x="115729" y="1241584"/>
                  </a:cubicBezTo>
                  <a:cubicBezTo>
                    <a:pt x="119539" y="1250156"/>
                    <a:pt x="129064" y="1256824"/>
                    <a:pt x="139541" y="1256824"/>
                  </a:cubicBezTo>
                  <a:cubicBezTo>
                    <a:pt x="139541" y="1256824"/>
                    <a:pt x="140494" y="1256824"/>
                    <a:pt x="140494" y="1256824"/>
                  </a:cubicBezTo>
                  <a:cubicBezTo>
                    <a:pt x="140494" y="1256824"/>
                    <a:pt x="140494" y="1257776"/>
                    <a:pt x="140494" y="1257776"/>
                  </a:cubicBezTo>
                  <a:cubicBezTo>
                    <a:pt x="135731" y="1260634"/>
                    <a:pt x="131921" y="1266349"/>
                    <a:pt x="130016" y="1272064"/>
                  </a:cubicBezTo>
                  <a:cubicBezTo>
                    <a:pt x="124301" y="1269206"/>
                    <a:pt x="117634" y="1267301"/>
                    <a:pt x="110966" y="1267301"/>
                  </a:cubicBezTo>
                  <a:cubicBezTo>
                    <a:pt x="101441" y="1267301"/>
                    <a:pt x="91916" y="1271111"/>
                    <a:pt x="85249" y="1276826"/>
                  </a:cubicBezTo>
                  <a:cubicBezTo>
                    <a:pt x="83344" y="1274921"/>
                    <a:pt x="80486" y="1273969"/>
                    <a:pt x="77629" y="1273969"/>
                  </a:cubicBezTo>
                  <a:cubicBezTo>
                    <a:pt x="70009" y="1273969"/>
                    <a:pt x="64294" y="1279684"/>
                    <a:pt x="64294" y="1287304"/>
                  </a:cubicBezTo>
                  <a:cubicBezTo>
                    <a:pt x="64294" y="1288256"/>
                    <a:pt x="64294" y="1289209"/>
                    <a:pt x="64294" y="1290161"/>
                  </a:cubicBezTo>
                  <a:cubicBezTo>
                    <a:pt x="64294" y="1290161"/>
                    <a:pt x="64294" y="1290161"/>
                    <a:pt x="64294" y="1291114"/>
                  </a:cubicBezTo>
                  <a:cubicBezTo>
                    <a:pt x="62389" y="1291114"/>
                    <a:pt x="61436" y="1290161"/>
                    <a:pt x="59531" y="1290161"/>
                  </a:cubicBezTo>
                  <a:cubicBezTo>
                    <a:pt x="49054" y="1290161"/>
                    <a:pt x="40481" y="1298734"/>
                    <a:pt x="40481" y="1309211"/>
                  </a:cubicBezTo>
                  <a:cubicBezTo>
                    <a:pt x="40481" y="1319689"/>
                    <a:pt x="49054" y="1328261"/>
                    <a:pt x="59531" y="1328261"/>
                  </a:cubicBezTo>
                  <a:cubicBezTo>
                    <a:pt x="65246" y="1328261"/>
                    <a:pt x="70009" y="1326356"/>
                    <a:pt x="73819" y="1322546"/>
                  </a:cubicBezTo>
                  <a:cubicBezTo>
                    <a:pt x="79534" y="1337786"/>
                    <a:pt x="94774" y="1348264"/>
                    <a:pt x="111919" y="1348264"/>
                  </a:cubicBezTo>
                  <a:cubicBezTo>
                    <a:pt x="122396" y="1348264"/>
                    <a:pt x="131921" y="1344454"/>
                    <a:pt x="139541" y="1337786"/>
                  </a:cubicBezTo>
                  <a:cubicBezTo>
                    <a:pt x="137636" y="1339691"/>
                    <a:pt x="136684" y="1342549"/>
                    <a:pt x="136684" y="1345406"/>
                  </a:cubicBezTo>
                  <a:cubicBezTo>
                    <a:pt x="136684" y="1345406"/>
                    <a:pt x="136684" y="1345406"/>
                    <a:pt x="136684" y="1345406"/>
                  </a:cubicBezTo>
                  <a:cubicBezTo>
                    <a:pt x="125254" y="1350169"/>
                    <a:pt x="116681" y="1360646"/>
                    <a:pt x="116681" y="1373981"/>
                  </a:cubicBezTo>
                  <a:cubicBezTo>
                    <a:pt x="116681" y="1380649"/>
                    <a:pt x="119539" y="1387316"/>
                    <a:pt x="123349" y="1393031"/>
                  </a:cubicBezTo>
                  <a:cubicBezTo>
                    <a:pt x="120491" y="1391126"/>
                    <a:pt x="117634" y="1390174"/>
                    <a:pt x="113824" y="1390174"/>
                  </a:cubicBezTo>
                  <a:cubicBezTo>
                    <a:pt x="108109" y="1390174"/>
                    <a:pt x="102394" y="1393984"/>
                    <a:pt x="99536" y="1398746"/>
                  </a:cubicBezTo>
                  <a:cubicBezTo>
                    <a:pt x="99536" y="1398746"/>
                    <a:pt x="99536" y="1398746"/>
                    <a:pt x="98584" y="1398746"/>
                  </a:cubicBezTo>
                  <a:cubicBezTo>
                    <a:pt x="95726" y="1398746"/>
                    <a:pt x="92869" y="1399699"/>
                    <a:pt x="90964" y="1400651"/>
                  </a:cubicBezTo>
                  <a:cubicBezTo>
                    <a:pt x="83344" y="1391126"/>
                    <a:pt x="71914" y="1384459"/>
                    <a:pt x="59531" y="1384459"/>
                  </a:cubicBezTo>
                  <a:cubicBezTo>
                    <a:pt x="50006" y="1384459"/>
                    <a:pt x="40481" y="1388269"/>
                    <a:pt x="33814" y="1393984"/>
                  </a:cubicBezTo>
                  <a:cubicBezTo>
                    <a:pt x="33814" y="1393984"/>
                    <a:pt x="32861" y="1393984"/>
                    <a:pt x="32861" y="1393984"/>
                  </a:cubicBezTo>
                  <a:cubicBezTo>
                    <a:pt x="30004" y="1393984"/>
                    <a:pt x="27146" y="1396841"/>
                    <a:pt x="27146" y="1399699"/>
                  </a:cubicBezTo>
                  <a:cubicBezTo>
                    <a:pt x="27146" y="1400651"/>
                    <a:pt x="27146" y="1400651"/>
                    <a:pt x="27146" y="1400651"/>
                  </a:cubicBezTo>
                  <a:cubicBezTo>
                    <a:pt x="23336" y="1406366"/>
                    <a:pt x="20479" y="1413034"/>
                    <a:pt x="19526" y="1420654"/>
                  </a:cubicBezTo>
                  <a:cubicBezTo>
                    <a:pt x="11906" y="1423511"/>
                    <a:pt x="7144" y="1430179"/>
                    <a:pt x="7144" y="1437799"/>
                  </a:cubicBezTo>
                  <a:cubicBezTo>
                    <a:pt x="7144" y="1448276"/>
                    <a:pt x="15716" y="1456849"/>
                    <a:pt x="26194" y="1456849"/>
                  </a:cubicBezTo>
                  <a:cubicBezTo>
                    <a:pt x="29051" y="1456849"/>
                    <a:pt x="31909" y="1455896"/>
                    <a:pt x="34766" y="1454944"/>
                  </a:cubicBezTo>
                  <a:cubicBezTo>
                    <a:pt x="41434" y="1460659"/>
                    <a:pt x="50006" y="1463516"/>
                    <a:pt x="59531" y="1463516"/>
                  </a:cubicBezTo>
                  <a:cubicBezTo>
                    <a:pt x="79534" y="1463516"/>
                    <a:pt x="96679" y="1448276"/>
                    <a:pt x="98584" y="1429226"/>
                  </a:cubicBezTo>
                  <a:cubicBezTo>
                    <a:pt x="98584" y="1429226"/>
                    <a:pt x="98584" y="1429226"/>
                    <a:pt x="98584" y="1429226"/>
                  </a:cubicBezTo>
                  <a:cubicBezTo>
                    <a:pt x="103346" y="1429226"/>
                    <a:pt x="108109" y="1426369"/>
                    <a:pt x="110966" y="1422559"/>
                  </a:cubicBezTo>
                  <a:cubicBezTo>
                    <a:pt x="111919" y="1422559"/>
                    <a:pt x="112871" y="1422559"/>
                    <a:pt x="112871" y="1422559"/>
                  </a:cubicBezTo>
                  <a:cubicBezTo>
                    <a:pt x="122396" y="1422559"/>
                    <a:pt x="129064" y="1414939"/>
                    <a:pt x="129064" y="1406366"/>
                  </a:cubicBezTo>
                  <a:cubicBezTo>
                    <a:pt x="129064" y="1403509"/>
                    <a:pt x="128111" y="1399699"/>
                    <a:pt x="126206" y="1397794"/>
                  </a:cubicBezTo>
                  <a:cubicBezTo>
                    <a:pt x="131921" y="1402556"/>
                    <a:pt x="138589" y="1405414"/>
                    <a:pt x="146209" y="1405414"/>
                  </a:cubicBezTo>
                  <a:cubicBezTo>
                    <a:pt x="158591" y="1405414"/>
                    <a:pt x="169069" y="1398746"/>
                    <a:pt x="173831" y="1388269"/>
                  </a:cubicBezTo>
                  <a:cubicBezTo>
                    <a:pt x="174784" y="1388269"/>
                    <a:pt x="175736" y="1388269"/>
                    <a:pt x="176689" y="1388269"/>
                  </a:cubicBezTo>
                  <a:cubicBezTo>
                    <a:pt x="176689" y="1388269"/>
                    <a:pt x="177641" y="1388269"/>
                    <a:pt x="177641" y="1388269"/>
                  </a:cubicBezTo>
                  <a:cubicBezTo>
                    <a:pt x="184309" y="1401604"/>
                    <a:pt x="197644" y="1410176"/>
                    <a:pt x="212884" y="1410176"/>
                  </a:cubicBezTo>
                  <a:cubicBezTo>
                    <a:pt x="227171" y="1410176"/>
                    <a:pt x="239554" y="1402556"/>
                    <a:pt x="246221" y="1391126"/>
                  </a:cubicBezTo>
                  <a:cubicBezTo>
                    <a:pt x="246221" y="1391126"/>
                    <a:pt x="247174" y="1391126"/>
                    <a:pt x="247174" y="1391126"/>
                  </a:cubicBezTo>
                  <a:cubicBezTo>
                    <a:pt x="250984" y="1391126"/>
                    <a:pt x="253841" y="1388269"/>
                    <a:pt x="253841" y="1383506"/>
                  </a:cubicBezTo>
                  <a:cubicBezTo>
                    <a:pt x="253841" y="1380649"/>
                    <a:pt x="252889" y="1378744"/>
                    <a:pt x="250984" y="1377791"/>
                  </a:cubicBezTo>
                  <a:cubicBezTo>
                    <a:pt x="251936" y="1374934"/>
                    <a:pt x="251936" y="1373029"/>
                    <a:pt x="251936" y="1370171"/>
                  </a:cubicBezTo>
                  <a:cubicBezTo>
                    <a:pt x="251936" y="1348264"/>
                    <a:pt x="234791" y="1331119"/>
                    <a:pt x="212884" y="1331119"/>
                  </a:cubicBezTo>
                  <a:cubicBezTo>
                    <a:pt x="210979" y="1331119"/>
                    <a:pt x="208121" y="1331119"/>
                    <a:pt x="206216" y="1332071"/>
                  </a:cubicBezTo>
                  <a:cubicBezTo>
                    <a:pt x="204311" y="1331119"/>
                    <a:pt x="201454" y="1331119"/>
                    <a:pt x="199549" y="1331119"/>
                  </a:cubicBezTo>
                  <a:cubicBezTo>
                    <a:pt x="199549" y="1325404"/>
                    <a:pt x="194786" y="1320641"/>
                    <a:pt x="188119" y="1320641"/>
                  </a:cubicBezTo>
                  <a:cubicBezTo>
                    <a:pt x="181451" y="1320641"/>
                    <a:pt x="176689" y="1325404"/>
                    <a:pt x="176689" y="1332071"/>
                  </a:cubicBezTo>
                  <a:cubicBezTo>
                    <a:pt x="176689" y="1332071"/>
                    <a:pt x="176689" y="1333024"/>
                    <a:pt x="176689" y="1333024"/>
                  </a:cubicBezTo>
                  <a:cubicBezTo>
                    <a:pt x="172879" y="1331119"/>
                    <a:pt x="169069" y="1329214"/>
                    <a:pt x="165259" y="1329214"/>
                  </a:cubicBezTo>
                  <a:cubicBezTo>
                    <a:pt x="159544" y="1329214"/>
                    <a:pt x="154781" y="1331119"/>
                    <a:pt x="150019" y="1334929"/>
                  </a:cubicBezTo>
                  <a:cubicBezTo>
                    <a:pt x="149066" y="1334929"/>
                    <a:pt x="148114" y="1333976"/>
                    <a:pt x="147161" y="1333976"/>
                  </a:cubicBezTo>
                  <a:cubicBezTo>
                    <a:pt x="144304" y="1333976"/>
                    <a:pt x="141446" y="1334929"/>
                    <a:pt x="139541" y="1336834"/>
                  </a:cubicBezTo>
                  <a:cubicBezTo>
                    <a:pt x="147161" y="1329214"/>
                    <a:pt x="150971" y="1319689"/>
                    <a:pt x="150971" y="1308259"/>
                  </a:cubicBezTo>
                  <a:cubicBezTo>
                    <a:pt x="150971" y="1306354"/>
                    <a:pt x="150971" y="1305401"/>
                    <a:pt x="150019" y="1303496"/>
                  </a:cubicBezTo>
                  <a:cubicBezTo>
                    <a:pt x="150971" y="1303496"/>
                    <a:pt x="150971" y="1303496"/>
                    <a:pt x="151924" y="1303496"/>
                  </a:cubicBezTo>
                  <a:cubicBezTo>
                    <a:pt x="165259" y="1303496"/>
                    <a:pt x="176689" y="1293019"/>
                    <a:pt x="176689" y="1278731"/>
                  </a:cubicBezTo>
                  <a:cubicBezTo>
                    <a:pt x="176689" y="1266349"/>
                    <a:pt x="167164" y="1255871"/>
                    <a:pt x="153829" y="1254919"/>
                  </a:cubicBezTo>
                  <a:cubicBezTo>
                    <a:pt x="153829" y="1253966"/>
                    <a:pt x="153829" y="1253014"/>
                    <a:pt x="152876" y="1253014"/>
                  </a:cubicBezTo>
                  <a:cubicBezTo>
                    <a:pt x="154781" y="1252061"/>
                    <a:pt x="155734" y="1251109"/>
                    <a:pt x="156686" y="1249204"/>
                  </a:cubicBezTo>
                  <a:cubicBezTo>
                    <a:pt x="164306" y="1247299"/>
                    <a:pt x="170021" y="1240631"/>
                    <a:pt x="170021" y="1233011"/>
                  </a:cubicBezTo>
                  <a:cubicBezTo>
                    <a:pt x="170021" y="1230154"/>
                    <a:pt x="169069" y="1227296"/>
                    <a:pt x="168116" y="1224439"/>
                  </a:cubicBezTo>
                  <a:cubicBezTo>
                    <a:pt x="172879" y="1223486"/>
                    <a:pt x="176689" y="1219676"/>
                    <a:pt x="176689" y="1213961"/>
                  </a:cubicBezTo>
                  <a:cubicBezTo>
                    <a:pt x="176689" y="1209199"/>
                    <a:pt x="173831" y="1206341"/>
                    <a:pt x="170021" y="1204436"/>
                  </a:cubicBezTo>
                  <a:cubicBezTo>
                    <a:pt x="176689" y="1198721"/>
                    <a:pt x="180499" y="1190149"/>
                    <a:pt x="180499" y="1181576"/>
                  </a:cubicBezTo>
                  <a:cubicBezTo>
                    <a:pt x="180499" y="1167289"/>
                    <a:pt x="170974" y="1155859"/>
                    <a:pt x="158591" y="1152049"/>
                  </a:cubicBezTo>
                  <a:cubicBezTo>
                    <a:pt x="160496" y="1152049"/>
                    <a:pt x="162401" y="1153001"/>
                    <a:pt x="165259" y="1153001"/>
                  </a:cubicBezTo>
                  <a:cubicBezTo>
                    <a:pt x="166211" y="1153001"/>
                    <a:pt x="167164" y="1153001"/>
                    <a:pt x="169069" y="1153001"/>
                  </a:cubicBezTo>
                  <a:cubicBezTo>
                    <a:pt x="169069" y="1153001"/>
                    <a:pt x="169069" y="1153001"/>
                    <a:pt x="169069" y="1153001"/>
                  </a:cubicBezTo>
                  <a:cubicBezTo>
                    <a:pt x="169069" y="1157764"/>
                    <a:pt x="172879" y="1161574"/>
                    <a:pt x="177641" y="1161574"/>
                  </a:cubicBezTo>
                  <a:cubicBezTo>
                    <a:pt x="177641" y="1161574"/>
                    <a:pt x="177641" y="1161574"/>
                    <a:pt x="178594" y="1161574"/>
                  </a:cubicBezTo>
                  <a:cubicBezTo>
                    <a:pt x="178594" y="1161574"/>
                    <a:pt x="178594" y="1161574"/>
                    <a:pt x="178594" y="1162526"/>
                  </a:cubicBezTo>
                  <a:cubicBezTo>
                    <a:pt x="178594" y="1170146"/>
                    <a:pt x="182404" y="1176814"/>
                    <a:pt x="188119" y="1180624"/>
                  </a:cubicBezTo>
                  <a:cubicBezTo>
                    <a:pt x="186214" y="1184434"/>
                    <a:pt x="185261" y="1188244"/>
                    <a:pt x="185261" y="1193006"/>
                  </a:cubicBezTo>
                  <a:cubicBezTo>
                    <a:pt x="185261" y="1207294"/>
                    <a:pt x="195739" y="1219676"/>
                    <a:pt x="210026" y="1221581"/>
                  </a:cubicBezTo>
                  <a:cubicBezTo>
                    <a:pt x="207169" y="1222534"/>
                    <a:pt x="205264" y="1226344"/>
                    <a:pt x="205264" y="1229201"/>
                  </a:cubicBezTo>
                  <a:cubicBezTo>
                    <a:pt x="205264" y="1233964"/>
                    <a:pt x="209074" y="1237774"/>
                    <a:pt x="213836" y="1237774"/>
                  </a:cubicBezTo>
                  <a:cubicBezTo>
                    <a:pt x="218599" y="1237774"/>
                    <a:pt x="222409" y="1233964"/>
                    <a:pt x="222409" y="1229201"/>
                  </a:cubicBezTo>
                  <a:cubicBezTo>
                    <a:pt x="222409" y="1225391"/>
                    <a:pt x="220504" y="1222534"/>
                    <a:pt x="217646" y="1221581"/>
                  </a:cubicBezTo>
                  <a:cubicBezTo>
                    <a:pt x="218599" y="1221581"/>
                    <a:pt x="218599" y="1221581"/>
                    <a:pt x="219551" y="1221581"/>
                  </a:cubicBezTo>
                  <a:cubicBezTo>
                    <a:pt x="221456" y="1222534"/>
                    <a:pt x="223361" y="1223486"/>
                    <a:pt x="226219" y="1223486"/>
                  </a:cubicBezTo>
                  <a:cubicBezTo>
                    <a:pt x="233839" y="1223486"/>
                    <a:pt x="239554" y="1217771"/>
                    <a:pt x="239554" y="1210151"/>
                  </a:cubicBezTo>
                  <a:cubicBezTo>
                    <a:pt x="239554" y="1210151"/>
                    <a:pt x="239554" y="1209199"/>
                    <a:pt x="239554" y="1209199"/>
                  </a:cubicBezTo>
                  <a:cubicBezTo>
                    <a:pt x="242411" y="1205389"/>
                    <a:pt x="243364" y="1201579"/>
                    <a:pt x="244316" y="1196816"/>
                  </a:cubicBezTo>
                  <a:cubicBezTo>
                    <a:pt x="245269" y="1196816"/>
                    <a:pt x="245269" y="1196816"/>
                    <a:pt x="246221" y="1196816"/>
                  </a:cubicBezTo>
                  <a:cubicBezTo>
                    <a:pt x="250984" y="1196816"/>
                    <a:pt x="254794" y="1193006"/>
                    <a:pt x="254794" y="1188244"/>
                  </a:cubicBezTo>
                  <a:cubicBezTo>
                    <a:pt x="254794" y="1185386"/>
                    <a:pt x="252889" y="1183481"/>
                    <a:pt x="250984" y="1181576"/>
                  </a:cubicBezTo>
                  <a:cubicBezTo>
                    <a:pt x="255746" y="1180624"/>
                    <a:pt x="259556" y="1176814"/>
                    <a:pt x="259556" y="1172051"/>
                  </a:cubicBezTo>
                  <a:cubicBezTo>
                    <a:pt x="259556" y="1167289"/>
                    <a:pt x="256699" y="1164431"/>
                    <a:pt x="252889" y="1162526"/>
                  </a:cubicBezTo>
                  <a:cubicBezTo>
                    <a:pt x="254794" y="1159669"/>
                    <a:pt x="255746" y="1156811"/>
                    <a:pt x="255746" y="1153001"/>
                  </a:cubicBezTo>
                  <a:cubicBezTo>
                    <a:pt x="255746" y="1144429"/>
                    <a:pt x="249079" y="1136809"/>
                    <a:pt x="239554" y="1136809"/>
                  </a:cubicBezTo>
                  <a:cubicBezTo>
                    <a:pt x="230981" y="1136809"/>
                    <a:pt x="223361" y="1143476"/>
                    <a:pt x="223361" y="1153001"/>
                  </a:cubicBezTo>
                  <a:cubicBezTo>
                    <a:pt x="223361" y="1161574"/>
                    <a:pt x="230029" y="1169194"/>
                    <a:pt x="239554" y="1169194"/>
                  </a:cubicBezTo>
                  <a:cubicBezTo>
                    <a:pt x="239554" y="1169194"/>
                    <a:pt x="240506" y="1169194"/>
                    <a:pt x="240506" y="1169194"/>
                  </a:cubicBezTo>
                  <a:cubicBezTo>
                    <a:pt x="240506" y="1170146"/>
                    <a:pt x="239554" y="1171099"/>
                    <a:pt x="239554" y="1172051"/>
                  </a:cubicBezTo>
                  <a:cubicBezTo>
                    <a:pt x="239554" y="1175861"/>
                    <a:pt x="241459" y="1178719"/>
                    <a:pt x="244316" y="1180624"/>
                  </a:cubicBezTo>
                  <a:cubicBezTo>
                    <a:pt x="243364" y="1180624"/>
                    <a:pt x="242411" y="1180624"/>
                    <a:pt x="241459" y="1181576"/>
                  </a:cubicBezTo>
                  <a:cubicBezTo>
                    <a:pt x="237649" y="1173956"/>
                    <a:pt x="231934" y="1168241"/>
                    <a:pt x="223361" y="1165384"/>
                  </a:cubicBezTo>
                  <a:cubicBezTo>
                    <a:pt x="223361" y="1164431"/>
                    <a:pt x="223361" y="1163479"/>
                    <a:pt x="223361" y="1162526"/>
                  </a:cubicBezTo>
                  <a:cubicBezTo>
                    <a:pt x="223361" y="1150144"/>
                    <a:pt x="213836" y="1140619"/>
                    <a:pt x="201454" y="1140619"/>
                  </a:cubicBezTo>
                  <a:cubicBezTo>
                    <a:pt x="197644" y="1140619"/>
                    <a:pt x="193834" y="1141571"/>
                    <a:pt x="190976" y="1143476"/>
                  </a:cubicBezTo>
                  <a:cubicBezTo>
                    <a:pt x="196691" y="1136809"/>
                    <a:pt x="201454" y="1128236"/>
                    <a:pt x="201454" y="1118711"/>
                  </a:cubicBezTo>
                  <a:cubicBezTo>
                    <a:pt x="201454" y="1115854"/>
                    <a:pt x="201454" y="1113949"/>
                    <a:pt x="200501" y="1111091"/>
                  </a:cubicBezTo>
                  <a:cubicBezTo>
                    <a:pt x="203359" y="1111091"/>
                    <a:pt x="205264" y="1108234"/>
                    <a:pt x="205264" y="1105376"/>
                  </a:cubicBezTo>
                  <a:cubicBezTo>
                    <a:pt x="205264" y="1102519"/>
                    <a:pt x="202406" y="1099661"/>
                    <a:pt x="199549" y="1099661"/>
                  </a:cubicBezTo>
                  <a:cubicBezTo>
                    <a:pt x="198596" y="1099661"/>
                    <a:pt x="197644" y="1099661"/>
                    <a:pt x="196691" y="1100614"/>
                  </a:cubicBezTo>
                  <a:cubicBezTo>
                    <a:pt x="195739" y="1098709"/>
                    <a:pt x="194786" y="1097756"/>
                    <a:pt x="193834" y="1096804"/>
                  </a:cubicBezTo>
                  <a:cubicBezTo>
                    <a:pt x="200501" y="1093946"/>
                    <a:pt x="205264" y="1088231"/>
                    <a:pt x="207169" y="1081564"/>
                  </a:cubicBezTo>
                  <a:cubicBezTo>
                    <a:pt x="219551" y="1077754"/>
                    <a:pt x="228124" y="1066324"/>
                    <a:pt x="228124" y="1052989"/>
                  </a:cubicBezTo>
                  <a:cubicBezTo>
                    <a:pt x="228124" y="1051084"/>
                    <a:pt x="228124" y="1049179"/>
                    <a:pt x="227171" y="1048226"/>
                  </a:cubicBezTo>
                  <a:cubicBezTo>
                    <a:pt x="230029" y="1049179"/>
                    <a:pt x="232886" y="1050131"/>
                    <a:pt x="236696" y="1050131"/>
                  </a:cubicBezTo>
                  <a:cubicBezTo>
                    <a:pt x="245269" y="1050131"/>
                    <a:pt x="251936" y="1047274"/>
                    <a:pt x="257651" y="1042511"/>
                  </a:cubicBezTo>
                  <a:cubicBezTo>
                    <a:pt x="259556" y="1043464"/>
                    <a:pt x="261461" y="1043464"/>
                    <a:pt x="263366" y="1043464"/>
                  </a:cubicBezTo>
                  <a:cubicBezTo>
                    <a:pt x="273844" y="1043464"/>
                    <a:pt x="282416" y="1034891"/>
                    <a:pt x="282416" y="1024414"/>
                  </a:cubicBezTo>
                  <a:cubicBezTo>
                    <a:pt x="282416" y="1020604"/>
                    <a:pt x="281464" y="1016794"/>
                    <a:pt x="279559" y="1013936"/>
                  </a:cubicBezTo>
                  <a:cubicBezTo>
                    <a:pt x="287179" y="1012984"/>
                    <a:pt x="292894" y="1007269"/>
                    <a:pt x="295751" y="1000601"/>
                  </a:cubicBezTo>
                  <a:cubicBezTo>
                    <a:pt x="294799" y="1002506"/>
                    <a:pt x="294799" y="1004411"/>
                    <a:pt x="294799" y="1006316"/>
                  </a:cubicBezTo>
                  <a:cubicBezTo>
                    <a:pt x="294799" y="1007269"/>
                    <a:pt x="294799" y="1008221"/>
                    <a:pt x="294799" y="1009174"/>
                  </a:cubicBezTo>
                  <a:cubicBezTo>
                    <a:pt x="293846" y="1011079"/>
                    <a:pt x="293846" y="1012984"/>
                    <a:pt x="293846" y="1015841"/>
                  </a:cubicBezTo>
                  <a:cubicBezTo>
                    <a:pt x="293846" y="1019651"/>
                    <a:pt x="295751" y="1023461"/>
                    <a:pt x="297656" y="1026319"/>
                  </a:cubicBezTo>
                  <a:cubicBezTo>
                    <a:pt x="290036" y="1032034"/>
                    <a:pt x="284321" y="1040606"/>
                    <a:pt x="284321" y="1051084"/>
                  </a:cubicBezTo>
                  <a:cubicBezTo>
                    <a:pt x="284321" y="1052036"/>
                    <a:pt x="284321" y="1052036"/>
                    <a:pt x="284321" y="1052989"/>
                  </a:cubicBezTo>
                  <a:cubicBezTo>
                    <a:pt x="283369" y="1052036"/>
                    <a:pt x="281464" y="1052036"/>
                    <a:pt x="280511" y="1052036"/>
                  </a:cubicBezTo>
                  <a:cubicBezTo>
                    <a:pt x="273844" y="1052036"/>
                    <a:pt x="268129" y="1057751"/>
                    <a:pt x="268129" y="1064419"/>
                  </a:cubicBezTo>
                  <a:cubicBezTo>
                    <a:pt x="268129" y="1070134"/>
                    <a:pt x="271939" y="1074896"/>
                    <a:pt x="277654" y="1075849"/>
                  </a:cubicBezTo>
                  <a:cubicBezTo>
                    <a:pt x="277654" y="1075849"/>
                    <a:pt x="277654" y="1076801"/>
                    <a:pt x="277654" y="1076801"/>
                  </a:cubicBezTo>
                  <a:cubicBezTo>
                    <a:pt x="277654" y="1086326"/>
                    <a:pt x="285274" y="1094899"/>
                    <a:pt x="295751" y="1094899"/>
                  </a:cubicBezTo>
                  <a:cubicBezTo>
                    <a:pt x="298609" y="1094899"/>
                    <a:pt x="300514" y="1093946"/>
                    <a:pt x="303371" y="1092994"/>
                  </a:cubicBezTo>
                  <a:cubicBezTo>
                    <a:pt x="301466" y="1094899"/>
                    <a:pt x="300514" y="1097756"/>
                    <a:pt x="300514" y="1100614"/>
                  </a:cubicBezTo>
                  <a:cubicBezTo>
                    <a:pt x="300514" y="1104424"/>
                    <a:pt x="301466" y="1107281"/>
                    <a:pt x="304324" y="1110139"/>
                  </a:cubicBezTo>
                  <a:cubicBezTo>
                    <a:pt x="304324" y="1110139"/>
                    <a:pt x="303371" y="1110139"/>
                    <a:pt x="303371" y="1110139"/>
                  </a:cubicBezTo>
                  <a:cubicBezTo>
                    <a:pt x="285274" y="1110139"/>
                    <a:pt x="270986" y="1124426"/>
                    <a:pt x="270986" y="1142524"/>
                  </a:cubicBezTo>
                  <a:cubicBezTo>
                    <a:pt x="270986" y="1153954"/>
                    <a:pt x="276701" y="1163479"/>
                    <a:pt x="285274" y="1169194"/>
                  </a:cubicBezTo>
                  <a:cubicBezTo>
                    <a:pt x="286226" y="1171099"/>
                    <a:pt x="287179" y="1173004"/>
                    <a:pt x="288131" y="1174909"/>
                  </a:cubicBezTo>
                  <a:cubicBezTo>
                    <a:pt x="283369" y="1179671"/>
                    <a:pt x="280511" y="1187291"/>
                    <a:pt x="280511" y="1193959"/>
                  </a:cubicBezTo>
                  <a:cubicBezTo>
                    <a:pt x="272891" y="1194911"/>
                    <a:pt x="266224" y="1201579"/>
                    <a:pt x="266224" y="1210151"/>
                  </a:cubicBezTo>
                  <a:cubicBezTo>
                    <a:pt x="266224" y="1213009"/>
                    <a:pt x="267176" y="1216819"/>
                    <a:pt x="269081" y="1218724"/>
                  </a:cubicBezTo>
                  <a:cubicBezTo>
                    <a:pt x="265271" y="1217771"/>
                    <a:pt x="262414" y="1216819"/>
                    <a:pt x="258604" y="1216819"/>
                  </a:cubicBezTo>
                  <a:cubicBezTo>
                    <a:pt x="241459" y="1216819"/>
                    <a:pt x="227171" y="1231106"/>
                    <a:pt x="227171" y="1248251"/>
                  </a:cubicBezTo>
                  <a:cubicBezTo>
                    <a:pt x="227171" y="1265396"/>
                    <a:pt x="241459" y="1279684"/>
                    <a:pt x="258604" y="1279684"/>
                  </a:cubicBezTo>
                  <a:cubicBezTo>
                    <a:pt x="270034" y="1279684"/>
                    <a:pt x="279559" y="1273969"/>
                    <a:pt x="285274" y="1264444"/>
                  </a:cubicBezTo>
                  <a:cubicBezTo>
                    <a:pt x="288131" y="1265396"/>
                    <a:pt x="290989" y="1266349"/>
                    <a:pt x="293846" y="1266349"/>
                  </a:cubicBezTo>
                  <a:cubicBezTo>
                    <a:pt x="303371" y="1266349"/>
                    <a:pt x="311944" y="1261586"/>
                    <a:pt x="316706" y="1253966"/>
                  </a:cubicBezTo>
                  <a:cubicBezTo>
                    <a:pt x="318611" y="1253014"/>
                    <a:pt x="320516" y="1251109"/>
                    <a:pt x="321469" y="1249204"/>
                  </a:cubicBezTo>
                  <a:cubicBezTo>
                    <a:pt x="321469" y="1254919"/>
                    <a:pt x="323374" y="1259681"/>
                    <a:pt x="326231" y="1263491"/>
                  </a:cubicBezTo>
                  <a:cubicBezTo>
                    <a:pt x="326231" y="1263491"/>
                    <a:pt x="326231" y="1264444"/>
                    <a:pt x="326231" y="1264444"/>
                  </a:cubicBezTo>
                  <a:cubicBezTo>
                    <a:pt x="326231" y="1268254"/>
                    <a:pt x="327184" y="1272064"/>
                    <a:pt x="328136" y="1275874"/>
                  </a:cubicBezTo>
                  <a:cubicBezTo>
                    <a:pt x="325279" y="1278731"/>
                    <a:pt x="323374" y="1281589"/>
                    <a:pt x="322421" y="1285399"/>
                  </a:cubicBezTo>
                  <a:cubicBezTo>
                    <a:pt x="319564" y="1282541"/>
                    <a:pt x="315754" y="1280636"/>
                    <a:pt x="310991" y="1279684"/>
                  </a:cubicBezTo>
                  <a:cubicBezTo>
                    <a:pt x="310991" y="1275874"/>
                    <a:pt x="308134" y="1273016"/>
                    <a:pt x="304324" y="1273016"/>
                  </a:cubicBezTo>
                  <a:cubicBezTo>
                    <a:pt x="300514" y="1273016"/>
                    <a:pt x="297656" y="1275874"/>
                    <a:pt x="297656" y="1279684"/>
                  </a:cubicBezTo>
                  <a:cubicBezTo>
                    <a:pt x="297656" y="1281589"/>
                    <a:pt x="298609" y="1282541"/>
                    <a:pt x="299561" y="1284446"/>
                  </a:cubicBezTo>
                  <a:cubicBezTo>
                    <a:pt x="296704" y="1287304"/>
                    <a:pt x="294799" y="1292066"/>
                    <a:pt x="294799" y="1296829"/>
                  </a:cubicBezTo>
                  <a:cubicBezTo>
                    <a:pt x="294799" y="1300639"/>
                    <a:pt x="295751" y="1304449"/>
                    <a:pt x="298609" y="1307306"/>
                  </a:cubicBezTo>
                  <a:cubicBezTo>
                    <a:pt x="298609" y="1307306"/>
                    <a:pt x="298609" y="1307306"/>
                    <a:pt x="298609" y="1307306"/>
                  </a:cubicBezTo>
                  <a:cubicBezTo>
                    <a:pt x="298609" y="1312069"/>
                    <a:pt x="302419" y="1316831"/>
                    <a:pt x="308134" y="1316831"/>
                  </a:cubicBezTo>
                  <a:cubicBezTo>
                    <a:pt x="310991" y="1316831"/>
                    <a:pt x="312896" y="1315879"/>
                    <a:pt x="314801" y="1313974"/>
                  </a:cubicBezTo>
                  <a:cubicBezTo>
                    <a:pt x="320516" y="1313021"/>
                    <a:pt x="326231" y="1308259"/>
                    <a:pt x="328136" y="1302544"/>
                  </a:cubicBezTo>
                  <a:cubicBezTo>
                    <a:pt x="331946" y="1307306"/>
                    <a:pt x="336709" y="1310164"/>
                    <a:pt x="343376" y="1310164"/>
                  </a:cubicBezTo>
                  <a:cubicBezTo>
                    <a:pt x="347186" y="1310164"/>
                    <a:pt x="350996" y="1309211"/>
                    <a:pt x="353854" y="1306354"/>
                  </a:cubicBezTo>
                  <a:cubicBezTo>
                    <a:pt x="353854" y="1306354"/>
                    <a:pt x="353854" y="1307306"/>
                    <a:pt x="353854" y="1307306"/>
                  </a:cubicBezTo>
                  <a:cubicBezTo>
                    <a:pt x="353854" y="1315879"/>
                    <a:pt x="360521" y="1322546"/>
                    <a:pt x="369094" y="1322546"/>
                  </a:cubicBezTo>
                  <a:cubicBezTo>
                    <a:pt x="371951" y="1322546"/>
                    <a:pt x="373856" y="1321594"/>
                    <a:pt x="376714" y="1320641"/>
                  </a:cubicBezTo>
                  <a:cubicBezTo>
                    <a:pt x="378619" y="1322546"/>
                    <a:pt x="381476" y="1323499"/>
                    <a:pt x="384334" y="1323499"/>
                  </a:cubicBezTo>
                  <a:cubicBezTo>
                    <a:pt x="391001" y="1323499"/>
                    <a:pt x="396716" y="1317784"/>
                    <a:pt x="396716" y="1311116"/>
                  </a:cubicBezTo>
                  <a:cubicBezTo>
                    <a:pt x="396716" y="1310164"/>
                    <a:pt x="396716" y="1310164"/>
                    <a:pt x="396716" y="1309211"/>
                  </a:cubicBezTo>
                  <a:cubicBezTo>
                    <a:pt x="402431" y="1306354"/>
                    <a:pt x="406241" y="1300639"/>
                    <a:pt x="406241" y="1293971"/>
                  </a:cubicBezTo>
                  <a:cubicBezTo>
                    <a:pt x="406241" y="1287304"/>
                    <a:pt x="402431" y="1281589"/>
                    <a:pt x="397669" y="1278731"/>
                  </a:cubicBezTo>
                  <a:cubicBezTo>
                    <a:pt x="397669" y="1278731"/>
                    <a:pt x="397669" y="1278731"/>
                    <a:pt x="397669" y="1278731"/>
                  </a:cubicBezTo>
                  <a:cubicBezTo>
                    <a:pt x="399574" y="1279684"/>
                    <a:pt x="401479" y="1280636"/>
                    <a:pt x="404336" y="1280636"/>
                  </a:cubicBezTo>
                  <a:cubicBezTo>
                    <a:pt x="405289" y="1280636"/>
                    <a:pt x="407194" y="1280636"/>
                    <a:pt x="408146" y="1279684"/>
                  </a:cubicBezTo>
                  <a:cubicBezTo>
                    <a:pt x="411956" y="1283494"/>
                    <a:pt x="415766" y="1287304"/>
                    <a:pt x="421481" y="1288256"/>
                  </a:cubicBezTo>
                  <a:cubicBezTo>
                    <a:pt x="424339" y="1293971"/>
                    <a:pt x="431006" y="1296829"/>
                    <a:pt x="437674" y="1296829"/>
                  </a:cubicBezTo>
                  <a:cubicBezTo>
                    <a:pt x="448151" y="1296829"/>
                    <a:pt x="456724" y="1288256"/>
                    <a:pt x="456724" y="1277779"/>
                  </a:cubicBezTo>
                  <a:cubicBezTo>
                    <a:pt x="456724" y="1277779"/>
                    <a:pt x="456724" y="1276826"/>
                    <a:pt x="456724" y="1276826"/>
                  </a:cubicBezTo>
                  <a:cubicBezTo>
                    <a:pt x="460534" y="1279684"/>
                    <a:pt x="465296" y="1282541"/>
                    <a:pt x="471011" y="1284446"/>
                  </a:cubicBezTo>
                  <a:cubicBezTo>
                    <a:pt x="473869" y="1288256"/>
                    <a:pt x="479584" y="1291114"/>
                    <a:pt x="485299" y="1291114"/>
                  </a:cubicBezTo>
                  <a:cubicBezTo>
                    <a:pt x="491014" y="1291114"/>
                    <a:pt x="496729" y="1288256"/>
                    <a:pt x="499586" y="1283494"/>
                  </a:cubicBezTo>
                  <a:cubicBezTo>
                    <a:pt x="499586" y="1283494"/>
                    <a:pt x="500539" y="1284446"/>
                    <a:pt x="500539" y="1284446"/>
                  </a:cubicBezTo>
                  <a:cubicBezTo>
                    <a:pt x="499586" y="1285399"/>
                    <a:pt x="499586" y="1285399"/>
                    <a:pt x="498634" y="1286351"/>
                  </a:cubicBezTo>
                  <a:cubicBezTo>
                    <a:pt x="494824" y="1288256"/>
                    <a:pt x="491014" y="1293019"/>
                    <a:pt x="491014" y="1297781"/>
                  </a:cubicBezTo>
                  <a:cubicBezTo>
                    <a:pt x="486251" y="1301591"/>
                    <a:pt x="483394" y="1307306"/>
                    <a:pt x="483394" y="1313974"/>
                  </a:cubicBezTo>
                  <a:cubicBezTo>
                    <a:pt x="481489" y="1314926"/>
                    <a:pt x="478631" y="1315879"/>
                    <a:pt x="477679" y="1317784"/>
                  </a:cubicBezTo>
                  <a:cubicBezTo>
                    <a:pt x="475774" y="1316831"/>
                    <a:pt x="473869" y="1315879"/>
                    <a:pt x="471011" y="1315879"/>
                  </a:cubicBezTo>
                  <a:cubicBezTo>
                    <a:pt x="463391" y="1315879"/>
                    <a:pt x="457676" y="1321594"/>
                    <a:pt x="457676" y="1329214"/>
                  </a:cubicBezTo>
                  <a:cubicBezTo>
                    <a:pt x="457676" y="1336834"/>
                    <a:pt x="463391" y="1342549"/>
                    <a:pt x="471011" y="1342549"/>
                  </a:cubicBezTo>
                  <a:cubicBezTo>
                    <a:pt x="472916" y="1342549"/>
                    <a:pt x="473869" y="1342549"/>
                    <a:pt x="475774" y="1341596"/>
                  </a:cubicBezTo>
                  <a:cubicBezTo>
                    <a:pt x="475774" y="1341596"/>
                    <a:pt x="475774" y="1341596"/>
                    <a:pt x="475774" y="1341596"/>
                  </a:cubicBezTo>
                  <a:cubicBezTo>
                    <a:pt x="465296" y="1344454"/>
                    <a:pt x="456724" y="1352074"/>
                    <a:pt x="451961" y="1361599"/>
                  </a:cubicBezTo>
                  <a:cubicBezTo>
                    <a:pt x="450056" y="1359694"/>
                    <a:pt x="447199" y="1357789"/>
                    <a:pt x="444341" y="1356836"/>
                  </a:cubicBezTo>
                  <a:cubicBezTo>
                    <a:pt x="445294" y="1354931"/>
                    <a:pt x="446246" y="1352074"/>
                    <a:pt x="446246" y="1349216"/>
                  </a:cubicBezTo>
                  <a:cubicBezTo>
                    <a:pt x="446246" y="1339691"/>
                    <a:pt x="438626" y="1333024"/>
                    <a:pt x="430054" y="1333024"/>
                  </a:cubicBezTo>
                  <a:cubicBezTo>
                    <a:pt x="425291" y="1333024"/>
                    <a:pt x="421481" y="1334929"/>
                    <a:pt x="417671" y="1337786"/>
                  </a:cubicBezTo>
                  <a:cubicBezTo>
                    <a:pt x="415766" y="1334929"/>
                    <a:pt x="411956" y="1333024"/>
                    <a:pt x="408146" y="1333024"/>
                  </a:cubicBezTo>
                  <a:cubicBezTo>
                    <a:pt x="401479" y="1333024"/>
                    <a:pt x="395764" y="1338739"/>
                    <a:pt x="395764" y="1345406"/>
                  </a:cubicBezTo>
                  <a:cubicBezTo>
                    <a:pt x="395764" y="1350169"/>
                    <a:pt x="398621" y="1353979"/>
                    <a:pt x="401479" y="1355884"/>
                  </a:cubicBezTo>
                  <a:cubicBezTo>
                    <a:pt x="392906" y="1358741"/>
                    <a:pt x="386239" y="1366361"/>
                    <a:pt x="386239" y="1375886"/>
                  </a:cubicBezTo>
                  <a:cubicBezTo>
                    <a:pt x="386239" y="1376839"/>
                    <a:pt x="386239" y="1377791"/>
                    <a:pt x="386239" y="1379696"/>
                  </a:cubicBezTo>
                  <a:cubicBezTo>
                    <a:pt x="385286" y="1382554"/>
                    <a:pt x="385286" y="1384459"/>
                    <a:pt x="384334" y="1387316"/>
                  </a:cubicBezTo>
                  <a:cubicBezTo>
                    <a:pt x="382429" y="1389221"/>
                    <a:pt x="380524" y="1392079"/>
                    <a:pt x="379571" y="1394936"/>
                  </a:cubicBezTo>
                  <a:cubicBezTo>
                    <a:pt x="379571" y="1394936"/>
                    <a:pt x="378619" y="1394936"/>
                    <a:pt x="378619" y="1394936"/>
                  </a:cubicBezTo>
                  <a:cubicBezTo>
                    <a:pt x="378619" y="1394936"/>
                    <a:pt x="378619" y="1394936"/>
                    <a:pt x="378619" y="1394936"/>
                  </a:cubicBezTo>
                  <a:cubicBezTo>
                    <a:pt x="378619" y="1393031"/>
                    <a:pt x="379571" y="1391126"/>
                    <a:pt x="379571" y="1389221"/>
                  </a:cubicBezTo>
                  <a:cubicBezTo>
                    <a:pt x="379571" y="1388269"/>
                    <a:pt x="379571" y="1387316"/>
                    <a:pt x="379571" y="1386364"/>
                  </a:cubicBezTo>
                  <a:cubicBezTo>
                    <a:pt x="383381" y="1383506"/>
                    <a:pt x="386239" y="1379696"/>
                    <a:pt x="386239" y="1373981"/>
                  </a:cubicBezTo>
                  <a:cubicBezTo>
                    <a:pt x="386239" y="1366361"/>
                    <a:pt x="379571" y="1359694"/>
                    <a:pt x="371951" y="1359694"/>
                  </a:cubicBezTo>
                  <a:cubicBezTo>
                    <a:pt x="367189" y="1359694"/>
                    <a:pt x="363379" y="1361599"/>
                    <a:pt x="360521" y="1365409"/>
                  </a:cubicBezTo>
                  <a:cubicBezTo>
                    <a:pt x="358616" y="1364456"/>
                    <a:pt x="356711" y="1364456"/>
                    <a:pt x="354806" y="1364456"/>
                  </a:cubicBezTo>
                  <a:cubicBezTo>
                    <a:pt x="349091" y="1364456"/>
                    <a:pt x="343376" y="1366361"/>
                    <a:pt x="339566" y="1370171"/>
                  </a:cubicBezTo>
                  <a:cubicBezTo>
                    <a:pt x="337661" y="1367314"/>
                    <a:pt x="333851" y="1365409"/>
                    <a:pt x="330041" y="1365409"/>
                  </a:cubicBezTo>
                  <a:cubicBezTo>
                    <a:pt x="324326" y="1365409"/>
                    <a:pt x="320516" y="1369219"/>
                    <a:pt x="318611" y="1373981"/>
                  </a:cubicBezTo>
                  <a:cubicBezTo>
                    <a:pt x="316706" y="1374934"/>
                    <a:pt x="314801" y="1375886"/>
                    <a:pt x="313849" y="1377791"/>
                  </a:cubicBezTo>
                  <a:cubicBezTo>
                    <a:pt x="311944" y="1376839"/>
                    <a:pt x="310039" y="1376839"/>
                    <a:pt x="308134" y="1376839"/>
                  </a:cubicBezTo>
                  <a:cubicBezTo>
                    <a:pt x="301466" y="1376839"/>
                    <a:pt x="295751" y="1382554"/>
                    <a:pt x="295751" y="1389221"/>
                  </a:cubicBezTo>
                  <a:cubicBezTo>
                    <a:pt x="295751" y="1395889"/>
                    <a:pt x="301466" y="1401604"/>
                    <a:pt x="308134" y="1401604"/>
                  </a:cubicBezTo>
                  <a:cubicBezTo>
                    <a:pt x="314801" y="1401604"/>
                    <a:pt x="319564" y="1396841"/>
                    <a:pt x="320516" y="1390174"/>
                  </a:cubicBezTo>
                  <a:cubicBezTo>
                    <a:pt x="320516" y="1390174"/>
                    <a:pt x="320516" y="1390174"/>
                    <a:pt x="320516" y="1390174"/>
                  </a:cubicBezTo>
                  <a:cubicBezTo>
                    <a:pt x="322421" y="1390174"/>
                    <a:pt x="324326" y="1389221"/>
                    <a:pt x="325279" y="1388269"/>
                  </a:cubicBezTo>
                  <a:cubicBezTo>
                    <a:pt x="326231" y="1388269"/>
                    <a:pt x="328136" y="1389221"/>
                    <a:pt x="329089" y="1389221"/>
                  </a:cubicBezTo>
                  <a:cubicBezTo>
                    <a:pt x="329089" y="1389221"/>
                    <a:pt x="329089" y="1389221"/>
                    <a:pt x="329089" y="1390174"/>
                  </a:cubicBezTo>
                  <a:cubicBezTo>
                    <a:pt x="329089" y="1401604"/>
                    <a:pt x="336709" y="1411129"/>
                    <a:pt x="347186" y="1413986"/>
                  </a:cubicBezTo>
                  <a:cubicBezTo>
                    <a:pt x="347186" y="1414939"/>
                    <a:pt x="346234" y="1415891"/>
                    <a:pt x="346234" y="1417796"/>
                  </a:cubicBezTo>
                  <a:cubicBezTo>
                    <a:pt x="346234" y="1418749"/>
                    <a:pt x="346234" y="1419701"/>
                    <a:pt x="347186" y="1420654"/>
                  </a:cubicBezTo>
                  <a:cubicBezTo>
                    <a:pt x="345281" y="1424464"/>
                    <a:pt x="343376" y="1428274"/>
                    <a:pt x="343376" y="1433036"/>
                  </a:cubicBezTo>
                  <a:cubicBezTo>
                    <a:pt x="343376" y="1437799"/>
                    <a:pt x="344329" y="1442561"/>
                    <a:pt x="347186" y="1446371"/>
                  </a:cubicBezTo>
                  <a:cubicBezTo>
                    <a:pt x="339566" y="1447324"/>
                    <a:pt x="334804" y="1453991"/>
                    <a:pt x="334804" y="1461611"/>
                  </a:cubicBezTo>
                  <a:cubicBezTo>
                    <a:pt x="334804" y="1470184"/>
                    <a:pt x="341471" y="1476851"/>
                    <a:pt x="350044" y="1476851"/>
                  </a:cubicBezTo>
                  <a:cubicBezTo>
                    <a:pt x="353854" y="1476851"/>
                    <a:pt x="356711" y="1475899"/>
                    <a:pt x="359569" y="1473994"/>
                  </a:cubicBezTo>
                  <a:cubicBezTo>
                    <a:pt x="363379" y="1480661"/>
                    <a:pt x="370046" y="1484471"/>
                    <a:pt x="377666" y="1486376"/>
                  </a:cubicBezTo>
                  <a:cubicBezTo>
                    <a:pt x="379571" y="1490186"/>
                    <a:pt x="383381" y="1492091"/>
                    <a:pt x="388144" y="1492091"/>
                  </a:cubicBezTo>
                  <a:cubicBezTo>
                    <a:pt x="394811" y="1492091"/>
                    <a:pt x="400526" y="1486376"/>
                    <a:pt x="400526" y="1479709"/>
                  </a:cubicBezTo>
                  <a:cubicBezTo>
                    <a:pt x="400526" y="1478756"/>
                    <a:pt x="400526" y="1478756"/>
                    <a:pt x="400526" y="1478756"/>
                  </a:cubicBezTo>
                  <a:cubicBezTo>
                    <a:pt x="405289" y="1473994"/>
                    <a:pt x="408146" y="1468279"/>
                    <a:pt x="408146" y="1460659"/>
                  </a:cubicBezTo>
                  <a:cubicBezTo>
                    <a:pt x="408146" y="1451134"/>
                    <a:pt x="403384" y="1443514"/>
                    <a:pt x="396716" y="1438751"/>
                  </a:cubicBezTo>
                  <a:cubicBezTo>
                    <a:pt x="396716" y="1436846"/>
                    <a:pt x="397669" y="1435894"/>
                    <a:pt x="397669" y="1433989"/>
                  </a:cubicBezTo>
                  <a:cubicBezTo>
                    <a:pt x="397669" y="1431131"/>
                    <a:pt x="396716" y="1428274"/>
                    <a:pt x="395764" y="1425416"/>
                  </a:cubicBezTo>
                  <a:cubicBezTo>
                    <a:pt x="396716" y="1424464"/>
                    <a:pt x="396716" y="1422559"/>
                    <a:pt x="396716" y="1420654"/>
                  </a:cubicBezTo>
                  <a:cubicBezTo>
                    <a:pt x="396716" y="1420654"/>
                    <a:pt x="396716" y="1420654"/>
                    <a:pt x="396716" y="1420654"/>
                  </a:cubicBezTo>
                  <a:cubicBezTo>
                    <a:pt x="397669" y="1421606"/>
                    <a:pt x="398621" y="1422559"/>
                    <a:pt x="399574" y="1423511"/>
                  </a:cubicBezTo>
                  <a:cubicBezTo>
                    <a:pt x="397669" y="1425416"/>
                    <a:pt x="395764" y="1428274"/>
                    <a:pt x="395764" y="1431131"/>
                  </a:cubicBezTo>
                  <a:cubicBezTo>
                    <a:pt x="395764" y="1436846"/>
                    <a:pt x="400526" y="1441609"/>
                    <a:pt x="406241" y="1441609"/>
                  </a:cubicBezTo>
                  <a:cubicBezTo>
                    <a:pt x="411956" y="1441609"/>
                    <a:pt x="415766" y="1437799"/>
                    <a:pt x="416719" y="1432084"/>
                  </a:cubicBezTo>
                  <a:cubicBezTo>
                    <a:pt x="418624" y="1432084"/>
                    <a:pt x="420529" y="1433036"/>
                    <a:pt x="422434" y="1433036"/>
                  </a:cubicBezTo>
                  <a:cubicBezTo>
                    <a:pt x="421481" y="1434941"/>
                    <a:pt x="420529" y="1437799"/>
                    <a:pt x="420529" y="1440656"/>
                  </a:cubicBezTo>
                  <a:cubicBezTo>
                    <a:pt x="420529" y="1446371"/>
                    <a:pt x="423386" y="1451134"/>
                    <a:pt x="427196" y="1454944"/>
                  </a:cubicBezTo>
                  <a:cubicBezTo>
                    <a:pt x="421481" y="1457801"/>
                    <a:pt x="417671" y="1463516"/>
                    <a:pt x="417671" y="1471136"/>
                  </a:cubicBezTo>
                  <a:cubicBezTo>
                    <a:pt x="417671" y="1473994"/>
                    <a:pt x="418624" y="1476851"/>
                    <a:pt x="419576" y="1478756"/>
                  </a:cubicBezTo>
                  <a:cubicBezTo>
                    <a:pt x="413861" y="1478756"/>
                    <a:pt x="408146" y="1483519"/>
                    <a:pt x="408146" y="1490186"/>
                  </a:cubicBezTo>
                  <a:cubicBezTo>
                    <a:pt x="408146" y="1493044"/>
                    <a:pt x="410051" y="1496854"/>
                    <a:pt x="411956" y="1498759"/>
                  </a:cubicBezTo>
                  <a:cubicBezTo>
                    <a:pt x="411004" y="1499711"/>
                    <a:pt x="411004" y="1500664"/>
                    <a:pt x="411004" y="1502569"/>
                  </a:cubicBezTo>
                  <a:cubicBezTo>
                    <a:pt x="409099" y="1501616"/>
                    <a:pt x="407194" y="1500664"/>
                    <a:pt x="404336" y="1500664"/>
                  </a:cubicBezTo>
                  <a:cubicBezTo>
                    <a:pt x="398621" y="1500664"/>
                    <a:pt x="393859" y="1505426"/>
                    <a:pt x="393859" y="1511141"/>
                  </a:cubicBezTo>
                  <a:cubicBezTo>
                    <a:pt x="393859" y="1514951"/>
                    <a:pt x="395764" y="1517809"/>
                    <a:pt x="399574" y="1519714"/>
                  </a:cubicBezTo>
                  <a:cubicBezTo>
                    <a:pt x="392906" y="1521619"/>
                    <a:pt x="387191" y="1528286"/>
                    <a:pt x="387191" y="1535906"/>
                  </a:cubicBezTo>
                  <a:cubicBezTo>
                    <a:pt x="387191" y="1538764"/>
                    <a:pt x="388144" y="1541621"/>
                    <a:pt x="389096" y="1544479"/>
                  </a:cubicBezTo>
                  <a:cubicBezTo>
                    <a:pt x="387191" y="1544479"/>
                    <a:pt x="386239" y="1544479"/>
                    <a:pt x="384334" y="1545431"/>
                  </a:cubicBezTo>
                  <a:cubicBezTo>
                    <a:pt x="383381" y="1536859"/>
                    <a:pt x="375761" y="1530191"/>
                    <a:pt x="367189" y="1530191"/>
                  </a:cubicBezTo>
                  <a:cubicBezTo>
                    <a:pt x="357664" y="1530191"/>
                    <a:pt x="350044" y="1537811"/>
                    <a:pt x="350044" y="1547336"/>
                  </a:cubicBezTo>
                  <a:cubicBezTo>
                    <a:pt x="350044" y="1554956"/>
                    <a:pt x="354806" y="1560671"/>
                    <a:pt x="361474" y="1563529"/>
                  </a:cubicBezTo>
                  <a:cubicBezTo>
                    <a:pt x="360521" y="1565434"/>
                    <a:pt x="359569" y="1566386"/>
                    <a:pt x="359569" y="1568291"/>
                  </a:cubicBezTo>
                  <a:cubicBezTo>
                    <a:pt x="357664" y="1566386"/>
                    <a:pt x="355759" y="1565434"/>
                    <a:pt x="352901" y="1565434"/>
                  </a:cubicBezTo>
                  <a:cubicBezTo>
                    <a:pt x="348139" y="1565434"/>
                    <a:pt x="344329" y="1569244"/>
                    <a:pt x="344329" y="1574006"/>
                  </a:cubicBezTo>
                  <a:cubicBezTo>
                    <a:pt x="344329" y="1575911"/>
                    <a:pt x="345281" y="1577816"/>
                    <a:pt x="346234" y="1578769"/>
                  </a:cubicBezTo>
                  <a:cubicBezTo>
                    <a:pt x="341471" y="1582579"/>
                    <a:pt x="338614" y="1588294"/>
                    <a:pt x="338614" y="1594961"/>
                  </a:cubicBezTo>
                  <a:cubicBezTo>
                    <a:pt x="338614" y="1605439"/>
                    <a:pt x="347186" y="1614964"/>
                    <a:pt x="357664" y="1615916"/>
                  </a:cubicBezTo>
                  <a:cubicBezTo>
                    <a:pt x="358616" y="1617821"/>
                    <a:pt x="359569" y="1619726"/>
                    <a:pt x="361474" y="1620679"/>
                  </a:cubicBezTo>
                  <a:cubicBezTo>
                    <a:pt x="364331" y="1628299"/>
                    <a:pt x="369094" y="1634014"/>
                    <a:pt x="375761" y="1637824"/>
                  </a:cubicBezTo>
                  <a:cubicBezTo>
                    <a:pt x="375761" y="1638776"/>
                    <a:pt x="376714" y="1639729"/>
                    <a:pt x="376714" y="1640681"/>
                  </a:cubicBezTo>
                  <a:cubicBezTo>
                    <a:pt x="367189" y="1644491"/>
                    <a:pt x="358616" y="1653064"/>
                    <a:pt x="355759" y="1662589"/>
                  </a:cubicBezTo>
                  <a:cubicBezTo>
                    <a:pt x="353854" y="1660684"/>
                    <a:pt x="350996" y="1658779"/>
                    <a:pt x="347186" y="1657826"/>
                  </a:cubicBezTo>
                  <a:cubicBezTo>
                    <a:pt x="353854" y="1654016"/>
                    <a:pt x="358616" y="1646396"/>
                    <a:pt x="358616" y="1637824"/>
                  </a:cubicBezTo>
                  <a:cubicBezTo>
                    <a:pt x="358616" y="1627346"/>
                    <a:pt x="350996" y="1617821"/>
                    <a:pt x="341471" y="1614964"/>
                  </a:cubicBezTo>
                  <a:cubicBezTo>
                    <a:pt x="340519" y="1603534"/>
                    <a:pt x="333851" y="1594009"/>
                    <a:pt x="324326" y="1589246"/>
                  </a:cubicBezTo>
                  <a:cubicBezTo>
                    <a:pt x="323374" y="1586389"/>
                    <a:pt x="322421" y="1582579"/>
                    <a:pt x="321469" y="1579721"/>
                  </a:cubicBezTo>
                  <a:cubicBezTo>
                    <a:pt x="321469" y="1578769"/>
                    <a:pt x="322421" y="1577816"/>
                    <a:pt x="322421" y="1575911"/>
                  </a:cubicBezTo>
                  <a:cubicBezTo>
                    <a:pt x="322421" y="1569244"/>
                    <a:pt x="316706" y="1562576"/>
                    <a:pt x="309086" y="1562576"/>
                  </a:cubicBezTo>
                  <a:cubicBezTo>
                    <a:pt x="308134" y="1562576"/>
                    <a:pt x="307181" y="1562576"/>
                    <a:pt x="306229" y="1562576"/>
                  </a:cubicBezTo>
                  <a:cubicBezTo>
                    <a:pt x="306229" y="1561624"/>
                    <a:pt x="306229" y="1559719"/>
                    <a:pt x="306229" y="1558766"/>
                  </a:cubicBezTo>
                  <a:cubicBezTo>
                    <a:pt x="306229" y="1556861"/>
                    <a:pt x="306229" y="1554004"/>
                    <a:pt x="305276" y="1552099"/>
                  </a:cubicBezTo>
                  <a:cubicBezTo>
                    <a:pt x="306229" y="1551146"/>
                    <a:pt x="307181" y="1551146"/>
                    <a:pt x="308134" y="1550194"/>
                  </a:cubicBezTo>
                  <a:cubicBezTo>
                    <a:pt x="310039" y="1553051"/>
                    <a:pt x="312896" y="1554956"/>
                    <a:pt x="316706" y="1554956"/>
                  </a:cubicBezTo>
                  <a:cubicBezTo>
                    <a:pt x="316706" y="1554956"/>
                    <a:pt x="316706" y="1554956"/>
                    <a:pt x="317659" y="1554956"/>
                  </a:cubicBezTo>
                  <a:cubicBezTo>
                    <a:pt x="316706" y="1555909"/>
                    <a:pt x="316706" y="1557814"/>
                    <a:pt x="316706" y="1558766"/>
                  </a:cubicBezTo>
                  <a:cubicBezTo>
                    <a:pt x="316706" y="1564481"/>
                    <a:pt x="321469" y="1569244"/>
                    <a:pt x="327184" y="1569244"/>
                  </a:cubicBezTo>
                  <a:cubicBezTo>
                    <a:pt x="332899" y="1569244"/>
                    <a:pt x="337661" y="1564481"/>
                    <a:pt x="337661" y="1558766"/>
                  </a:cubicBezTo>
                  <a:cubicBezTo>
                    <a:pt x="337661" y="1553051"/>
                    <a:pt x="332899" y="1548289"/>
                    <a:pt x="327184" y="1548289"/>
                  </a:cubicBezTo>
                  <a:cubicBezTo>
                    <a:pt x="327184" y="1548289"/>
                    <a:pt x="327184" y="1548289"/>
                    <a:pt x="326231" y="1548289"/>
                  </a:cubicBezTo>
                  <a:cubicBezTo>
                    <a:pt x="326231" y="1547336"/>
                    <a:pt x="327184" y="1545431"/>
                    <a:pt x="327184" y="1544479"/>
                  </a:cubicBezTo>
                  <a:cubicBezTo>
                    <a:pt x="327184" y="1538764"/>
                    <a:pt x="322421" y="1534001"/>
                    <a:pt x="316706" y="1534001"/>
                  </a:cubicBezTo>
                  <a:cubicBezTo>
                    <a:pt x="315754" y="1534001"/>
                    <a:pt x="314801" y="1534001"/>
                    <a:pt x="313849" y="1534954"/>
                  </a:cubicBezTo>
                  <a:cubicBezTo>
                    <a:pt x="313849" y="1534001"/>
                    <a:pt x="313849" y="1533049"/>
                    <a:pt x="312896" y="1533049"/>
                  </a:cubicBezTo>
                  <a:cubicBezTo>
                    <a:pt x="326231" y="1530191"/>
                    <a:pt x="335756" y="1518761"/>
                    <a:pt x="335756" y="1505426"/>
                  </a:cubicBezTo>
                  <a:cubicBezTo>
                    <a:pt x="335756" y="1500664"/>
                    <a:pt x="334804" y="1495901"/>
                    <a:pt x="331946" y="1492091"/>
                  </a:cubicBezTo>
                  <a:cubicBezTo>
                    <a:pt x="331946" y="1491139"/>
                    <a:pt x="332899" y="1490186"/>
                    <a:pt x="332899" y="1488281"/>
                  </a:cubicBezTo>
                  <a:cubicBezTo>
                    <a:pt x="332899" y="1483519"/>
                    <a:pt x="329089" y="1479709"/>
                    <a:pt x="324326" y="1479709"/>
                  </a:cubicBezTo>
                  <a:cubicBezTo>
                    <a:pt x="323374" y="1479709"/>
                    <a:pt x="321469" y="1479709"/>
                    <a:pt x="320516" y="1480661"/>
                  </a:cubicBezTo>
                  <a:cubicBezTo>
                    <a:pt x="316706" y="1478756"/>
                    <a:pt x="312896" y="1477804"/>
                    <a:pt x="308134" y="1477804"/>
                  </a:cubicBezTo>
                  <a:cubicBezTo>
                    <a:pt x="297656" y="1477804"/>
                    <a:pt x="288131" y="1483519"/>
                    <a:pt x="283369" y="1492091"/>
                  </a:cubicBezTo>
                  <a:cubicBezTo>
                    <a:pt x="282416" y="1492091"/>
                    <a:pt x="280511" y="1491139"/>
                    <a:pt x="279559" y="1491139"/>
                  </a:cubicBezTo>
                  <a:cubicBezTo>
                    <a:pt x="272891" y="1491139"/>
                    <a:pt x="267176" y="1494949"/>
                    <a:pt x="265271" y="1500664"/>
                  </a:cubicBezTo>
                  <a:cubicBezTo>
                    <a:pt x="262414" y="1502569"/>
                    <a:pt x="260509" y="1505426"/>
                    <a:pt x="258604" y="1508284"/>
                  </a:cubicBezTo>
                  <a:cubicBezTo>
                    <a:pt x="255746" y="1507331"/>
                    <a:pt x="252889" y="1506379"/>
                    <a:pt x="250031" y="1506379"/>
                  </a:cubicBezTo>
                  <a:cubicBezTo>
                    <a:pt x="239554" y="1506379"/>
                    <a:pt x="231934" y="1514951"/>
                    <a:pt x="231934" y="1524476"/>
                  </a:cubicBezTo>
                  <a:cubicBezTo>
                    <a:pt x="231934" y="1532096"/>
                    <a:pt x="236696" y="1538764"/>
                    <a:pt x="243364" y="1541621"/>
                  </a:cubicBezTo>
                  <a:cubicBezTo>
                    <a:pt x="243364" y="1542574"/>
                    <a:pt x="242411" y="1542574"/>
                    <a:pt x="242411" y="1543526"/>
                  </a:cubicBezTo>
                  <a:cubicBezTo>
                    <a:pt x="241459" y="1543526"/>
                    <a:pt x="240506" y="1543526"/>
                    <a:pt x="239554" y="1543526"/>
                  </a:cubicBezTo>
                  <a:cubicBezTo>
                    <a:pt x="233839" y="1543526"/>
                    <a:pt x="229076" y="1545431"/>
                    <a:pt x="225266" y="1548289"/>
                  </a:cubicBezTo>
                  <a:cubicBezTo>
                    <a:pt x="220504" y="1545431"/>
                    <a:pt x="215741" y="1544479"/>
                    <a:pt x="210026" y="1544479"/>
                  </a:cubicBezTo>
                  <a:cubicBezTo>
                    <a:pt x="202406" y="1544479"/>
                    <a:pt x="194786" y="1547336"/>
                    <a:pt x="189071" y="1553051"/>
                  </a:cubicBezTo>
                  <a:cubicBezTo>
                    <a:pt x="185261" y="1547336"/>
                    <a:pt x="178594" y="1543526"/>
                    <a:pt x="170974" y="1543526"/>
                  </a:cubicBezTo>
                  <a:cubicBezTo>
                    <a:pt x="168116" y="1543526"/>
                    <a:pt x="165259" y="1544479"/>
                    <a:pt x="162401" y="1545431"/>
                  </a:cubicBezTo>
                  <a:cubicBezTo>
                    <a:pt x="161449" y="1541621"/>
                    <a:pt x="157639" y="1537811"/>
                    <a:pt x="152876" y="1537811"/>
                  </a:cubicBezTo>
                  <a:cubicBezTo>
                    <a:pt x="147161" y="1537811"/>
                    <a:pt x="143351" y="1542574"/>
                    <a:pt x="143351" y="1547336"/>
                  </a:cubicBezTo>
                  <a:cubicBezTo>
                    <a:pt x="143351" y="1552099"/>
                    <a:pt x="146209" y="1555909"/>
                    <a:pt x="150971" y="1556861"/>
                  </a:cubicBezTo>
                  <a:cubicBezTo>
                    <a:pt x="150019" y="1559719"/>
                    <a:pt x="149066" y="1562576"/>
                    <a:pt x="149066" y="1566386"/>
                  </a:cubicBezTo>
                  <a:cubicBezTo>
                    <a:pt x="149066" y="1572101"/>
                    <a:pt x="150971" y="1576864"/>
                    <a:pt x="153829" y="1580674"/>
                  </a:cubicBezTo>
                  <a:cubicBezTo>
                    <a:pt x="148114" y="1581626"/>
                    <a:pt x="143351" y="1586389"/>
                    <a:pt x="143351" y="1593056"/>
                  </a:cubicBezTo>
                  <a:cubicBezTo>
                    <a:pt x="143351" y="1599724"/>
                    <a:pt x="149066" y="1605439"/>
                    <a:pt x="155734" y="1605439"/>
                  </a:cubicBezTo>
                  <a:cubicBezTo>
                    <a:pt x="162401" y="1605439"/>
                    <a:pt x="168116" y="1599724"/>
                    <a:pt x="168116" y="1593056"/>
                  </a:cubicBezTo>
                  <a:cubicBezTo>
                    <a:pt x="168116" y="1592104"/>
                    <a:pt x="168116" y="1590199"/>
                    <a:pt x="167164" y="1589246"/>
                  </a:cubicBezTo>
                  <a:cubicBezTo>
                    <a:pt x="168116" y="1589246"/>
                    <a:pt x="170021" y="1589246"/>
                    <a:pt x="170974" y="1589246"/>
                  </a:cubicBezTo>
                  <a:cubicBezTo>
                    <a:pt x="174784" y="1589246"/>
                    <a:pt x="178594" y="1588294"/>
                    <a:pt x="182404" y="1586389"/>
                  </a:cubicBezTo>
                  <a:cubicBezTo>
                    <a:pt x="183356" y="1587341"/>
                    <a:pt x="183356" y="1588294"/>
                    <a:pt x="184309" y="1589246"/>
                  </a:cubicBezTo>
                  <a:cubicBezTo>
                    <a:pt x="183356" y="1592104"/>
                    <a:pt x="183356" y="1594961"/>
                    <a:pt x="183356" y="1597819"/>
                  </a:cubicBezTo>
                  <a:cubicBezTo>
                    <a:pt x="183356" y="1607344"/>
                    <a:pt x="188119" y="1615916"/>
                    <a:pt x="195739" y="1620679"/>
                  </a:cubicBezTo>
                  <a:cubicBezTo>
                    <a:pt x="195739" y="1620679"/>
                    <a:pt x="195739" y="1620679"/>
                    <a:pt x="195739" y="1620679"/>
                  </a:cubicBezTo>
                  <a:cubicBezTo>
                    <a:pt x="195739" y="1623536"/>
                    <a:pt x="198596" y="1626394"/>
                    <a:pt x="201454" y="1626394"/>
                  </a:cubicBezTo>
                  <a:cubicBezTo>
                    <a:pt x="203359" y="1626394"/>
                    <a:pt x="204311" y="1625441"/>
                    <a:pt x="206216" y="1624489"/>
                  </a:cubicBezTo>
                  <a:cubicBezTo>
                    <a:pt x="207169" y="1624489"/>
                    <a:pt x="209074" y="1624489"/>
                    <a:pt x="210026" y="1624489"/>
                  </a:cubicBezTo>
                  <a:cubicBezTo>
                    <a:pt x="223361" y="1624489"/>
                    <a:pt x="234791" y="1614011"/>
                    <a:pt x="236696" y="1600676"/>
                  </a:cubicBezTo>
                  <a:cubicBezTo>
                    <a:pt x="240506" y="1602581"/>
                    <a:pt x="244316" y="1604486"/>
                    <a:pt x="249079" y="1604486"/>
                  </a:cubicBezTo>
                  <a:cubicBezTo>
                    <a:pt x="248126" y="1607344"/>
                    <a:pt x="247174" y="1611154"/>
                    <a:pt x="247174" y="1614011"/>
                  </a:cubicBezTo>
                  <a:cubicBezTo>
                    <a:pt x="247174" y="1615916"/>
                    <a:pt x="247174" y="1617821"/>
                    <a:pt x="248126" y="1619726"/>
                  </a:cubicBezTo>
                  <a:cubicBezTo>
                    <a:pt x="248126" y="1619726"/>
                    <a:pt x="248126" y="1619726"/>
                    <a:pt x="247174" y="1619726"/>
                  </a:cubicBezTo>
                  <a:cubicBezTo>
                    <a:pt x="239554" y="1619726"/>
                    <a:pt x="233839" y="1625441"/>
                    <a:pt x="233839" y="1633061"/>
                  </a:cubicBezTo>
                  <a:cubicBezTo>
                    <a:pt x="233839" y="1639729"/>
                    <a:pt x="239554" y="1645444"/>
                    <a:pt x="246221" y="1646396"/>
                  </a:cubicBezTo>
                  <a:cubicBezTo>
                    <a:pt x="246221" y="1653064"/>
                    <a:pt x="251936" y="1657826"/>
                    <a:pt x="258604" y="1657826"/>
                  </a:cubicBezTo>
                  <a:cubicBezTo>
                    <a:pt x="265271" y="1657826"/>
                    <a:pt x="270986" y="1652111"/>
                    <a:pt x="270986" y="1645444"/>
                  </a:cubicBezTo>
                  <a:cubicBezTo>
                    <a:pt x="270986" y="1642586"/>
                    <a:pt x="270034" y="1640681"/>
                    <a:pt x="268129" y="1637824"/>
                  </a:cubicBezTo>
                  <a:cubicBezTo>
                    <a:pt x="269081" y="1637824"/>
                    <a:pt x="270034" y="1637824"/>
                    <a:pt x="270034" y="1637824"/>
                  </a:cubicBezTo>
                  <a:cubicBezTo>
                    <a:pt x="273844" y="1637824"/>
                    <a:pt x="277654" y="1636871"/>
                    <a:pt x="281464" y="1634966"/>
                  </a:cubicBezTo>
                  <a:cubicBezTo>
                    <a:pt x="284321" y="1638776"/>
                    <a:pt x="288131" y="1641634"/>
                    <a:pt x="291941" y="1644491"/>
                  </a:cubicBezTo>
                  <a:cubicBezTo>
                    <a:pt x="290989" y="1646396"/>
                    <a:pt x="290036" y="1648301"/>
                    <a:pt x="290036" y="1651159"/>
                  </a:cubicBezTo>
                  <a:cubicBezTo>
                    <a:pt x="290036" y="1658779"/>
                    <a:pt x="295751" y="1664494"/>
                    <a:pt x="303371" y="1664494"/>
                  </a:cubicBezTo>
                  <a:cubicBezTo>
                    <a:pt x="307181" y="1664494"/>
                    <a:pt x="310991" y="1662589"/>
                    <a:pt x="312896" y="1660684"/>
                  </a:cubicBezTo>
                  <a:cubicBezTo>
                    <a:pt x="312896" y="1661636"/>
                    <a:pt x="311944" y="1663541"/>
                    <a:pt x="311944" y="1664494"/>
                  </a:cubicBezTo>
                  <a:cubicBezTo>
                    <a:pt x="311944" y="1671161"/>
                    <a:pt x="317659" y="1676876"/>
                    <a:pt x="324326" y="1676876"/>
                  </a:cubicBezTo>
                  <a:cubicBezTo>
                    <a:pt x="326231" y="1676876"/>
                    <a:pt x="328136" y="1675924"/>
                    <a:pt x="330041" y="1675924"/>
                  </a:cubicBezTo>
                  <a:cubicBezTo>
                    <a:pt x="331946" y="1680686"/>
                    <a:pt x="336709" y="1683544"/>
                    <a:pt x="342424" y="1683544"/>
                  </a:cubicBezTo>
                  <a:cubicBezTo>
                    <a:pt x="346234" y="1683544"/>
                    <a:pt x="349091" y="1681639"/>
                    <a:pt x="351949" y="1679734"/>
                  </a:cubicBezTo>
                  <a:cubicBezTo>
                    <a:pt x="353854" y="1685449"/>
                    <a:pt x="356711" y="1691164"/>
                    <a:pt x="360521" y="1694974"/>
                  </a:cubicBezTo>
                  <a:cubicBezTo>
                    <a:pt x="359569" y="1694974"/>
                    <a:pt x="359569" y="1694974"/>
                    <a:pt x="358616" y="1694974"/>
                  </a:cubicBezTo>
                  <a:cubicBezTo>
                    <a:pt x="352901" y="1694974"/>
                    <a:pt x="348139" y="1699736"/>
                    <a:pt x="348139" y="1705451"/>
                  </a:cubicBezTo>
                  <a:cubicBezTo>
                    <a:pt x="348139" y="1710214"/>
                    <a:pt x="350996" y="1713071"/>
                    <a:pt x="354806" y="1714976"/>
                  </a:cubicBezTo>
                  <a:cubicBezTo>
                    <a:pt x="349091" y="1716881"/>
                    <a:pt x="345281" y="1722596"/>
                    <a:pt x="345281" y="1729264"/>
                  </a:cubicBezTo>
                  <a:cubicBezTo>
                    <a:pt x="345281" y="1737836"/>
                    <a:pt x="351949" y="1744504"/>
                    <a:pt x="360521" y="1744504"/>
                  </a:cubicBezTo>
                  <a:cubicBezTo>
                    <a:pt x="369094" y="1744504"/>
                    <a:pt x="375761" y="1737836"/>
                    <a:pt x="375761" y="1729264"/>
                  </a:cubicBezTo>
                  <a:cubicBezTo>
                    <a:pt x="375761" y="1721644"/>
                    <a:pt x="370046" y="1715929"/>
                    <a:pt x="363379" y="1714024"/>
                  </a:cubicBezTo>
                  <a:cubicBezTo>
                    <a:pt x="366236" y="1712119"/>
                    <a:pt x="368141" y="1709261"/>
                    <a:pt x="368141" y="1705451"/>
                  </a:cubicBezTo>
                  <a:cubicBezTo>
                    <a:pt x="368141" y="1704499"/>
                    <a:pt x="368141" y="1702594"/>
                    <a:pt x="367189" y="1701641"/>
                  </a:cubicBezTo>
                  <a:cubicBezTo>
                    <a:pt x="369094" y="1702594"/>
                    <a:pt x="371951" y="1704499"/>
                    <a:pt x="374809" y="1704499"/>
                  </a:cubicBezTo>
                  <a:cubicBezTo>
                    <a:pt x="376714" y="1706404"/>
                    <a:pt x="378619" y="1707356"/>
                    <a:pt x="381476" y="1707356"/>
                  </a:cubicBezTo>
                  <a:cubicBezTo>
                    <a:pt x="382429" y="1707356"/>
                    <a:pt x="384334" y="1707356"/>
                    <a:pt x="385286" y="1706404"/>
                  </a:cubicBezTo>
                  <a:cubicBezTo>
                    <a:pt x="385286" y="1706404"/>
                    <a:pt x="385286" y="1706404"/>
                    <a:pt x="386239" y="1706404"/>
                  </a:cubicBezTo>
                  <a:cubicBezTo>
                    <a:pt x="399574" y="1706404"/>
                    <a:pt x="411004" y="1698784"/>
                    <a:pt x="416719" y="1688306"/>
                  </a:cubicBezTo>
                  <a:cubicBezTo>
                    <a:pt x="419576" y="1687354"/>
                    <a:pt x="421481" y="1685449"/>
                    <a:pt x="421481" y="1681639"/>
                  </a:cubicBezTo>
                  <a:cubicBezTo>
                    <a:pt x="421481" y="1680686"/>
                    <a:pt x="421481" y="1679734"/>
                    <a:pt x="420529" y="1678781"/>
                  </a:cubicBezTo>
                  <a:cubicBezTo>
                    <a:pt x="420529" y="1677829"/>
                    <a:pt x="420529" y="1676876"/>
                    <a:pt x="420529" y="1675924"/>
                  </a:cubicBezTo>
                  <a:cubicBezTo>
                    <a:pt x="424339" y="1677829"/>
                    <a:pt x="429101" y="1678781"/>
                    <a:pt x="433864" y="1679734"/>
                  </a:cubicBezTo>
                  <a:cubicBezTo>
                    <a:pt x="434816" y="1681639"/>
                    <a:pt x="435769" y="1684496"/>
                    <a:pt x="436721" y="1686401"/>
                  </a:cubicBezTo>
                  <a:cubicBezTo>
                    <a:pt x="427196" y="1688306"/>
                    <a:pt x="419576" y="1694021"/>
                    <a:pt x="415766" y="1702594"/>
                  </a:cubicBezTo>
                  <a:cubicBezTo>
                    <a:pt x="415766" y="1702594"/>
                    <a:pt x="414814" y="1702594"/>
                    <a:pt x="414814" y="1702594"/>
                  </a:cubicBezTo>
                  <a:cubicBezTo>
                    <a:pt x="411956" y="1702594"/>
                    <a:pt x="409099" y="1705451"/>
                    <a:pt x="409099" y="1708309"/>
                  </a:cubicBezTo>
                  <a:cubicBezTo>
                    <a:pt x="409099" y="1709261"/>
                    <a:pt x="409099" y="1710214"/>
                    <a:pt x="409099" y="1710214"/>
                  </a:cubicBezTo>
                  <a:cubicBezTo>
                    <a:pt x="408146" y="1710214"/>
                    <a:pt x="408146" y="1711166"/>
                    <a:pt x="407194" y="1711166"/>
                  </a:cubicBezTo>
                  <a:cubicBezTo>
                    <a:pt x="406241" y="1707356"/>
                    <a:pt x="403384" y="1705451"/>
                    <a:pt x="399574" y="1705451"/>
                  </a:cubicBezTo>
                  <a:cubicBezTo>
                    <a:pt x="394811" y="1705451"/>
                    <a:pt x="391954" y="1709261"/>
                    <a:pt x="391954" y="1713071"/>
                  </a:cubicBezTo>
                  <a:cubicBezTo>
                    <a:pt x="391954" y="1717834"/>
                    <a:pt x="395764" y="1720691"/>
                    <a:pt x="399574" y="1720691"/>
                  </a:cubicBezTo>
                  <a:cubicBezTo>
                    <a:pt x="399574" y="1720691"/>
                    <a:pt x="400526" y="1720691"/>
                    <a:pt x="400526" y="1720691"/>
                  </a:cubicBezTo>
                  <a:cubicBezTo>
                    <a:pt x="400526" y="1721644"/>
                    <a:pt x="400526" y="1723549"/>
                    <a:pt x="400526" y="1724501"/>
                  </a:cubicBezTo>
                  <a:cubicBezTo>
                    <a:pt x="400526" y="1726406"/>
                    <a:pt x="400526" y="1728311"/>
                    <a:pt x="401479" y="1729264"/>
                  </a:cubicBezTo>
                  <a:cubicBezTo>
                    <a:pt x="396716" y="1732121"/>
                    <a:pt x="392906" y="1737836"/>
                    <a:pt x="392906" y="1743551"/>
                  </a:cubicBezTo>
                  <a:cubicBezTo>
                    <a:pt x="392906" y="1746409"/>
                    <a:pt x="393859" y="1749266"/>
                    <a:pt x="394811" y="1752124"/>
                  </a:cubicBezTo>
                  <a:cubicBezTo>
                    <a:pt x="390049" y="1753076"/>
                    <a:pt x="385286" y="1754029"/>
                    <a:pt x="380524" y="1756886"/>
                  </a:cubicBezTo>
                  <a:cubicBezTo>
                    <a:pt x="376714" y="1754029"/>
                    <a:pt x="371951" y="1751171"/>
                    <a:pt x="367189" y="1751171"/>
                  </a:cubicBezTo>
                  <a:cubicBezTo>
                    <a:pt x="357664" y="1751171"/>
                    <a:pt x="350044" y="1757839"/>
                    <a:pt x="348139" y="1766411"/>
                  </a:cubicBezTo>
                  <a:cubicBezTo>
                    <a:pt x="348139" y="1766411"/>
                    <a:pt x="347186" y="1767364"/>
                    <a:pt x="347186" y="1767364"/>
                  </a:cubicBezTo>
                  <a:cubicBezTo>
                    <a:pt x="348139" y="1765459"/>
                    <a:pt x="348139" y="1763554"/>
                    <a:pt x="348139" y="1761649"/>
                  </a:cubicBezTo>
                  <a:cubicBezTo>
                    <a:pt x="348139" y="1754029"/>
                    <a:pt x="341471" y="1747361"/>
                    <a:pt x="333851" y="1747361"/>
                  </a:cubicBezTo>
                  <a:cubicBezTo>
                    <a:pt x="330041" y="1747361"/>
                    <a:pt x="327184" y="1749266"/>
                    <a:pt x="324326" y="1751171"/>
                  </a:cubicBezTo>
                  <a:cubicBezTo>
                    <a:pt x="318611" y="1742599"/>
                    <a:pt x="309086" y="1736884"/>
                    <a:pt x="298609" y="1736884"/>
                  </a:cubicBezTo>
                  <a:cubicBezTo>
                    <a:pt x="282416" y="1736884"/>
                    <a:pt x="269081" y="1750219"/>
                    <a:pt x="268129" y="1766411"/>
                  </a:cubicBezTo>
                  <a:cubicBezTo>
                    <a:pt x="266224" y="1766411"/>
                    <a:pt x="264319" y="1767364"/>
                    <a:pt x="263366" y="1767364"/>
                  </a:cubicBezTo>
                  <a:cubicBezTo>
                    <a:pt x="264319" y="1764506"/>
                    <a:pt x="265271" y="1761649"/>
                    <a:pt x="265271" y="1758791"/>
                  </a:cubicBezTo>
                  <a:cubicBezTo>
                    <a:pt x="265271" y="1744504"/>
                    <a:pt x="252889" y="1732121"/>
                    <a:pt x="238601" y="1732121"/>
                  </a:cubicBezTo>
                  <a:cubicBezTo>
                    <a:pt x="224314" y="1732121"/>
                    <a:pt x="211931" y="1744504"/>
                    <a:pt x="211931" y="1758791"/>
                  </a:cubicBezTo>
                  <a:cubicBezTo>
                    <a:pt x="211931" y="1760696"/>
                    <a:pt x="211931" y="1762601"/>
                    <a:pt x="212884" y="1764506"/>
                  </a:cubicBezTo>
                  <a:cubicBezTo>
                    <a:pt x="212884" y="1764506"/>
                    <a:pt x="212884" y="1765459"/>
                    <a:pt x="212884" y="1765459"/>
                  </a:cubicBezTo>
                  <a:cubicBezTo>
                    <a:pt x="212884" y="1768316"/>
                    <a:pt x="213836" y="1771174"/>
                    <a:pt x="214789" y="1773079"/>
                  </a:cubicBezTo>
                  <a:cubicBezTo>
                    <a:pt x="210026" y="1774031"/>
                    <a:pt x="207169" y="1777841"/>
                    <a:pt x="207169" y="1781651"/>
                  </a:cubicBezTo>
                  <a:cubicBezTo>
                    <a:pt x="207169" y="1782604"/>
                    <a:pt x="207169" y="1783556"/>
                    <a:pt x="208121" y="1784509"/>
                  </a:cubicBezTo>
                  <a:cubicBezTo>
                    <a:pt x="201454" y="1791176"/>
                    <a:pt x="196691" y="1799749"/>
                    <a:pt x="195739" y="1810226"/>
                  </a:cubicBezTo>
                  <a:cubicBezTo>
                    <a:pt x="194786" y="1830229"/>
                    <a:pt x="210026" y="1846421"/>
                    <a:pt x="230029" y="1847374"/>
                  </a:cubicBezTo>
                  <a:cubicBezTo>
                    <a:pt x="242411" y="1848326"/>
                    <a:pt x="253841" y="1841659"/>
                    <a:pt x="260509" y="1832134"/>
                  </a:cubicBezTo>
                  <a:cubicBezTo>
                    <a:pt x="260509" y="1833086"/>
                    <a:pt x="260509" y="1834039"/>
                    <a:pt x="260509" y="1834991"/>
                  </a:cubicBezTo>
                  <a:cubicBezTo>
                    <a:pt x="260509" y="1836896"/>
                    <a:pt x="260509" y="1837849"/>
                    <a:pt x="261461" y="1839754"/>
                  </a:cubicBezTo>
                  <a:cubicBezTo>
                    <a:pt x="259556" y="1840706"/>
                    <a:pt x="257651" y="1842611"/>
                    <a:pt x="257651" y="1844516"/>
                  </a:cubicBezTo>
                  <a:cubicBezTo>
                    <a:pt x="257651" y="1847374"/>
                    <a:pt x="260509" y="1850231"/>
                    <a:pt x="263366" y="1850231"/>
                  </a:cubicBezTo>
                  <a:cubicBezTo>
                    <a:pt x="265271" y="1850231"/>
                    <a:pt x="266224" y="1849279"/>
                    <a:pt x="267176" y="1848326"/>
                  </a:cubicBezTo>
                  <a:cubicBezTo>
                    <a:pt x="268129" y="1849279"/>
                    <a:pt x="270034" y="1850231"/>
                    <a:pt x="270986" y="1850231"/>
                  </a:cubicBezTo>
                  <a:cubicBezTo>
                    <a:pt x="272891" y="1853089"/>
                    <a:pt x="275749" y="1855946"/>
                    <a:pt x="279559" y="1855946"/>
                  </a:cubicBezTo>
                  <a:cubicBezTo>
                    <a:pt x="283369" y="1855946"/>
                    <a:pt x="286226" y="1854041"/>
                    <a:pt x="288131" y="1850231"/>
                  </a:cubicBezTo>
                  <a:cubicBezTo>
                    <a:pt x="291941" y="1852136"/>
                    <a:pt x="295751" y="1854041"/>
                    <a:pt x="300514" y="1854041"/>
                  </a:cubicBezTo>
                  <a:cubicBezTo>
                    <a:pt x="304324" y="1854041"/>
                    <a:pt x="307181" y="1853089"/>
                    <a:pt x="310039" y="1852136"/>
                  </a:cubicBezTo>
                  <a:cubicBezTo>
                    <a:pt x="319564" y="1851184"/>
                    <a:pt x="327184" y="1843564"/>
                    <a:pt x="329089" y="1834039"/>
                  </a:cubicBezTo>
                  <a:cubicBezTo>
                    <a:pt x="330994" y="1832134"/>
                    <a:pt x="332899" y="1830229"/>
                    <a:pt x="334804" y="1828324"/>
                  </a:cubicBezTo>
                  <a:cubicBezTo>
                    <a:pt x="335756" y="1828324"/>
                    <a:pt x="336709" y="1828324"/>
                    <a:pt x="337661" y="1828324"/>
                  </a:cubicBezTo>
                  <a:cubicBezTo>
                    <a:pt x="345281" y="1828324"/>
                    <a:pt x="351949" y="1824514"/>
                    <a:pt x="356711" y="1817846"/>
                  </a:cubicBezTo>
                  <a:cubicBezTo>
                    <a:pt x="360521" y="1818799"/>
                    <a:pt x="364331" y="1819751"/>
                    <a:pt x="368141" y="1819751"/>
                  </a:cubicBezTo>
                  <a:cubicBezTo>
                    <a:pt x="371951" y="1819751"/>
                    <a:pt x="376714" y="1818799"/>
                    <a:pt x="380524" y="1817846"/>
                  </a:cubicBezTo>
                  <a:cubicBezTo>
                    <a:pt x="386239" y="1821656"/>
                    <a:pt x="392906" y="1823561"/>
                    <a:pt x="400526" y="1823561"/>
                  </a:cubicBezTo>
                  <a:cubicBezTo>
                    <a:pt x="421481" y="1823561"/>
                    <a:pt x="437674" y="1806416"/>
                    <a:pt x="437674" y="1786414"/>
                  </a:cubicBezTo>
                  <a:cubicBezTo>
                    <a:pt x="437674" y="1786414"/>
                    <a:pt x="437674" y="1786414"/>
                    <a:pt x="437674" y="1786414"/>
                  </a:cubicBezTo>
                  <a:cubicBezTo>
                    <a:pt x="438626" y="1786414"/>
                    <a:pt x="440531" y="1786414"/>
                    <a:pt x="441484" y="1786414"/>
                  </a:cubicBezTo>
                  <a:cubicBezTo>
                    <a:pt x="446246" y="1786414"/>
                    <a:pt x="451009" y="1785461"/>
                    <a:pt x="454819" y="1782604"/>
                  </a:cubicBezTo>
                  <a:cubicBezTo>
                    <a:pt x="456724" y="1783556"/>
                    <a:pt x="459581" y="1784509"/>
                    <a:pt x="461486" y="1784509"/>
                  </a:cubicBezTo>
                  <a:cubicBezTo>
                    <a:pt x="469106" y="1784509"/>
                    <a:pt x="475774" y="1777841"/>
                    <a:pt x="475774" y="1770221"/>
                  </a:cubicBezTo>
                  <a:cubicBezTo>
                    <a:pt x="475774" y="1767364"/>
                    <a:pt x="474821" y="1764506"/>
                    <a:pt x="472916" y="1762601"/>
                  </a:cubicBezTo>
                  <a:cubicBezTo>
                    <a:pt x="478631" y="1760696"/>
                    <a:pt x="484346" y="1757839"/>
                    <a:pt x="488156" y="1753076"/>
                  </a:cubicBezTo>
                  <a:cubicBezTo>
                    <a:pt x="490061" y="1752124"/>
                    <a:pt x="491966" y="1751171"/>
                    <a:pt x="493871" y="1750219"/>
                  </a:cubicBezTo>
                  <a:cubicBezTo>
                    <a:pt x="493871" y="1750219"/>
                    <a:pt x="493871" y="1750219"/>
                    <a:pt x="493871" y="1751171"/>
                  </a:cubicBezTo>
                  <a:cubicBezTo>
                    <a:pt x="493871" y="1768316"/>
                    <a:pt x="508159" y="1782604"/>
                    <a:pt x="525304" y="1782604"/>
                  </a:cubicBezTo>
                  <a:cubicBezTo>
                    <a:pt x="528161" y="1782604"/>
                    <a:pt x="531019" y="1781651"/>
                    <a:pt x="533876" y="1780699"/>
                  </a:cubicBezTo>
                  <a:cubicBezTo>
                    <a:pt x="538639" y="1783556"/>
                    <a:pt x="543401" y="1785461"/>
                    <a:pt x="550069" y="1785461"/>
                  </a:cubicBezTo>
                  <a:cubicBezTo>
                    <a:pt x="556736" y="1785461"/>
                    <a:pt x="562451" y="1783556"/>
                    <a:pt x="567214" y="1779746"/>
                  </a:cubicBezTo>
                  <a:cubicBezTo>
                    <a:pt x="570071" y="1780699"/>
                    <a:pt x="572929" y="1780699"/>
                    <a:pt x="575786" y="1780699"/>
                  </a:cubicBezTo>
                  <a:cubicBezTo>
                    <a:pt x="586264" y="1780699"/>
                    <a:pt x="595789" y="1775936"/>
                    <a:pt x="601504" y="1769269"/>
                  </a:cubicBezTo>
                  <a:cubicBezTo>
                    <a:pt x="602456" y="1769269"/>
                    <a:pt x="603409" y="1769269"/>
                    <a:pt x="604361" y="1769269"/>
                  </a:cubicBezTo>
                  <a:cubicBezTo>
                    <a:pt x="608171" y="1769269"/>
                    <a:pt x="611981" y="1768316"/>
                    <a:pt x="615791" y="1767364"/>
                  </a:cubicBezTo>
                  <a:cubicBezTo>
                    <a:pt x="621506" y="1780699"/>
                    <a:pt x="635794" y="1791176"/>
                    <a:pt x="651034" y="1791176"/>
                  </a:cubicBezTo>
                  <a:cubicBezTo>
                    <a:pt x="652939" y="1791176"/>
                    <a:pt x="653891" y="1791176"/>
                    <a:pt x="655796" y="1791176"/>
                  </a:cubicBezTo>
                  <a:cubicBezTo>
                    <a:pt x="673894" y="1794034"/>
                    <a:pt x="691039" y="1797844"/>
                    <a:pt x="705326" y="1800701"/>
                  </a:cubicBezTo>
                  <a:cubicBezTo>
                    <a:pt x="758666" y="1812131"/>
                    <a:pt x="911066" y="1835944"/>
                    <a:pt x="1004411" y="1796891"/>
                  </a:cubicBezTo>
                  <a:cubicBezTo>
                    <a:pt x="1106329" y="1754029"/>
                    <a:pt x="1104424" y="1693069"/>
                    <a:pt x="1087279" y="1637824"/>
                  </a:cubicBezTo>
                  <a:cubicBezTo>
                    <a:pt x="1072039" y="1586389"/>
                    <a:pt x="1057751" y="1581626"/>
                    <a:pt x="1076801" y="1550194"/>
                  </a:cubicBezTo>
                  <a:cubicBezTo>
                    <a:pt x="1088231" y="1533049"/>
                    <a:pt x="1138714" y="1535906"/>
                    <a:pt x="1153001" y="1512094"/>
                  </a:cubicBezTo>
                  <a:cubicBezTo>
                    <a:pt x="1167289" y="1488281"/>
                    <a:pt x="1159669" y="1456849"/>
                    <a:pt x="1149191" y="1437799"/>
                  </a:cubicBezTo>
                  <a:cubicBezTo>
                    <a:pt x="1138714" y="1418749"/>
                    <a:pt x="1079659" y="1413986"/>
                    <a:pt x="1078706" y="1408271"/>
                  </a:cubicBezTo>
                  <a:cubicBezTo>
                    <a:pt x="1077754" y="1402556"/>
                    <a:pt x="1132999" y="1377791"/>
                    <a:pt x="1161574" y="1366361"/>
                  </a:cubicBezTo>
                  <a:cubicBezTo>
                    <a:pt x="1198721" y="1351121"/>
                    <a:pt x="1194911" y="1305401"/>
                    <a:pt x="1186339" y="1283494"/>
                  </a:cubicBezTo>
                  <a:cubicBezTo>
                    <a:pt x="1177766" y="1261586"/>
                    <a:pt x="1153954" y="1255871"/>
                    <a:pt x="1138714" y="1235869"/>
                  </a:cubicBezTo>
                  <a:cubicBezTo>
                    <a:pt x="1123474" y="1215866"/>
                    <a:pt x="1137761" y="1171099"/>
                    <a:pt x="1159669" y="1165384"/>
                  </a:cubicBezTo>
                  <a:cubicBezTo>
                    <a:pt x="1181576" y="1159669"/>
                    <a:pt x="1219676" y="1142524"/>
                    <a:pt x="1240631" y="1103471"/>
                  </a:cubicBezTo>
                  <a:cubicBezTo>
                    <a:pt x="1254919" y="1067276"/>
                    <a:pt x="1213961" y="1007269"/>
                    <a:pt x="1172051" y="974884"/>
                  </a:cubicBezTo>
                  <a:close/>
                  <a:moveTo>
                    <a:pt x="584359" y="250984"/>
                  </a:moveTo>
                  <a:cubicBezTo>
                    <a:pt x="583406" y="251936"/>
                    <a:pt x="582454" y="251936"/>
                    <a:pt x="581501" y="252889"/>
                  </a:cubicBezTo>
                  <a:cubicBezTo>
                    <a:pt x="578644" y="250984"/>
                    <a:pt x="575786" y="250031"/>
                    <a:pt x="572929" y="250031"/>
                  </a:cubicBezTo>
                  <a:cubicBezTo>
                    <a:pt x="572929" y="250031"/>
                    <a:pt x="572929" y="250031"/>
                    <a:pt x="571976" y="250031"/>
                  </a:cubicBezTo>
                  <a:cubicBezTo>
                    <a:pt x="571024" y="250031"/>
                    <a:pt x="571024" y="249079"/>
                    <a:pt x="570071" y="249079"/>
                  </a:cubicBezTo>
                  <a:cubicBezTo>
                    <a:pt x="570071" y="248126"/>
                    <a:pt x="570071" y="247174"/>
                    <a:pt x="570071" y="246221"/>
                  </a:cubicBezTo>
                  <a:cubicBezTo>
                    <a:pt x="570071" y="245269"/>
                    <a:pt x="570071" y="244316"/>
                    <a:pt x="570071" y="243364"/>
                  </a:cubicBezTo>
                  <a:cubicBezTo>
                    <a:pt x="575786" y="241459"/>
                    <a:pt x="580549" y="238601"/>
                    <a:pt x="585311" y="234791"/>
                  </a:cubicBezTo>
                  <a:cubicBezTo>
                    <a:pt x="587216" y="238601"/>
                    <a:pt x="591026" y="242411"/>
                    <a:pt x="595789" y="244316"/>
                  </a:cubicBezTo>
                  <a:cubicBezTo>
                    <a:pt x="590074" y="244316"/>
                    <a:pt x="586264" y="247174"/>
                    <a:pt x="584359" y="250984"/>
                  </a:cubicBezTo>
                  <a:close/>
                  <a:moveTo>
                    <a:pt x="596741" y="201454"/>
                  </a:moveTo>
                  <a:cubicBezTo>
                    <a:pt x="596741" y="200501"/>
                    <a:pt x="596741" y="199549"/>
                    <a:pt x="596741" y="198596"/>
                  </a:cubicBezTo>
                  <a:cubicBezTo>
                    <a:pt x="597694" y="198596"/>
                    <a:pt x="598646" y="199549"/>
                    <a:pt x="598646" y="199549"/>
                  </a:cubicBezTo>
                  <a:cubicBezTo>
                    <a:pt x="597694" y="200501"/>
                    <a:pt x="597694" y="200501"/>
                    <a:pt x="596741" y="201454"/>
                  </a:cubicBezTo>
                  <a:close/>
                  <a:moveTo>
                    <a:pt x="606266" y="250031"/>
                  </a:moveTo>
                  <a:cubicBezTo>
                    <a:pt x="605314" y="248126"/>
                    <a:pt x="603409" y="247174"/>
                    <a:pt x="602456" y="245269"/>
                  </a:cubicBezTo>
                  <a:cubicBezTo>
                    <a:pt x="603409" y="245269"/>
                    <a:pt x="604361" y="245269"/>
                    <a:pt x="605314" y="245269"/>
                  </a:cubicBezTo>
                  <a:cubicBezTo>
                    <a:pt x="606266" y="245269"/>
                    <a:pt x="608171" y="245269"/>
                    <a:pt x="609124" y="245269"/>
                  </a:cubicBezTo>
                  <a:cubicBezTo>
                    <a:pt x="607219" y="247174"/>
                    <a:pt x="607219" y="248126"/>
                    <a:pt x="606266" y="250031"/>
                  </a:cubicBezTo>
                  <a:close/>
                  <a:moveTo>
                    <a:pt x="557689" y="407194"/>
                  </a:moveTo>
                  <a:cubicBezTo>
                    <a:pt x="556736" y="407194"/>
                    <a:pt x="556736" y="407194"/>
                    <a:pt x="555784" y="407194"/>
                  </a:cubicBezTo>
                  <a:cubicBezTo>
                    <a:pt x="555784" y="406241"/>
                    <a:pt x="555784" y="406241"/>
                    <a:pt x="555784" y="405289"/>
                  </a:cubicBezTo>
                  <a:cubicBezTo>
                    <a:pt x="555784" y="403384"/>
                    <a:pt x="555784" y="402431"/>
                    <a:pt x="554831" y="400526"/>
                  </a:cubicBezTo>
                  <a:cubicBezTo>
                    <a:pt x="555784" y="403384"/>
                    <a:pt x="557689" y="405289"/>
                    <a:pt x="559594" y="407194"/>
                  </a:cubicBezTo>
                  <a:cubicBezTo>
                    <a:pt x="560546" y="407194"/>
                    <a:pt x="559594" y="407194"/>
                    <a:pt x="557689" y="407194"/>
                  </a:cubicBezTo>
                  <a:close/>
                  <a:moveTo>
                    <a:pt x="637699" y="305276"/>
                  </a:moveTo>
                  <a:cubicBezTo>
                    <a:pt x="638651" y="307181"/>
                    <a:pt x="640556" y="308134"/>
                    <a:pt x="641509" y="309086"/>
                  </a:cubicBezTo>
                  <a:cubicBezTo>
                    <a:pt x="640556" y="309086"/>
                    <a:pt x="639604" y="310039"/>
                    <a:pt x="638651" y="310039"/>
                  </a:cubicBezTo>
                  <a:cubicBezTo>
                    <a:pt x="637699" y="308134"/>
                    <a:pt x="637699" y="307181"/>
                    <a:pt x="636746" y="306229"/>
                  </a:cubicBezTo>
                  <a:cubicBezTo>
                    <a:pt x="636746" y="305276"/>
                    <a:pt x="637699" y="305276"/>
                    <a:pt x="637699" y="305276"/>
                  </a:cubicBezTo>
                  <a:close/>
                  <a:moveTo>
                    <a:pt x="591979" y="417671"/>
                  </a:moveTo>
                  <a:cubicBezTo>
                    <a:pt x="598646" y="416719"/>
                    <a:pt x="604361" y="413861"/>
                    <a:pt x="609124" y="409099"/>
                  </a:cubicBezTo>
                  <a:cubicBezTo>
                    <a:pt x="607219" y="411956"/>
                    <a:pt x="606266" y="415766"/>
                    <a:pt x="606266" y="418624"/>
                  </a:cubicBezTo>
                  <a:cubicBezTo>
                    <a:pt x="606266" y="418624"/>
                    <a:pt x="606266" y="418624"/>
                    <a:pt x="606266" y="418624"/>
                  </a:cubicBezTo>
                  <a:cubicBezTo>
                    <a:pt x="603409" y="419576"/>
                    <a:pt x="600551" y="422434"/>
                    <a:pt x="598646" y="426244"/>
                  </a:cubicBezTo>
                  <a:cubicBezTo>
                    <a:pt x="596741" y="423386"/>
                    <a:pt x="593884" y="421481"/>
                    <a:pt x="591026" y="420529"/>
                  </a:cubicBezTo>
                  <a:cubicBezTo>
                    <a:pt x="591979" y="419576"/>
                    <a:pt x="591979" y="418624"/>
                    <a:pt x="591979" y="417671"/>
                  </a:cubicBezTo>
                  <a:close/>
                  <a:moveTo>
                    <a:pt x="594836" y="511016"/>
                  </a:moveTo>
                  <a:cubicBezTo>
                    <a:pt x="593884" y="511016"/>
                    <a:pt x="592931" y="510064"/>
                    <a:pt x="591979" y="510064"/>
                  </a:cubicBezTo>
                  <a:cubicBezTo>
                    <a:pt x="591026" y="510064"/>
                    <a:pt x="590074" y="510064"/>
                    <a:pt x="590074" y="510064"/>
                  </a:cubicBezTo>
                  <a:cubicBezTo>
                    <a:pt x="589121" y="509111"/>
                    <a:pt x="588169" y="509111"/>
                    <a:pt x="587216" y="508159"/>
                  </a:cubicBezTo>
                  <a:cubicBezTo>
                    <a:pt x="591026" y="507206"/>
                    <a:pt x="593884" y="505301"/>
                    <a:pt x="597694" y="503396"/>
                  </a:cubicBezTo>
                  <a:cubicBezTo>
                    <a:pt x="597694" y="504349"/>
                    <a:pt x="597694" y="505301"/>
                    <a:pt x="598646" y="505301"/>
                  </a:cubicBezTo>
                  <a:cubicBezTo>
                    <a:pt x="595789" y="507206"/>
                    <a:pt x="594836" y="509111"/>
                    <a:pt x="594836" y="511016"/>
                  </a:cubicBezTo>
                  <a:close/>
                  <a:moveTo>
                    <a:pt x="633889" y="447199"/>
                  </a:moveTo>
                  <a:cubicBezTo>
                    <a:pt x="630079" y="451009"/>
                    <a:pt x="628174" y="455771"/>
                    <a:pt x="627221" y="461486"/>
                  </a:cubicBezTo>
                  <a:cubicBezTo>
                    <a:pt x="627221" y="461486"/>
                    <a:pt x="626269" y="461486"/>
                    <a:pt x="626269" y="461486"/>
                  </a:cubicBezTo>
                  <a:cubicBezTo>
                    <a:pt x="615791" y="461486"/>
                    <a:pt x="608171" y="470059"/>
                    <a:pt x="608171" y="479584"/>
                  </a:cubicBezTo>
                  <a:cubicBezTo>
                    <a:pt x="608171" y="481489"/>
                    <a:pt x="608171" y="482441"/>
                    <a:pt x="609124" y="484346"/>
                  </a:cubicBezTo>
                  <a:cubicBezTo>
                    <a:pt x="609124" y="484346"/>
                    <a:pt x="608171" y="484346"/>
                    <a:pt x="608171" y="485299"/>
                  </a:cubicBezTo>
                  <a:cubicBezTo>
                    <a:pt x="608171" y="484346"/>
                    <a:pt x="608171" y="484346"/>
                    <a:pt x="608171" y="483394"/>
                  </a:cubicBezTo>
                  <a:cubicBezTo>
                    <a:pt x="608171" y="472916"/>
                    <a:pt x="602456" y="464344"/>
                    <a:pt x="593884" y="459581"/>
                  </a:cubicBezTo>
                  <a:cubicBezTo>
                    <a:pt x="600551" y="456724"/>
                    <a:pt x="604361" y="451009"/>
                    <a:pt x="606266" y="444341"/>
                  </a:cubicBezTo>
                  <a:cubicBezTo>
                    <a:pt x="608171" y="446246"/>
                    <a:pt x="611029" y="447199"/>
                    <a:pt x="614839" y="447199"/>
                  </a:cubicBezTo>
                  <a:cubicBezTo>
                    <a:pt x="619601" y="447199"/>
                    <a:pt x="624364" y="444341"/>
                    <a:pt x="626269" y="440531"/>
                  </a:cubicBezTo>
                  <a:cubicBezTo>
                    <a:pt x="627221" y="440531"/>
                    <a:pt x="629126" y="440531"/>
                    <a:pt x="630079" y="440531"/>
                  </a:cubicBezTo>
                  <a:cubicBezTo>
                    <a:pt x="631031" y="440531"/>
                    <a:pt x="631031" y="440531"/>
                    <a:pt x="631984" y="440531"/>
                  </a:cubicBezTo>
                  <a:cubicBezTo>
                    <a:pt x="632936" y="442436"/>
                    <a:pt x="634841" y="443389"/>
                    <a:pt x="636746" y="444341"/>
                  </a:cubicBezTo>
                  <a:cubicBezTo>
                    <a:pt x="633889" y="445294"/>
                    <a:pt x="633889" y="446246"/>
                    <a:pt x="633889" y="447199"/>
                  </a:cubicBezTo>
                  <a:cubicBezTo>
                    <a:pt x="633889" y="447199"/>
                    <a:pt x="633889" y="447199"/>
                    <a:pt x="633889" y="447199"/>
                  </a:cubicBezTo>
                  <a:close/>
                  <a:moveTo>
                    <a:pt x="639604" y="402431"/>
                  </a:moveTo>
                  <a:cubicBezTo>
                    <a:pt x="636746" y="400526"/>
                    <a:pt x="634841" y="399574"/>
                    <a:pt x="631031" y="399574"/>
                  </a:cubicBezTo>
                  <a:cubicBezTo>
                    <a:pt x="631031" y="395764"/>
                    <a:pt x="628174" y="392906"/>
                    <a:pt x="625316" y="391001"/>
                  </a:cubicBezTo>
                  <a:cubicBezTo>
                    <a:pt x="625316" y="390049"/>
                    <a:pt x="626269" y="389096"/>
                    <a:pt x="626269" y="388144"/>
                  </a:cubicBezTo>
                  <a:cubicBezTo>
                    <a:pt x="626269" y="385286"/>
                    <a:pt x="623411" y="382429"/>
                    <a:pt x="620554" y="382429"/>
                  </a:cubicBezTo>
                  <a:cubicBezTo>
                    <a:pt x="620554" y="379571"/>
                    <a:pt x="619601" y="376714"/>
                    <a:pt x="619601" y="374809"/>
                  </a:cubicBezTo>
                  <a:cubicBezTo>
                    <a:pt x="621506" y="375761"/>
                    <a:pt x="623411" y="375761"/>
                    <a:pt x="625316" y="375761"/>
                  </a:cubicBezTo>
                  <a:cubicBezTo>
                    <a:pt x="627221" y="375761"/>
                    <a:pt x="629126" y="374809"/>
                    <a:pt x="631031" y="373856"/>
                  </a:cubicBezTo>
                  <a:cubicBezTo>
                    <a:pt x="632936" y="377666"/>
                    <a:pt x="637699" y="380524"/>
                    <a:pt x="642461" y="380524"/>
                  </a:cubicBezTo>
                  <a:cubicBezTo>
                    <a:pt x="642461" y="385286"/>
                    <a:pt x="644366" y="390049"/>
                    <a:pt x="647224" y="394811"/>
                  </a:cubicBezTo>
                  <a:cubicBezTo>
                    <a:pt x="643414" y="396716"/>
                    <a:pt x="641509" y="399574"/>
                    <a:pt x="639604" y="402431"/>
                  </a:cubicBezTo>
                  <a:close/>
                  <a:moveTo>
                    <a:pt x="343376" y="758666"/>
                  </a:moveTo>
                  <a:cubicBezTo>
                    <a:pt x="343376" y="757714"/>
                    <a:pt x="343376" y="757714"/>
                    <a:pt x="343376" y="758666"/>
                  </a:cubicBezTo>
                  <a:cubicBezTo>
                    <a:pt x="343376" y="755809"/>
                    <a:pt x="342424" y="753904"/>
                    <a:pt x="341471" y="751999"/>
                  </a:cubicBezTo>
                  <a:cubicBezTo>
                    <a:pt x="343376" y="752951"/>
                    <a:pt x="345281" y="752951"/>
                    <a:pt x="346234" y="752951"/>
                  </a:cubicBezTo>
                  <a:cubicBezTo>
                    <a:pt x="345281" y="754856"/>
                    <a:pt x="344329" y="756761"/>
                    <a:pt x="343376" y="758666"/>
                  </a:cubicBezTo>
                  <a:close/>
                  <a:moveTo>
                    <a:pt x="109061" y="1225391"/>
                  </a:moveTo>
                  <a:cubicBezTo>
                    <a:pt x="106204" y="1221581"/>
                    <a:pt x="101441" y="1218724"/>
                    <a:pt x="95726" y="1217771"/>
                  </a:cubicBezTo>
                  <a:cubicBezTo>
                    <a:pt x="99536" y="1216819"/>
                    <a:pt x="103346" y="1213961"/>
                    <a:pt x="104299" y="1210151"/>
                  </a:cubicBezTo>
                  <a:cubicBezTo>
                    <a:pt x="111919" y="1208246"/>
                    <a:pt x="118586" y="1202531"/>
                    <a:pt x="122396" y="1195864"/>
                  </a:cubicBezTo>
                  <a:cubicBezTo>
                    <a:pt x="124301" y="1197769"/>
                    <a:pt x="126206" y="1199674"/>
                    <a:pt x="129064" y="1201579"/>
                  </a:cubicBezTo>
                  <a:cubicBezTo>
                    <a:pt x="118586" y="1204436"/>
                    <a:pt x="110014" y="1213961"/>
                    <a:pt x="109061" y="1225391"/>
                  </a:cubicBezTo>
                  <a:close/>
                  <a:moveTo>
                    <a:pt x="151924" y="1208246"/>
                  </a:moveTo>
                  <a:cubicBezTo>
                    <a:pt x="150971" y="1207294"/>
                    <a:pt x="150971" y="1207294"/>
                    <a:pt x="150019" y="1206341"/>
                  </a:cubicBezTo>
                  <a:cubicBezTo>
                    <a:pt x="150971" y="1206341"/>
                    <a:pt x="151924" y="1206341"/>
                    <a:pt x="151924" y="1206341"/>
                  </a:cubicBezTo>
                  <a:cubicBezTo>
                    <a:pt x="152876" y="1207294"/>
                    <a:pt x="151924" y="1208246"/>
                    <a:pt x="151924" y="1208246"/>
                  </a:cubicBezTo>
                  <a:close/>
                  <a:moveTo>
                    <a:pt x="290989" y="992981"/>
                  </a:moveTo>
                  <a:cubicBezTo>
                    <a:pt x="291941" y="991076"/>
                    <a:pt x="291941" y="989171"/>
                    <a:pt x="291941" y="986314"/>
                  </a:cubicBezTo>
                  <a:cubicBezTo>
                    <a:pt x="291941" y="986314"/>
                    <a:pt x="291941" y="986314"/>
                    <a:pt x="291941" y="986314"/>
                  </a:cubicBezTo>
                  <a:cubicBezTo>
                    <a:pt x="292894" y="986314"/>
                    <a:pt x="293846" y="987266"/>
                    <a:pt x="294799" y="987266"/>
                  </a:cubicBezTo>
                  <a:cubicBezTo>
                    <a:pt x="293846" y="989171"/>
                    <a:pt x="291941" y="991076"/>
                    <a:pt x="290989" y="992981"/>
                  </a:cubicBezTo>
                  <a:close/>
                  <a:moveTo>
                    <a:pt x="309086" y="1652111"/>
                  </a:moveTo>
                  <a:cubicBezTo>
                    <a:pt x="309086" y="1651159"/>
                    <a:pt x="309086" y="1650206"/>
                    <a:pt x="310039" y="1649254"/>
                  </a:cubicBezTo>
                  <a:cubicBezTo>
                    <a:pt x="310039" y="1649254"/>
                    <a:pt x="310991" y="1650206"/>
                    <a:pt x="310991" y="1650206"/>
                  </a:cubicBezTo>
                  <a:cubicBezTo>
                    <a:pt x="310991" y="1651159"/>
                    <a:pt x="310039" y="1651159"/>
                    <a:pt x="309086" y="1652111"/>
                  </a:cubicBezTo>
                  <a:close/>
                  <a:moveTo>
                    <a:pt x="259556" y="1822609"/>
                  </a:moveTo>
                  <a:cubicBezTo>
                    <a:pt x="260509" y="1820704"/>
                    <a:pt x="260509" y="1818799"/>
                    <a:pt x="261461" y="1816894"/>
                  </a:cubicBezTo>
                  <a:cubicBezTo>
                    <a:pt x="262414" y="1816894"/>
                    <a:pt x="264319" y="1816894"/>
                    <a:pt x="265271" y="1816894"/>
                  </a:cubicBezTo>
                  <a:cubicBezTo>
                    <a:pt x="265271" y="1817846"/>
                    <a:pt x="266224" y="1817846"/>
                    <a:pt x="266224" y="1817846"/>
                  </a:cubicBezTo>
                  <a:cubicBezTo>
                    <a:pt x="263366" y="1819751"/>
                    <a:pt x="261461" y="1820704"/>
                    <a:pt x="259556" y="1822609"/>
                  </a:cubicBezTo>
                  <a:close/>
                  <a:moveTo>
                    <a:pt x="330994" y="1783556"/>
                  </a:moveTo>
                  <a:cubicBezTo>
                    <a:pt x="330041" y="1783556"/>
                    <a:pt x="330041" y="1783556"/>
                    <a:pt x="329089" y="1783556"/>
                  </a:cubicBezTo>
                  <a:cubicBezTo>
                    <a:pt x="328136" y="1782604"/>
                    <a:pt x="327184" y="1781651"/>
                    <a:pt x="326231" y="1781651"/>
                  </a:cubicBezTo>
                  <a:cubicBezTo>
                    <a:pt x="324326" y="1779746"/>
                    <a:pt x="323374" y="1778794"/>
                    <a:pt x="321469" y="1777841"/>
                  </a:cubicBezTo>
                  <a:cubicBezTo>
                    <a:pt x="322421" y="1775936"/>
                    <a:pt x="322421" y="1774031"/>
                    <a:pt x="323374" y="1772126"/>
                  </a:cubicBezTo>
                  <a:cubicBezTo>
                    <a:pt x="325279" y="1773079"/>
                    <a:pt x="327184" y="1773079"/>
                    <a:pt x="329089" y="1773079"/>
                  </a:cubicBezTo>
                  <a:cubicBezTo>
                    <a:pt x="331946" y="1773079"/>
                    <a:pt x="333851" y="1772126"/>
                    <a:pt x="335756" y="1771174"/>
                  </a:cubicBezTo>
                  <a:cubicBezTo>
                    <a:pt x="333851" y="1774984"/>
                    <a:pt x="331946" y="1778794"/>
                    <a:pt x="330994" y="1783556"/>
                  </a:cubicBezTo>
                  <a:close/>
                  <a:moveTo>
                    <a:pt x="442436" y="1450181"/>
                  </a:moveTo>
                  <a:cubicBezTo>
                    <a:pt x="444341" y="1453991"/>
                    <a:pt x="447199" y="1456849"/>
                    <a:pt x="451009" y="1458754"/>
                  </a:cubicBezTo>
                  <a:cubicBezTo>
                    <a:pt x="448151" y="1460659"/>
                    <a:pt x="446246" y="1462564"/>
                    <a:pt x="444341" y="1465421"/>
                  </a:cubicBezTo>
                  <a:cubicBezTo>
                    <a:pt x="443389" y="1461611"/>
                    <a:pt x="440531" y="1457801"/>
                    <a:pt x="437674" y="1454944"/>
                  </a:cubicBezTo>
                  <a:cubicBezTo>
                    <a:pt x="438626" y="1453039"/>
                    <a:pt x="440531" y="1452086"/>
                    <a:pt x="442436" y="1450181"/>
                  </a:cubicBezTo>
                  <a:close/>
                  <a:moveTo>
                    <a:pt x="426244" y="1592104"/>
                  </a:moveTo>
                  <a:cubicBezTo>
                    <a:pt x="425291" y="1589246"/>
                    <a:pt x="423386" y="1587341"/>
                    <a:pt x="420529" y="1587341"/>
                  </a:cubicBezTo>
                  <a:cubicBezTo>
                    <a:pt x="420529" y="1587341"/>
                    <a:pt x="419576" y="1587341"/>
                    <a:pt x="419576" y="1587341"/>
                  </a:cubicBezTo>
                  <a:cubicBezTo>
                    <a:pt x="420529" y="1584484"/>
                    <a:pt x="421481" y="1580674"/>
                    <a:pt x="421481" y="1576864"/>
                  </a:cubicBezTo>
                  <a:cubicBezTo>
                    <a:pt x="421481" y="1575911"/>
                    <a:pt x="421481" y="1575911"/>
                    <a:pt x="421481" y="1574959"/>
                  </a:cubicBezTo>
                  <a:cubicBezTo>
                    <a:pt x="421481" y="1574959"/>
                    <a:pt x="422434" y="1574959"/>
                    <a:pt x="422434" y="1574959"/>
                  </a:cubicBezTo>
                  <a:cubicBezTo>
                    <a:pt x="423386" y="1575911"/>
                    <a:pt x="425291" y="1576864"/>
                    <a:pt x="426244" y="1577816"/>
                  </a:cubicBezTo>
                  <a:cubicBezTo>
                    <a:pt x="426244" y="1578769"/>
                    <a:pt x="426244" y="1579721"/>
                    <a:pt x="426244" y="1580674"/>
                  </a:cubicBezTo>
                  <a:cubicBezTo>
                    <a:pt x="426244" y="1585436"/>
                    <a:pt x="427196" y="1589246"/>
                    <a:pt x="430054" y="1593056"/>
                  </a:cubicBezTo>
                  <a:cubicBezTo>
                    <a:pt x="428149" y="1592104"/>
                    <a:pt x="427196" y="1592104"/>
                    <a:pt x="426244" y="1592104"/>
                  </a:cubicBezTo>
                  <a:close/>
                  <a:moveTo>
                    <a:pt x="431959" y="1518761"/>
                  </a:moveTo>
                  <a:cubicBezTo>
                    <a:pt x="430054" y="1517809"/>
                    <a:pt x="427196" y="1517809"/>
                    <a:pt x="425291" y="1517809"/>
                  </a:cubicBezTo>
                  <a:cubicBezTo>
                    <a:pt x="422434" y="1517809"/>
                    <a:pt x="418624" y="1518761"/>
                    <a:pt x="415766" y="1519714"/>
                  </a:cubicBezTo>
                  <a:cubicBezTo>
                    <a:pt x="415766" y="1518761"/>
                    <a:pt x="416719" y="1517809"/>
                    <a:pt x="416719" y="1515904"/>
                  </a:cubicBezTo>
                  <a:cubicBezTo>
                    <a:pt x="416719" y="1513046"/>
                    <a:pt x="415766" y="1510189"/>
                    <a:pt x="413861" y="1508284"/>
                  </a:cubicBezTo>
                  <a:cubicBezTo>
                    <a:pt x="417671" y="1507331"/>
                    <a:pt x="419576" y="1503521"/>
                    <a:pt x="419576" y="1499711"/>
                  </a:cubicBezTo>
                  <a:cubicBezTo>
                    <a:pt x="419576" y="1497806"/>
                    <a:pt x="418624" y="1496854"/>
                    <a:pt x="418624" y="1494949"/>
                  </a:cubicBezTo>
                  <a:cubicBezTo>
                    <a:pt x="420529" y="1493044"/>
                    <a:pt x="422434" y="1490186"/>
                    <a:pt x="422434" y="1486376"/>
                  </a:cubicBezTo>
                  <a:cubicBezTo>
                    <a:pt x="422434" y="1485424"/>
                    <a:pt x="422434" y="1485424"/>
                    <a:pt x="422434" y="1484471"/>
                  </a:cubicBezTo>
                  <a:cubicBezTo>
                    <a:pt x="422434" y="1484471"/>
                    <a:pt x="422434" y="1484471"/>
                    <a:pt x="422434" y="1484471"/>
                  </a:cubicBezTo>
                  <a:cubicBezTo>
                    <a:pt x="424339" y="1488281"/>
                    <a:pt x="428149" y="1491139"/>
                    <a:pt x="431959" y="1491139"/>
                  </a:cubicBezTo>
                  <a:cubicBezTo>
                    <a:pt x="432911" y="1491139"/>
                    <a:pt x="434816" y="1491139"/>
                    <a:pt x="435769" y="1490186"/>
                  </a:cubicBezTo>
                  <a:cubicBezTo>
                    <a:pt x="435769" y="1491139"/>
                    <a:pt x="436721" y="1492091"/>
                    <a:pt x="436721" y="1493044"/>
                  </a:cubicBezTo>
                  <a:cubicBezTo>
                    <a:pt x="432911" y="1495901"/>
                    <a:pt x="430054" y="1499711"/>
                    <a:pt x="430054" y="1505426"/>
                  </a:cubicBezTo>
                  <a:cubicBezTo>
                    <a:pt x="430054" y="1509236"/>
                    <a:pt x="431959" y="1513046"/>
                    <a:pt x="434816" y="1515904"/>
                  </a:cubicBezTo>
                  <a:cubicBezTo>
                    <a:pt x="432911" y="1518761"/>
                    <a:pt x="431959" y="1518761"/>
                    <a:pt x="431959" y="1518761"/>
                  </a:cubicBezTo>
                  <a:close/>
                  <a:moveTo>
                    <a:pt x="445294" y="1609249"/>
                  </a:moveTo>
                  <a:cubicBezTo>
                    <a:pt x="442436" y="1606391"/>
                    <a:pt x="439579" y="1604486"/>
                    <a:pt x="435769" y="1603534"/>
                  </a:cubicBezTo>
                  <a:cubicBezTo>
                    <a:pt x="435769" y="1603534"/>
                    <a:pt x="435769" y="1603534"/>
                    <a:pt x="435769" y="1603534"/>
                  </a:cubicBezTo>
                  <a:cubicBezTo>
                    <a:pt x="435769" y="1601629"/>
                    <a:pt x="435769" y="1600676"/>
                    <a:pt x="434816" y="1598771"/>
                  </a:cubicBezTo>
                  <a:cubicBezTo>
                    <a:pt x="438626" y="1601629"/>
                    <a:pt x="443389" y="1603534"/>
                    <a:pt x="449104" y="1603534"/>
                  </a:cubicBezTo>
                  <a:cubicBezTo>
                    <a:pt x="449104" y="1603534"/>
                    <a:pt x="449104" y="1603534"/>
                    <a:pt x="450056" y="1603534"/>
                  </a:cubicBezTo>
                  <a:cubicBezTo>
                    <a:pt x="451009" y="1604486"/>
                    <a:pt x="451009" y="1605439"/>
                    <a:pt x="451961" y="1606391"/>
                  </a:cubicBezTo>
                  <a:cubicBezTo>
                    <a:pt x="449104" y="1607344"/>
                    <a:pt x="447199" y="1608296"/>
                    <a:pt x="445294" y="1609249"/>
                  </a:cubicBezTo>
                  <a:close/>
                  <a:moveTo>
                    <a:pt x="452914" y="1518761"/>
                  </a:moveTo>
                  <a:cubicBezTo>
                    <a:pt x="452914" y="1518761"/>
                    <a:pt x="451961" y="1517809"/>
                    <a:pt x="451961" y="1517809"/>
                  </a:cubicBezTo>
                  <a:cubicBezTo>
                    <a:pt x="451961" y="1517809"/>
                    <a:pt x="452914" y="1516856"/>
                    <a:pt x="452914" y="1516856"/>
                  </a:cubicBezTo>
                  <a:cubicBezTo>
                    <a:pt x="453866" y="1516856"/>
                    <a:pt x="453866" y="1517809"/>
                    <a:pt x="454819" y="1517809"/>
                  </a:cubicBezTo>
                  <a:cubicBezTo>
                    <a:pt x="452914" y="1518761"/>
                    <a:pt x="452914" y="1518761"/>
                    <a:pt x="452914" y="1518761"/>
                  </a:cubicBezTo>
                  <a:close/>
                  <a:moveTo>
                    <a:pt x="666274" y="511969"/>
                  </a:moveTo>
                  <a:cubicBezTo>
                    <a:pt x="667226" y="511016"/>
                    <a:pt x="667226" y="510064"/>
                    <a:pt x="668179" y="509111"/>
                  </a:cubicBezTo>
                  <a:lnTo>
                    <a:pt x="668179" y="511969"/>
                  </a:lnTo>
                  <a:cubicBezTo>
                    <a:pt x="667226" y="511969"/>
                    <a:pt x="666274" y="511969"/>
                    <a:pt x="666274" y="511969"/>
                  </a:cubicBezTo>
                  <a:close/>
                  <a:moveTo>
                    <a:pt x="657701" y="574834"/>
                  </a:moveTo>
                  <a:cubicBezTo>
                    <a:pt x="658654" y="574834"/>
                    <a:pt x="659606" y="573881"/>
                    <a:pt x="659606" y="572929"/>
                  </a:cubicBezTo>
                  <a:lnTo>
                    <a:pt x="659606" y="575786"/>
                  </a:lnTo>
                  <a:cubicBezTo>
                    <a:pt x="658654" y="575786"/>
                    <a:pt x="658654" y="575786"/>
                    <a:pt x="657701" y="574834"/>
                  </a:cubicBezTo>
                  <a:close/>
                  <a:moveTo>
                    <a:pt x="502444" y="1197769"/>
                  </a:moveTo>
                  <a:cubicBezTo>
                    <a:pt x="504349" y="1198721"/>
                    <a:pt x="505301" y="1198721"/>
                    <a:pt x="507206" y="1198721"/>
                  </a:cubicBezTo>
                  <a:cubicBezTo>
                    <a:pt x="509111" y="1198721"/>
                    <a:pt x="510064" y="1198721"/>
                    <a:pt x="511969" y="1197769"/>
                  </a:cubicBezTo>
                  <a:cubicBezTo>
                    <a:pt x="512921" y="1210151"/>
                    <a:pt x="519589" y="1220629"/>
                    <a:pt x="529114" y="1227296"/>
                  </a:cubicBezTo>
                  <a:cubicBezTo>
                    <a:pt x="528161" y="1228249"/>
                    <a:pt x="527209" y="1229201"/>
                    <a:pt x="526256" y="1230154"/>
                  </a:cubicBezTo>
                  <a:cubicBezTo>
                    <a:pt x="525304" y="1230154"/>
                    <a:pt x="525304" y="1230154"/>
                    <a:pt x="524351" y="1230154"/>
                  </a:cubicBezTo>
                  <a:cubicBezTo>
                    <a:pt x="519589" y="1224439"/>
                    <a:pt x="511969" y="1220629"/>
                    <a:pt x="504349" y="1220629"/>
                  </a:cubicBezTo>
                  <a:cubicBezTo>
                    <a:pt x="504349" y="1220629"/>
                    <a:pt x="504349" y="1220629"/>
                    <a:pt x="503396" y="1220629"/>
                  </a:cubicBezTo>
                  <a:cubicBezTo>
                    <a:pt x="501491" y="1217771"/>
                    <a:pt x="499586" y="1215866"/>
                    <a:pt x="497681" y="1213961"/>
                  </a:cubicBezTo>
                  <a:cubicBezTo>
                    <a:pt x="501491" y="1212056"/>
                    <a:pt x="504349" y="1208246"/>
                    <a:pt x="504349" y="1203484"/>
                  </a:cubicBezTo>
                  <a:cubicBezTo>
                    <a:pt x="504349" y="1201579"/>
                    <a:pt x="503396" y="1199674"/>
                    <a:pt x="502444" y="1197769"/>
                  </a:cubicBezTo>
                  <a:close/>
                  <a:moveTo>
                    <a:pt x="574834" y="1231106"/>
                  </a:moveTo>
                  <a:cubicBezTo>
                    <a:pt x="574834" y="1231106"/>
                    <a:pt x="574834" y="1230154"/>
                    <a:pt x="574834" y="1231106"/>
                  </a:cubicBezTo>
                  <a:cubicBezTo>
                    <a:pt x="576739" y="1229201"/>
                    <a:pt x="578644" y="1228249"/>
                    <a:pt x="579596" y="1226344"/>
                  </a:cubicBezTo>
                  <a:lnTo>
                    <a:pt x="579596" y="1229201"/>
                  </a:lnTo>
                  <a:cubicBezTo>
                    <a:pt x="577691" y="1230154"/>
                    <a:pt x="575786" y="1230154"/>
                    <a:pt x="574834" y="1231106"/>
                  </a:cubicBezTo>
                  <a:close/>
                  <a:moveTo>
                    <a:pt x="516731" y="1371124"/>
                  </a:moveTo>
                  <a:cubicBezTo>
                    <a:pt x="517684" y="1371124"/>
                    <a:pt x="517684" y="1371124"/>
                    <a:pt x="518636" y="1371124"/>
                  </a:cubicBezTo>
                  <a:cubicBezTo>
                    <a:pt x="517684" y="1372076"/>
                    <a:pt x="517684" y="1372076"/>
                    <a:pt x="516731" y="1373029"/>
                  </a:cubicBezTo>
                  <a:cubicBezTo>
                    <a:pt x="516731" y="1372076"/>
                    <a:pt x="516731" y="1371124"/>
                    <a:pt x="516731" y="1371124"/>
                  </a:cubicBezTo>
                  <a:close/>
                  <a:moveTo>
                    <a:pt x="615791" y="838676"/>
                  </a:moveTo>
                  <a:cubicBezTo>
                    <a:pt x="618649" y="842486"/>
                    <a:pt x="622459" y="844391"/>
                    <a:pt x="627221" y="845344"/>
                  </a:cubicBezTo>
                  <a:lnTo>
                    <a:pt x="627221" y="847249"/>
                  </a:lnTo>
                  <a:cubicBezTo>
                    <a:pt x="627221" y="848201"/>
                    <a:pt x="626269" y="848201"/>
                    <a:pt x="626269" y="849154"/>
                  </a:cubicBezTo>
                  <a:cubicBezTo>
                    <a:pt x="624364" y="849154"/>
                    <a:pt x="622459" y="848201"/>
                    <a:pt x="620554" y="848201"/>
                  </a:cubicBezTo>
                  <a:cubicBezTo>
                    <a:pt x="616744" y="848201"/>
                    <a:pt x="613886" y="849154"/>
                    <a:pt x="610076" y="849154"/>
                  </a:cubicBezTo>
                  <a:cubicBezTo>
                    <a:pt x="610076" y="848201"/>
                    <a:pt x="610076" y="847249"/>
                    <a:pt x="610076" y="847249"/>
                  </a:cubicBezTo>
                  <a:cubicBezTo>
                    <a:pt x="610076" y="845344"/>
                    <a:pt x="610076" y="844391"/>
                    <a:pt x="609124" y="842486"/>
                  </a:cubicBezTo>
                  <a:cubicBezTo>
                    <a:pt x="611029" y="842486"/>
                    <a:pt x="613886" y="840581"/>
                    <a:pt x="615791" y="838676"/>
                  </a:cubicBezTo>
                  <a:close/>
                  <a:moveTo>
                    <a:pt x="571024" y="938689"/>
                  </a:moveTo>
                  <a:cubicBezTo>
                    <a:pt x="572929" y="941546"/>
                    <a:pt x="574834" y="942499"/>
                    <a:pt x="577691" y="943451"/>
                  </a:cubicBezTo>
                  <a:cubicBezTo>
                    <a:pt x="576739" y="944404"/>
                    <a:pt x="575786" y="945356"/>
                    <a:pt x="575786" y="946309"/>
                  </a:cubicBezTo>
                  <a:cubicBezTo>
                    <a:pt x="573881" y="943451"/>
                    <a:pt x="571976" y="940594"/>
                    <a:pt x="571024" y="938689"/>
                  </a:cubicBezTo>
                  <a:cubicBezTo>
                    <a:pt x="570071" y="938689"/>
                    <a:pt x="571024" y="938689"/>
                    <a:pt x="571024" y="938689"/>
                  </a:cubicBezTo>
                  <a:close/>
                  <a:moveTo>
                    <a:pt x="552926" y="718661"/>
                  </a:moveTo>
                  <a:cubicBezTo>
                    <a:pt x="558641" y="717709"/>
                    <a:pt x="562451" y="714851"/>
                    <a:pt x="566261" y="710089"/>
                  </a:cubicBezTo>
                  <a:cubicBezTo>
                    <a:pt x="567214" y="710089"/>
                    <a:pt x="567214" y="710089"/>
                    <a:pt x="568166" y="711041"/>
                  </a:cubicBezTo>
                  <a:cubicBezTo>
                    <a:pt x="567214" y="713899"/>
                    <a:pt x="567214" y="716756"/>
                    <a:pt x="567214" y="719614"/>
                  </a:cubicBezTo>
                  <a:cubicBezTo>
                    <a:pt x="567214" y="720566"/>
                    <a:pt x="567214" y="721519"/>
                    <a:pt x="567214" y="723424"/>
                  </a:cubicBezTo>
                  <a:cubicBezTo>
                    <a:pt x="566261" y="723424"/>
                    <a:pt x="565309" y="723424"/>
                    <a:pt x="565309" y="724376"/>
                  </a:cubicBezTo>
                  <a:cubicBezTo>
                    <a:pt x="561499" y="722471"/>
                    <a:pt x="557689" y="720566"/>
                    <a:pt x="552926" y="720566"/>
                  </a:cubicBezTo>
                  <a:cubicBezTo>
                    <a:pt x="552926" y="719614"/>
                    <a:pt x="552926" y="718661"/>
                    <a:pt x="552926" y="718661"/>
                  </a:cubicBezTo>
                  <a:close/>
                  <a:moveTo>
                    <a:pt x="553879" y="816769"/>
                  </a:moveTo>
                  <a:cubicBezTo>
                    <a:pt x="556736" y="812959"/>
                    <a:pt x="558641" y="809149"/>
                    <a:pt x="559594" y="804386"/>
                  </a:cubicBezTo>
                  <a:cubicBezTo>
                    <a:pt x="560546" y="804386"/>
                    <a:pt x="560546" y="804386"/>
                    <a:pt x="561499" y="804386"/>
                  </a:cubicBezTo>
                  <a:cubicBezTo>
                    <a:pt x="563404" y="806291"/>
                    <a:pt x="566261" y="807244"/>
                    <a:pt x="569119" y="808196"/>
                  </a:cubicBezTo>
                  <a:cubicBezTo>
                    <a:pt x="568166" y="810101"/>
                    <a:pt x="568166" y="812006"/>
                    <a:pt x="568166" y="813911"/>
                  </a:cubicBezTo>
                  <a:cubicBezTo>
                    <a:pt x="565309" y="815816"/>
                    <a:pt x="563404" y="818674"/>
                    <a:pt x="563404" y="822484"/>
                  </a:cubicBezTo>
                  <a:cubicBezTo>
                    <a:pt x="563404" y="823436"/>
                    <a:pt x="563404" y="823436"/>
                    <a:pt x="563404" y="824389"/>
                  </a:cubicBezTo>
                  <a:cubicBezTo>
                    <a:pt x="558641" y="824389"/>
                    <a:pt x="553879" y="825341"/>
                    <a:pt x="550069" y="828199"/>
                  </a:cubicBezTo>
                  <a:cubicBezTo>
                    <a:pt x="552926" y="824389"/>
                    <a:pt x="553879" y="820579"/>
                    <a:pt x="553879" y="816769"/>
                  </a:cubicBezTo>
                  <a:close/>
                  <a:moveTo>
                    <a:pt x="547211" y="968216"/>
                  </a:moveTo>
                  <a:cubicBezTo>
                    <a:pt x="547211" y="969169"/>
                    <a:pt x="547211" y="969169"/>
                    <a:pt x="547211" y="970121"/>
                  </a:cubicBezTo>
                  <a:cubicBezTo>
                    <a:pt x="547211" y="972979"/>
                    <a:pt x="550069" y="975836"/>
                    <a:pt x="552926" y="975836"/>
                  </a:cubicBezTo>
                  <a:cubicBezTo>
                    <a:pt x="555784" y="975836"/>
                    <a:pt x="557689" y="973931"/>
                    <a:pt x="558641" y="972026"/>
                  </a:cubicBezTo>
                  <a:cubicBezTo>
                    <a:pt x="558641" y="972026"/>
                    <a:pt x="558641" y="972026"/>
                    <a:pt x="558641" y="972026"/>
                  </a:cubicBezTo>
                  <a:cubicBezTo>
                    <a:pt x="560546" y="972026"/>
                    <a:pt x="561499" y="972026"/>
                    <a:pt x="563404" y="971074"/>
                  </a:cubicBezTo>
                  <a:cubicBezTo>
                    <a:pt x="563404" y="972026"/>
                    <a:pt x="562451" y="972979"/>
                    <a:pt x="562451" y="973931"/>
                  </a:cubicBezTo>
                  <a:cubicBezTo>
                    <a:pt x="562451" y="976789"/>
                    <a:pt x="564356" y="979646"/>
                    <a:pt x="567214" y="980599"/>
                  </a:cubicBezTo>
                  <a:cubicBezTo>
                    <a:pt x="568166" y="984409"/>
                    <a:pt x="569119" y="988219"/>
                    <a:pt x="571024" y="991076"/>
                  </a:cubicBezTo>
                  <a:cubicBezTo>
                    <a:pt x="570071" y="991076"/>
                    <a:pt x="568166" y="992029"/>
                    <a:pt x="567214" y="992029"/>
                  </a:cubicBezTo>
                  <a:cubicBezTo>
                    <a:pt x="565309" y="990124"/>
                    <a:pt x="562451" y="989171"/>
                    <a:pt x="559594" y="989171"/>
                  </a:cubicBezTo>
                  <a:cubicBezTo>
                    <a:pt x="553879" y="989171"/>
                    <a:pt x="550069" y="992981"/>
                    <a:pt x="548164" y="996791"/>
                  </a:cubicBezTo>
                  <a:cubicBezTo>
                    <a:pt x="547211" y="997744"/>
                    <a:pt x="546259" y="999649"/>
                    <a:pt x="545306" y="1001554"/>
                  </a:cubicBezTo>
                  <a:cubicBezTo>
                    <a:pt x="543401" y="998696"/>
                    <a:pt x="539591" y="995839"/>
                    <a:pt x="536734" y="994886"/>
                  </a:cubicBezTo>
                  <a:cubicBezTo>
                    <a:pt x="536734" y="993934"/>
                    <a:pt x="537686" y="992981"/>
                    <a:pt x="537686" y="992029"/>
                  </a:cubicBezTo>
                  <a:cubicBezTo>
                    <a:pt x="537686" y="988219"/>
                    <a:pt x="534829" y="985361"/>
                    <a:pt x="531019" y="985361"/>
                  </a:cubicBezTo>
                  <a:cubicBezTo>
                    <a:pt x="527209" y="985361"/>
                    <a:pt x="524351" y="988219"/>
                    <a:pt x="524351" y="992029"/>
                  </a:cubicBezTo>
                  <a:cubicBezTo>
                    <a:pt x="524351" y="992981"/>
                    <a:pt x="524351" y="992981"/>
                    <a:pt x="524351" y="993934"/>
                  </a:cubicBezTo>
                  <a:cubicBezTo>
                    <a:pt x="518636" y="995839"/>
                    <a:pt x="513874" y="999649"/>
                    <a:pt x="511016" y="1004411"/>
                  </a:cubicBezTo>
                  <a:cubicBezTo>
                    <a:pt x="509111" y="1002506"/>
                    <a:pt x="507206" y="1000601"/>
                    <a:pt x="504349" y="1000601"/>
                  </a:cubicBezTo>
                  <a:cubicBezTo>
                    <a:pt x="504349" y="1000601"/>
                    <a:pt x="504349" y="1000601"/>
                    <a:pt x="503396" y="1000601"/>
                  </a:cubicBezTo>
                  <a:cubicBezTo>
                    <a:pt x="503396" y="998696"/>
                    <a:pt x="502444" y="996791"/>
                    <a:pt x="501491" y="995839"/>
                  </a:cubicBezTo>
                  <a:cubicBezTo>
                    <a:pt x="501491" y="995839"/>
                    <a:pt x="501491" y="995839"/>
                    <a:pt x="502444" y="995839"/>
                  </a:cubicBezTo>
                  <a:cubicBezTo>
                    <a:pt x="514826" y="995839"/>
                    <a:pt x="524351" y="986314"/>
                    <a:pt x="524351" y="973931"/>
                  </a:cubicBezTo>
                  <a:cubicBezTo>
                    <a:pt x="524351" y="973931"/>
                    <a:pt x="524351" y="972979"/>
                    <a:pt x="524351" y="972979"/>
                  </a:cubicBezTo>
                  <a:cubicBezTo>
                    <a:pt x="525304" y="973931"/>
                    <a:pt x="527209" y="973931"/>
                    <a:pt x="529114" y="973931"/>
                  </a:cubicBezTo>
                  <a:cubicBezTo>
                    <a:pt x="535781" y="973931"/>
                    <a:pt x="541496" y="968216"/>
                    <a:pt x="541496" y="961549"/>
                  </a:cubicBezTo>
                  <a:cubicBezTo>
                    <a:pt x="541496" y="954881"/>
                    <a:pt x="535781" y="949166"/>
                    <a:pt x="529114" y="949166"/>
                  </a:cubicBezTo>
                  <a:cubicBezTo>
                    <a:pt x="525304" y="949166"/>
                    <a:pt x="521494" y="951071"/>
                    <a:pt x="519589" y="954881"/>
                  </a:cubicBezTo>
                  <a:cubicBezTo>
                    <a:pt x="519589" y="953929"/>
                    <a:pt x="520541" y="952024"/>
                    <a:pt x="520541" y="951071"/>
                  </a:cubicBezTo>
                  <a:cubicBezTo>
                    <a:pt x="520541" y="940594"/>
                    <a:pt x="511969" y="931069"/>
                    <a:pt x="500539" y="931069"/>
                  </a:cubicBezTo>
                  <a:cubicBezTo>
                    <a:pt x="497681" y="931069"/>
                    <a:pt x="495776" y="932021"/>
                    <a:pt x="492919" y="932974"/>
                  </a:cubicBezTo>
                  <a:cubicBezTo>
                    <a:pt x="491966" y="929164"/>
                    <a:pt x="488156" y="926306"/>
                    <a:pt x="484346" y="925354"/>
                  </a:cubicBezTo>
                  <a:cubicBezTo>
                    <a:pt x="485299" y="923449"/>
                    <a:pt x="486251" y="920591"/>
                    <a:pt x="486251" y="917734"/>
                  </a:cubicBezTo>
                  <a:cubicBezTo>
                    <a:pt x="486251" y="915829"/>
                    <a:pt x="486251" y="914876"/>
                    <a:pt x="485299" y="912971"/>
                  </a:cubicBezTo>
                  <a:cubicBezTo>
                    <a:pt x="487204" y="911066"/>
                    <a:pt x="488156" y="909161"/>
                    <a:pt x="488156" y="906304"/>
                  </a:cubicBezTo>
                  <a:cubicBezTo>
                    <a:pt x="488156" y="904399"/>
                    <a:pt x="487204" y="903446"/>
                    <a:pt x="486251" y="901541"/>
                  </a:cubicBezTo>
                  <a:cubicBezTo>
                    <a:pt x="489109" y="899636"/>
                    <a:pt x="491014" y="896779"/>
                    <a:pt x="492919" y="893921"/>
                  </a:cubicBezTo>
                  <a:cubicBezTo>
                    <a:pt x="495776" y="899636"/>
                    <a:pt x="500539" y="904399"/>
                    <a:pt x="505301" y="907256"/>
                  </a:cubicBezTo>
                  <a:cubicBezTo>
                    <a:pt x="505301" y="907256"/>
                    <a:pt x="505301" y="907256"/>
                    <a:pt x="505301" y="907256"/>
                  </a:cubicBezTo>
                  <a:cubicBezTo>
                    <a:pt x="505301" y="921544"/>
                    <a:pt x="512921" y="934879"/>
                    <a:pt x="525304" y="941546"/>
                  </a:cubicBezTo>
                  <a:cubicBezTo>
                    <a:pt x="528161" y="945356"/>
                    <a:pt x="532924" y="947261"/>
                    <a:pt x="537686" y="947261"/>
                  </a:cubicBezTo>
                  <a:cubicBezTo>
                    <a:pt x="537686" y="947261"/>
                    <a:pt x="538639" y="947261"/>
                    <a:pt x="538639" y="947261"/>
                  </a:cubicBezTo>
                  <a:cubicBezTo>
                    <a:pt x="538639" y="947261"/>
                    <a:pt x="539591" y="947261"/>
                    <a:pt x="539591" y="948214"/>
                  </a:cubicBezTo>
                  <a:cubicBezTo>
                    <a:pt x="539591" y="949166"/>
                    <a:pt x="539591" y="951071"/>
                    <a:pt x="539591" y="952024"/>
                  </a:cubicBezTo>
                  <a:cubicBezTo>
                    <a:pt x="539591" y="959644"/>
                    <a:pt x="542449" y="964406"/>
                    <a:pt x="547211" y="968216"/>
                  </a:cubicBezTo>
                  <a:close/>
                  <a:moveTo>
                    <a:pt x="549116" y="1032986"/>
                  </a:moveTo>
                  <a:cubicBezTo>
                    <a:pt x="543401" y="1036796"/>
                    <a:pt x="539591" y="1041559"/>
                    <a:pt x="536734" y="1048226"/>
                  </a:cubicBezTo>
                  <a:cubicBezTo>
                    <a:pt x="535781" y="1048226"/>
                    <a:pt x="534829" y="1048226"/>
                    <a:pt x="532924" y="1048226"/>
                  </a:cubicBezTo>
                  <a:cubicBezTo>
                    <a:pt x="531971" y="1048226"/>
                    <a:pt x="531971" y="1048226"/>
                    <a:pt x="531019" y="1048226"/>
                  </a:cubicBezTo>
                  <a:cubicBezTo>
                    <a:pt x="531019" y="1048226"/>
                    <a:pt x="531019" y="1048226"/>
                    <a:pt x="531019" y="1047274"/>
                  </a:cubicBezTo>
                  <a:cubicBezTo>
                    <a:pt x="533876" y="1044416"/>
                    <a:pt x="535781" y="1041559"/>
                    <a:pt x="535781" y="1036796"/>
                  </a:cubicBezTo>
                  <a:cubicBezTo>
                    <a:pt x="535781" y="1035844"/>
                    <a:pt x="535781" y="1034891"/>
                    <a:pt x="534829" y="1032986"/>
                  </a:cubicBezTo>
                  <a:cubicBezTo>
                    <a:pt x="540544" y="1031081"/>
                    <a:pt x="545306" y="1025366"/>
                    <a:pt x="547211" y="1018699"/>
                  </a:cubicBezTo>
                  <a:cubicBezTo>
                    <a:pt x="547211" y="1018699"/>
                    <a:pt x="548164" y="1019651"/>
                    <a:pt x="548164" y="1019651"/>
                  </a:cubicBezTo>
                  <a:cubicBezTo>
                    <a:pt x="547211" y="1021556"/>
                    <a:pt x="547211" y="1024414"/>
                    <a:pt x="547211" y="1026319"/>
                  </a:cubicBezTo>
                  <a:cubicBezTo>
                    <a:pt x="548164" y="1029176"/>
                    <a:pt x="548164" y="1031081"/>
                    <a:pt x="549116" y="1032986"/>
                  </a:cubicBezTo>
                  <a:close/>
                  <a:moveTo>
                    <a:pt x="506254" y="814864"/>
                  </a:moveTo>
                  <a:cubicBezTo>
                    <a:pt x="503396" y="813911"/>
                    <a:pt x="500539" y="812959"/>
                    <a:pt x="497681" y="812959"/>
                  </a:cubicBezTo>
                  <a:cubicBezTo>
                    <a:pt x="497681" y="812959"/>
                    <a:pt x="497681" y="812959"/>
                    <a:pt x="497681" y="812959"/>
                  </a:cubicBezTo>
                  <a:cubicBezTo>
                    <a:pt x="501491" y="812006"/>
                    <a:pt x="504349" y="809149"/>
                    <a:pt x="507206" y="806291"/>
                  </a:cubicBezTo>
                  <a:cubicBezTo>
                    <a:pt x="508159" y="806291"/>
                    <a:pt x="508159" y="805339"/>
                    <a:pt x="509111" y="805339"/>
                  </a:cubicBezTo>
                  <a:cubicBezTo>
                    <a:pt x="509111" y="805339"/>
                    <a:pt x="509111" y="805339"/>
                    <a:pt x="509111" y="806291"/>
                  </a:cubicBezTo>
                  <a:cubicBezTo>
                    <a:pt x="507206" y="808196"/>
                    <a:pt x="506254" y="810101"/>
                    <a:pt x="506254" y="812959"/>
                  </a:cubicBezTo>
                  <a:cubicBezTo>
                    <a:pt x="506254" y="812959"/>
                    <a:pt x="506254" y="813911"/>
                    <a:pt x="506254" y="814864"/>
                  </a:cubicBezTo>
                  <a:close/>
                  <a:moveTo>
                    <a:pt x="521494" y="822484"/>
                  </a:moveTo>
                  <a:cubicBezTo>
                    <a:pt x="524351" y="828199"/>
                    <a:pt x="530066" y="832961"/>
                    <a:pt x="536734" y="832961"/>
                  </a:cubicBezTo>
                  <a:cubicBezTo>
                    <a:pt x="538639" y="832961"/>
                    <a:pt x="541496" y="832961"/>
                    <a:pt x="543401" y="832009"/>
                  </a:cubicBezTo>
                  <a:cubicBezTo>
                    <a:pt x="540544" y="834866"/>
                    <a:pt x="538639" y="838676"/>
                    <a:pt x="536734" y="842486"/>
                  </a:cubicBezTo>
                  <a:cubicBezTo>
                    <a:pt x="535781" y="842486"/>
                    <a:pt x="534829" y="842486"/>
                    <a:pt x="533876" y="842486"/>
                  </a:cubicBezTo>
                  <a:cubicBezTo>
                    <a:pt x="526256" y="842486"/>
                    <a:pt x="519589" y="848201"/>
                    <a:pt x="517684" y="854869"/>
                  </a:cubicBezTo>
                  <a:cubicBezTo>
                    <a:pt x="517684" y="854869"/>
                    <a:pt x="517684" y="854869"/>
                    <a:pt x="517684" y="854869"/>
                  </a:cubicBezTo>
                  <a:cubicBezTo>
                    <a:pt x="516731" y="854869"/>
                    <a:pt x="516731" y="854869"/>
                    <a:pt x="515779" y="854869"/>
                  </a:cubicBezTo>
                  <a:cubicBezTo>
                    <a:pt x="519589" y="850106"/>
                    <a:pt x="522446" y="844391"/>
                    <a:pt x="522446" y="838676"/>
                  </a:cubicBezTo>
                  <a:cubicBezTo>
                    <a:pt x="522446" y="832009"/>
                    <a:pt x="519589" y="825341"/>
                    <a:pt x="514826" y="820579"/>
                  </a:cubicBezTo>
                  <a:cubicBezTo>
                    <a:pt x="515779" y="820579"/>
                    <a:pt x="516731" y="820579"/>
                    <a:pt x="516731" y="819626"/>
                  </a:cubicBezTo>
                  <a:cubicBezTo>
                    <a:pt x="518636" y="820579"/>
                    <a:pt x="519589" y="821531"/>
                    <a:pt x="521494" y="822484"/>
                  </a:cubicBezTo>
                  <a:close/>
                  <a:moveTo>
                    <a:pt x="487204" y="723424"/>
                  </a:moveTo>
                  <a:cubicBezTo>
                    <a:pt x="488156" y="725329"/>
                    <a:pt x="489109" y="726281"/>
                    <a:pt x="490061" y="728186"/>
                  </a:cubicBezTo>
                  <a:cubicBezTo>
                    <a:pt x="489109" y="729139"/>
                    <a:pt x="487204" y="730091"/>
                    <a:pt x="486251" y="731996"/>
                  </a:cubicBezTo>
                  <a:cubicBezTo>
                    <a:pt x="487204" y="729139"/>
                    <a:pt x="487204" y="727234"/>
                    <a:pt x="487204" y="723424"/>
                  </a:cubicBezTo>
                  <a:cubicBezTo>
                    <a:pt x="487204" y="724376"/>
                    <a:pt x="487204" y="723424"/>
                    <a:pt x="487204" y="723424"/>
                  </a:cubicBezTo>
                  <a:close/>
                  <a:moveTo>
                    <a:pt x="362426" y="708184"/>
                  </a:moveTo>
                  <a:cubicBezTo>
                    <a:pt x="370999" y="708184"/>
                    <a:pt x="377666" y="703421"/>
                    <a:pt x="380524" y="695801"/>
                  </a:cubicBezTo>
                  <a:cubicBezTo>
                    <a:pt x="381476" y="695801"/>
                    <a:pt x="382429" y="694849"/>
                    <a:pt x="383381" y="694849"/>
                  </a:cubicBezTo>
                  <a:cubicBezTo>
                    <a:pt x="385286" y="699611"/>
                    <a:pt x="389096" y="702469"/>
                    <a:pt x="392906" y="705326"/>
                  </a:cubicBezTo>
                  <a:cubicBezTo>
                    <a:pt x="383381" y="710089"/>
                    <a:pt x="376714" y="716756"/>
                    <a:pt x="371951" y="726281"/>
                  </a:cubicBezTo>
                  <a:cubicBezTo>
                    <a:pt x="370999" y="718661"/>
                    <a:pt x="366236" y="711994"/>
                    <a:pt x="360521" y="708184"/>
                  </a:cubicBezTo>
                  <a:cubicBezTo>
                    <a:pt x="361474" y="708184"/>
                    <a:pt x="361474" y="708184"/>
                    <a:pt x="362426" y="708184"/>
                  </a:cubicBezTo>
                  <a:close/>
                  <a:moveTo>
                    <a:pt x="453866" y="781526"/>
                  </a:moveTo>
                  <a:cubicBezTo>
                    <a:pt x="448151" y="781526"/>
                    <a:pt x="443389" y="786289"/>
                    <a:pt x="443389" y="791051"/>
                  </a:cubicBezTo>
                  <a:cubicBezTo>
                    <a:pt x="443389" y="795814"/>
                    <a:pt x="446246" y="798671"/>
                    <a:pt x="450056" y="800576"/>
                  </a:cubicBezTo>
                  <a:cubicBezTo>
                    <a:pt x="445294" y="802481"/>
                    <a:pt x="441484" y="805339"/>
                    <a:pt x="438626" y="809149"/>
                  </a:cubicBezTo>
                  <a:cubicBezTo>
                    <a:pt x="428149" y="810101"/>
                    <a:pt x="419576" y="818674"/>
                    <a:pt x="419576" y="830104"/>
                  </a:cubicBezTo>
                  <a:cubicBezTo>
                    <a:pt x="419576" y="835819"/>
                    <a:pt x="421481" y="840581"/>
                    <a:pt x="425291" y="844391"/>
                  </a:cubicBezTo>
                  <a:cubicBezTo>
                    <a:pt x="424339" y="845344"/>
                    <a:pt x="424339" y="845344"/>
                    <a:pt x="423386" y="846296"/>
                  </a:cubicBezTo>
                  <a:cubicBezTo>
                    <a:pt x="418624" y="839629"/>
                    <a:pt x="411956" y="833914"/>
                    <a:pt x="404336" y="832009"/>
                  </a:cubicBezTo>
                  <a:cubicBezTo>
                    <a:pt x="401479" y="830104"/>
                    <a:pt x="398621" y="828199"/>
                    <a:pt x="394811" y="828199"/>
                  </a:cubicBezTo>
                  <a:cubicBezTo>
                    <a:pt x="391954" y="828199"/>
                    <a:pt x="389096" y="829151"/>
                    <a:pt x="386239" y="831056"/>
                  </a:cubicBezTo>
                  <a:cubicBezTo>
                    <a:pt x="378619" y="832961"/>
                    <a:pt x="372904" y="836771"/>
                    <a:pt x="368141" y="842486"/>
                  </a:cubicBezTo>
                  <a:cubicBezTo>
                    <a:pt x="367189" y="840581"/>
                    <a:pt x="365284" y="838676"/>
                    <a:pt x="363379" y="837724"/>
                  </a:cubicBezTo>
                  <a:cubicBezTo>
                    <a:pt x="362426" y="832961"/>
                    <a:pt x="360521" y="829151"/>
                    <a:pt x="357664" y="826294"/>
                  </a:cubicBezTo>
                  <a:cubicBezTo>
                    <a:pt x="365284" y="822484"/>
                    <a:pt x="370046" y="815816"/>
                    <a:pt x="370046" y="807244"/>
                  </a:cubicBezTo>
                  <a:cubicBezTo>
                    <a:pt x="370999" y="807244"/>
                    <a:pt x="371951" y="807244"/>
                    <a:pt x="372904" y="807244"/>
                  </a:cubicBezTo>
                  <a:cubicBezTo>
                    <a:pt x="378619" y="807244"/>
                    <a:pt x="383381" y="806291"/>
                    <a:pt x="388144" y="803434"/>
                  </a:cubicBezTo>
                  <a:cubicBezTo>
                    <a:pt x="386239" y="805339"/>
                    <a:pt x="385286" y="808196"/>
                    <a:pt x="385286" y="811054"/>
                  </a:cubicBezTo>
                  <a:cubicBezTo>
                    <a:pt x="385286" y="817721"/>
                    <a:pt x="391001" y="823436"/>
                    <a:pt x="397669" y="823436"/>
                  </a:cubicBezTo>
                  <a:cubicBezTo>
                    <a:pt x="404336" y="823436"/>
                    <a:pt x="410051" y="817721"/>
                    <a:pt x="410051" y="811054"/>
                  </a:cubicBezTo>
                  <a:cubicBezTo>
                    <a:pt x="410051" y="804386"/>
                    <a:pt x="404336" y="798671"/>
                    <a:pt x="397669" y="798671"/>
                  </a:cubicBezTo>
                  <a:cubicBezTo>
                    <a:pt x="396716" y="798671"/>
                    <a:pt x="395764" y="798671"/>
                    <a:pt x="394811" y="799624"/>
                  </a:cubicBezTo>
                  <a:cubicBezTo>
                    <a:pt x="395764" y="798671"/>
                    <a:pt x="396716" y="797719"/>
                    <a:pt x="398621" y="795814"/>
                  </a:cubicBezTo>
                  <a:cubicBezTo>
                    <a:pt x="406241" y="795814"/>
                    <a:pt x="412909" y="792004"/>
                    <a:pt x="416719" y="787241"/>
                  </a:cubicBezTo>
                  <a:cubicBezTo>
                    <a:pt x="419576" y="788194"/>
                    <a:pt x="421481" y="788194"/>
                    <a:pt x="424339" y="788194"/>
                  </a:cubicBezTo>
                  <a:cubicBezTo>
                    <a:pt x="441484" y="788194"/>
                    <a:pt x="454819" y="775811"/>
                    <a:pt x="456724" y="759619"/>
                  </a:cubicBezTo>
                  <a:cubicBezTo>
                    <a:pt x="457676" y="759619"/>
                    <a:pt x="459581" y="759619"/>
                    <a:pt x="460534" y="759619"/>
                  </a:cubicBezTo>
                  <a:cubicBezTo>
                    <a:pt x="471011" y="759619"/>
                    <a:pt x="479584" y="752951"/>
                    <a:pt x="482441" y="743426"/>
                  </a:cubicBezTo>
                  <a:cubicBezTo>
                    <a:pt x="483394" y="751999"/>
                    <a:pt x="490061" y="757714"/>
                    <a:pt x="498634" y="757714"/>
                  </a:cubicBezTo>
                  <a:cubicBezTo>
                    <a:pt x="507206" y="757714"/>
                    <a:pt x="513874" y="751046"/>
                    <a:pt x="514826" y="742474"/>
                  </a:cubicBezTo>
                  <a:cubicBezTo>
                    <a:pt x="514826" y="742474"/>
                    <a:pt x="515779" y="742474"/>
                    <a:pt x="515779" y="742474"/>
                  </a:cubicBezTo>
                  <a:cubicBezTo>
                    <a:pt x="514826" y="745331"/>
                    <a:pt x="513874" y="749141"/>
                    <a:pt x="513874" y="751999"/>
                  </a:cubicBezTo>
                  <a:cubicBezTo>
                    <a:pt x="513874" y="752951"/>
                    <a:pt x="513874" y="753904"/>
                    <a:pt x="513874" y="755809"/>
                  </a:cubicBezTo>
                  <a:cubicBezTo>
                    <a:pt x="511016" y="759619"/>
                    <a:pt x="509111" y="763429"/>
                    <a:pt x="509111" y="768191"/>
                  </a:cubicBezTo>
                  <a:cubicBezTo>
                    <a:pt x="509111" y="773906"/>
                    <a:pt x="511016" y="778669"/>
                    <a:pt x="514826" y="781526"/>
                  </a:cubicBezTo>
                  <a:cubicBezTo>
                    <a:pt x="512921" y="783431"/>
                    <a:pt x="511016" y="785336"/>
                    <a:pt x="510064" y="788194"/>
                  </a:cubicBezTo>
                  <a:cubicBezTo>
                    <a:pt x="508159" y="785336"/>
                    <a:pt x="505301" y="783431"/>
                    <a:pt x="501491" y="783431"/>
                  </a:cubicBezTo>
                  <a:cubicBezTo>
                    <a:pt x="498634" y="781526"/>
                    <a:pt x="495776" y="780574"/>
                    <a:pt x="491966" y="780574"/>
                  </a:cubicBezTo>
                  <a:cubicBezTo>
                    <a:pt x="491014" y="780574"/>
                    <a:pt x="490061" y="780574"/>
                    <a:pt x="490061" y="780574"/>
                  </a:cubicBezTo>
                  <a:cubicBezTo>
                    <a:pt x="490061" y="780574"/>
                    <a:pt x="490061" y="779621"/>
                    <a:pt x="490061" y="779621"/>
                  </a:cubicBezTo>
                  <a:cubicBezTo>
                    <a:pt x="490061" y="772954"/>
                    <a:pt x="484346" y="767239"/>
                    <a:pt x="477679" y="767239"/>
                  </a:cubicBezTo>
                  <a:cubicBezTo>
                    <a:pt x="471011" y="767239"/>
                    <a:pt x="465296" y="772954"/>
                    <a:pt x="465296" y="779621"/>
                  </a:cubicBezTo>
                  <a:cubicBezTo>
                    <a:pt x="465296" y="784384"/>
                    <a:pt x="468154" y="787241"/>
                    <a:pt x="471011" y="790099"/>
                  </a:cubicBezTo>
                  <a:cubicBezTo>
                    <a:pt x="465296" y="792004"/>
                    <a:pt x="461486" y="794861"/>
                    <a:pt x="458629" y="799624"/>
                  </a:cubicBezTo>
                  <a:cubicBezTo>
                    <a:pt x="458629" y="799624"/>
                    <a:pt x="457676" y="799624"/>
                    <a:pt x="457676" y="799624"/>
                  </a:cubicBezTo>
                  <a:cubicBezTo>
                    <a:pt x="460534" y="797719"/>
                    <a:pt x="462439" y="794861"/>
                    <a:pt x="462439" y="791051"/>
                  </a:cubicBezTo>
                  <a:cubicBezTo>
                    <a:pt x="463391" y="786289"/>
                    <a:pt x="459581" y="781526"/>
                    <a:pt x="453866" y="781526"/>
                  </a:cubicBezTo>
                  <a:close/>
                  <a:moveTo>
                    <a:pt x="481489" y="946309"/>
                  </a:moveTo>
                  <a:cubicBezTo>
                    <a:pt x="480536" y="948214"/>
                    <a:pt x="480536" y="950119"/>
                    <a:pt x="480536" y="951071"/>
                  </a:cubicBezTo>
                  <a:cubicBezTo>
                    <a:pt x="478631" y="945356"/>
                    <a:pt x="474821" y="940594"/>
                    <a:pt x="470059" y="936784"/>
                  </a:cubicBezTo>
                  <a:cubicBezTo>
                    <a:pt x="471011" y="936784"/>
                    <a:pt x="472916" y="935831"/>
                    <a:pt x="473869" y="935831"/>
                  </a:cubicBezTo>
                  <a:cubicBezTo>
                    <a:pt x="473869" y="935831"/>
                    <a:pt x="473869" y="935831"/>
                    <a:pt x="473869" y="935831"/>
                  </a:cubicBezTo>
                  <a:cubicBezTo>
                    <a:pt x="472916" y="941546"/>
                    <a:pt x="476726" y="945356"/>
                    <a:pt x="481489" y="946309"/>
                  </a:cubicBezTo>
                  <a:close/>
                  <a:moveTo>
                    <a:pt x="345281" y="1095851"/>
                  </a:moveTo>
                  <a:cubicBezTo>
                    <a:pt x="345281" y="1095851"/>
                    <a:pt x="345281" y="1095851"/>
                    <a:pt x="345281" y="1095851"/>
                  </a:cubicBezTo>
                  <a:cubicBezTo>
                    <a:pt x="345281" y="1095851"/>
                    <a:pt x="345281" y="1095851"/>
                    <a:pt x="345281" y="1095851"/>
                  </a:cubicBezTo>
                  <a:cubicBezTo>
                    <a:pt x="345281" y="1095851"/>
                    <a:pt x="345281" y="1095851"/>
                    <a:pt x="345281" y="1095851"/>
                  </a:cubicBezTo>
                  <a:close/>
                  <a:moveTo>
                    <a:pt x="423386" y="1187291"/>
                  </a:moveTo>
                  <a:cubicBezTo>
                    <a:pt x="422434" y="1187291"/>
                    <a:pt x="421481" y="1187291"/>
                    <a:pt x="421481" y="1188244"/>
                  </a:cubicBezTo>
                  <a:cubicBezTo>
                    <a:pt x="422434" y="1186339"/>
                    <a:pt x="423386" y="1183481"/>
                    <a:pt x="423386" y="1181576"/>
                  </a:cubicBezTo>
                  <a:cubicBezTo>
                    <a:pt x="424339" y="1181576"/>
                    <a:pt x="425291" y="1182529"/>
                    <a:pt x="426244" y="1182529"/>
                  </a:cubicBezTo>
                  <a:cubicBezTo>
                    <a:pt x="427196" y="1183481"/>
                    <a:pt x="428149" y="1184434"/>
                    <a:pt x="430054" y="1185386"/>
                  </a:cubicBezTo>
                  <a:cubicBezTo>
                    <a:pt x="427196" y="1185386"/>
                    <a:pt x="425291" y="1186339"/>
                    <a:pt x="423386" y="1187291"/>
                  </a:cubicBezTo>
                  <a:close/>
                  <a:moveTo>
                    <a:pt x="432911" y="1183481"/>
                  </a:moveTo>
                  <a:cubicBezTo>
                    <a:pt x="432911" y="1183481"/>
                    <a:pt x="432911" y="1183481"/>
                    <a:pt x="432911" y="1183481"/>
                  </a:cubicBezTo>
                  <a:cubicBezTo>
                    <a:pt x="433864" y="1183481"/>
                    <a:pt x="433864" y="1183481"/>
                    <a:pt x="432911" y="1183481"/>
                  </a:cubicBezTo>
                  <a:cubicBezTo>
                    <a:pt x="433864" y="1183481"/>
                    <a:pt x="432911" y="1183481"/>
                    <a:pt x="432911" y="1183481"/>
                  </a:cubicBezTo>
                  <a:close/>
                  <a:moveTo>
                    <a:pt x="455771" y="1106329"/>
                  </a:moveTo>
                  <a:cubicBezTo>
                    <a:pt x="450056" y="1108234"/>
                    <a:pt x="445294" y="1112044"/>
                    <a:pt x="443389" y="1117759"/>
                  </a:cubicBezTo>
                  <a:cubicBezTo>
                    <a:pt x="440531" y="1116806"/>
                    <a:pt x="437674" y="1115854"/>
                    <a:pt x="433864" y="1115854"/>
                  </a:cubicBezTo>
                  <a:cubicBezTo>
                    <a:pt x="415766" y="1115854"/>
                    <a:pt x="400526" y="1131094"/>
                    <a:pt x="400526" y="1149191"/>
                  </a:cubicBezTo>
                  <a:cubicBezTo>
                    <a:pt x="400526" y="1153954"/>
                    <a:pt x="401479" y="1158716"/>
                    <a:pt x="403384" y="1162526"/>
                  </a:cubicBezTo>
                  <a:cubicBezTo>
                    <a:pt x="393859" y="1163479"/>
                    <a:pt x="387191" y="1171099"/>
                    <a:pt x="387191" y="1179671"/>
                  </a:cubicBezTo>
                  <a:cubicBezTo>
                    <a:pt x="387191" y="1185386"/>
                    <a:pt x="390049" y="1191101"/>
                    <a:pt x="394811" y="1193959"/>
                  </a:cubicBezTo>
                  <a:cubicBezTo>
                    <a:pt x="391001" y="1196816"/>
                    <a:pt x="389096" y="1201579"/>
                    <a:pt x="389096" y="1206341"/>
                  </a:cubicBezTo>
                  <a:cubicBezTo>
                    <a:pt x="389096" y="1213009"/>
                    <a:pt x="392906" y="1218724"/>
                    <a:pt x="399574" y="1221581"/>
                  </a:cubicBezTo>
                  <a:cubicBezTo>
                    <a:pt x="400526" y="1226344"/>
                    <a:pt x="404336" y="1230154"/>
                    <a:pt x="409099" y="1231106"/>
                  </a:cubicBezTo>
                  <a:cubicBezTo>
                    <a:pt x="401479" y="1234916"/>
                    <a:pt x="394811" y="1241584"/>
                    <a:pt x="392906" y="1250156"/>
                  </a:cubicBezTo>
                  <a:cubicBezTo>
                    <a:pt x="391954" y="1250156"/>
                    <a:pt x="391001" y="1250156"/>
                    <a:pt x="390049" y="1251109"/>
                  </a:cubicBezTo>
                  <a:cubicBezTo>
                    <a:pt x="390049" y="1249204"/>
                    <a:pt x="389096" y="1247299"/>
                    <a:pt x="388144" y="1245394"/>
                  </a:cubicBezTo>
                  <a:cubicBezTo>
                    <a:pt x="389096" y="1244441"/>
                    <a:pt x="389096" y="1243489"/>
                    <a:pt x="390049" y="1241584"/>
                  </a:cubicBezTo>
                  <a:cubicBezTo>
                    <a:pt x="393859" y="1239679"/>
                    <a:pt x="396716" y="1234916"/>
                    <a:pt x="396716" y="1230154"/>
                  </a:cubicBezTo>
                  <a:cubicBezTo>
                    <a:pt x="396716" y="1224439"/>
                    <a:pt x="392906" y="1219676"/>
                    <a:pt x="388144" y="1217771"/>
                  </a:cubicBezTo>
                  <a:cubicBezTo>
                    <a:pt x="386239" y="1213961"/>
                    <a:pt x="382429" y="1210151"/>
                    <a:pt x="378619" y="1207294"/>
                  </a:cubicBezTo>
                  <a:cubicBezTo>
                    <a:pt x="374809" y="1202531"/>
                    <a:pt x="369094" y="1199674"/>
                    <a:pt x="362426" y="1199674"/>
                  </a:cubicBezTo>
                  <a:cubicBezTo>
                    <a:pt x="353854" y="1199674"/>
                    <a:pt x="346234" y="1204436"/>
                    <a:pt x="343376" y="1212056"/>
                  </a:cubicBezTo>
                  <a:cubicBezTo>
                    <a:pt x="342424" y="1213961"/>
                    <a:pt x="340519" y="1214914"/>
                    <a:pt x="339566" y="1216819"/>
                  </a:cubicBezTo>
                  <a:cubicBezTo>
                    <a:pt x="329089" y="1216819"/>
                    <a:pt x="319564" y="1224439"/>
                    <a:pt x="316706" y="1233964"/>
                  </a:cubicBezTo>
                  <a:cubicBezTo>
                    <a:pt x="316706" y="1233011"/>
                    <a:pt x="316706" y="1232059"/>
                    <a:pt x="315754" y="1231106"/>
                  </a:cubicBezTo>
                  <a:cubicBezTo>
                    <a:pt x="315754" y="1230154"/>
                    <a:pt x="315754" y="1230154"/>
                    <a:pt x="315754" y="1229201"/>
                  </a:cubicBezTo>
                  <a:cubicBezTo>
                    <a:pt x="315754" y="1223486"/>
                    <a:pt x="313849" y="1217771"/>
                    <a:pt x="310991" y="1213961"/>
                  </a:cubicBezTo>
                  <a:cubicBezTo>
                    <a:pt x="322421" y="1210151"/>
                    <a:pt x="331946" y="1199674"/>
                    <a:pt x="331946" y="1186339"/>
                  </a:cubicBezTo>
                  <a:cubicBezTo>
                    <a:pt x="331946" y="1174909"/>
                    <a:pt x="325279" y="1166336"/>
                    <a:pt x="316706" y="1161574"/>
                  </a:cubicBezTo>
                  <a:cubicBezTo>
                    <a:pt x="316706" y="1161574"/>
                    <a:pt x="316706" y="1160621"/>
                    <a:pt x="316706" y="1160621"/>
                  </a:cubicBezTo>
                  <a:cubicBezTo>
                    <a:pt x="318611" y="1159669"/>
                    <a:pt x="319564" y="1158716"/>
                    <a:pt x="320516" y="1156811"/>
                  </a:cubicBezTo>
                  <a:cubicBezTo>
                    <a:pt x="321469" y="1156811"/>
                    <a:pt x="322421" y="1157764"/>
                    <a:pt x="323374" y="1157764"/>
                  </a:cubicBezTo>
                  <a:cubicBezTo>
                    <a:pt x="322421" y="1158716"/>
                    <a:pt x="322421" y="1159669"/>
                    <a:pt x="322421" y="1160621"/>
                  </a:cubicBezTo>
                  <a:cubicBezTo>
                    <a:pt x="322421" y="1163479"/>
                    <a:pt x="325279" y="1166336"/>
                    <a:pt x="328136" y="1166336"/>
                  </a:cubicBezTo>
                  <a:cubicBezTo>
                    <a:pt x="329089" y="1166336"/>
                    <a:pt x="330041" y="1166336"/>
                    <a:pt x="330041" y="1166336"/>
                  </a:cubicBezTo>
                  <a:cubicBezTo>
                    <a:pt x="331946" y="1167289"/>
                    <a:pt x="333851" y="1168241"/>
                    <a:pt x="335756" y="1168241"/>
                  </a:cubicBezTo>
                  <a:cubicBezTo>
                    <a:pt x="341471" y="1168241"/>
                    <a:pt x="346234" y="1163479"/>
                    <a:pt x="346234" y="1157764"/>
                  </a:cubicBezTo>
                  <a:cubicBezTo>
                    <a:pt x="346234" y="1156811"/>
                    <a:pt x="346234" y="1154906"/>
                    <a:pt x="345281" y="1153954"/>
                  </a:cubicBezTo>
                  <a:cubicBezTo>
                    <a:pt x="348139" y="1152049"/>
                    <a:pt x="350996" y="1149191"/>
                    <a:pt x="353854" y="1146334"/>
                  </a:cubicBezTo>
                  <a:cubicBezTo>
                    <a:pt x="356711" y="1149191"/>
                    <a:pt x="361474" y="1151096"/>
                    <a:pt x="366236" y="1151096"/>
                  </a:cubicBezTo>
                  <a:cubicBezTo>
                    <a:pt x="373856" y="1151096"/>
                    <a:pt x="380524" y="1146334"/>
                    <a:pt x="382429" y="1140619"/>
                  </a:cubicBezTo>
                  <a:cubicBezTo>
                    <a:pt x="383381" y="1141571"/>
                    <a:pt x="384334" y="1142524"/>
                    <a:pt x="386239" y="1142524"/>
                  </a:cubicBezTo>
                  <a:cubicBezTo>
                    <a:pt x="389096" y="1142524"/>
                    <a:pt x="391001" y="1140619"/>
                    <a:pt x="391001" y="1137761"/>
                  </a:cubicBezTo>
                  <a:cubicBezTo>
                    <a:pt x="391001" y="1134904"/>
                    <a:pt x="389096" y="1132999"/>
                    <a:pt x="386239" y="1132999"/>
                  </a:cubicBezTo>
                  <a:cubicBezTo>
                    <a:pt x="385286" y="1132999"/>
                    <a:pt x="384334" y="1132999"/>
                    <a:pt x="384334" y="1133951"/>
                  </a:cubicBezTo>
                  <a:cubicBezTo>
                    <a:pt x="384334" y="1133951"/>
                    <a:pt x="384334" y="1133951"/>
                    <a:pt x="384334" y="1133951"/>
                  </a:cubicBezTo>
                  <a:cubicBezTo>
                    <a:pt x="384334" y="1132046"/>
                    <a:pt x="384334" y="1130141"/>
                    <a:pt x="383381" y="1129189"/>
                  </a:cubicBezTo>
                  <a:cubicBezTo>
                    <a:pt x="384334" y="1127284"/>
                    <a:pt x="385286" y="1124426"/>
                    <a:pt x="385286" y="1122521"/>
                  </a:cubicBezTo>
                  <a:cubicBezTo>
                    <a:pt x="385286" y="1116806"/>
                    <a:pt x="382429" y="1112044"/>
                    <a:pt x="378619" y="1109186"/>
                  </a:cubicBezTo>
                  <a:cubicBezTo>
                    <a:pt x="382429" y="1108234"/>
                    <a:pt x="386239" y="1105376"/>
                    <a:pt x="388144" y="1101566"/>
                  </a:cubicBezTo>
                  <a:cubicBezTo>
                    <a:pt x="389096" y="1101566"/>
                    <a:pt x="390049" y="1101566"/>
                    <a:pt x="390049" y="1100614"/>
                  </a:cubicBezTo>
                  <a:cubicBezTo>
                    <a:pt x="393859" y="1108234"/>
                    <a:pt x="402431" y="1113949"/>
                    <a:pt x="411004" y="1113949"/>
                  </a:cubicBezTo>
                  <a:cubicBezTo>
                    <a:pt x="424339" y="1113949"/>
                    <a:pt x="434816" y="1103471"/>
                    <a:pt x="434816" y="1090136"/>
                  </a:cubicBezTo>
                  <a:cubicBezTo>
                    <a:pt x="434816" y="1087279"/>
                    <a:pt x="433864" y="1085374"/>
                    <a:pt x="433864" y="1083469"/>
                  </a:cubicBezTo>
                  <a:cubicBezTo>
                    <a:pt x="436721" y="1085374"/>
                    <a:pt x="439579" y="1086326"/>
                    <a:pt x="443389" y="1086326"/>
                  </a:cubicBezTo>
                  <a:cubicBezTo>
                    <a:pt x="442436" y="1087279"/>
                    <a:pt x="442436" y="1089184"/>
                    <a:pt x="442436" y="1090136"/>
                  </a:cubicBezTo>
                  <a:cubicBezTo>
                    <a:pt x="442436" y="1093946"/>
                    <a:pt x="446246" y="1097756"/>
                    <a:pt x="450056" y="1097756"/>
                  </a:cubicBezTo>
                  <a:cubicBezTo>
                    <a:pt x="453866" y="1097756"/>
                    <a:pt x="457676" y="1093946"/>
                    <a:pt x="457676" y="1090136"/>
                  </a:cubicBezTo>
                  <a:cubicBezTo>
                    <a:pt x="457676" y="1088231"/>
                    <a:pt x="456724" y="1086326"/>
                    <a:pt x="454819" y="1084421"/>
                  </a:cubicBezTo>
                  <a:cubicBezTo>
                    <a:pt x="459581" y="1082516"/>
                    <a:pt x="463391" y="1078706"/>
                    <a:pt x="466249" y="1073944"/>
                  </a:cubicBezTo>
                  <a:cubicBezTo>
                    <a:pt x="468154" y="1075849"/>
                    <a:pt x="471011" y="1076801"/>
                    <a:pt x="473869" y="1076801"/>
                  </a:cubicBezTo>
                  <a:cubicBezTo>
                    <a:pt x="475774" y="1076801"/>
                    <a:pt x="477679" y="1075849"/>
                    <a:pt x="479584" y="1074896"/>
                  </a:cubicBezTo>
                  <a:cubicBezTo>
                    <a:pt x="479584" y="1074896"/>
                    <a:pt x="480536" y="1074896"/>
                    <a:pt x="480536" y="1075849"/>
                  </a:cubicBezTo>
                  <a:cubicBezTo>
                    <a:pt x="481489" y="1081564"/>
                    <a:pt x="485299" y="1085374"/>
                    <a:pt x="491014" y="1085374"/>
                  </a:cubicBezTo>
                  <a:cubicBezTo>
                    <a:pt x="495776" y="1085374"/>
                    <a:pt x="498634" y="1082516"/>
                    <a:pt x="500539" y="1078706"/>
                  </a:cubicBezTo>
                  <a:cubicBezTo>
                    <a:pt x="502444" y="1078706"/>
                    <a:pt x="504349" y="1077754"/>
                    <a:pt x="505301" y="1077754"/>
                  </a:cubicBezTo>
                  <a:cubicBezTo>
                    <a:pt x="507206" y="1081564"/>
                    <a:pt x="511016" y="1084421"/>
                    <a:pt x="515779" y="1084421"/>
                  </a:cubicBezTo>
                  <a:cubicBezTo>
                    <a:pt x="516731" y="1084421"/>
                    <a:pt x="517684" y="1084421"/>
                    <a:pt x="518636" y="1083469"/>
                  </a:cubicBezTo>
                  <a:cubicBezTo>
                    <a:pt x="519589" y="1084421"/>
                    <a:pt x="520541" y="1085374"/>
                    <a:pt x="521494" y="1087279"/>
                  </a:cubicBezTo>
                  <a:cubicBezTo>
                    <a:pt x="521494" y="1088231"/>
                    <a:pt x="521494" y="1089184"/>
                    <a:pt x="521494" y="1090136"/>
                  </a:cubicBezTo>
                  <a:cubicBezTo>
                    <a:pt x="521494" y="1099661"/>
                    <a:pt x="529114" y="1107281"/>
                    <a:pt x="538639" y="1107281"/>
                  </a:cubicBezTo>
                  <a:cubicBezTo>
                    <a:pt x="542449" y="1107281"/>
                    <a:pt x="546259" y="1105376"/>
                    <a:pt x="549116" y="1103471"/>
                  </a:cubicBezTo>
                  <a:cubicBezTo>
                    <a:pt x="550069" y="1104424"/>
                    <a:pt x="551974" y="1105376"/>
                    <a:pt x="553879" y="1106329"/>
                  </a:cubicBezTo>
                  <a:cubicBezTo>
                    <a:pt x="555784" y="1110139"/>
                    <a:pt x="559594" y="1112996"/>
                    <a:pt x="563404" y="1113949"/>
                  </a:cubicBezTo>
                  <a:cubicBezTo>
                    <a:pt x="561499" y="1114901"/>
                    <a:pt x="560546" y="1116806"/>
                    <a:pt x="559594" y="1118711"/>
                  </a:cubicBezTo>
                  <a:cubicBezTo>
                    <a:pt x="558641" y="1118711"/>
                    <a:pt x="557689" y="1118711"/>
                    <a:pt x="557689" y="1118711"/>
                  </a:cubicBezTo>
                  <a:cubicBezTo>
                    <a:pt x="553879" y="1118711"/>
                    <a:pt x="550069" y="1119664"/>
                    <a:pt x="547211" y="1120616"/>
                  </a:cubicBezTo>
                  <a:cubicBezTo>
                    <a:pt x="546259" y="1119664"/>
                    <a:pt x="544354" y="1118711"/>
                    <a:pt x="542449" y="1118711"/>
                  </a:cubicBezTo>
                  <a:cubicBezTo>
                    <a:pt x="541496" y="1118711"/>
                    <a:pt x="539591" y="1119664"/>
                    <a:pt x="538639" y="1119664"/>
                  </a:cubicBezTo>
                  <a:cubicBezTo>
                    <a:pt x="535781" y="1111091"/>
                    <a:pt x="528161" y="1104424"/>
                    <a:pt x="518636" y="1104424"/>
                  </a:cubicBezTo>
                  <a:cubicBezTo>
                    <a:pt x="511969" y="1093946"/>
                    <a:pt x="499586" y="1087279"/>
                    <a:pt x="486251" y="1087279"/>
                  </a:cubicBezTo>
                  <a:cubicBezTo>
                    <a:pt x="473869" y="1090136"/>
                    <a:pt x="462439" y="1096804"/>
                    <a:pt x="455771" y="1106329"/>
                  </a:cubicBezTo>
                  <a:close/>
                  <a:moveTo>
                    <a:pt x="483394" y="1196816"/>
                  </a:moveTo>
                  <a:cubicBezTo>
                    <a:pt x="479584" y="1193959"/>
                    <a:pt x="473869" y="1192054"/>
                    <a:pt x="469106" y="1192054"/>
                  </a:cubicBezTo>
                  <a:cubicBezTo>
                    <a:pt x="468154" y="1192054"/>
                    <a:pt x="466249" y="1192054"/>
                    <a:pt x="465296" y="1192054"/>
                  </a:cubicBezTo>
                  <a:cubicBezTo>
                    <a:pt x="464344" y="1191101"/>
                    <a:pt x="463391" y="1190149"/>
                    <a:pt x="462439" y="1189196"/>
                  </a:cubicBezTo>
                  <a:cubicBezTo>
                    <a:pt x="465296" y="1186339"/>
                    <a:pt x="466249" y="1182529"/>
                    <a:pt x="466249" y="1178719"/>
                  </a:cubicBezTo>
                  <a:cubicBezTo>
                    <a:pt x="466249" y="1174909"/>
                    <a:pt x="464344" y="1171099"/>
                    <a:pt x="462439" y="1167289"/>
                  </a:cubicBezTo>
                  <a:cubicBezTo>
                    <a:pt x="462439" y="1167289"/>
                    <a:pt x="462439" y="1167289"/>
                    <a:pt x="462439" y="1167289"/>
                  </a:cubicBezTo>
                  <a:cubicBezTo>
                    <a:pt x="466249" y="1169194"/>
                    <a:pt x="471011" y="1170146"/>
                    <a:pt x="475774" y="1170146"/>
                  </a:cubicBezTo>
                  <a:cubicBezTo>
                    <a:pt x="481489" y="1170146"/>
                    <a:pt x="486251" y="1168241"/>
                    <a:pt x="491014" y="1165384"/>
                  </a:cubicBezTo>
                  <a:cubicBezTo>
                    <a:pt x="494824" y="1165384"/>
                    <a:pt x="498634" y="1164431"/>
                    <a:pt x="502444" y="1162526"/>
                  </a:cubicBezTo>
                  <a:cubicBezTo>
                    <a:pt x="503396" y="1164431"/>
                    <a:pt x="505301" y="1165384"/>
                    <a:pt x="507206" y="1165384"/>
                  </a:cubicBezTo>
                  <a:cubicBezTo>
                    <a:pt x="511016" y="1165384"/>
                    <a:pt x="513874" y="1162526"/>
                    <a:pt x="513874" y="1158716"/>
                  </a:cubicBezTo>
                  <a:cubicBezTo>
                    <a:pt x="513874" y="1157764"/>
                    <a:pt x="513874" y="1156811"/>
                    <a:pt x="512921" y="1155859"/>
                  </a:cubicBezTo>
                  <a:cubicBezTo>
                    <a:pt x="514826" y="1153954"/>
                    <a:pt x="516731" y="1152049"/>
                    <a:pt x="517684" y="1150144"/>
                  </a:cubicBezTo>
                  <a:cubicBezTo>
                    <a:pt x="519589" y="1152049"/>
                    <a:pt x="522446" y="1153001"/>
                    <a:pt x="525304" y="1153001"/>
                  </a:cubicBezTo>
                  <a:cubicBezTo>
                    <a:pt x="526256" y="1153001"/>
                    <a:pt x="527209" y="1153001"/>
                    <a:pt x="528161" y="1152049"/>
                  </a:cubicBezTo>
                  <a:cubicBezTo>
                    <a:pt x="527209" y="1154906"/>
                    <a:pt x="526256" y="1157764"/>
                    <a:pt x="526256" y="1160621"/>
                  </a:cubicBezTo>
                  <a:cubicBezTo>
                    <a:pt x="526256" y="1160621"/>
                    <a:pt x="526256" y="1161574"/>
                    <a:pt x="526256" y="1161574"/>
                  </a:cubicBezTo>
                  <a:cubicBezTo>
                    <a:pt x="521494" y="1166336"/>
                    <a:pt x="517684" y="1171099"/>
                    <a:pt x="514826" y="1177766"/>
                  </a:cubicBezTo>
                  <a:cubicBezTo>
                    <a:pt x="512921" y="1175861"/>
                    <a:pt x="510064" y="1174909"/>
                    <a:pt x="507206" y="1174909"/>
                  </a:cubicBezTo>
                  <a:cubicBezTo>
                    <a:pt x="500539" y="1174909"/>
                    <a:pt x="495776" y="1179671"/>
                    <a:pt x="495776" y="1186339"/>
                  </a:cubicBezTo>
                  <a:cubicBezTo>
                    <a:pt x="495776" y="1188244"/>
                    <a:pt x="496729" y="1190149"/>
                    <a:pt x="497681" y="1192054"/>
                  </a:cubicBezTo>
                  <a:cubicBezTo>
                    <a:pt x="495776" y="1191101"/>
                    <a:pt x="493871" y="1190149"/>
                    <a:pt x="491966" y="1190149"/>
                  </a:cubicBezTo>
                  <a:cubicBezTo>
                    <a:pt x="489109" y="1192054"/>
                    <a:pt x="485299" y="1193959"/>
                    <a:pt x="483394" y="1196816"/>
                  </a:cubicBezTo>
                  <a:close/>
                  <a:moveTo>
                    <a:pt x="507206" y="1716881"/>
                  </a:moveTo>
                  <a:cubicBezTo>
                    <a:pt x="507206" y="1715929"/>
                    <a:pt x="506254" y="1715929"/>
                    <a:pt x="506254" y="1714976"/>
                  </a:cubicBezTo>
                  <a:cubicBezTo>
                    <a:pt x="507206" y="1714976"/>
                    <a:pt x="507206" y="1714976"/>
                    <a:pt x="508159" y="1714976"/>
                  </a:cubicBezTo>
                  <a:cubicBezTo>
                    <a:pt x="509111" y="1714976"/>
                    <a:pt x="509111" y="1714976"/>
                    <a:pt x="510064" y="1714976"/>
                  </a:cubicBezTo>
                  <a:cubicBezTo>
                    <a:pt x="510064" y="1714976"/>
                    <a:pt x="510064" y="1714976"/>
                    <a:pt x="510064" y="1714976"/>
                  </a:cubicBezTo>
                  <a:cubicBezTo>
                    <a:pt x="508159" y="1714976"/>
                    <a:pt x="507206" y="1715929"/>
                    <a:pt x="507206" y="1716881"/>
                  </a:cubicBezTo>
                  <a:close/>
                </a:path>
              </a:pathLst>
            </a:custGeom>
            <a:solidFill>
              <a:schemeClr val="accent1">
                <a:alpha val="49803"/>
              </a:scheme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dk1"/>
                </a:solidFill>
                <a:latin typeface="Calibri"/>
                <a:ea typeface="Calibri"/>
                <a:cs typeface="Calibri"/>
                <a:sym typeface="Calibri"/>
              </a:endParaRPr>
            </a:p>
          </p:txBody>
        </p:sp>
      </p:grpSp>
      <p:sp>
        <p:nvSpPr>
          <p:cNvPr id="14075" name="Google Shape;14075;p99"/>
          <p:cNvSpPr/>
          <p:nvPr/>
        </p:nvSpPr>
        <p:spPr>
          <a:xfrm>
            <a:off x="345989" y="1618420"/>
            <a:ext cx="11753302" cy="2862322"/>
          </a:xfrm>
          <a:prstGeom prst="rect">
            <a:avLst/>
          </a:prstGeom>
          <a:noFill/>
          <a:ln>
            <a:noFill/>
          </a:ln>
        </p:spPr>
        <p:txBody>
          <a:bodyPr anchorCtr="0" anchor="t" bIns="45700" lIns="91425" spcFirstLastPara="1" rIns="91425" wrap="square" tIns="45700">
            <a:spAutoFit/>
          </a:bodyPr>
          <a:lstStyle/>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Robots are increasingly been used more than humans in manufacturing while in auto-industry there are more than half of the labors are “Robots”.</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Many of the robots are used as Military Robots.</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Robots have been used in cleaning up of areas like toxic waste or industrial wastes etc.</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Agricultural robots.</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Household robots.</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Domestic robots.</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Nano robots.</a:t>
            </a:r>
            <a:endParaRPr/>
          </a:p>
          <a:p>
            <a:pPr indent="-342900" lvl="0" marL="342900" marR="0" rtl="0" algn="l">
              <a:spcBef>
                <a:spcPts val="0"/>
              </a:spcBef>
              <a:spcAft>
                <a:spcPts val="0"/>
              </a:spcAft>
              <a:buClr>
                <a:schemeClr val="dk1"/>
              </a:buClr>
              <a:buSzPts val="2000"/>
              <a:buFont typeface="Noto Sans Symbols"/>
              <a:buChar char="⮚"/>
            </a:pPr>
            <a:r>
              <a:rPr lang="en-US" sz="2000">
                <a:solidFill>
                  <a:schemeClr val="dk1"/>
                </a:solidFill>
                <a:latin typeface="Cambria"/>
                <a:ea typeface="Cambria"/>
                <a:cs typeface="Cambria"/>
                <a:sym typeface="Cambria"/>
              </a:rPr>
              <a:t>Swarm robots.</a:t>
            </a:r>
            <a:endParaRPr b="0" i="0" sz="2000">
              <a:solidFill>
                <a:schemeClr val="dk1"/>
              </a:solidFill>
              <a:latin typeface="Cambria"/>
              <a:ea typeface="Cambria"/>
              <a:cs typeface="Cambria"/>
              <a:sym typeface="Cambria"/>
            </a:endParaRPr>
          </a:p>
        </p:txBody>
      </p:sp>
    </p:spTree>
  </p:cSld>
  <p:clrMapOvr>
    <a:masterClrMapping/>
  </p:clrMapOvr>
</p:sld>
</file>

<file path=ppt/theme/theme1.xml><?xml version="1.0" encoding="utf-8"?>
<a:theme xmlns:a="http://schemas.openxmlformats.org/drawingml/2006/main" xmlns:r="http://schemas.openxmlformats.org/officeDocument/2006/relationships" name="Office Theme">
  <a:themeElements>
    <a:clrScheme name="Office">
      <a:dk1>
        <a:srgbClr val="000000"/>
      </a:dk1>
      <a:lt1>
        <a:srgbClr val="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Office Theme">
  <a:themeElements>
    <a:clrScheme name="Office">
      <a:dk1>
        <a:srgbClr val="000000"/>
      </a:dk1>
      <a:lt1>
        <a:srgbClr val="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erms:created xsi:type="dcterms:W3CDTF">2020-02-04T14:37:47Z</dcterms:created>
  <dc:creator>Windows User</dc:creator>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41c94a93-c8d7-445d-a2c2-df291950c453_Enabled">
    <vt:lpwstr>true</vt:lpwstr>
  </property>
  <property fmtid="{D5CDD505-2E9C-101B-9397-08002B2CF9AE}" pid="3" name="MSIP_Label_41c94a93-c8d7-445d-a2c2-df291950c453_SetDate">
    <vt:lpwstr>2022-09-26T08:38:36Z</vt:lpwstr>
  </property>
  <property fmtid="{D5CDD505-2E9C-101B-9397-08002B2CF9AE}" pid="4" name="MSIP_Label_41c94a93-c8d7-445d-a2c2-df291950c453_Method">
    <vt:lpwstr>Privileged</vt:lpwstr>
  </property>
  <property fmtid="{D5CDD505-2E9C-101B-9397-08002B2CF9AE}" pid="5" name="MSIP_Label_41c94a93-c8d7-445d-a2c2-df291950c453_Name">
    <vt:lpwstr>Special Use</vt:lpwstr>
  </property>
  <property fmtid="{D5CDD505-2E9C-101B-9397-08002B2CF9AE}" pid="6" name="MSIP_Label_41c94a93-c8d7-445d-a2c2-df291950c453_SiteId">
    <vt:lpwstr>4273e6e9-aed1-40ab-83a3-85e0d43de705</vt:lpwstr>
  </property>
  <property fmtid="{D5CDD505-2E9C-101B-9397-08002B2CF9AE}" pid="7" name="MSIP_Label_41c94a93-c8d7-445d-a2c2-df291950c453_ActionId">
    <vt:lpwstr>fbc44ed8-bc04-4e69-abfe-d32f1d217bf2</vt:lpwstr>
  </property>
  <property fmtid="{D5CDD505-2E9C-101B-9397-08002B2CF9AE}" pid="8" name="MSIP_Label_41c94a93-c8d7-445d-a2c2-df291950c453_ContentBits">
    <vt:lpwstr>2</vt:lpwstr>
  </property>
  <property fmtid="{D5CDD505-2E9C-101B-9397-08002B2CF9AE}" pid="9" name="ClassificationContentMarkingFooterLocations">
    <vt:lpwstr>Office Theme:8</vt:lpwstr>
  </property>
  <property fmtid="{D5CDD505-2E9C-101B-9397-08002B2CF9AE}" pid="10" name="ClassificationContentMarkingFooterText">
    <vt:lpwstr>Sensitivity: Confidential (C2)</vt:lpwstr>
  </property>
</Properties>
</file>