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7" r:id="rId1"/>
    <p:sldMasterId id="2147483690" r:id="rId2"/>
    <p:sldMasterId id="2147483692" r:id="rId3"/>
  </p:sldMasterIdLst>
  <p:notesMasterIdLst>
    <p:notesMasterId r:id="rId96"/>
  </p:notesMasterIdLst>
  <p:sldIdLst>
    <p:sldId id="256" r:id="rId4"/>
    <p:sldId id="257" r:id="rId5"/>
    <p:sldId id="258" r:id="rId6"/>
    <p:sldId id="259" r:id="rId7"/>
    <p:sldId id="260" r:id="rId8"/>
    <p:sldId id="261" r:id="rId9"/>
    <p:sldId id="323" r:id="rId10"/>
    <p:sldId id="310" r:id="rId11"/>
    <p:sldId id="319" r:id="rId12"/>
    <p:sldId id="264" r:id="rId13"/>
    <p:sldId id="263" r:id="rId14"/>
    <p:sldId id="265" r:id="rId15"/>
    <p:sldId id="324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25" r:id="rId51"/>
    <p:sldId id="303" r:id="rId52"/>
    <p:sldId id="330" r:id="rId53"/>
    <p:sldId id="331" r:id="rId54"/>
    <p:sldId id="333" r:id="rId55"/>
    <p:sldId id="334" r:id="rId56"/>
    <p:sldId id="326" r:id="rId57"/>
    <p:sldId id="327" r:id="rId58"/>
    <p:sldId id="328" r:id="rId59"/>
    <p:sldId id="329" r:id="rId60"/>
    <p:sldId id="262" r:id="rId61"/>
    <p:sldId id="335" r:id="rId62"/>
    <p:sldId id="336" r:id="rId63"/>
    <p:sldId id="337" r:id="rId64"/>
    <p:sldId id="338" r:id="rId65"/>
    <p:sldId id="339" r:id="rId66"/>
    <p:sldId id="340" r:id="rId67"/>
    <p:sldId id="341" r:id="rId68"/>
    <p:sldId id="342" r:id="rId69"/>
    <p:sldId id="343" r:id="rId70"/>
    <p:sldId id="344" r:id="rId71"/>
    <p:sldId id="345" r:id="rId72"/>
    <p:sldId id="346" r:id="rId73"/>
    <p:sldId id="347" r:id="rId74"/>
    <p:sldId id="348" r:id="rId75"/>
    <p:sldId id="349" r:id="rId76"/>
    <p:sldId id="350" r:id="rId77"/>
    <p:sldId id="351" r:id="rId78"/>
    <p:sldId id="352" r:id="rId79"/>
    <p:sldId id="365" r:id="rId80"/>
    <p:sldId id="366" r:id="rId81"/>
    <p:sldId id="360" r:id="rId82"/>
    <p:sldId id="361" r:id="rId83"/>
    <p:sldId id="362" r:id="rId84"/>
    <p:sldId id="363" r:id="rId85"/>
    <p:sldId id="357" r:id="rId86"/>
    <p:sldId id="306" r:id="rId87"/>
    <p:sldId id="307" r:id="rId88"/>
    <p:sldId id="308" r:id="rId89"/>
    <p:sldId id="309" r:id="rId90"/>
    <p:sldId id="311" r:id="rId91"/>
    <p:sldId id="312" r:id="rId92"/>
    <p:sldId id="313" r:id="rId93"/>
    <p:sldId id="314" r:id="rId94"/>
    <p:sldId id="315" r:id="rId95"/>
  </p:sldIdLst>
  <p:sldSz cx="9144000" cy="6858000" type="screen4x3"/>
  <p:notesSz cx="6954838" cy="9309100"/>
  <p:embeddedFontLst>
    <p:embeddedFont>
      <p:font typeface="Calibri Light" panose="020F0302020204030204" pitchFamily="34" charset="0"/>
      <p:regular r:id="rId97"/>
      <p:italic r:id="rId98"/>
    </p:embeddedFont>
    <p:embeddedFont>
      <p:font typeface="Consolas" panose="020B0609020204030204" pitchFamily="49" charset="0"/>
      <p:regular r:id="rId99"/>
      <p:bold r:id="rId100"/>
      <p:italic r:id="rId101"/>
      <p:boldItalic r:id="rId102"/>
    </p:embeddedFont>
    <p:embeddedFont>
      <p:font typeface="Times" panose="02020603050405020304" pitchFamily="18" charset="0"/>
      <p:regular r:id="rId103"/>
      <p:bold r:id="rId104"/>
      <p:italic r:id="rId105"/>
      <p:boldItalic r:id="rId106"/>
    </p:embeddedFont>
    <p:embeddedFont>
      <p:font typeface="Comic Sans MS" panose="030F0702030302020204" pitchFamily="66" charset="0"/>
      <p:regular r:id="rId107"/>
      <p:bold r:id="rId108"/>
      <p:italic r:id="rId109"/>
      <p:boldItalic r:id="rId110"/>
    </p:embeddedFont>
    <p:embeddedFont>
      <p:font typeface="Tahoma" panose="020B0604030504040204" pitchFamily="34" charset="0"/>
      <p:regular r:id="rId111"/>
      <p:bold r:id="rId112"/>
    </p:embeddedFont>
    <p:embeddedFont>
      <p:font typeface="Noto Sans Symbols" panose="020B0604020202020204" charset="0"/>
      <p:regular r:id="rId113"/>
      <p:bold r:id="rId114"/>
    </p:embeddedFont>
    <p:embeddedFont>
      <p:font typeface="Calibri" panose="020F0502020204030204" pitchFamily="34" charset="0"/>
      <p:regular r:id="rId115"/>
      <p:bold r:id="rId116"/>
      <p:italic r:id="rId117"/>
      <p:boldItalic r:id="rId118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19" roundtripDataSignature="AMtx7mi8cP+IT7fVXvU9Hn5h+DjxzoO1j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DD5F8CD-DEFB-40E7-9297-2166104C2AB3}">
  <a:tblStyle styleId="{5DD5F8CD-DEFB-40E7-9297-2166104C2AB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1392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117" Type="http://schemas.openxmlformats.org/officeDocument/2006/relationships/font" Target="fonts/font21.fntdata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84" Type="http://schemas.openxmlformats.org/officeDocument/2006/relationships/slide" Target="slides/slide81.xml"/><Relationship Id="rId89" Type="http://schemas.openxmlformats.org/officeDocument/2006/relationships/slide" Target="slides/slide86.xml"/><Relationship Id="rId112" Type="http://schemas.openxmlformats.org/officeDocument/2006/relationships/font" Target="fonts/font16.fntdata"/><Relationship Id="rId16" Type="http://schemas.openxmlformats.org/officeDocument/2006/relationships/slide" Target="slides/slide13.xml"/><Relationship Id="rId107" Type="http://schemas.openxmlformats.org/officeDocument/2006/relationships/font" Target="fonts/font11.fntdata"/><Relationship Id="rId11" Type="http://schemas.openxmlformats.org/officeDocument/2006/relationships/slide" Target="slides/slide8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74" Type="http://schemas.openxmlformats.org/officeDocument/2006/relationships/slide" Target="slides/slide71.xml"/><Relationship Id="rId79" Type="http://schemas.openxmlformats.org/officeDocument/2006/relationships/slide" Target="slides/slide76.xml"/><Relationship Id="rId102" Type="http://schemas.openxmlformats.org/officeDocument/2006/relationships/font" Target="fonts/font6.fntdata"/><Relationship Id="rId123" Type="http://schemas.openxmlformats.org/officeDocument/2006/relationships/tableStyles" Target="tableStyles.xml"/><Relationship Id="rId5" Type="http://schemas.openxmlformats.org/officeDocument/2006/relationships/slide" Target="slides/slide2.xml"/><Relationship Id="rId90" Type="http://schemas.openxmlformats.org/officeDocument/2006/relationships/slide" Target="slides/slide87.xml"/><Relationship Id="rId95" Type="http://schemas.openxmlformats.org/officeDocument/2006/relationships/slide" Target="slides/slide92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113" Type="http://schemas.openxmlformats.org/officeDocument/2006/relationships/font" Target="fonts/font17.fntdata"/><Relationship Id="rId118" Type="http://schemas.openxmlformats.org/officeDocument/2006/relationships/font" Target="fonts/font22.fntdata"/><Relationship Id="rId80" Type="http://schemas.openxmlformats.org/officeDocument/2006/relationships/slide" Target="slides/slide77.xml"/><Relationship Id="rId85" Type="http://schemas.openxmlformats.org/officeDocument/2006/relationships/slide" Target="slides/slide82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59" Type="http://schemas.openxmlformats.org/officeDocument/2006/relationships/slide" Target="slides/slide56.xml"/><Relationship Id="rId103" Type="http://schemas.openxmlformats.org/officeDocument/2006/relationships/font" Target="fonts/font7.fntdata"/><Relationship Id="rId108" Type="http://schemas.openxmlformats.org/officeDocument/2006/relationships/font" Target="fonts/font12.fntdata"/><Relationship Id="rId54" Type="http://schemas.openxmlformats.org/officeDocument/2006/relationships/slide" Target="slides/slide51.xml"/><Relationship Id="rId70" Type="http://schemas.openxmlformats.org/officeDocument/2006/relationships/slide" Target="slides/slide67.xml"/><Relationship Id="rId75" Type="http://schemas.openxmlformats.org/officeDocument/2006/relationships/slide" Target="slides/slide72.xml"/><Relationship Id="rId91" Type="http://schemas.openxmlformats.org/officeDocument/2006/relationships/slide" Target="slides/slide88.xml"/><Relationship Id="rId96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49" Type="http://schemas.openxmlformats.org/officeDocument/2006/relationships/slide" Target="slides/slide46.xml"/><Relationship Id="rId114" Type="http://schemas.openxmlformats.org/officeDocument/2006/relationships/font" Target="fonts/font18.fntdata"/><Relationship Id="rId119" Type="http://customschemas.google.com/relationships/presentationmetadata" Target="metadata"/><Relationship Id="rId44" Type="http://schemas.openxmlformats.org/officeDocument/2006/relationships/slide" Target="slides/slide41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81" Type="http://schemas.openxmlformats.org/officeDocument/2006/relationships/slide" Target="slides/slide78.xml"/><Relationship Id="rId86" Type="http://schemas.openxmlformats.org/officeDocument/2006/relationships/slide" Target="slides/slide83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109" Type="http://schemas.openxmlformats.org/officeDocument/2006/relationships/font" Target="fonts/font13.fntdata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slide" Target="slides/slide73.xml"/><Relationship Id="rId97" Type="http://schemas.openxmlformats.org/officeDocument/2006/relationships/font" Target="fonts/font1.fntdata"/><Relationship Id="rId104" Type="http://schemas.openxmlformats.org/officeDocument/2006/relationships/font" Target="fonts/font8.fntdata"/><Relationship Id="rId120" Type="http://schemas.openxmlformats.org/officeDocument/2006/relationships/presProps" Target="presProps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92" Type="http://schemas.openxmlformats.org/officeDocument/2006/relationships/slide" Target="slides/slide8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4" Type="http://schemas.openxmlformats.org/officeDocument/2006/relationships/slide" Target="slides/slide21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66" Type="http://schemas.openxmlformats.org/officeDocument/2006/relationships/slide" Target="slides/slide63.xml"/><Relationship Id="rId87" Type="http://schemas.openxmlformats.org/officeDocument/2006/relationships/slide" Target="slides/slide84.xml"/><Relationship Id="rId110" Type="http://schemas.openxmlformats.org/officeDocument/2006/relationships/font" Target="fonts/font14.fntdata"/><Relationship Id="rId115" Type="http://schemas.openxmlformats.org/officeDocument/2006/relationships/font" Target="fonts/font19.fntdata"/><Relationship Id="rId61" Type="http://schemas.openxmlformats.org/officeDocument/2006/relationships/slide" Target="slides/slide58.xml"/><Relationship Id="rId82" Type="http://schemas.openxmlformats.org/officeDocument/2006/relationships/slide" Target="slides/slide79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56" Type="http://schemas.openxmlformats.org/officeDocument/2006/relationships/slide" Target="slides/slide53.xml"/><Relationship Id="rId77" Type="http://schemas.openxmlformats.org/officeDocument/2006/relationships/slide" Target="slides/slide74.xml"/><Relationship Id="rId100" Type="http://schemas.openxmlformats.org/officeDocument/2006/relationships/font" Target="fonts/font4.fntdata"/><Relationship Id="rId105" Type="http://schemas.openxmlformats.org/officeDocument/2006/relationships/font" Target="fonts/font9.fntdata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93" Type="http://schemas.openxmlformats.org/officeDocument/2006/relationships/slide" Target="slides/slide90.xml"/><Relationship Id="rId98" Type="http://schemas.openxmlformats.org/officeDocument/2006/relationships/font" Target="fonts/font2.fntdata"/><Relationship Id="rId121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22.xml"/><Relationship Id="rId46" Type="http://schemas.openxmlformats.org/officeDocument/2006/relationships/slide" Target="slides/slide43.xml"/><Relationship Id="rId67" Type="http://schemas.openxmlformats.org/officeDocument/2006/relationships/slide" Target="slides/slide64.xml"/><Relationship Id="rId116" Type="http://schemas.openxmlformats.org/officeDocument/2006/relationships/font" Target="fonts/font20.fntdata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62" Type="http://schemas.openxmlformats.org/officeDocument/2006/relationships/slide" Target="slides/slide59.xml"/><Relationship Id="rId83" Type="http://schemas.openxmlformats.org/officeDocument/2006/relationships/slide" Target="slides/slide80.xml"/><Relationship Id="rId88" Type="http://schemas.openxmlformats.org/officeDocument/2006/relationships/slide" Target="slides/slide85.xml"/><Relationship Id="rId111" Type="http://schemas.openxmlformats.org/officeDocument/2006/relationships/font" Target="fonts/font15.fntdata"/><Relationship Id="rId15" Type="http://schemas.openxmlformats.org/officeDocument/2006/relationships/slide" Target="slides/slide12.xml"/><Relationship Id="rId36" Type="http://schemas.openxmlformats.org/officeDocument/2006/relationships/slide" Target="slides/slide33.xml"/><Relationship Id="rId57" Type="http://schemas.openxmlformats.org/officeDocument/2006/relationships/slide" Target="slides/slide54.xml"/><Relationship Id="rId106" Type="http://schemas.openxmlformats.org/officeDocument/2006/relationships/font" Target="fonts/font10.fntdata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52" Type="http://schemas.openxmlformats.org/officeDocument/2006/relationships/slide" Target="slides/slide49.xml"/><Relationship Id="rId73" Type="http://schemas.openxmlformats.org/officeDocument/2006/relationships/slide" Target="slides/slide70.xml"/><Relationship Id="rId78" Type="http://schemas.openxmlformats.org/officeDocument/2006/relationships/slide" Target="slides/slide75.xml"/><Relationship Id="rId94" Type="http://schemas.openxmlformats.org/officeDocument/2006/relationships/slide" Target="slides/slide91.xml"/><Relationship Id="rId99" Type="http://schemas.openxmlformats.org/officeDocument/2006/relationships/font" Target="fonts/font3.fntdata"/><Relationship Id="rId101" Type="http://schemas.openxmlformats.org/officeDocument/2006/relationships/font" Target="fonts/font5.fntdata"/><Relationship Id="rId1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5.png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7.png"/><Relationship Id="rId1" Type="http://schemas.openxmlformats.org/officeDocument/2006/relationships/image" Target="../media/image46.png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image" Target="../media/image48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013075" cy="465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925" tIns="46450" rIns="92925" bIns="4645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941762" y="0"/>
            <a:ext cx="3013075" cy="465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925" tIns="46450" rIns="92925" bIns="4645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50937" y="698500"/>
            <a:ext cx="4652962" cy="34909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925" tIns="46450" rIns="92925" bIns="4645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843962"/>
            <a:ext cx="3013075" cy="465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925" tIns="46450" rIns="92925" bIns="4645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941762" y="8843962"/>
            <a:ext cx="3013075" cy="465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925" tIns="46450" rIns="92925" bIns="464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7146849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</p:spPr>
        <p:txBody>
          <a:bodyPr spcFirstLastPara="1" wrap="square" lIns="92925" tIns="46450" rIns="92925" bIns="46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50938" y="698500"/>
            <a:ext cx="4652962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363057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8:notes"/>
          <p:cNvSpPr txBox="1">
            <a:spLocks noGrp="1"/>
          </p:cNvSpPr>
          <p:nvPr>
            <p:ph type="body" idx="1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</p:spPr>
        <p:txBody>
          <a:bodyPr spcFirstLastPara="1" wrap="square" lIns="92925" tIns="46450" rIns="92925" bIns="46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50938" y="698500"/>
            <a:ext cx="4652962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505689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9:notes"/>
          <p:cNvSpPr txBox="1">
            <a:spLocks noGrp="1"/>
          </p:cNvSpPr>
          <p:nvPr>
            <p:ph type="body" idx="1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</p:spPr>
        <p:txBody>
          <a:bodyPr spcFirstLastPara="1" wrap="square" lIns="92925" tIns="46450" rIns="92925" bIns="46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50938" y="698500"/>
            <a:ext cx="4652962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668656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0:notes"/>
          <p:cNvSpPr txBox="1">
            <a:spLocks noGrp="1"/>
          </p:cNvSpPr>
          <p:nvPr>
            <p:ph type="body" idx="1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</p:spPr>
        <p:txBody>
          <a:bodyPr spcFirstLastPara="1" wrap="square" lIns="92925" tIns="46450" rIns="92925" bIns="46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50938" y="698500"/>
            <a:ext cx="4652962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439094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1:notes"/>
          <p:cNvSpPr txBox="1">
            <a:spLocks noGrp="1"/>
          </p:cNvSpPr>
          <p:nvPr>
            <p:ph type="body" idx="1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</p:spPr>
        <p:txBody>
          <a:bodyPr spcFirstLastPara="1" wrap="square" lIns="92925" tIns="46450" rIns="92925" bIns="46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50938" y="698500"/>
            <a:ext cx="4652962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768420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2:notes"/>
          <p:cNvSpPr txBox="1">
            <a:spLocks noGrp="1"/>
          </p:cNvSpPr>
          <p:nvPr>
            <p:ph type="body" idx="1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</p:spPr>
        <p:txBody>
          <a:bodyPr spcFirstLastPara="1" wrap="square" lIns="92925" tIns="46450" rIns="92925" bIns="46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50938" y="698500"/>
            <a:ext cx="4652962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636081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3:notes"/>
          <p:cNvSpPr txBox="1">
            <a:spLocks noGrp="1"/>
          </p:cNvSpPr>
          <p:nvPr>
            <p:ph type="body" idx="1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</p:spPr>
        <p:txBody>
          <a:bodyPr spcFirstLastPara="1" wrap="square" lIns="92925" tIns="46450" rIns="92925" bIns="46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50938" y="698500"/>
            <a:ext cx="4652962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9337730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4:notes"/>
          <p:cNvSpPr txBox="1">
            <a:spLocks noGrp="1"/>
          </p:cNvSpPr>
          <p:nvPr>
            <p:ph type="body" idx="1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</p:spPr>
        <p:txBody>
          <a:bodyPr spcFirstLastPara="1" wrap="square" lIns="92925" tIns="46450" rIns="92925" bIns="46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50938" y="698500"/>
            <a:ext cx="4652962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728703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5:notes"/>
          <p:cNvSpPr txBox="1">
            <a:spLocks noGrp="1"/>
          </p:cNvSpPr>
          <p:nvPr>
            <p:ph type="body" idx="1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</p:spPr>
        <p:txBody>
          <a:bodyPr spcFirstLastPara="1" wrap="square" lIns="92925" tIns="46450" rIns="92925" bIns="46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50938" y="698500"/>
            <a:ext cx="4652962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35829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8:notes"/>
          <p:cNvSpPr txBox="1">
            <a:spLocks noGrp="1"/>
          </p:cNvSpPr>
          <p:nvPr>
            <p:ph type="body" idx="1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</p:spPr>
        <p:txBody>
          <a:bodyPr spcFirstLastPara="1" wrap="square" lIns="92925" tIns="46450" rIns="92925" bIns="46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50938" y="698500"/>
            <a:ext cx="4652962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9030108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6:notes"/>
          <p:cNvSpPr txBox="1">
            <a:spLocks noGrp="1"/>
          </p:cNvSpPr>
          <p:nvPr>
            <p:ph type="body" idx="1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</p:spPr>
        <p:txBody>
          <a:bodyPr spcFirstLastPara="1" wrap="square" lIns="92925" tIns="46450" rIns="92925" bIns="46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50938" y="698500"/>
            <a:ext cx="4652962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687469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>
            <a:spLocks noGrp="1"/>
          </p:cNvSpPr>
          <p:nvPr>
            <p:ph type="body" idx="1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</p:spPr>
        <p:txBody>
          <a:bodyPr spcFirstLastPara="1" wrap="square" lIns="92925" tIns="46450" rIns="92925" bIns="46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50938" y="698500"/>
            <a:ext cx="4652962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9310567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7:notes"/>
          <p:cNvSpPr txBox="1">
            <a:spLocks noGrp="1"/>
          </p:cNvSpPr>
          <p:nvPr>
            <p:ph type="body" idx="1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</p:spPr>
        <p:txBody>
          <a:bodyPr spcFirstLastPara="1" wrap="square" lIns="92925" tIns="46450" rIns="92925" bIns="46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50938" y="698500"/>
            <a:ext cx="4652962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6235863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9:notes"/>
          <p:cNvSpPr txBox="1">
            <a:spLocks noGrp="1"/>
          </p:cNvSpPr>
          <p:nvPr>
            <p:ph type="body" idx="1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</p:spPr>
        <p:txBody>
          <a:bodyPr spcFirstLastPara="1" wrap="square" lIns="92925" tIns="46450" rIns="92925" bIns="46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50938" y="698500"/>
            <a:ext cx="4652962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1894686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20:notes"/>
          <p:cNvSpPr txBox="1">
            <a:spLocks noGrp="1"/>
          </p:cNvSpPr>
          <p:nvPr>
            <p:ph type="body" idx="1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</p:spPr>
        <p:txBody>
          <a:bodyPr spcFirstLastPara="1" wrap="square" lIns="92925" tIns="46450" rIns="92925" bIns="46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50938" y="698500"/>
            <a:ext cx="4652962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8531569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21:notes"/>
          <p:cNvSpPr txBox="1">
            <a:spLocks noGrp="1"/>
          </p:cNvSpPr>
          <p:nvPr>
            <p:ph type="body" idx="1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</p:spPr>
        <p:txBody>
          <a:bodyPr spcFirstLastPara="1" wrap="square" lIns="92925" tIns="46450" rIns="92925" bIns="46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" name="Google Shape;230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50938" y="698500"/>
            <a:ext cx="4652962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7677904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22:notes"/>
          <p:cNvSpPr txBox="1">
            <a:spLocks noGrp="1"/>
          </p:cNvSpPr>
          <p:nvPr>
            <p:ph type="body" idx="1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</p:spPr>
        <p:txBody>
          <a:bodyPr spcFirstLastPara="1" wrap="square" lIns="92925" tIns="46450" rIns="92925" bIns="46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" name="Google Shape;242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50938" y="698500"/>
            <a:ext cx="4652962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3630739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23:notes"/>
          <p:cNvSpPr txBox="1">
            <a:spLocks noGrp="1"/>
          </p:cNvSpPr>
          <p:nvPr>
            <p:ph type="body" idx="1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</p:spPr>
        <p:txBody>
          <a:bodyPr spcFirstLastPara="1" wrap="square" lIns="92925" tIns="46450" rIns="92925" bIns="46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50938" y="698500"/>
            <a:ext cx="4652962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4699682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24:notes"/>
          <p:cNvSpPr txBox="1">
            <a:spLocks noGrp="1"/>
          </p:cNvSpPr>
          <p:nvPr>
            <p:ph type="body" idx="1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</p:spPr>
        <p:txBody>
          <a:bodyPr spcFirstLastPara="1" wrap="square" lIns="92925" tIns="46450" rIns="92925" bIns="46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" name="Google Shape;266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50938" y="698500"/>
            <a:ext cx="4652962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7145856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25:notes"/>
          <p:cNvSpPr txBox="1">
            <a:spLocks noGrp="1"/>
          </p:cNvSpPr>
          <p:nvPr>
            <p:ph type="body" idx="1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</p:spPr>
        <p:txBody>
          <a:bodyPr spcFirstLastPara="1" wrap="square" lIns="92925" tIns="46450" rIns="92925" bIns="46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" name="Google Shape;279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50938" y="698500"/>
            <a:ext cx="4652962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741538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26:notes"/>
          <p:cNvSpPr txBox="1">
            <a:spLocks noGrp="1"/>
          </p:cNvSpPr>
          <p:nvPr>
            <p:ph type="body" idx="1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</p:spPr>
        <p:txBody>
          <a:bodyPr spcFirstLastPara="1" wrap="square" lIns="92925" tIns="46450" rIns="92925" bIns="46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50938" y="698500"/>
            <a:ext cx="4652962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3491300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27:notes"/>
          <p:cNvSpPr txBox="1">
            <a:spLocks noGrp="1"/>
          </p:cNvSpPr>
          <p:nvPr>
            <p:ph type="body" idx="1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</p:spPr>
        <p:txBody>
          <a:bodyPr spcFirstLastPara="1" wrap="square" lIns="92925" tIns="46450" rIns="92925" bIns="46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" name="Google Shape;30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50938" y="698500"/>
            <a:ext cx="4652962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837793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:notes"/>
          <p:cNvSpPr txBox="1">
            <a:spLocks noGrp="1"/>
          </p:cNvSpPr>
          <p:nvPr>
            <p:ph type="body" idx="1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</p:spPr>
        <p:txBody>
          <a:bodyPr spcFirstLastPara="1" wrap="square" lIns="92925" tIns="46450" rIns="92925" bIns="46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50938" y="698500"/>
            <a:ext cx="4652962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9468916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28:notes"/>
          <p:cNvSpPr txBox="1">
            <a:spLocks noGrp="1"/>
          </p:cNvSpPr>
          <p:nvPr>
            <p:ph type="body" idx="1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</p:spPr>
        <p:txBody>
          <a:bodyPr spcFirstLastPara="1" wrap="square" lIns="92925" tIns="46450" rIns="92925" bIns="46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6" name="Google Shape;316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50938" y="698500"/>
            <a:ext cx="4652962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2848602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29:notes"/>
          <p:cNvSpPr txBox="1">
            <a:spLocks noGrp="1"/>
          </p:cNvSpPr>
          <p:nvPr>
            <p:ph type="body" idx="1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</p:spPr>
        <p:txBody>
          <a:bodyPr spcFirstLastPara="1" wrap="square" lIns="92925" tIns="46450" rIns="92925" bIns="46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" name="Google Shape;328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50938" y="698500"/>
            <a:ext cx="4652962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4039346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30:notes"/>
          <p:cNvSpPr txBox="1">
            <a:spLocks noGrp="1"/>
          </p:cNvSpPr>
          <p:nvPr>
            <p:ph type="body" idx="1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</p:spPr>
        <p:txBody>
          <a:bodyPr spcFirstLastPara="1" wrap="square" lIns="92925" tIns="46450" rIns="92925" bIns="46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" name="Google Shape;343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50938" y="698500"/>
            <a:ext cx="4652962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3749288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31:notes"/>
          <p:cNvSpPr txBox="1">
            <a:spLocks noGrp="1"/>
          </p:cNvSpPr>
          <p:nvPr>
            <p:ph type="body" idx="1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</p:spPr>
        <p:txBody>
          <a:bodyPr spcFirstLastPara="1" wrap="square" lIns="92925" tIns="46450" rIns="92925" bIns="46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6" name="Google Shape;356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50938" y="698500"/>
            <a:ext cx="4652962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296660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32:notes"/>
          <p:cNvSpPr txBox="1">
            <a:spLocks noGrp="1"/>
          </p:cNvSpPr>
          <p:nvPr>
            <p:ph type="body" idx="1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</p:spPr>
        <p:txBody>
          <a:bodyPr spcFirstLastPara="1" wrap="square" lIns="92925" tIns="46450" rIns="92925" bIns="46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9" name="Google Shape;369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50938" y="698500"/>
            <a:ext cx="4652962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9678569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33:notes"/>
          <p:cNvSpPr txBox="1">
            <a:spLocks noGrp="1"/>
          </p:cNvSpPr>
          <p:nvPr>
            <p:ph type="body" idx="1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</p:spPr>
        <p:txBody>
          <a:bodyPr spcFirstLastPara="1" wrap="square" lIns="92925" tIns="46450" rIns="92925" bIns="46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5" name="Google Shape;385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50938" y="698500"/>
            <a:ext cx="4652962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9264562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34:notes"/>
          <p:cNvSpPr txBox="1">
            <a:spLocks noGrp="1"/>
          </p:cNvSpPr>
          <p:nvPr>
            <p:ph type="body" idx="1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</p:spPr>
        <p:txBody>
          <a:bodyPr spcFirstLastPara="1" wrap="square" lIns="92925" tIns="46450" rIns="92925" bIns="46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8" name="Google Shape;398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50938" y="698500"/>
            <a:ext cx="4652962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3262826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35:notes"/>
          <p:cNvSpPr txBox="1">
            <a:spLocks noGrp="1"/>
          </p:cNvSpPr>
          <p:nvPr>
            <p:ph type="body" idx="1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</p:spPr>
        <p:txBody>
          <a:bodyPr spcFirstLastPara="1" wrap="square" lIns="92925" tIns="46450" rIns="92925" bIns="46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7" name="Google Shape;407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50938" y="698500"/>
            <a:ext cx="4652962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7623122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37:notes"/>
          <p:cNvSpPr txBox="1">
            <a:spLocks noGrp="1"/>
          </p:cNvSpPr>
          <p:nvPr>
            <p:ph type="body" idx="1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</p:spPr>
        <p:txBody>
          <a:bodyPr spcFirstLastPara="1" wrap="square" lIns="92925" tIns="46450" rIns="92925" bIns="46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3" name="Google Shape;413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50938" y="698500"/>
            <a:ext cx="4652962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2560071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36:notes"/>
          <p:cNvSpPr txBox="1">
            <a:spLocks noGrp="1"/>
          </p:cNvSpPr>
          <p:nvPr>
            <p:ph type="body" idx="1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</p:spPr>
        <p:txBody>
          <a:bodyPr spcFirstLastPara="1" wrap="square" lIns="92925" tIns="46450" rIns="92925" bIns="46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6" name="Google Shape;426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50938" y="698500"/>
            <a:ext cx="4652962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865197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4:notes"/>
          <p:cNvSpPr txBox="1">
            <a:spLocks noGrp="1"/>
          </p:cNvSpPr>
          <p:nvPr>
            <p:ph type="body" idx="1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</p:spPr>
        <p:txBody>
          <a:bodyPr spcFirstLastPara="1" wrap="square" lIns="92925" tIns="46450" rIns="92925" bIns="46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50938" y="698500"/>
            <a:ext cx="4652962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3576756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38:notes"/>
          <p:cNvSpPr txBox="1">
            <a:spLocks noGrp="1"/>
          </p:cNvSpPr>
          <p:nvPr>
            <p:ph type="body" idx="1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</p:spPr>
        <p:txBody>
          <a:bodyPr spcFirstLastPara="1" wrap="square" lIns="92925" tIns="46450" rIns="92925" bIns="46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2" name="Google Shape;432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50938" y="698500"/>
            <a:ext cx="4652962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4944280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39:notes"/>
          <p:cNvSpPr txBox="1">
            <a:spLocks noGrp="1"/>
          </p:cNvSpPr>
          <p:nvPr>
            <p:ph type="body" idx="1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</p:spPr>
        <p:txBody>
          <a:bodyPr spcFirstLastPara="1" wrap="square" lIns="92925" tIns="46450" rIns="92925" bIns="46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5" name="Google Shape;445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50938" y="698500"/>
            <a:ext cx="4652962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1759197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40:notes"/>
          <p:cNvSpPr txBox="1">
            <a:spLocks noGrp="1"/>
          </p:cNvSpPr>
          <p:nvPr>
            <p:ph type="body" idx="1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</p:spPr>
        <p:txBody>
          <a:bodyPr spcFirstLastPara="1" wrap="square" lIns="92925" tIns="46450" rIns="92925" bIns="46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9" name="Google Shape;459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50938" y="698500"/>
            <a:ext cx="4652962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1982716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41:notes"/>
          <p:cNvSpPr txBox="1">
            <a:spLocks noGrp="1"/>
          </p:cNvSpPr>
          <p:nvPr>
            <p:ph type="body" idx="1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</p:spPr>
        <p:txBody>
          <a:bodyPr spcFirstLastPara="1" wrap="square" lIns="92925" tIns="46450" rIns="92925" bIns="46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4" name="Google Shape;474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50938" y="698500"/>
            <a:ext cx="4652962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836521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42:notes"/>
          <p:cNvSpPr txBox="1">
            <a:spLocks noGrp="1"/>
          </p:cNvSpPr>
          <p:nvPr>
            <p:ph type="body" idx="1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</p:spPr>
        <p:txBody>
          <a:bodyPr spcFirstLastPara="1" wrap="square" lIns="92925" tIns="46450" rIns="92925" bIns="46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9" name="Google Shape;489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50938" y="698500"/>
            <a:ext cx="4652962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94946300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p43:notes"/>
          <p:cNvSpPr txBox="1">
            <a:spLocks noGrp="1"/>
          </p:cNvSpPr>
          <p:nvPr>
            <p:ph type="body" idx="1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</p:spPr>
        <p:txBody>
          <a:bodyPr spcFirstLastPara="1" wrap="square" lIns="92925" tIns="46450" rIns="92925" bIns="46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9" name="Google Shape;499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50938" y="698500"/>
            <a:ext cx="4652962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2724663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p44:notes"/>
          <p:cNvSpPr txBox="1">
            <a:spLocks noGrp="1"/>
          </p:cNvSpPr>
          <p:nvPr>
            <p:ph type="body" idx="1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</p:spPr>
        <p:txBody>
          <a:bodyPr spcFirstLastPara="1" wrap="square" lIns="92925" tIns="46450" rIns="92925" bIns="46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6" name="Google Shape;506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50938" y="698500"/>
            <a:ext cx="4652962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2323217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8500"/>
            <a:ext cx="4652962" cy="34909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p48:notes"/>
          <p:cNvSpPr txBox="1">
            <a:spLocks noGrp="1"/>
          </p:cNvSpPr>
          <p:nvPr>
            <p:ph type="body" idx="1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</p:spPr>
        <p:txBody>
          <a:bodyPr spcFirstLastPara="1" wrap="square" lIns="92925" tIns="46450" rIns="92925" bIns="46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2" name="Google Shape;542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50938" y="698500"/>
            <a:ext cx="4652962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84924192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8500"/>
            <a:ext cx="4652962" cy="34909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5:notes"/>
          <p:cNvSpPr txBox="1"/>
          <p:nvPr/>
        </p:nvSpPr>
        <p:spPr>
          <a:xfrm>
            <a:off x="3941762" y="8843962"/>
            <a:ext cx="3013075" cy="465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925" tIns="46450" rIns="92925" bIns="464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fld id="{00000000-1234-1234-1234-123412341234}" type="slidenum">
              <a:rPr lang="en-US" sz="2400" b="0" i="0" u="none" strike="noStrike" cap="non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5</a:t>
            </a:fld>
            <a:endParaRPr/>
          </a:p>
        </p:txBody>
      </p:sp>
      <p:sp>
        <p:nvSpPr>
          <p:cNvPr id="111" name="Google Shape;11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50938" y="698500"/>
            <a:ext cx="4652962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12" name="Google Shape;112;p5:notes"/>
          <p:cNvSpPr txBox="1">
            <a:spLocks noGrp="1"/>
          </p:cNvSpPr>
          <p:nvPr>
            <p:ph type="body" idx="1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925" tIns="46450" rIns="92925" bIns="46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61201816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8500"/>
            <a:ext cx="4652962" cy="34909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8500"/>
            <a:ext cx="4652962" cy="34909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8500"/>
            <a:ext cx="4652962" cy="34909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57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8500"/>
            <a:ext cx="4652962" cy="34909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58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59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6:notes"/>
          <p:cNvSpPr txBox="1">
            <a:spLocks noGrp="1"/>
          </p:cNvSpPr>
          <p:nvPr>
            <p:ph type="body" idx="1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</p:spPr>
        <p:txBody>
          <a:bodyPr spcFirstLastPara="1" wrap="square" lIns="92925" tIns="46450" rIns="92925" bIns="46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50938" y="698500"/>
            <a:ext cx="4652962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23903176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67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68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69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8500"/>
            <a:ext cx="4652962" cy="34909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B662F0E-0293-CADB-ED75-D92E45C08B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xmlns="" id="{B3428032-4A82-4FC9-3035-2CBBF965CA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xmlns="" id="{C5359887-255C-4C1D-F23C-6FF127D2F4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C0C374DE-BFD3-8049-E878-403A28537F1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77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775415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79421FBC-86BE-C534-67CB-1E45CA16A4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xmlns="" id="{2B63F70C-FCE9-3682-F856-D579BE2B11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xmlns="" id="{8EC03226-55CC-360D-470C-42619166A5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100B6381-94F5-3438-DD90-EB6373DA466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78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6525123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8500"/>
            <a:ext cx="4652962" cy="34909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51:notes"/>
          <p:cNvSpPr txBox="1">
            <a:spLocks noGrp="1"/>
          </p:cNvSpPr>
          <p:nvPr>
            <p:ph type="body" idx="1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</p:spPr>
        <p:txBody>
          <a:bodyPr spcFirstLastPara="1" wrap="square" lIns="92925" tIns="46450" rIns="92925" bIns="46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3" name="Google Shape;563;p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50938" y="698500"/>
            <a:ext cx="4652962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2552465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p52:notes"/>
          <p:cNvSpPr txBox="1">
            <a:spLocks noGrp="1"/>
          </p:cNvSpPr>
          <p:nvPr>
            <p:ph type="body" idx="1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</p:spPr>
        <p:txBody>
          <a:bodyPr spcFirstLastPara="1" wrap="square" lIns="92925" tIns="46450" rIns="92925" bIns="46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1" name="Google Shape;571;p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50938" y="698500"/>
            <a:ext cx="4652962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46543584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p53:notes"/>
          <p:cNvSpPr txBox="1">
            <a:spLocks noGrp="1"/>
          </p:cNvSpPr>
          <p:nvPr>
            <p:ph type="body" idx="1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</p:spPr>
        <p:txBody>
          <a:bodyPr spcFirstLastPara="1" wrap="square" lIns="92925" tIns="46450" rIns="92925" bIns="46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8" name="Google Shape;578;p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50938" y="698500"/>
            <a:ext cx="4652962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39142468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p54:notes"/>
          <p:cNvSpPr txBox="1">
            <a:spLocks noGrp="1"/>
          </p:cNvSpPr>
          <p:nvPr>
            <p:ph type="body" idx="1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</p:spPr>
        <p:txBody>
          <a:bodyPr spcFirstLastPara="1" wrap="square" lIns="92925" tIns="46450" rIns="92925" bIns="46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5" name="Google Shape;585;p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50938" y="698500"/>
            <a:ext cx="4652962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97096362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p56:notes"/>
          <p:cNvSpPr txBox="1"/>
          <p:nvPr/>
        </p:nvSpPr>
        <p:spPr>
          <a:xfrm>
            <a:off x="3941762" y="8843962"/>
            <a:ext cx="3013075" cy="465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925" tIns="46450" rIns="92925" bIns="464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88</a:t>
            </a:fld>
            <a:endParaRPr/>
          </a:p>
        </p:txBody>
      </p:sp>
      <p:sp>
        <p:nvSpPr>
          <p:cNvPr id="601" name="Google Shape;601;p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50938" y="698500"/>
            <a:ext cx="4652962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02" name="Google Shape;602;p56:notes"/>
          <p:cNvSpPr txBox="1">
            <a:spLocks noGrp="1"/>
          </p:cNvSpPr>
          <p:nvPr>
            <p:ph type="body" idx="1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925" tIns="46450" rIns="92925" bIns="46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102278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p55:notes"/>
          <p:cNvSpPr txBox="1"/>
          <p:nvPr/>
        </p:nvSpPr>
        <p:spPr>
          <a:xfrm>
            <a:off x="3941762" y="8843962"/>
            <a:ext cx="3013075" cy="465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925" tIns="46450" rIns="92925" bIns="464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8</a:t>
            </a:fld>
            <a:endParaRPr/>
          </a:p>
        </p:txBody>
      </p:sp>
      <p:sp>
        <p:nvSpPr>
          <p:cNvPr id="593" name="Google Shape;593;p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50938" y="698500"/>
            <a:ext cx="4652962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94" name="Google Shape;594;p55:notes"/>
          <p:cNvSpPr txBox="1">
            <a:spLocks noGrp="1"/>
          </p:cNvSpPr>
          <p:nvPr>
            <p:ph type="body" idx="1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925" tIns="46450" rIns="92925" bIns="46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94570540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Google Shape;609;p57:notes"/>
          <p:cNvSpPr txBox="1"/>
          <p:nvPr/>
        </p:nvSpPr>
        <p:spPr>
          <a:xfrm>
            <a:off x="3941762" y="8843962"/>
            <a:ext cx="3013075" cy="465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925" tIns="46450" rIns="92925" bIns="464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89</a:t>
            </a:fld>
            <a:endParaRPr/>
          </a:p>
        </p:txBody>
      </p:sp>
      <p:sp>
        <p:nvSpPr>
          <p:cNvPr id="610" name="Google Shape;610;p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50938" y="698500"/>
            <a:ext cx="4652962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11" name="Google Shape;611;p57:notes"/>
          <p:cNvSpPr txBox="1">
            <a:spLocks noGrp="1"/>
          </p:cNvSpPr>
          <p:nvPr>
            <p:ph type="body" idx="1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925" tIns="46450" rIns="92925" bIns="46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72960163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p58:notes"/>
          <p:cNvSpPr txBox="1"/>
          <p:nvPr/>
        </p:nvSpPr>
        <p:spPr>
          <a:xfrm>
            <a:off x="3941762" y="8843962"/>
            <a:ext cx="3013075" cy="465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925" tIns="46450" rIns="92925" bIns="464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90</a:t>
            </a:fld>
            <a:endParaRPr/>
          </a:p>
        </p:txBody>
      </p:sp>
      <p:sp>
        <p:nvSpPr>
          <p:cNvPr id="622" name="Google Shape;622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50938" y="698500"/>
            <a:ext cx="4652962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23" name="Google Shape;623;p58:notes"/>
          <p:cNvSpPr txBox="1">
            <a:spLocks noGrp="1"/>
          </p:cNvSpPr>
          <p:nvPr>
            <p:ph type="body" idx="1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925" tIns="46450" rIns="92925" bIns="46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3914972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Google Shape;631;p59:notes"/>
          <p:cNvSpPr txBox="1">
            <a:spLocks noGrp="1"/>
          </p:cNvSpPr>
          <p:nvPr>
            <p:ph type="body" idx="1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</p:spPr>
        <p:txBody>
          <a:bodyPr spcFirstLastPara="1" wrap="square" lIns="92925" tIns="46450" rIns="92925" bIns="46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2" name="Google Shape;632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50938" y="698500"/>
            <a:ext cx="4652962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7820496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p60:notes"/>
          <p:cNvSpPr txBox="1">
            <a:spLocks noGrp="1"/>
          </p:cNvSpPr>
          <p:nvPr>
            <p:ph type="body" idx="1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</p:spPr>
        <p:txBody>
          <a:bodyPr spcFirstLastPara="1" wrap="square" lIns="92925" tIns="46450" rIns="92925" bIns="46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8" name="Google Shape;638;p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50938" y="698500"/>
            <a:ext cx="4652962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458335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7" name="Google Shape;667;p64:notes"/>
          <p:cNvSpPr txBox="1"/>
          <p:nvPr/>
        </p:nvSpPr>
        <p:spPr>
          <a:xfrm>
            <a:off x="3941762" y="8843962"/>
            <a:ext cx="3013075" cy="465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925" tIns="46450" rIns="92925" bIns="464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9</a:t>
            </a:fld>
            <a:endParaRPr/>
          </a:p>
        </p:txBody>
      </p:sp>
      <p:sp>
        <p:nvSpPr>
          <p:cNvPr id="668" name="Google Shape;668;p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50938" y="698500"/>
            <a:ext cx="4652962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69" name="Google Shape;669;p64:notes"/>
          <p:cNvSpPr txBox="1">
            <a:spLocks noGrp="1"/>
          </p:cNvSpPr>
          <p:nvPr>
            <p:ph type="body" idx="1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925" tIns="46450" rIns="92925" bIns="46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057752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976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302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1709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99815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72248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60D43-1214-479B-A31F-9887676AEFDD}" type="datetimeFigureOut">
              <a:rPr lang="en-US" smtClean="0"/>
              <a:t>3/11/2025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44178-C478-4953-870E-7FF3AE7170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0735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60D43-1214-479B-A31F-9887676AEFDD}" type="datetimeFigureOut">
              <a:rPr lang="en-US" smtClean="0"/>
              <a:t>3/11/2025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44178-C478-4953-870E-7FF3AE7170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8884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60D43-1214-479B-A31F-9887676AEFDD}" type="datetimeFigureOut">
              <a:rPr lang="en-US" smtClean="0"/>
              <a:t>3/11/2025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44178-C478-4953-870E-7FF3AE7170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0637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60D43-1214-479B-A31F-9887676AEFDD}" type="datetimeFigureOut">
              <a:rPr lang="en-US" smtClean="0"/>
              <a:t>3/11/2025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44178-C478-4953-870E-7FF3AE7170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2537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60D43-1214-479B-A31F-9887676AEFDD}" type="datetimeFigureOut">
              <a:rPr lang="en-US" smtClean="0"/>
              <a:t>3/11/2025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44178-C478-4953-870E-7FF3AE7170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8013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60D43-1214-479B-A31F-9887676AEFDD}" type="datetimeFigureOut">
              <a:rPr lang="en-US" smtClean="0"/>
              <a:t>3/11/2025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44178-C478-4953-870E-7FF3AE7170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1739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3828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60D43-1214-479B-A31F-9887676AEFDD}" type="datetimeFigureOut">
              <a:rPr lang="en-US" smtClean="0"/>
              <a:t>3/11/2025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44178-C478-4953-870E-7FF3AE7170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64966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60D43-1214-479B-A31F-9887676AEFDD}" type="datetimeFigureOut">
              <a:rPr lang="en-US" smtClean="0"/>
              <a:t>3/11/2025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44178-C478-4953-870E-7FF3AE7170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4832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60D43-1214-479B-A31F-9887676AEFDD}" type="datetimeFigureOut">
              <a:rPr lang="en-US" smtClean="0"/>
              <a:t>3/11/2025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44178-C478-4953-870E-7FF3AE7170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67329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60D43-1214-479B-A31F-9887676AEFDD}" type="datetimeFigureOut">
              <a:rPr lang="en-US" smtClean="0"/>
              <a:t>3/11/2025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44178-C478-4953-870E-7FF3AE7170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27177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60D43-1214-479B-A31F-9887676AEFDD}" type="datetimeFigureOut">
              <a:rPr lang="en-US" smtClean="0"/>
              <a:t>3/11/2025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44178-C478-4953-870E-7FF3AE7170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529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9063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371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693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5988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6292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736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82955765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2622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2461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</p:sldLayoutIdLst>
  <p:hf sldNum="0" hdr="0" ftr="0" dt="0"/>
  <p:txStyles>
    <p:titleStyle>
      <a:lvl1pPr algn="ctr" defTabSz="857250" rtl="0" eaLnBrk="1" latinLnBrk="0" hangingPunct="1">
        <a:spcBef>
          <a:spcPct val="0"/>
        </a:spcBef>
        <a:buNone/>
        <a:defRPr sz="41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1469" indent="-321469" algn="l" defTabSz="857250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696516" indent="-267891" algn="l" defTabSz="857250" rtl="0" eaLnBrk="1" latinLnBrk="0" hangingPunct="1">
        <a:spcBef>
          <a:spcPct val="20000"/>
        </a:spcBef>
        <a:buFont typeface="Arial" pitchFamily="34" charset="0"/>
        <a:buChar char="–"/>
        <a:defRPr sz="2625" kern="1200">
          <a:solidFill>
            <a:schemeClr val="tx1"/>
          </a:solidFill>
          <a:latin typeface="+mn-lt"/>
          <a:ea typeface="+mn-ea"/>
          <a:cs typeface="+mn-cs"/>
        </a:defRPr>
      </a:lvl2pPr>
      <a:lvl3pPr marL="1071563" indent="-214313" algn="l" defTabSz="857250" rtl="0" eaLnBrk="1" latinLnBrk="0" hangingPunct="1">
        <a:spcBef>
          <a:spcPct val="20000"/>
        </a:spcBef>
        <a:buFont typeface="Arial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3pPr>
      <a:lvl4pPr marL="1500188" indent="-214313" algn="l" defTabSz="857250" rtl="0" eaLnBrk="1" latinLnBrk="0" hangingPunct="1">
        <a:spcBef>
          <a:spcPct val="20000"/>
        </a:spcBef>
        <a:buFont typeface="Arial" pitchFamily="34" charset="0"/>
        <a:buChar char="–"/>
        <a:defRPr sz="1875" kern="1200">
          <a:solidFill>
            <a:schemeClr val="tx1"/>
          </a:solidFill>
          <a:latin typeface="+mn-lt"/>
          <a:ea typeface="+mn-ea"/>
          <a:cs typeface="+mn-cs"/>
        </a:defRPr>
      </a:lvl4pPr>
      <a:lvl5pPr marL="1928813" indent="-214313" algn="l" defTabSz="857250" rtl="0" eaLnBrk="1" latinLnBrk="0" hangingPunct="1">
        <a:spcBef>
          <a:spcPct val="20000"/>
        </a:spcBef>
        <a:buFont typeface="Arial" pitchFamily="34" charset="0"/>
        <a:buChar char="»"/>
        <a:defRPr sz="1875" kern="1200">
          <a:solidFill>
            <a:schemeClr val="tx1"/>
          </a:solidFill>
          <a:latin typeface="+mn-lt"/>
          <a:ea typeface="+mn-ea"/>
          <a:cs typeface="+mn-cs"/>
        </a:defRPr>
      </a:lvl5pPr>
      <a:lvl6pPr marL="2357438" indent="-214313" algn="l" defTabSz="857250" rtl="0" eaLnBrk="1" latinLnBrk="0" hangingPunct="1">
        <a:spcBef>
          <a:spcPct val="20000"/>
        </a:spcBef>
        <a:buFont typeface="Arial" pitchFamily="34" charset="0"/>
        <a:buChar char="•"/>
        <a:defRPr sz="1875" kern="1200">
          <a:solidFill>
            <a:schemeClr val="tx1"/>
          </a:solidFill>
          <a:latin typeface="+mn-lt"/>
          <a:ea typeface="+mn-ea"/>
          <a:cs typeface="+mn-cs"/>
        </a:defRPr>
      </a:lvl6pPr>
      <a:lvl7pPr marL="2786063" indent="-214313" algn="l" defTabSz="857250" rtl="0" eaLnBrk="1" latinLnBrk="0" hangingPunct="1">
        <a:spcBef>
          <a:spcPct val="20000"/>
        </a:spcBef>
        <a:buFont typeface="Arial" pitchFamily="34" charset="0"/>
        <a:buChar char="•"/>
        <a:defRPr sz="1875" kern="1200">
          <a:solidFill>
            <a:schemeClr val="tx1"/>
          </a:solidFill>
          <a:latin typeface="+mn-lt"/>
          <a:ea typeface="+mn-ea"/>
          <a:cs typeface="+mn-cs"/>
        </a:defRPr>
      </a:lvl7pPr>
      <a:lvl8pPr marL="3214688" indent="-214313" algn="l" defTabSz="857250" rtl="0" eaLnBrk="1" latinLnBrk="0" hangingPunct="1">
        <a:spcBef>
          <a:spcPct val="20000"/>
        </a:spcBef>
        <a:buFont typeface="Arial" pitchFamily="34" charset="0"/>
        <a:buChar char="•"/>
        <a:defRPr sz="1875" kern="1200">
          <a:solidFill>
            <a:schemeClr val="tx1"/>
          </a:solidFill>
          <a:latin typeface="+mn-lt"/>
          <a:ea typeface="+mn-ea"/>
          <a:cs typeface="+mn-cs"/>
        </a:defRPr>
      </a:lvl8pPr>
      <a:lvl9pPr marL="3643313" indent="-214313" algn="l" defTabSz="857250" rtl="0" eaLnBrk="1" latinLnBrk="0" hangingPunct="1">
        <a:spcBef>
          <a:spcPct val="20000"/>
        </a:spcBef>
        <a:buFont typeface="Arial" pitchFamily="34" charset="0"/>
        <a:buChar char="•"/>
        <a:defRPr sz="187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1pPr>
      <a:lvl2pPr marL="428625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3pPr>
      <a:lvl4pPr marL="1285875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4pPr>
      <a:lvl5pPr marL="1714500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5pPr>
      <a:lvl6pPr marL="2143125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6pPr>
      <a:lvl7pPr marL="2571750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7pPr>
      <a:lvl8pPr marL="3000375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8pPr>
      <a:lvl9pPr marL="3429000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E60D43-1214-479B-A31F-9887676AEFDD}" type="datetimeFigureOut">
              <a:rPr lang="en-US" smtClean="0"/>
              <a:t>3/11/2025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244178-C478-4953-870E-7FF3AE7170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299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png"/><Relationship Id="rId4" Type="http://schemas.openxmlformats.org/officeDocument/2006/relationships/oleObject" Target="../embeddings/oleObject1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png"/><Relationship Id="rId4" Type="http://schemas.openxmlformats.org/officeDocument/2006/relationships/oleObject" Target="../embeddings/oleObject2.bin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Problem-solving" TargetMode="External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n.wikipedia.org/wiki/Algorithmic_paradigm" TargetMode="Externa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3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3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3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3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3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3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3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3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3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3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13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3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3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13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13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13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13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13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13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3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5.png"/><Relationship Id="rId4" Type="http://schemas.openxmlformats.org/officeDocument/2006/relationships/oleObject" Target="../embeddings/oleObject3.bin"/></Relationships>
</file>

<file path=ppt/slides/_rels/slide8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notesSlide" Target="../notesSlides/notesSlide80.xml"/><Relationship Id="rId7" Type="http://schemas.openxmlformats.org/officeDocument/2006/relationships/image" Target="../media/image47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46.png"/><Relationship Id="rId4" Type="http://schemas.openxmlformats.org/officeDocument/2006/relationships/oleObject" Target="../embeddings/oleObject4.bin"/><Relationship Id="rId9" Type="http://schemas.openxmlformats.org/officeDocument/2006/relationships/image" Target="../media/image4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1.xml"/><Relationship Id="rId7" Type="http://schemas.openxmlformats.org/officeDocument/2006/relationships/image" Target="../media/image49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8.bin"/><Relationship Id="rId5" Type="http://schemas.openxmlformats.org/officeDocument/2006/relationships/image" Target="../media/image48.png"/><Relationship Id="rId4" Type="http://schemas.openxmlformats.org/officeDocument/2006/relationships/oleObject" Target="../embeddings/oleObject7.bin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 txBox="1">
            <a:spLocks noGrp="1"/>
          </p:cNvSpPr>
          <p:nvPr>
            <p:ph type="ctrTitle"/>
          </p:nvPr>
        </p:nvSpPr>
        <p:spPr>
          <a:xfrm>
            <a:off x="838200" y="381000"/>
            <a:ext cx="7620000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</a:pPr>
            <a:r>
              <a:rPr lang="en-US" sz="45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Dynamic Programming</a:t>
            </a:r>
            <a:endParaRPr/>
          </a:p>
        </p:txBody>
      </p:sp>
      <p:sp>
        <p:nvSpPr>
          <p:cNvPr id="89" name="Google Shape;89;p1"/>
          <p:cNvSpPr txBox="1"/>
          <p:nvPr/>
        </p:nvSpPr>
        <p:spPr>
          <a:xfrm>
            <a:off x="3429000" y="1447800"/>
            <a:ext cx="4876800" cy="511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40"/>
              <a:buFont typeface="Arial"/>
              <a:buChar char="•"/>
            </a:pPr>
            <a:r>
              <a:rPr lang="en-US" sz="24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Principle of optimality 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40"/>
              <a:buFont typeface="Arial"/>
              <a:buChar char="•"/>
            </a:pPr>
            <a:r>
              <a:rPr lang="en-US" sz="24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0/1 Knapsack 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40"/>
              <a:buFont typeface="Arial"/>
              <a:buChar char="•"/>
            </a:pPr>
            <a:r>
              <a:rPr lang="en-US" sz="24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Largest Common Subsequence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40"/>
              <a:buFont typeface="Arial"/>
              <a:buChar char="•"/>
            </a:pPr>
            <a:r>
              <a:rPr lang="en-US" sz="24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Travelling Salesperson Problem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40"/>
              <a:buFont typeface="Arial"/>
              <a:buChar char="•"/>
            </a:pPr>
            <a:r>
              <a:rPr lang="en-US" sz="24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Multistage Graph problem (using Forward computation)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"/>
              <a:buNone/>
            </a:pPr>
            <a:endParaRPr sz="2400" b="1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"/>
              <a:buNone/>
            </a:pPr>
            <a:endParaRPr sz="2400" b="1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"/>
              <a:buNone/>
            </a:pPr>
            <a:endParaRPr sz="2400" b="1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"/>
              <a:buNone/>
            </a:pPr>
            <a:endParaRPr sz="2400" b="1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"/>
              <a:buNone/>
            </a:pPr>
            <a:endParaRPr sz="2400" b="1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C00000"/>
              </a:buClr>
              <a:buSzPts val="1600"/>
              <a:buFont typeface="Calibri"/>
              <a:buNone/>
            </a:pPr>
            <a:r>
              <a:rPr lang="en-US" sz="1600" b="0" i="0" u="none" strike="noStrike" cap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		          (Ref. Horowithz Sahni and Parag Dave )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8"/>
          <p:cNvSpPr txBox="1"/>
          <p:nvPr/>
        </p:nvSpPr>
        <p:spPr>
          <a:xfrm>
            <a:off x="990600" y="1295400"/>
            <a:ext cx="7620000" cy="4816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-152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Recall definition of Fibonacci numbers:</a:t>
            </a:r>
            <a:endParaRPr dirty="0"/>
          </a:p>
          <a:p>
            <a: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"/>
              <a:buNone/>
            </a:pPr>
            <a:endParaRPr sz="900" b="0" i="1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rPr lang="en-US" sz="2400" b="0" i="1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</a:t>
            </a:r>
            <a:r>
              <a:rPr lang="en-US" sz="2400" b="0" i="1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0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</a:t>
            </a:r>
            <a:r>
              <a:rPr lang="en-US" sz="2400" b="0" i="1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0</a:t>
            </a:r>
            <a:endParaRPr dirty="0"/>
          </a:p>
          <a:p>
            <a: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rPr lang="en-US" sz="2400" b="0" i="1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</a:t>
            </a:r>
            <a:r>
              <a:rPr lang="en-US" sz="2400" b="0" i="1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</a:t>
            </a:r>
            <a:r>
              <a:rPr lang="en-US" sz="2400" b="0" i="1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1</a:t>
            </a:r>
            <a:endParaRPr dirty="0"/>
          </a:p>
          <a:p>
            <a: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rPr lang="en-US" sz="2400" b="0" i="1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</a:t>
            </a:r>
            <a:r>
              <a:rPr lang="en-US" sz="2400" b="0" i="1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</a:t>
            </a:r>
            <a:r>
              <a:rPr lang="en-US" sz="2400" b="0" i="1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f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</a:t>
            </a:r>
            <a:r>
              <a:rPr lang="en-US" sz="2400" b="0" i="1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-1)</a:t>
            </a:r>
            <a:r>
              <a:rPr lang="en-US" sz="2400" b="0" i="1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+ f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</a:t>
            </a:r>
            <a:r>
              <a:rPr lang="en-US" sz="2400" b="0" i="1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-2)        </a:t>
            </a:r>
            <a:r>
              <a:rPr lang="en-US" sz="2400" b="0" i="1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for n 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≥ 1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"/>
              <a:buNone/>
            </a:pPr>
            <a:endParaRPr sz="9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-152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Computing the </a:t>
            </a:r>
            <a:r>
              <a:rPr lang="en-US" sz="2400" b="0" i="1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</a:t>
            </a:r>
            <a:r>
              <a:rPr lang="en-US" sz="2000" b="0" i="0" u="none" strike="noStrike" cap="none" baseline="30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Fibonacci number recursively (top-down):                     f(n)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"/>
              <a:buNone/>
            </a:pPr>
            <a:endParaRPr sz="24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</a:t>
            </a:r>
            <a:r>
              <a:rPr lang="en-US" sz="2400" b="0" i="1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</a:t>
            </a:r>
            <a:r>
              <a:rPr lang="en-US" sz="2400" b="0" i="1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n-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1)             </a:t>
            </a:r>
            <a:r>
              <a:rPr lang="en-US" sz="2400" b="0" i="1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+             f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</a:t>
            </a:r>
            <a:r>
              <a:rPr lang="en-US" sz="2400" b="0" i="1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n-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2)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"/>
              <a:buNone/>
            </a:pPr>
            <a:endParaRPr sz="24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rPr lang="en-US" sz="2400" b="0" i="1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</a:t>
            </a:r>
            <a:r>
              <a:rPr lang="en-US" sz="2400" b="0" i="1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n-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2)     </a:t>
            </a:r>
            <a:r>
              <a:rPr lang="en-US" sz="2400" b="0" i="1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+     f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</a:t>
            </a:r>
            <a:r>
              <a:rPr lang="en-US" sz="2400" b="0" i="1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n-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3)          </a:t>
            </a:r>
            <a:r>
              <a:rPr lang="en-US" sz="2400" b="0" i="1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</a:t>
            </a:r>
            <a:r>
              <a:rPr lang="en-US" sz="2400" b="0" i="1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n-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3)     </a:t>
            </a:r>
            <a:r>
              <a:rPr lang="en-US" sz="2400" b="0" i="1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+     f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</a:t>
            </a:r>
            <a:r>
              <a:rPr lang="en-US" sz="2400" b="0" i="1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n-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4)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"/>
              <a:buNone/>
            </a:pPr>
            <a:endParaRPr sz="9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Times New Roman"/>
              <a:buNone/>
            </a:pPr>
            <a:r>
              <a:rPr lang="en-US" sz="40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...</a:t>
            </a:r>
            <a:endParaRPr dirty="0"/>
          </a:p>
        </p:txBody>
      </p:sp>
      <p:cxnSp>
        <p:nvCxnSpPr>
          <p:cNvPr id="140" name="Google Shape;140;p8"/>
          <p:cNvCxnSpPr/>
          <p:nvPr/>
        </p:nvCxnSpPr>
        <p:spPr>
          <a:xfrm flipH="1">
            <a:off x="2590800" y="3886200"/>
            <a:ext cx="1219200" cy="3810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cxnSp>
        <p:nvCxnSpPr>
          <p:cNvPr id="141" name="Google Shape;141;p8"/>
          <p:cNvCxnSpPr/>
          <p:nvPr/>
        </p:nvCxnSpPr>
        <p:spPr>
          <a:xfrm>
            <a:off x="3810000" y="3886200"/>
            <a:ext cx="1143000" cy="3810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cxnSp>
        <p:nvCxnSpPr>
          <p:cNvPr id="142" name="Google Shape;142;p8"/>
          <p:cNvCxnSpPr/>
          <p:nvPr/>
        </p:nvCxnSpPr>
        <p:spPr>
          <a:xfrm flipH="1">
            <a:off x="1600200" y="4572000"/>
            <a:ext cx="762000" cy="3810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cxnSp>
        <p:nvCxnSpPr>
          <p:cNvPr id="143" name="Google Shape;143;p8"/>
          <p:cNvCxnSpPr/>
          <p:nvPr/>
        </p:nvCxnSpPr>
        <p:spPr>
          <a:xfrm>
            <a:off x="2362200" y="4572000"/>
            <a:ext cx="762000" cy="4572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cxnSp>
        <p:nvCxnSpPr>
          <p:cNvPr id="144" name="Google Shape;144;p8"/>
          <p:cNvCxnSpPr/>
          <p:nvPr/>
        </p:nvCxnSpPr>
        <p:spPr>
          <a:xfrm flipH="1">
            <a:off x="4648200" y="4572000"/>
            <a:ext cx="685800" cy="3810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cxnSp>
        <p:nvCxnSpPr>
          <p:cNvPr id="145" name="Google Shape;145;p8"/>
          <p:cNvCxnSpPr/>
          <p:nvPr/>
        </p:nvCxnSpPr>
        <p:spPr>
          <a:xfrm>
            <a:off x="5334000" y="4572000"/>
            <a:ext cx="838200" cy="3810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9B056304-8995-1FB5-CBCC-756CA18F1378}"/>
              </a:ext>
            </a:extLst>
          </p:cNvPr>
          <p:cNvSpPr txBox="1"/>
          <p:nvPr/>
        </p:nvSpPr>
        <p:spPr>
          <a:xfrm>
            <a:off x="1600201" y="463463"/>
            <a:ext cx="40365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Fibonacci series </a:t>
            </a:r>
            <a:endParaRPr lang="en-IN" sz="3200" dirty="0"/>
          </a:p>
        </p:txBody>
      </p:sp>
    </p:spTree>
    <p:extLst>
      <p:ext uri="{BB962C8B-B14F-4D97-AF65-F5344CB8AC3E}">
        <p14:creationId xmlns:p14="http://schemas.microsoft.com/office/powerpoint/2010/main" val="29654778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9"/>
          <p:cNvSpPr txBox="1">
            <a:spLocks noGrp="1"/>
          </p:cNvSpPr>
          <p:nvPr>
            <p:ph type="title"/>
          </p:nvPr>
        </p:nvSpPr>
        <p:spPr>
          <a:xfrm>
            <a:off x="403182" y="-53181"/>
            <a:ext cx="7886700" cy="954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-US" sz="33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Recursive calls for fib</a:t>
            </a:r>
            <a:endParaRPr dirty="0"/>
          </a:p>
        </p:txBody>
      </p:sp>
      <p:graphicFrame>
        <p:nvGraphicFramePr>
          <p:cNvPr id="134" name="Google Shape;134;p9"/>
          <p:cNvGraphicFramePr/>
          <p:nvPr>
            <p:extLst>
              <p:ext uri="{D42A27DB-BD31-4B8C-83A1-F6EECF244321}">
                <p14:modId xmlns:p14="http://schemas.microsoft.com/office/powerpoint/2010/main" val="3488410007"/>
              </p:ext>
            </p:extLst>
          </p:nvPr>
        </p:nvGraphicFramePr>
        <p:xfrm>
          <a:off x="0" y="2875580"/>
          <a:ext cx="9144000" cy="411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r:id="rId4" imgW="9144000" imgH="4114800" progId="">
                  <p:embed/>
                </p:oleObj>
              </mc:Choice>
              <mc:Fallback>
                <p:oleObj r:id="rId4" imgW="9144000" imgH="4114800" progId="">
                  <p:embed/>
                  <p:pic>
                    <p:nvPicPr>
                      <p:cNvPr id="134" name="Google Shape;134;p9"/>
                      <p:cNvPicPr preferRelativeResize="0"/>
                      <p:nvPr/>
                    </p:nvPicPr>
                    <p:blipFill rotWithShape="1">
                      <a:blip r:embed="rId5">
                        <a:alphaModFix/>
                      </a:blip>
                      <a:srcRect/>
                      <a:stretch/>
                    </p:blipFill>
                    <p:spPr>
                      <a:xfrm>
                        <a:off x="0" y="2875580"/>
                        <a:ext cx="9144000" cy="411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3">
            <a:extLst>
              <a:ext uri="{FF2B5EF4-FFF2-40B4-BE49-F238E27FC236}">
                <a16:creationId xmlns:a16="http://schemas.microsoft.com/office/drawing/2014/main" xmlns="" id="{1EA04230-6D58-3407-DAB7-996CAC2217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798" y="1118958"/>
            <a:ext cx="4267201" cy="1538883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int Fib(int 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000" dirty="0">
                <a:solidFill>
                  <a:schemeClr val="tx1"/>
                </a:solidFill>
                <a:latin typeface="Consolas" panose="020B0609020204030204" pitchFamily="49" charset="0"/>
              </a:rPr>
              <a:t>{ 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if (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&lt;=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 1)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000" dirty="0">
                <a:solidFill>
                  <a:schemeClr val="tx1"/>
                </a:solidFill>
                <a:latin typeface="Consolas" panose="020B0609020204030204" pitchFamily="49" charset="0"/>
              </a:rPr>
              <a:t>    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 return 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 return 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Fib(n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 2) 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+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Fib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altLang="en-US" sz="2000" dirty="0">
                <a:solidFill>
                  <a:schemeClr val="tx1"/>
                </a:solidFill>
                <a:latin typeface="Consolas" panose="020B0609020204030204" pitchFamily="49" charset="0"/>
              </a:rPr>
              <a:t>1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); 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}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A5E8836-A3E0-D497-DF6D-14F0A735AA6C}"/>
              </a:ext>
            </a:extLst>
          </p:cNvPr>
          <p:cNvSpPr txBox="1"/>
          <p:nvPr/>
        </p:nvSpPr>
        <p:spPr>
          <a:xfrm>
            <a:off x="4571999" y="688932"/>
            <a:ext cx="440916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Total calls-15</a:t>
            </a:r>
          </a:p>
          <a:p>
            <a:r>
              <a:rPr lang="en-GB" sz="2800" dirty="0"/>
              <a:t>Master theorem </a:t>
            </a:r>
          </a:p>
          <a:p>
            <a:r>
              <a:rPr lang="en-GB" sz="2800" dirty="0"/>
              <a:t>T(n)=2T(n-1)+1</a:t>
            </a:r>
          </a:p>
          <a:p>
            <a:r>
              <a:rPr lang="en-GB" sz="2800" dirty="0"/>
              <a:t>        =O(2</a:t>
            </a:r>
            <a:r>
              <a:rPr lang="en-GB" sz="2800" baseline="30000" dirty="0"/>
              <a:t>n</a:t>
            </a:r>
            <a:r>
              <a:rPr lang="en-GB" sz="2800" dirty="0"/>
              <a:t>)</a:t>
            </a:r>
            <a:endParaRPr lang="en-IN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0"/>
          <p:cNvSpPr txBox="1">
            <a:spLocks noGrp="1"/>
          </p:cNvSpPr>
          <p:nvPr>
            <p:ph type="title"/>
          </p:nvPr>
        </p:nvSpPr>
        <p:spPr>
          <a:xfrm>
            <a:off x="762000" y="-152400"/>
            <a:ext cx="8153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-US" sz="33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fib Using Dynamic Programming</a:t>
            </a:r>
            <a:endParaRPr dirty="0"/>
          </a:p>
        </p:txBody>
      </p:sp>
      <p:graphicFrame>
        <p:nvGraphicFramePr>
          <p:cNvPr id="151" name="Google Shape;151;p10"/>
          <p:cNvGraphicFramePr/>
          <p:nvPr>
            <p:extLst>
              <p:ext uri="{D42A27DB-BD31-4B8C-83A1-F6EECF244321}">
                <p14:modId xmlns:p14="http://schemas.microsoft.com/office/powerpoint/2010/main" val="1021531385"/>
              </p:ext>
            </p:extLst>
          </p:nvPr>
        </p:nvGraphicFramePr>
        <p:xfrm>
          <a:off x="266700" y="2725010"/>
          <a:ext cx="9144000" cy="464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r:id="rId4" imgW="9144000" imgH="4648200" progId="">
                  <p:embed/>
                </p:oleObj>
              </mc:Choice>
              <mc:Fallback>
                <p:oleObj r:id="rId4" imgW="9144000" imgH="4648200" progId="">
                  <p:embed/>
                  <p:pic>
                    <p:nvPicPr>
                      <p:cNvPr id="151" name="Google Shape;151;p10"/>
                      <p:cNvPicPr preferRelativeResize="0"/>
                      <p:nvPr/>
                    </p:nvPicPr>
                    <p:blipFill rotWithShape="1">
                      <a:blip r:embed="rId5">
                        <a:alphaModFix/>
                      </a:blip>
                      <a:srcRect/>
                      <a:stretch/>
                    </p:blipFill>
                    <p:spPr>
                      <a:xfrm>
                        <a:off x="266700" y="2725010"/>
                        <a:ext cx="9144000" cy="464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DC95291-537B-7FAC-2A77-A46F013C9AD8}"/>
              </a:ext>
            </a:extLst>
          </p:cNvPr>
          <p:cNvSpPr txBox="1"/>
          <p:nvPr/>
        </p:nvSpPr>
        <p:spPr>
          <a:xfrm>
            <a:off x="5210827" y="688932"/>
            <a:ext cx="440916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Total calls-n+1</a:t>
            </a:r>
          </a:p>
          <a:p>
            <a:r>
              <a:rPr lang="en-GB" sz="2800" dirty="0"/>
              <a:t>=O(n)</a:t>
            </a:r>
            <a:endParaRPr lang="en-IN" sz="2800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xmlns="" id="{66DC543C-96A2-EAAA-F51B-62A0059E4F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5513769"/>
              </p:ext>
            </p:extLst>
          </p:nvPr>
        </p:nvGraphicFramePr>
        <p:xfrm>
          <a:off x="538619" y="1770177"/>
          <a:ext cx="6668024" cy="457200"/>
        </p:xfrm>
        <a:graphic>
          <a:graphicData uri="http://schemas.openxmlformats.org/drawingml/2006/table">
            <a:tbl>
              <a:tblPr firstRow="1" bandRow="1">
                <a:tableStyleId>{5DD5F8CD-DEFB-40E7-9297-2166104C2AB3}</a:tableStyleId>
              </a:tblPr>
              <a:tblGrid>
                <a:gridCol w="1132214">
                  <a:extLst>
                    <a:ext uri="{9D8B030D-6E8A-4147-A177-3AD203B41FA5}">
                      <a16:colId xmlns:a16="http://schemas.microsoft.com/office/drawing/2014/main" xmlns="" val="648715491"/>
                    </a:ext>
                  </a:extLst>
                </a:gridCol>
                <a:gridCol w="1107162">
                  <a:extLst>
                    <a:ext uri="{9D8B030D-6E8A-4147-A177-3AD203B41FA5}">
                      <a16:colId xmlns:a16="http://schemas.microsoft.com/office/drawing/2014/main" xmlns="" val="1171039905"/>
                    </a:ext>
                  </a:extLst>
                </a:gridCol>
                <a:gridCol w="1107162">
                  <a:extLst>
                    <a:ext uri="{9D8B030D-6E8A-4147-A177-3AD203B41FA5}">
                      <a16:colId xmlns:a16="http://schemas.microsoft.com/office/drawing/2014/main" xmlns="" val="2737790574"/>
                    </a:ext>
                  </a:extLst>
                </a:gridCol>
                <a:gridCol w="1107162">
                  <a:extLst>
                    <a:ext uri="{9D8B030D-6E8A-4147-A177-3AD203B41FA5}">
                      <a16:colId xmlns:a16="http://schemas.microsoft.com/office/drawing/2014/main" xmlns="" val="3064601534"/>
                    </a:ext>
                  </a:extLst>
                </a:gridCol>
                <a:gridCol w="1107162">
                  <a:extLst>
                    <a:ext uri="{9D8B030D-6E8A-4147-A177-3AD203B41FA5}">
                      <a16:colId xmlns:a16="http://schemas.microsoft.com/office/drawing/2014/main" xmlns="" val="3658588629"/>
                    </a:ext>
                  </a:extLst>
                </a:gridCol>
                <a:gridCol w="1107162">
                  <a:extLst>
                    <a:ext uri="{9D8B030D-6E8A-4147-A177-3AD203B41FA5}">
                      <a16:colId xmlns:a16="http://schemas.microsoft.com/office/drawing/2014/main" xmlns="" val="2924119702"/>
                    </a:ext>
                  </a:extLst>
                </a:gridCol>
              </a:tblGrid>
              <a:tr h="368893">
                <a:tc>
                  <a:txBody>
                    <a:bodyPr/>
                    <a:lstStyle/>
                    <a:p>
                      <a:r>
                        <a:rPr lang="en-GB" sz="2400" dirty="0"/>
                        <a:t>-1</a:t>
                      </a:r>
                      <a:endParaRPr lang="en-IN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-1</a:t>
                      </a:r>
                      <a:endParaRPr lang="en-IN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-1</a:t>
                      </a:r>
                      <a:endParaRPr lang="en-IN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-1</a:t>
                      </a:r>
                      <a:endParaRPr lang="en-IN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-1</a:t>
                      </a:r>
                      <a:endParaRPr lang="en-IN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-1</a:t>
                      </a:r>
                      <a:endParaRPr lang="en-IN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72007348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B196871-F7BA-A3E4-7E1E-A99C1D8EC2CF}"/>
              </a:ext>
            </a:extLst>
          </p:cNvPr>
          <p:cNvSpPr txBox="1"/>
          <p:nvPr/>
        </p:nvSpPr>
        <p:spPr>
          <a:xfrm>
            <a:off x="663879" y="2266208"/>
            <a:ext cx="71398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0               1                2                3             4               5</a:t>
            </a:r>
            <a:endParaRPr lang="en-IN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D152CD5-594F-0127-C792-9F9C2C6D42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3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fib Using tabulation method</a:t>
            </a:r>
            <a:endParaRPr lang="en-IN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3D81E6D1-6222-AE65-26BC-9734EAECFF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13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ED62339-BB4A-BC62-97D4-AF0C32BC5D72}"/>
              </a:ext>
            </a:extLst>
          </p:cNvPr>
          <p:cNvSpPr txBox="1"/>
          <p:nvPr/>
        </p:nvSpPr>
        <p:spPr>
          <a:xfrm>
            <a:off x="1139868" y="2054268"/>
            <a:ext cx="37202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Int fib(int n)</a:t>
            </a:r>
          </a:p>
          <a:p>
            <a:r>
              <a:rPr lang="en-GB" sz="2400" dirty="0"/>
              <a:t>{</a:t>
            </a:r>
          </a:p>
          <a:p>
            <a:r>
              <a:rPr lang="en-GB" sz="2400" dirty="0"/>
              <a:t>   if n&lt;=1 </a:t>
            </a:r>
          </a:p>
          <a:p>
            <a:r>
              <a:rPr lang="en-GB" sz="2400" dirty="0"/>
              <a:t>     return n;</a:t>
            </a:r>
          </a:p>
          <a:p>
            <a:r>
              <a:rPr lang="en-GB" sz="2400" dirty="0"/>
              <a:t>   F[0]=0;F[1]=1;</a:t>
            </a:r>
          </a:p>
          <a:p>
            <a:r>
              <a:rPr lang="en-GB" sz="2400" dirty="0"/>
              <a:t>   for(int </a:t>
            </a:r>
            <a:r>
              <a:rPr lang="en-GB" sz="2400" dirty="0" err="1"/>
              <a:t>i</a:t>
            </a:r>
            <a:r>
              <a:rPr lang="en-GB" sz="2400" dirty="0"/>
              <a:t>=2;i&lt;=</a:t>
            </a:r>
            <a:r>
              <a:rPr lang="en-GB" sz="2400" dirty="0" err="1"/>
              <a:t>n;i</a:t>
            </a:r>
            <a:r>
              <a:rPr lang="en-GB" sz="2400" dirty="0"/>
              <a:t>++)</a:t>
            </a:r>
          </a:p>
          <a:p>
            <a:r>
              <a:rPr lang="en-GB" sz="2400" dirty="0"/>
              <a:t>   F[</a:t>
            </a:r>
            <a:r>
              <a:rPr lang="en-GB" sz="2400" dirty="0" err="1"/>
              <a:t>i</a:t>
            </a:r>
            <a:r>
              <a:rPr lang="en-GB" sz="2400" dirty="0"/>
              <a:t>]=F[i-2]+F[i-1];</a:t>
            </a:r>
          </a:p>
          <a:p>
            <a:r>
              <a:rPr lang="en-GB" sz="2400" dirty="0"/>
              <a:t>   return F[n];</a:t>
            </a:r>
          </a:p>
          <a:p>
            <a:r>
              <a:rPr lang="en-GB" sz="2400" dirty="0"/>
              <a:t>}</a:t>
            </a:r>
          </a:p>
          <a:p>
            <a:endParaRPr lang="en-IN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xmlns="" id="{A62078C9-7C2F-6A1D-05BC-F1F90715C0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2760626"/>
              </p:ext>
            </p:extLst>
          </p:nvPr>
        </p:nvGraphicFramePr>
        <p:xfrm>
          <a:off x="2279737" y="5592412"/>
          <a:ext cx="6668024" cy="457200"/>
        </p:xfrm>
        <a:graphic>
          <a:graphicData uri="http://schemas.openxmlformats.org/drawingml/2006/table">
            <a:tbl>
              <a:tblPr firstRow="1" bandRow="1">
                <a:tableStyleId>{5DD5F8CD-DEFB-40E7-9297-2166104C2AB3}</a:tableStyleId>
              </a:tblPr>
              <a:tblGrid>
                <a:gridCol w="1132214">
                  <a:extLst>
                    <a:ext uri="{9D8B030D-6E8A-4147-A177-3AD203B41FA5}">
                      <a16:colId xmlns:a16="http://schemas.microsoft.com/office/drawing/2014/main" xmlns="" val="648715491"/>
                    </a:ext>
                  </a:extLst>
                </a:gridCol>
                <a:gridCol w="1107162">
                  <a:extLst>
                    <a:ext uri="{9D8B030D-6E8A-4147-A177-3AD203B41FA5}">
                      <a16:colId xmlns:a16="http://schemas.microsoft.com/office/drawing/2014/main" xmlns="" val="1171039905"/>
                    </a:ext>
                  </a:extLst>
                </a:gridCol>
                <a:gridCol w="1107162">
                  <a:extLst>
                    <a:ext uri="{9D8B030D-6E8A-4147-A177-3AD203B41FA5}">
                      <a16:colId xmlns:a16="http://schemas.microsoft.com/office/drawing/2014/main" xmlns="" val="2737790574"/>
                    </a:ext>
                  </a:extLst>
                </a:gridCol>
                <a:gridCol w="1107162">
                  <a:extLst>
                    <a:ext uri="{9D8B030D-6E8A-4147-A177-3AD203B41FA5}">
                      <a16:colId xmlns:a16="http://schemas.microsoft.com/office/drawing/2014/main" xmlns="" val="3064601534"/>
                    </a:ext>
                  </a:extLst>
                </a:gridCol>
                <a:gridCol w="1107162">
                  <a:extLst>
                    <a:ext uri="{9D8B030D-6E8A-4147-A177-3AD203B41FA5}">
                      <a16:colId xmlns:a16="http://schemas.microsoft.com/office/drawing/2014/main" xmlns="" val="3658588629"/>
                    </a:ext>
                  </a:extLst>
                </a:gridCol>
                <a:gridCol w="1107162">
                  <a:extLst>
                    <a:ext uri="{9D8B030D-6E8A-4147-A177-3AD203B41FA5}">
                      <a16:colId xmlns:a16="http://schemas.microsoft.com/office/drawing/2014/main" xmlns="" val="2924119702"/>
                    </a:ext>
                  </a:extLst>
                </a:gridCol>
              </a:tblGrid>
              <a:tr h="368893">
                <a:tc>
                  <a:txBody>
                    <a:bodyPr/>
                    <a:lstStyle/>
                    <a:p>
                      <a:r>
                        <a:rPr lang="en-GB" sz="2400" dirty="0"/>
                        <a:t>0</a:t>
                      </a:r>
                      <a:endParaRPr lang="en-IN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1</a:t>
                      </a:r>
                      <a:endParaRPr lang="en-IN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1</a:t>
                      </a:r>
                      <a:endParaRPr lang="en-IN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2</a:t>
                      </a:r>
                      <a:endParaRPr lang="en-IN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3</a:t>
                      </a:r>
                      <a:endParaRPr lang="en-IN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5</a:t>
                      </a:r>
                      <a:endParaRPr lang="en-IN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72007348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505CED8-77A1-E288-90E4-FB56CE87A55D}"/>
              </a:ext>
            </a:extLst>
          </p:cNvPr>
          <p:cNvSpPr txBox="1"/>
          <p:nvPr/>
        </p:nvSpPr>
        <p:spPr>
          <a:xfrm>
            <a:off x="2404997" y="6088443"/>
            <a:ext cx="71398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0               1                2                3             4               5</a:t>
            </a:r>
            <a:endParaRPr lang="en-IN" sz="2000" dirty="0"/>
          </a:p>
        </p:txBody>
      </p:sp>
    </p:spTree>
    <p:extLst>
      <p:ext uri="{BB962C8B-B14F-4D97-AF65-F5344CB8AC3E}">
        <p14:creationId xmlns:p14="http://schemas.microsoft.com/office/powerpoint/2010/main" val="148987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1"/>
          <p:cNvSpPr txBox="1">
            <a:spLocks noGrp="1"/>
          </p:cNvSpPr>
          <p:nvPr>
            <p:ph type="title"/>
          </p:nvPr>
        </p:nvSpPr>
        <p:spPr>
          <a:xfrm>
            <a:off x="628650" y="441325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-US" sz="33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Knapsack 0-1 Problem</a:t>
            </a:r>
            <a:endParaRPr/>
          </a:p>
        </p:txBody>
      </p:sp>
      <p:sp>
        <p:nvSpPr>
          <p:cNvPr id="157" name="Google Shape;157;p11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marR="0" lvl="0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lang="en-US"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difference between this problem and the fractional knapsack one is that you CANNOT take a fraction of an item.</a:t>
            </a:r>
            <a:endParaRPr/>
          </a:p>
          <a:p>
            <a:pPr marL="171450" marR="0" lvl="0" indent="-3810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endParaRPr sz="2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14350" marR="0" lvl="1" indent="-1714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You can either take it or not.</a:t>
            </a:r>
            <a:endParaRPr/>
          </a:p>
          <a:p>
            <a:pPr marL="514350" marR="0" lvl="1" indent="-1714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Hence the name Knapsack 0-1 problem.</a:t>
            </a:r>
            <a:endParaRPr/>
          </a:p>
        </p:txBody>
      </p:sp>
      <p:pic>
        <p:nvPicPr>
          <p:cNvPr id="158" name="Google Shape;158;p11" descr="knapsack_problem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95850" y="2748425"/>
            <a:ext cx="3821625" cy="3559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2"/>
          <p:cNvSpPr txBox="1">
            <a:spLocks noGrp="1"/>
          </p:cNvSpPr>
          <p:nvPr>
            <p:ph type="title"/>
          </p:nvPr>
        </p:nvSpPr>
        <p:spPr>
          <a:xfrm>
            <a:off x="990600" y="0"/>
            <a:ext cx="749935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-US" sz="33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Knapsack 0-1 Problem</a:t>
            </a:r>
            <a:endParaRPr/>
          </a:p>
        </p:txBody>
      </p:sp>
      <p:sp>
        <p:nvSpPr>
          <p:cNvPr id="164" name="Google Shape;164;p12"/>
          <p:cNvSpPr txBox="1">
            <a:spLocks noGrp="1"/>
          </p:cNvSpPr>
          <p:nvPr>
            <p:ph idx="1"/>
          </p:nvPr>
        </p:nvSpPr>
        <p:spPr>
          <a:xfrm>
            <a:off x="838200" y="1295400"/>
            <a:ext cx="8305800" cy="571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marR="0" lvl="0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lang="en-US"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 we did before we are going to solve the problem in terms of sub-problems.</a:t>
            </a:r>
            <a:endParaRPr/>
          </a:p>
          <a:p>
            <a:pPr marL="514350" marR="0" lvl="1" indent="-1714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 let’s try to do that…</a:t>
            </a:r>
            <a:endParaRPr/>
          </a:p>
          <a:p>
            <a:pPr marL="514350" marR="0" lvl="1" indent="-571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1450" marR="0" lvl="0" indent="-1714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lang="en-US"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Our first attempt might be to characterize a sub-problem as follows:</a:t>
            </a:r>
            <a:endParaRPr/>
          </a:p>
          <a:p>
            <a:pPr marL="514350" marR="0" lvl="1" indent="-1714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•"/>
            </a:pPr>
            <a:r>
              <a:rPr lang="en-US"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Let S</a:t>
            </a:r>
            <a:r>
              <a:rPr lang="en-US" sz="2600" b="0" i="0" u="none" strike="noStrike" cap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</a:t>
            </a:r>
            <a:r>
              <a:rPr lang="en-US"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be the optimal subset of elements from {I</a:t>
            </a:r>
            <a:r>
              <a:rPr lang="en-US" sz="2600" b="0" i="0" u="none" strike="noStrike" cap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r>
              <a:rPr lang="en-US"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I</a:t>
            </a:r>
            <a:r>
              <a:rPr lang="en-US" sz="2600" b="0" i="0" u="none" strike="noStrike" cap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lang="en-US"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…, I</a:t>
            </a:r>
            <a:r>
              <a:rPr lang="en-US" sz="2600" b="0" i="0" u="none" strike="noStrike" cap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</a:t>
            </a:r>
            <a:r>
              <a:rPr lang="en-US"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}.  </a:t>
            </a:r>
            <a:endParaRPr/>
          </a:p>
          <a:p>
            <a:pPr marL="857250" marR="0" lvl="2" indent="-1714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</a:pPr>
            <a:r>
              <a:rPr lang="en-US"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we find is that the optimal subset from the elements {I</a:t>
            </a:r>
            <a:r>
              <a:rPr lang="en-US" sz="1500" b="0" i="0" u="none" strike="noStrike" cap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r>
              <a:rPr lang="en-US"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I</a:t>
            </a:r>
            <a:r>
              <a:rPr lang="en-US" sz="1500" b="0" i="0" u="none" strike="noStrike" cap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lang="en-US"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…, I</a:t>
            </a:r>
            <a:r>
              <a:rPr lang="en-US" sz="1500" b="0" i="0" u="none" strike="noStrike" cap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k+1</a:t>
            </a:r>
            <a:r>
              <a:rPr lang="en-US"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} may not correspond to the optimal subset of elements from {I</a:t>
            </a:r>
            <a:r>
              <a:rPr lang="en-US" sz="1500" b="0" i="0" u="none" strike="noStrike" cap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r>
              <a:rPr lang="en-US"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I</a:t>
            </a:r>
            <a:r>
              <a:rPr lang="en-US" sz="1500" b="0" i="0" u="none" strike="noStrike" cap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lang="en-US"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…, I</a:t>
            </a:r>
            <a:r>
              <a:rPr lang="en-US" sz="1500" b="0" i="0" u="none" strike="noStrike" cap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</a:t>
            </a:r>
            <a:r>
              <a:rPr lang="en-US"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} in any regular pattern.</a:t>
            </a:r>
            <a:endParaRPr/>
          </a:p>
          <a:p>
            <a:pPr marL="857250" marR="0" lvl="2" indent="-762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endParaRPr sz="15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14350" marR="0" lvl="1" indent="-1714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Basically, the solution to the optimization problem for S</a:t>
            </a:r>
            <a:r>
              <a:rPr lang="en-US" sz="1800" b="0" i="0" u="none" strike="noStrike" cap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k+1</a:t>
            </a: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might NOT contain the optimal solution from problem S</a:t>
            </a:r>
            <a:r>
              <a:rPr lang="en-US" sz="1800" b="0" i="0" u="none" strike="noStrike" cap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</a:t>
            </a: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3"/>
          <p:cNvSpPr txBox="1">
            <a:spLocks noGrp="1"/>
          </p:cNvSpPr>
          <p:nvPr>
            <p:ph type="title"/>
          </p:nvPr>
        </p:nvSpPr>
        <p:spPr>
          <a:xfrm>
            <a:off x="882650" y="0"/>
            <a:ext cx="749935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-US" sz="33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Knapsack 0-1 Problem</a:t>
            </a:r>
            <a:endParaRPr/>
          </a:p>
        </p:txBody>
      </p:sp>
      <p:sp>
        <p:nvSpPr>
          <p:cNvPr id="170" name="Google Shape;170;p13"/>
          <p:cNvSpPr txBox="1">
            <a:spLocks noGrp="1"/>
          </p:cNvSpPr>
          <p:nvPr>
            <p:ph idx="1"/>
          </p:nvPr>
        </p:nvSpPr>
        <p:spPr>
          <a:xfrm>
            <a:off x="914400" y="609600"/>
            <a:ext cx="8229600" cy="60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71450" marR="0" lvl="0" indent="-17145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lang="en-US" sz="21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Let’s illustrate that point with an example:</a:t>
            </a:r>
            <a:endParaRPr dirty="0"/>
          </a:p>
          <a:p>
            <a:pPr marL="171450" marR="0" lvl="0" indent="-171450" algn="l" rtl="0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 i="0" u="sng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Item			Weight			Value</a:t>
            </a:r>
            <a:endParaRPr sz="2400" b="0" i="0" u="sng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1450" marR="0" lvl="0" indent="-171450" algn="l" rtl="0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I</a:t>
            </a:r>
            <a:r>
              <a:rPr lang="en-US" sz="2400" b="1" i="0" u="none" strike="noStrike" cap="none" baseline="-25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r>
              <a:rPr lang="en-US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	 3			10</a:t>
            </a:r>
            <a:endParaRPr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1450" marR="0" lvl="0" indent="-171450" algn="l" rtl="0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I</a:t>
            </a:r>
            <a:r>
              <a:rPr lang="en-US" sz="2400" b="1" i="0" u="none" strike="noStrike" cap="none" baseline="-25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lang="en-US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	 8			 4</a:t>
            </a:r>
            <a:endParaRPr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1450" marR="0" lvl="0" indent="-171450" algn="l" rtl="0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I</a:t>
            </a:r>
            <a:r>
              <a:rPr lang="en-US" sz="2400" b="1" i="0" u="none" strike="noStrike" cap="none" baseline="-25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US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	 9			 9</a:t>
            </a:r>
            <a:endParaRPr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1450" marR="0" lvl="0" indent="-171450" algn="l" rtl="0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I</a:t>
            </a:r>
            <a:r>
              <a:rPr lang="en-US" sz="2400" b="1" i="0" u="none" strike="noStrike" cap="none" baseline="-25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en-US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	 8			11</a:t>
            </a:r>
            <a:endParaRPr dirty="0"/>
          </a:p>
          <a:p>
            <a:pPr marL="171450" marR="0" lvl="0" indent="-171450" algn="l" rtl="0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1450" marR="0" lvl="0" indent="-171450" algn="l" rtl="0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lang="en-US" sz="2100" b="1" i="0" u="sng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maximum weight the knapsack can hold is 20.</a:t>
            </a:r>
            <a:endParaRPr dirty="0"/>
          </a:p>
          <a:p>
            <a:pPr marL="171450" marR="0" lvl="0" indent="-38100" algn="l" rtl="0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endParaRPr sz="2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1450" marR="0" lvl="0" indent="-171450" algn="l" rtl="0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lang="en-US" sz="21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best set of items from {I</a:t>
            </a:r>
            <a:r>
              <a:rPr lang="en-US" sz="2100" b="0" i="0" u="none" strike="noStrike" cap="none" baseline="-25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r>
              <a:rPr lang="en-US" sz="21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I</a:t>
            </a:r>
            <a:r>
              <a:rPr lang="en-US" sz="2100" b="0" i="0" u="none" strike="noStrike" cap="none" baseline="-25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lang="en-US" sz="21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I</a:t>
            </a:r>
            <a:r>
              <a:rPr lang="en-US" sz="2100" b="0" i="0" u="none" strike="noStrike" cap="none" baseline="-25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US" sz="21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} is {I</a:t>
            </a:r>
            <a:r>
              <a:rPr lang="en-US" sz="2100" b="0" i="0" u="none" strike="noStrike" cap="none" baseline="-25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r>
              <a:rPr lang="en-US" sz="21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I</a:t>
            </a:r>
            <a:r>
              <a:rPr lang="en-US" sz="2100" b="0" i="0" u="none" strike="noStrike" cap="none" baseline="-25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lang="en-US" sz="21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I</a:t>
            </a:r>
            <a:r>
              <a:rPr lang="en-US" sz="2100" b="0" i="0" u="none" strike="noStrike" cap="none" baseline="-25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US" sz="21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}  </a:t>
            </a:r>
            <a:endParaRPr dirty="0"/>
          </a:p>
          <a:p>
            <a:pPr marL="171450" marR="0" lvl="0" indent="-171450" algn="l" rtl="0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lang="en-US" sz="21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BUT the best set of items from {I</a:t>
            </a:r>
            <a:r>
              <a:rPr lang="en-US" sz="2100" b="0" i="0" u="none" strike="noStrike" cap="none" baseline="-25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r>
              <a:rPr lang="en-US" sz="21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I</a:t>
            </a:r>
            <a:r>
              <a:rPr lang="en-US" sz="2100" b="0" i="0" u="none" strike="noStrike" cap="none" baseline="-25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lang="en-US" sz="21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I</a:t>
            </a:r>
            <a:r>
              <a:rPr lang="en-US" sz="2100" b="0" i="0" u="none" strike="noStrike" cap="none" baseline="-25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US" sz="21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I</a:t>
            </a:r>
            <a:r>
              <a:rPr lang="en-US" sz="2100" b="0" i="0" u="none" strike="noStrike" cap="none" baseline="-25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en-US" sz="21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}  is {I</a:t>
            </a:r>
            <a:r>
              <a:rPr lang="en-US" sz="2100" b="0" i="0" u="none" strike="noStrike" cap="none" baseline="-25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r>
              <a:rPr lang="en-US" sz="21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I</a:t>
            </a:r>
            <a:r>
              <a:rPr lang="en-US" sz="2100" b="0" i="0" u="none" strike="noStrike" cap="none" baseline="-25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US" sz="21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I</a:t>
            </a:r>
            <a:r>
              <a:rPr lang="en-US" sz="2100" b="0" i="0" u="none" strike="noStrike" cap="none" baseline="-25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en-US" sz="21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}. </a:t>
            </a:r>
            <a:endParaRPr dirty="0"/>
          </a:p>
          <a:p>
            <a:pPr marL="514350" marR="0" lvl="1" indent="-171450" algn="l" rtl="0">
              <a:lnSpc>
                <a:spcPct val="8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•"/>
            </a:pPr>
            <a:r>
              <a:rPr lang="en-US" sz="2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 this example, note that this optimal solution, {I</a:t>
            </a:r>
            <a:r>
              <a:rPr lang="en-US" sz="2600" b="0" i="0" u="none" strike="noStrike" cap="none" baseline="-25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r>
              <a:rPr lang="en-US" sz="2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I</a:t>
            </a:r>
            <a:r>
              <a:rPr lang="en-US" sz="2600" b="0" i="0" u="none" strike="noStrike" cap="none" baseline="-25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US" sz="2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I</a:t>
            </a:r>
            <a:r>
              <a:rPr lang="en-US" sz="2600" b="0" i="0" u="none" strike="noStrike" cap="none" baseline="-25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en-US" sz="2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}, does NOT build upon the previous optimal solution, {I</a:t>
            </a:r>
            <a:r>
              <a:rPr lang="en-US" sz="2600" b="0" i="0" u="none" strike="noStrike" cap="none" baseline="-25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r>
              <a:rPr lang="en-US" sz="2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I</a:t>
            </a:r>
            <a:r>
              <a:rPr lang="en-US" sz="2600" b="0" i="0" u="none" strike="noStrike" cap="none" baseline="-25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lang="en-US" sz="2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I</a:t>
            </a:r>
            <a:r>
              <a:rPr lang="en-US" sz="2600" b="0" i="0" u="none" strike="noStrike" cap="none" baseline="-25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US" sz="2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}. </a:t>
            </a:r>
            <a:endParaRPr dirty="0"/>
          </a:p>
          <a:p>
            <a:pPr marL="857250" marR="0" lvl="2" indent="-171450" algn="l" rtl="0">
              <a:lnSpc>
                <a:spcPct val="8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</a:pPr>
            <a:r>
              <a:rPr lang="en-US" sz="15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(Instead it build's upon the solution, {I</a:t>
            </a:r>
            <a:r>
              <a:rPr lang="en-US" sz="1500" b="0" i="0" u="none" strike="noStrike" cap="none" baseline="-25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r>
              <a:rPr lang="en-US" sz="15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I</a:t>
            </a:r>
            <a:r>
              <a:rPr lang="en-US" sz="1500" b="0" i="0" u="none" strike="noStrike" cap="none" baseline="-25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US" sz="15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}, which is really the optimal subset of   {I</a:t>
            </a:r>
            <a:r>
              <a:rPr lang="en-US" sz="1500" b="0" i="0" u="none" strike="noStrike" cap="none" baseline="-25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r>
              <a:rPr lang="en-US" sz="15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I</a:t>
            </a:r>
            <a:r>
              <a:rPr lang="en-US" sz="1500" b="0" i="0" u="none" strike="noStrike" cap="none" baseline="-25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lang="en-US" sz="15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I</a:t>
            </a:r>
            <a:r>
              <a:rPr lang="en-US" sz="1500" b="0" i="0" u="none" strike="noStrike" cap="none" baseline="-25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US" sz="15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}  with weight 12 or less.)</a:t>
            </a:r>
            <a:endParaRPr dirty="0"/>
          </a:p>
          <a:p>
            <a:pPr marL="171450" marR="0" lvl="0" indent="-762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endParaRPr sz="15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4"/>
          <p:cNvSpPr txBox="1">
            <a:spLocks noGrp="1"/>
          </p:cNvSpPr>
          <p:nvPr>
            <p:ph type="title"/>
          </p:nvPr>
        </p:nvSpPr>
        <p:spPr>
          <a:xfrm>
            <a:off x="914400" y="-152400"/>
            <a:ext cx="749935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-US" sz="33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Knapsack 0-1 problem</a:t>
            </a:r>
            <a:endParaRPr/>
          </a:p>
        </p:txBody>
      </p:sp>
      <p:sp>
        <p:nvSpPr>
          <p:cNvPr id="176" name="Google Shape;176;p14"/>
          <p:cNvSpPr txBox="1">
            <a:spLocks noGrp="1"/>
          </p:cNvSpPr>
          <p:nvPr>
            <p:ph idx="1"/>
          </p:nvPr>
        </p:nvSpPr>
        <p:spPr>
          <a:xfrm>
            <a:off x="914400" y="838200"/>
            <a:ext cx="8229600" cy="579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marR="0" lvl="0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 now we must re-work the way we build upon previous sub-problems…</a:t>
            </a:r>
            <a:endParaRPr/>
          </a:p>
          <a:p>
            <a:pPr marL="514350" marR="0" lvl="1" indent="-1714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Let </a:t>
            </a:r>
            <a:r>
              <a:rPr lang="en-US" sz="2000" b="1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B[k, w] </a:t>
            </a:r>
            <a:r>
              <a:rPr lang="en-US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represent the maximum total value of a subset S</a:t>
            </a:r>
            <a:r>
              <a:rPr lang="en-US" sz="2000" b="0" i="0" u="none" strike="noStrike" cap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</a:t>
            </a:r>
            <a:r>
              <a:rPr lang="en-US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with weight w. </a:t>
            </a:r>
            <a:endParaRPr/>
          </a:p>
          <a:p>
            <a:pPr marL="514350" marR="0" lvl="1" indent="-1714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Our goal is to find </a:t>
            </a:r>
            <a:r>
              <a:rPr lang="en-US" sz="2000" b="1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B[n, W],</a:t>
            </a:r>
            <a:r>
              <a:rPr lang="en-US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where n is the total number of items and W is the maximal weight the knapsack can carry.</a:t>
            </a:r>
            <a:endParaRPr/>
          </a:p>
          <a:p>
            <a:pPr marL="514350" marR="0" lvl="1" indent="-1714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1450" marR="0" lvl="0" indent="-1714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lang="en-US" sz="21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 our recursive formula for subproblems:</a:t>
            </a:r>
            <a:endParaRPr/>
          </a:p>
          <a:p>
            <a:pPr marL="171450" marR="0" lvl="0" indent="-1714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r>
              <a:rPr lang="en-US" sz="21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</a:t>
            </a:r>
            <a:r>
              <a:rPr lang="en-US" sz="2000" b="1" i="0" u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B[k, w]   = B[k - 1,w], </a:t>
            </a:r>
            <a:r>
              <a:rPr lang="en-US" sz="2000" b="1" i="0" u="sng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if w</a:t>
            </a:r>
            <a:r>
              <a:rPr lang="en-US" sz="2000" b="1" i="0" u="sng" baseline="-250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k</a:t>
            </a:r>
            <a:r>
              <a:rPr lang="en-US" sz="2000" b="1" i="0" u="sng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&gt; w</a:t>
            </a:r>
            <a:endParaRPr/>
          </a:p>
          <a:p>
            <a:pPr marL="171450" marR="0" lvl="0" indent="-1714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2060"/>
              </a:buClr>
              <a:buSzPts val="2000"/>
              <a:buFont typeface="Arial"/>
              <a:buNone/>
            </a:pPr>
            <a:r>
              <a:rPr lang="en-US" sz="2000" b="1" i="0" u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		  	 = max { B[k - 1,w], B[k - 1,w - w</a:t>
            </a:r>
            <a:r>
              <a:rPr lang="en-US" sz="2000" b="1" i="0" u="none" baseline="-250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k</a:t>
            </a:r>
            <a:r>
              <a:rPr lang="en-US" sz="2000" b="1" i="0" u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] + v</a:t>
            </a:r>
            <a:r>
              <a:rPr lang="en-US" sz="2000" b="1" i="0" u="none" baseline="-250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k</a:t>
            </a:r>
            <a:r>
              <a:rPr lang="en-US" sz="2000" b="1" i="0" u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}, </a:t>
            </a:r>
            <a:r>
              <a:rPr lang="en-US" sz="2000" b="1" i="0" u="sng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otherwise</a:t>
            </a:r>
            <a:endParaRPr/>
          </a:p>
          <a:p>
            <a:pPr marL="171450" marR="0" lvl="0" indent="-1714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1" i="0" u="none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1450" marR="0" lvl="0" indent="-1714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this means that the best subset of S</a:t>
            </a:r>
            <a:r>
              <a:rPr lang="en-US" sz="2400" b="0" i="0" u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</a:t>
            </a:r>
            <a:r>
              <a:rPr lang="en-US" sz="2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that has total weight w is:</a:t>
            </a:r>
            <a:endParaRPr/>
          </a:p>
          <a:p>
            <a:pPr marL="514350" marR="0" lvl="1" indent="-1714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AutoNum type="arabicParenR"/>
            </a:pPr>
            <a:r>
              <a:rPr lang="en-US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best subset of S</a:t>
            </a:r>
            <a:r>
              <a:rPr lang="en-US" sz="2000" b="0" i="0" u="none" strike="noStrike" cap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k-1</a:t>
            </a:r>
            <a:r>
              <a:rPr lang="en-US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that has total weight w, or</a:t>
            </a:r>
            <a:endParaRPr/>
          </a:p>
          <a:p>
            <a:pPr marL="514350" marR="0" lvl="1" indent="-1714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AutoNum type="arabicParenR"/>
            </a:pPr>
            <a:r>
              <a:rPr lang="en-US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best subset of S</a:t>
            </a:r>
            <a:r>
              <a:rPr lang="en-US" sz="2000" b="0" i="0" u="none" strike="noStrike" cap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k-1</a:t>
            </a:r>
            <a:r>
              <a:rPr lang="en-US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that has total weight w-w</a:t>
            </a:r>
            <a:r>
              <a:rPr lang="en-US" sz="2000" b="0" i="0" u="none" strike="noStrike" cap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</a:t>
            </a:r>
            <a:r>
              <a:rPr lang="en-US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plus the item k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5"/>
          <p:cNvSpPr txBox="1">
            <a:spLocks noGrp="1"/>
          </p:cNvSpPr>
          <p:nvPr>
            <p:ph type="title"/>
          </p:nvPr>
        </p:nvSpPr>
        <p:spPr>
          <a:xfrm>
            <a:off x="990600" y="0"/>
            <a:ext cx="749935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-US" sz="33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Knapsack 0-1 Problem – </a:t>
            </a:r>
            <a:br>
              <a:rPr lang="en-US" sz="33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33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Recursive Formula</a:t>
            </a:r>
            <a:endParaRPr/>
          </a:p>
        </p:txBody>
      </p:sp>
      <p:sp>
        <p:nvSpPr>
          <p:cNvPr id="182" name="Google Shape;182;p15"/>
          <p:cNvSpPr txBox="1">
            <a:spLocks noGrp="1"/>
          </p:cNvSpPr>
          <p:nvPr>
            <p:ph idx="1"/>
          </p:nvPr>
        </p:nvSpPr>
        <p:spPr>
          <a:xfrm>
            <a:off x="1219200" y="2743200"/>
            <a:ext cx="79248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marR="0" lvl="0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lang="en-US" sz="21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best subset of S</a:t>
            </a:r>
            <a:r>
              <a:rPr lang="en-US" sz="2100" b="0" i="0" u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</a:t>
            </a:r>
            <a:r>
              <a:rPr lang="en-US" sz="21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that has the total weight w, either contains item k or not.</a:t>
            </a:r>
            <a:endParaRPr/>
          </a:p>
          <a:p>
            <a:pPr marL="171450" marR="0" lvl="0" indent="-3810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endParaRPr sz="21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1450" marR="0" lvl="0" indent="-1714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A2781"/>
              </a:buClr>
              <a:buSzPts val="2100"/>
              <a:buFont typeface="Arial"/>
              <a:buChar char="•"/>
            </a:pPr>
            <a:r>
              <a:rPr lang="en-US" sz="2100" b="1" i="0" u="sng">
                <a:solidFill>
                  <a:srgbClr val="5A2781"/>
                </a:solidFill>
                <a:latin typeface="Calibri"/>
                <a:ea typeface="Calibri"/>
                <a:cs typeface="Calibri"/>
                <a:sym typeface="Calibri"/>
              </a:rPr>
              <a:t>First case:  </a:t>
            </a:r>
            <a:r>
              <a:rPr lang="en-US" sz="2100" b="0" i="1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</a:t>
            </a:r>
            <a:r>
              <a:rPr lang="en-US" sz="2100" b="0" i="1" u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</a:t>
            </a:r>
            <a:r>
              <a:rPr lang="en-US" sz="2100" b="0" i="1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&gt; w</a:t>
            </a:r>
            <a:endParaRPr/>
          </a:p>
          <a:p>
            <a:pPr marL="514350" marR="0" lvl="1" indent="-1714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Item </a:t>
            </a:r>
            <a:r>
              <a:rPr lang="en-US" sz="18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</a:t>
            </a: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can’t be part of the solution!  If it was the total weight would be &gt; w, which is unacceptable.</a:t>
            </a:r>
            <a:endParaRPr/>
          </a:p>
          <a:p>
            <a:pPr marL="514350" marR="0" lvl="1" indent="-571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1450" marR="0" lvl="0" indent="-1714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A2781"/>
              </a:buClr>
              <a:buSzPts val="2100"/>
              <a:buFont typeface="Arial"/>
              <a:buChar char="•"/>
            </a:pPr>
            <a:r>
              <a:rPr lang="en-US" sz="2100" b="1" i="0" u="sng">
                <a:solidFill>
                  <a:srgbClr val="5A2781"/>
                </a:solidFill>
                <a:latin typeface="Calibri"/>
                <a:ea typeface="Calibri"/>
                <a:cs typeface="Calibri"/>
                <a:sym typeface="Calibri"/>
              </a:rPr>
              <a:t>Second case:  </a:t>
            </a:r>
            <a:r>
              <a:rPr lang="en-US" sz="2100" b="0" i="1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</a:t>
            </a:r>
            <a:r>
              <a:rPr lang="en-US" sz="2100" b="0" i="1" u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</a:t>
            </a:r>
            <a:r>
              <a:rPr lang="en-US" sz="2100" b="0" i="1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≤ w </a:t>
            </a:r>
            <a:endParaRPr/>
          </a:p>
          <a:p>
            <a:pPr marL="514350" marR="0" lvl="1" indent="-1714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Then the item </a:t>
            </a:r>
            <a:r>
              <a:rPr lang="en-US" sz="18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</a:t>
            </a: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sng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can </a:t>
            </a: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 in the solution, and we choose the case with greater value.</a:t>
            </a:r>
            <a:endParaRPr/>
          </a:p>
          <a:p>
            <a:pPr marL="171450" marR="0" lvl="0" indent="-571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3" name="Google Shape;183;p15" descr="knapsack_formula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90600" y="1295400"/>
            <a:ext cx="7239000" cy="1200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8"/>
          <p:cNvSpPr txBox="1">
            <a:spLocks noGrp="1"/>
          </p:cNvSpPr>
          <p:nvPr>
            <p:ph type="title"/>
          </p:nvPr>
        </p:nvSpPr>
        <p:spPr>
          <a:xfrm>
            <a:off x="838200" y="0"/>
            <a:ext cx="749935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-US" sz="3300" b="0" i="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Knapsack 0-1 Example</a:t>
            </a:r>
            <a:endParaRPr/>
          </a:p>
        </p:txBody>
      </p:sp>
      <p:sp>
        <p:nvSpPr>
          <p:cNvPr id="189" name="Google Shape;189;p18"/>
          <p:cNvSpPr txBox="1">
            <a:spLocks noGrp="1"/>
          </p:cNvSpPr>
          <p:nvPr>
            <p:ph idx="1"/>
          </p:nvPr>
        </p:nvSpPr>
        <p:spPr>
          <a:xfrm>
            <a:off x="2286000" y="4038600"/>
            <a:ext cx="4648200" cy="25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marR="0" lvl="0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// Initialize the base cases</a:t>
            </a:r>
            <a:endParaRPr/>
          </a:p>
          <a:p>
            <a:pPr marL="171450" marR="0" lvl="0" indent="-1714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 w = 0 to W</a:t>
            </a:r>
            <a:endParaRPr/>
          </a:p>
          <a:p>
            <a:pPr marL="171450" marR="0" lvl="0" indent="-1714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B[0,w] = 0</a:t>
            </a:r>
            <a:endParaRPr/>
          </a:p>
          <a:p>
            <a:pPr marL="171450" marR="0" lvl="0" indent="-1714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1450" marR="0" lvl="0" indent="-1714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 i = 1 to n</a:t>
            </a:r>
            <a:endParaRPr/>
          </a:p>
          <a:p>
            <a:pPr marL="171450" marR="0" lvl="0" indent="-1714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B[i,0] = 0</a:t>
            </a:r>
            <a:endParaRPr/>
          </a:p>
        </p:txBody>
      </p:sp>
      <p:graphicFrame>
        <p:nvGraphicFramePr>
          <p:cNvPr id="190" name="Google Shape;190;p18"/>
          <p:cNvGraphicFramePr/>
          <p:nvPr/>
        </p:nvGraphicFramePr>
        <p:xfrm>
          <a:off x="1219200" y="1371600"/>
          <a:ext cx="4800525" cy="1981200"/>
        </p:xfrm>
        <a:graphic>
          <a:graphicData uri="http://schemas.openxmlformats.org/drawingml/2006/table">
            <a:tbl>
              <a:tblPr>
                <a:noFill/>
                <a:tableStyleId>{5DD5F8CD-DEFB-40E7-9297-2166104C2AB3}</a:tableStyleId>
              </a:tblPr>
              <a:tblGrid>
                <a:gridCol w="6492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9215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69690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 / w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"/>
          <p:cNvSpPr txBox="1">
            <a:spLocks noGrp="1"/>
          </p:cNvSpPr>
          <p:nvPr>
            <p:ph type="title"/>
          </p:nvPr>
        </p:nvSpPr>
        <p:spPr>
          <a:xfrm>
            <a:off x="628650" y="441325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-US" sz="33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Dynamic Programming</a:t>
            </a:r>
            <a:endParaRPr/>
          </a:p>
        </p:txBody>
      </p:sp>
      <p:sp>
        <p:nvSpPr>
          <p:cNvPr id="95" name="Google Shape;95;p2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marR="0" lvl="0" indent="-381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endParaRPr sz="2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1450" marR="0" lvl="0" indent="-1714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lang="en-US"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Dynamic programming is typically applied to optimization problem.</a:t>
            </a:r>
            <a:endParaRPr/>
          </a:p>
          <a:p>
            <a:pPr marL="171450" marR="0" lvl="0" indent="-1714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lang="en-US"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Dynamic Programming is an algorithm design method that can be used when the solution to a problem may be viewed as the result of a sequence of decisions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6"/>
          <p:cNvSpPr txBox="1">
            <a:spLocks noGrp="1"/>
          </p:cNvSpPr>
          <p:nvPr>
            <p:ph type="title"/>
          </p:nvPr>
        </p:nvSpPr>
        <p:spPr>
          <a:xfrm>
            <a:off x="990600" y="0"/>
            <a:ext cx="749935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-US" sz="33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Knapsack 0-1 Algorithm</a:t>
            </a:r>
            <a:endParaRPr/>
          </a:p>
        </p:txBody>
      </p:sp>
      <p:sp>
        <p:nvSpPr>
          <p:cNvPr id="196" name="Google Shape;196;p16"/>
          <p:cNvSpPr txBox="1">
            <a:spLocks noGrp="1"/>
          </p:cNvSpPr>
          <p:nvPr>
            <p:ph idx="1"/>
          </p:nvPr>
        </p:nvSpPr>
        <p:spPr>
          <a:xfrm>
            <a:off x="990600" y="990600"/>
            <a:ext cx="8153400" cy="56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71450" marR="0" lvl="0" indent="-17145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1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 w = 0 to W {  // Initialize 1</a:t>
            </a:r>
            <a:r>
              <a:rPr lang="en-US" sz="1800" b="1" i="0" u="none" baseline="30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</a:t>
            </a:r>
            <a:r>
              <a:rPr lang="en-US" sz="1800" b="1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row to 0’s</a:t>
            </a:r>
            <a:endParaRPr/>
          </a:p>
          <a:p>
            <a:pPr marL="171450" marR="0" lvl="0" indent="-171450" algn="l" rtl="0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1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B[0,w] = 0</a:t>
            </a:r>
            <a:endParaRPr/>
          </a:p>
          <a:p>
            <a:pPr marL="171450" marR="0" lvl="0" indent="-171450" algn="l" rtl="0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1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}</a:t>
            </a:r>
            <a:endParaRPr/>
          </a:p>
          <a:p>
            <a:pPr marL="171450" marR="0" lvl="0" indent="-171450" algn="l" rtl="0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1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 i = 1 to n {  // Initialize 1</a:t>
            </a:r>
            <a:r>
              <a:rPr lang="en-US" sz="1800" b="1" i="0" u="none" baseline="30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</a:t>
            </a:r>
            <a:r>
              <a:rPr lang="en-US" sz="1800" b="1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column to 0’s</a:t>
            </a:r>
            <a:endParaRPr/>
          </a:p>
          <a:p>
            <a:pPr marL="171450" marR="0" lvl="0" indent="-171450" algn="l" rtl="0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1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B[i,0] = 0</a:t>
            </a:r>
            <a:endParaRPr/>
          </a:p>
          <a:p>
            <a:pPr marL="171450" marR="0" lvl="0" indent="-171450" algn="l" rtl="0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1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}</a:t>
            </a:r>
            <a:endParaRPr/>
          </a:p>
          <a:p>
            <a:pPr marL="171450" marR="0" lvl="0" indent="-171450" algn="l" rtl="0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1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 i = 1 to n {</a:t>
            </a:r>
            <a:endParaRPr/>
          </a:p>
          <a:p>
            <a:pPr marL="171450" marR="0" lvl="0" indent="-171450" algn="l" rtl="0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1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for w = 0 to W {</a:t>
            </a:r>
            <a:endParaRPr/>
          </a:p>
          <a:p>
            <a:pPr marL="171450" marR="0" lvl="0" indent="-171450" algn="l" rtl="0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1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if w</a:t>
            </a:r>
            <a:r>
              <a:rPr lang="en-US" sz="1800" b="1" i="0" u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1800" b="1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&lt;= w {  //item i can be in the solution</a:t>
            </a:r>
            <a:endParaRPr/>
          </a:p>
          <a:p>
            <a:pPr marL="171450" marR="0" lvl="0" indent="-171450" algn="l" rtl="0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1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	if v</a:t>
            </a:r>
            <a:r>
              <a:rPr lang="en-US" sz="1800" b="1" i="0" u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1800" b="1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+ B[i-1,w-w</a:t>
            </a:r>
            <a:r>
              <a:rPr lang="en-US" sz="1800" b="1" i="0" u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1800" b="1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] &gt; B[i-1,w]</a:t>
            </a:r>
            <a:endParaRPr/>
          </a:p>
          <a:p>
            <a:pPr marL="171450" marR="0" lvl="0" indent="-171450" algn="l" rtl="0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1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		B[i,w] = v</a:t>
            </a:r>
            <a:r>
              <a:rPr lang="en-US" sz="1800" b="1" i="0" u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1800" b="1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+ B[i-1,w- w</a:t>
            </a:r>
            <a:r>
              <a:rPr lang="en-US" sz="1800" b="1" i="0" u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1800" b="1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]</a:t>
            </a:r>
            <a:endParaRPr/>
          </a:p>
          <a:p>
            <a:pPr marL="171450" marR="0" lvl="0" indent="-171450" algn="l" rtl="0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1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	else</a:t>
            </a:r>
            <a:endParaRPr/>
          </a:p>
          <a:p>
            <a:pPr marL="171450" marR="0" lvl="0" indent="-171450" algn="l" rtl="0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1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		B[i,w] = B[i-1,w]</a:t>
            </a:r>
            <a:endParaRPr/>
          </a:p>
          <a:p>
            <a:pPr marL="171450" marR="0" lvl="0" indent="-171450" algn="l" rtl="0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1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}</a:t>
            </a:r>
            <a:endParaRPr/>
          </a:p>
          <a:p>
            <a:pPr marL="171450" marR="0" lvl="0" indent="-171450" algn="l" rtl="0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1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else B[i,w] = B[i-1,w] // w</a:t>
            </a:r>
            <a:r>
              <a:rPr lang="en-US" sz="1800" b="1" i="0" u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1800" b="1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&gt; w</a:t>
            </a:r>
            <a:endParaRPr/>
          </a:p>
          <a:p>
            <a:pPr marL="171450" marR="0" lvl="0" indent="-171450" algn="l" rtl="0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1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}</a:t>
            </a:r>
            <a:endParaRPr/>
          </a:p>
          <a:p>
            <a:pPr marL="171450" marR="0" lvl="0" indent="-171450" algn="l" rtl="0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1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}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-US" sz="33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Knapsack 0-1 Problem</a:t>
            </a:r>
            <a:endParaRPr/>
          </a:p>
        </p:txBody>
      </p:sp>
      <p:sp>
        <p:nvSpPr>
          <p:cNvPr id="202" name="Google Shape;202;p17"/>
          <p:cNvSpPr txBox="1">
            <a:spLocks noGrp="1"/>
          </p:cNvSpPr>
          <p:nvPr>
            <p:ph idx="1"/>
          </p:nvPr>
        </p:nvSpPr>
        <p:spPr>
          <a:xfrm>
            <a:off x="1066800" y="1371600"/>
            <a:ext cx="7772400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marR="0" lvl="0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lang="en-US" sz="21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Let’s run our algorithm on the following data:</a:t>
            </a:r>
            <a:endParaRPr/>
          </a:p>
          <a:p>
            <a:pPr marL="514350" marR="0" lvl="1" indent="-1714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 = 4 (# of elements)</a:t>
            </a:r>
            <a:endParaRPr/>
          </a:p>
          <a:p>
            <a:pPr marL="514350" marR="0" lvl="1" indent="-1714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 = 5 (max weight)</a:t>
            </a:r>
            <a:endParaRPr/>
          </a:p>
          <a:p>
            <a:pPr marL="514350" marR="0" lvl="1" indent="-1714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Elements (weight, value):</a:t>
            </a:r>
            <a:endParaRPr/>
          </a:p>
          <a:p>
            <a:pPr marL="514350" marR="0" lvl="1" indent="-1714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(2,3), (3,4), (4,5), (5,6)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19"/>
          <p:cNvSpPr txBox="1">
            <a:spLocks noGrp="1"/>
          </p:cNvSpPr>
          <p:nvPr>
            <p:ph type="title"/>
          </p:nvPr>
        </p:nvSpPr>
        <p:spPr>
          <a:xfrm>
            <a:off x="838200" y="0"/>
            <a:ext cx="749935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-US" sz="3300" b="0" i="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Knapsack 0-1 Example</a:t>
            </a:r>
            <a:endParaRPr/>
          </a:p>
        </p:txBody>
      </p:sp>
      <p:sp>
        <p:nvSpPr>
          <p:cNvPr id="208" name="Google Shape;208;p19"/>
          <p:cNvSpPr txBox="1">
            <a:spLocks noGrp="1"/>
          </p:cNvSpPr>
          <p:nvPr>
            <p:ph idx="1"/>
          </p:nvPr>
        </p:nvSpPr>
        <p:spPr>
          <a:xfrm>
            <a:off x="1295400" y="3962400"/>
            <a:ext cx="6477000" cy="25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marR="0" lvl="0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if  w</a:t>
            </a:r>
            <a:r>
              <a:rPr lang="en-US" sz="2000" b="0" i="0" u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&lt;= w   //item i can be in the solution</a:t>
            </a:r>
            <a:endParaRPr/>
          </a:p>
          <a:p>
            <a:pPr marL="171450" marR="0" lvl="0" indent="-1714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     if v</a:t>
            </a:r>
            <a:r>
              <a:rPr lang="en-US" sz="2000" b="0" i="0" u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+ B[i-1,w-w</a:t>
            </a:r>
            <a:r>
              <a:rPr lang="en-US" sz="2000" b="0" i="0" u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] &gt; B[i-1,w]</a:t>
            </a:r>
            <a:endParaRPr/>
          </a:p>
          <a:p>
            <a:pPr marL="171450" marR="0" lvl="0" indent="-1714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  B[i,w] = v</a:t>
            </a:r>
            <a:r>
              <a:rPr lang="en-US" sz="2000" b="0" i="0" u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+ B[i-1,w- w</a:t>
            </a:r>
            <a:r>
              <a:rPr lang="en-US" sz="2000" b="0" i="0" u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]</a:t>
            </a:r>
            <a:endParaRPr/>
          </a:p>
          <a:p>
            <a:pPr marL="171450" marR="0" lvl="0" indent="-1714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     else</a:t>
            </a:r>
            <a:endParaRPr/>
          </a:p>
          <a:p>
            <a:pPr marL="171450" marR="0" lvl="0" indent="-1714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  B[i,w] = B[i-1,w]</a:t>
            </a:r>
            <a:endParaRPr/>
          </a:p>
          <a:p>
            <a:pPr marL="171450" marR="0" lvl="0" indent="-1714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else </a:t>
            </a:r>
            <a:r>
              <a:rPr lang="en-US" sz="2000" b="1" i="0" u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B[i,w] = B[i-1,w] </a:t>
            </a: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// w</a:t>
            </a:r>
            <a:r>
              <a:rPr lang="en-US" sz="2000" b="0" i="0" u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&gt; w</a:t>
            </a:r>
            <a:endParaRPr/>
          </a:p>
        </p:txBody>
      </p:sp>
      <p:sp>
        <p:nvSpPr>
          <p:cNvPr id="209" name="Google Shape;209;p19"/>
          <p:cNvSpPr txBox="1"/>
          <p:nvPr/>
        </p:nvSpPr>
        <p:spPr>
          <a:xfrm>
            <a:off x="7620000" y="0"/>
            <a:ext cx="1066800" cy="16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65125" marR="0" lvl="0" indent="-28257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sng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Items:</a:t>
            </a:r>
            <a:endParaRPr/>
          </a:p>
          <a:p>
            <a:pPr marL="365125" marR="0" lvl="0" indent="-282575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1: (2,3)</a:t>
            </a:r>
            <a:endParaRPr/>
          </a:p>
          <a:p>
            <a:pPr marL="365125" marR="0" lvl="0" indent="-282575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2: (3,4)</a:t>
            </a:r>
            <a:endParaRPr/>
          </a:p>
          <a:p>
            <a:pPr marL="365125" marR="0" lvl="0" indent="-282575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3: (4,5)</a:t>
            </a:r>
            <a:endParaRPr/>
          </a:p>
          <a:p>
            <a:pPr marL="365125" marR="0" lvl="0" indent="-282575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4: (5,6)</a:t>
            </a:r>
            <a:endParaRPr/>
          </a:p>
        </p:txBody>
      </p:sp>
      <p:graphicFrame>
        <p:nvGraphicFramePr>
          <p:cNvPr id="210" name="Google Shape;210;p19"/>
          <p:cNvGraphicFramePr/>
          <p:nvPr/>
        </p:nvGraphicFramePr>
        <p:xfrm>
          <a:off x="1295400" y="1600200"/>
          <a:ext cx="4800525" cy="1981200"/>
        </p:xfrm>
        <a:graphic>
          <a:graphicData uri="http://schemas.openxmlformats.org/drawingml/2006/table">
            <a:tbl>
              <a:tblPr>
                <a:noFill/>
                <a:tableStyleId>{5DD5F8CD-DEFB-40E7-9297-2166104C2AB3}</a:tableStyleId>
              </a:tblPr>
              <a:tblGrid>
                <a:gridCol w="6492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9215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69690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 / w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211" name="Google Shape;211;p19"/>
          <p:cNvSpPr txBox="1"/>
          <p:nvPr/>
        </p:nvSpPr>
        <p:spPr>
          <a:xfrm>
            <a:off x="6445250" y="1797050"/>
            <a:ext cx="1174800" cy="163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= 1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</a:t>
            </a:r>
            <a:r>
              <a:rPr lang="en-US" sz="2000" b="0" i="0" u="none" strike="noStrike" cap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lang="en-US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3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</a:t>
            </a:r>
            <a:r>
              <a:rPr lang="en-US" sz="2000" b="0" i="0" u="none" strike="noStrike" cap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lang="en-US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2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 = 1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w-w</a:t>
            </a:r>
            <a:r>
              <a:rPr lang="en-US" sz="2000" b="0" i="0" u="none" strike="noStrike" cap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</a:t>
            </a:r>
            <a:r>
              <a:rPr lang="en-US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= -1</a:t>
            </a:r>
            <a:endParaRPr/>
          </a:p>
        </p:txBody>
      </p:sp>
      <p:cxnSp>
        <p:nvCxnSpPr>
          <p:cNvPr id="212" name="Google Shape;212;p19"/>
          <p:cNvCxnSpPr/>
          <p:nvPr/>
        </p:nvCxnSpPr>
        <p:spPr>
          <a:xfrm rot="5400000">
            <a:off x="2781300" y="2247900"/>
            <a:ext cx="381000" cy="3175"/>
          </a:xfrm>
          <a:prstGeom prst="straightConnector1">
            <a:avLst/>
          </a:prstGeom>
          <a:noFill/>
          <a:ln w="28575" cap="flat" cmpd="sng">
            <a:solidFill>
              <a:srgbClr val="0070C0"/>
            </a:solidFill>
            <a:prstDash val="solid"/>
            <a:miter lim="800000"/>
            <a:headEnd type="none" w="med" len="med"/>
            <a:tailEnd type="triangle" w="lg" len="lg"/>
          </a:ln>
        </p:spPr>
      </p:cxnSp>
      <p:graphicFrame>
        <p:nvGraphicFramePr>
          <p:cNvPr id="213" name="Google Shape;213;p19"/>
          <p:cNvGraphicFramePr/>
          <p:nvPr/>
        </p:nvGraphicFramePr>
        <p:xfrm>
          <a:off x="1295400" y="1600200"/>
          <a:ext cx="4800525" cy="1981200"/>
        </p:xfrm>
        <a:graphic>
          <a:graphicData uri="http://schemas.openxmlformats.org/drawingml/2006/table">
            <a:tbl>
              <a:tblPr>
                <a:noFill/>
                <a:tableStyleId>{5DD5F8CD-DEFB-40E7-9297-2166104C2AB3}</a:tableStyleId>
              </a:tblPr>
              <a:tblGrid>
                <a:gridCol w="6492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9215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69690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 / w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214" name="Google Shape;214;p19"/>
          <p:cNvSpPr txBox="1"/>
          <p:nvPr/>
        </p:nvSpPr>
        <p:spPr>
          <a:xfrm>
            <a:off x="7620000" y="304800"/>
            <a:ext cx="1066800" cy="304800"/>
          </a:xfrm>
          <a:prstGeom prst="rect">
            <a:avLst/>
          </a:prstGeom>
          <a:noFill/>
          <a:ln w="12700" cap="flat" cmpd="sng">
            <a:solidFill>
              <a:srgbClr val="7030A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0"/>
          <p:cNvSpPr txBox="1">
            <a:spLocks noGrp="1"/>
          </p:cNvSpPr>
          <p:nvPr>
            <p:ph type="title"/>
          </p:nvPr>
        </p:nvSpPr>
        <p:spPr>
          <a:xfrm>
            <a:off x="838200" y="0"/>
            <a:ext cx="749935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-US" sz="3300" b="0" i="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Knapsack 0-1 Example</a:t>
            </a:r>
            <a:endParaRPr/>
          </a:p>
        </p:txBody>
      </p:sp>
      <p:sp>
        <p:nvSpPr>
          <p:cNvPr id="220" name="Google Shape;220;p20"/>
          <p:cNvSpPr txBox="1">
            <a:spLocks noGrp="1"/>
          </p:cNvSpPr>
          <p:nvPr>
            <p:ph idx="1"/>
          </p:nvPr>
        </p:nvSpPr>
        <p:spPr>
          <a:xfrm>
            <a:off x="152400" y="3914775"/>
            <a:ext cx="4343400" cy="25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71450" marR="0" lvl="0" indent="-17145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if  w</a:t>
            </a:r>
            <a:r>
              <a:rPr lang="en-US" sz="2000" b="0" i="0" u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&lt;= w   //item i can be in the solution</a:t>
            </a:r>
            <a:endParaRPr/>
          </a:p>
          <a:p>
            <a:pPr marL="171450" marR="0" lvl="0" indent="-171450" algn="l" rtl="0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     if v</a:t>
            </a:r>
            <a:r>
              <a:rPr lang="en-US" sz="2000" b="0" i="0" u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+ B[i-1,w-w</a:t>
            </a:r>
            <a:r>
              <a:rPr lang="en-US" sz="2000" b="0" i="0" u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] &gt; B[i-1,w]</a:t>
            </a:r>
            <a:endParaRPr/>
          </a:p>
          <a:p>
            <a:pPr marL="171450" marR="0" lvl="0" indent="-171450" algn="l" rtl="0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  B[i,w] = v</a:t>
            </a:r>
            <a:r>
              <a:rPr lang="en-US" sz="2000" b="0" i="0" u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+ B[i-1,w- w</a:t>
            </a:r>
            <a:r>
              <a:rPr lang="en-US" sz="2000" b="0" i="0" u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]</a:t>
            </a:r>
            <a:endParaRPr/>
          </a:p>
          <a:p>
            <a:pPr marL="171450" marR="0" lvl="0" indent="-171450" algn="l" rtl="0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     else</a:t>
            </a:r>
            <a:endParaRPr/>
          </a:p>
          <a:p>
            <a:pPr marL="171450" marR="0" lvl="0" indent="-171450" algn="l" rtl="0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  B[i,w] = B[i-1,w]</a:t>
            </a:r>
            <a:endParaRPr/>
          </a:p>
          <a:p>
            <a:pPr marL="171450" marR="0" lvl="0" indent="-171450" algn="l" rtl="0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else B[i,w] = B[i-1,w] // w</a:t>
            </a:r>
            <a:r>
              <a:rPr lang="en-US" sz="2000" b="0" i="0" u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&gt; w</a:t>
            </a:r>
            <a:endParaRPr/>
          </a:p>
        </p:txBody>
      </p:sp>
      <p:sp>
        <p:nvSpPr>
          <p:cNvPr id="221" name="Google Shape;221;p20"/>
          <p:cNvSpPr txBox="1"/>
          <p:nvPr/>
        </p:nvSpPr>
        <p:spPr>
          <a:xfrm>
            <a:off x="7620000" y="0"/>
            <a:ext cx="1066800" cy="16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65125" marR="0" lvl="0" indent="-28257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Items:</a:t>
            </a:r>
            <a:endParaRPr/>
          </a:p>
          <a:p>
            <a:pPr marL="365125" marR="0" lvl="0" indent="-282575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1: (2,3)</a:t>
            </a:r>
            <a:endParaRPr/>
          </a:p>
          <a:p>
            <a:pPr marL="365125" marR="0" lvl="0" indent="-282575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2: (3,4)</a:t>
            </a:r>
            <a:endParaRPr/>
          </a:p>
          <a:p>
            <a:pPr marL="365125" marR="0" lvl="0" indent="-282575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3: (4,5)</a:t>
            </a:r>
            <a:endParaRPr/>
          </a:p>
          <a:p>
            <a:pPr marL="365125" marR="0" lvl="0" indent="-282575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4: (5,6)</a:t>
            </a:r>
            <a:endParaRPr/>
          </a:p>
        </p:txBody>
      </p:sp>
      <p:graphicFrame>
        <p:nvGraphicFramePr>
          <p:cNvPr id="222" name="Google Shape;222;p20"/>
          <p:cNvGraphicFramePr/>
          <p:nvPr/>
        </p:nvGraphicFramePr>
        <p:xfrm>
          <a:off x="1295400" y="1600200"/>
          <a:ext cx="4800525" cy="1981200"/>
        </p:xfrm>
        <a:graphic>
          <a:graphicData uri="http://schemas.openxmlformats.org/drawingml/2006/table">
            <a:tbl>
              <a:tblPr>
                <a:noFill/>
                <a:tableStyleId>{5DD5F8CD-DEFB-40E7-9297-2166104C2AB3}</a:tableStyleId>
              </a:tblPr>
              <a:tblGrid>
                <a:gridCol w="6492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9215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69690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 / w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B18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223" name="Google Shape;223;p20"/>
          <p:cNvSpPr txBox="1"/>
          <p:nvPr/>
        </p:nvSpPr>
        <p:spPr>
          <a:xfrm>
            <a:off x="6248400" y="1905000"/>
            <a:ext cx="1069975" cy="1631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= 1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</a:t>
            </a:r>
            <a:r>
              <a:rPr lang="en-US" sz="2000" b="0" i="0" u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3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</a:t>
            </a:r>
            <a:r>
              <a:rPr lang="en-US" sz="2000" b="0" i="0" u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2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1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 = 2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w-w</a:t>
            </a:r>
            <a:r>
              <a:rPr lang="en-US" sz="2000" b="0" i="0" u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= 0</a:t>
            </a:r>
            <a:endParaRPr/>
          </a:p>
        </p:txBody>
      </p:sp>
      <p:cxnSp>
        <p:nvCxnSpPr>
          <p:cNvPr id="224" name="Google Shape;224;p20"/>
          <p:cNvCxnSpPr/>
          <p:nvPr/>
        </p:nvCxnSpPr>
        <p:spPr>
          <a:xfrm>
            <a:off x="2362200" y="2133600"/>
            <a:ext cx="1143000" cy="304800"/>
          </a:xfrm>
          <a:prstGeom prst="straightConnector1">
            <a:avLst/>
          </a:prstGeom>
          <a:noFill/>
          <a:ln w="28575" cap="flat" cmpd="sng">
            <a:solidFill>
              <a:srgbClr val="0070C0"/>
            </a:solidFill>
            <a:prstDash val="solid"/>
            <a:miter lim="800000"/>
            <a:headEnd type="none" w="med" len="med"/>
            <a:tailEnd type="triangle" w="lg" len="lg"/>
          </a:ln>
        </p:spPr>
      </p:cxnSp>
      <p:graphicFrame>
        <p:nvGraphicFramePr>
          <p:cNvPr id="225" name="Google Shape;225;p20"/>
          <p:cNvGraphicFramePr/>
          <p:nvPr/>
        </p:nvGraphicFramePr>
        <p:xfrm>
          <a:off x="1295400" y="1600200"/>
          <a:ext cx="4800525" cy="1981200"/>
        </p:xfrm>
        <a:graphic>
          <a:graphicData uri="http://schemas.openxmlformats.org/drawingml/2006/table">
            <a:tbl>
              <a:tblPr>
                <a:noFill/>
                <a:tableStyleId>{5DD5F8CD-DEFB-40E7-9297-2166104C2AB3}</a:tableStyleId>
              </a:tblPr>
              <a:tblGrid>
                <a:gridCol w="6492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9215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69690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 / w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226" name="Google Shape;226;p20"/>
          <p:cNvSpPr txBox="1"/>
          <p:nvPr/>
        </p:nvSpPr>
        <p:spPr>
          <a:xfrm>
            <a:off x="7620000" y="304800"/>
            <a:ext cx="1066800" cy="304800"/>
          </a:xfrm>
          <a:prstGeom prst="rect">
            <a:avLst/>
          </a:prstGeom>
          <a:noFill/>
          <a:ln w="12700" cap="flat" cmpd="sng">
            <a:solidFill>
              <a:srgbClr val="7030A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227" name="Google Shape;227;p20"/>
          <p:cNvSpPr txBox="1"/>
          <p:nvPr/>
        </p:nvSpPr>
        <p:spPr>
          <a:xfrm>
            <a:off x="4381500" y="4038600"/>
            <a:ext cx="4686300" cy="25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65125" marR="0" lvl="0" indent="-2825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if  w</a:t>
            </a:r>
            <a:r>
              <a:rPr lang="en-US" sz="2000" b="0" i="0" u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&lt;= w   //item i can be in the solution</a:t>
            </a:r>
            <a:endParaRPr/>
          </a:p>
          <a:p>
            <a:pPr marL="365125" marR="0" lvl="0" indent="-282575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     if v</a:t>
            </a:r>
            <a:r>
              <a:rPr lang="en-US" sz="2000" b="0" i="0" u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+ B[i-1,w-w</a:t>
            </a:r>
            <a:r>
              <a:rPr lang="en-US" sz="2000" b="0" i="0" u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] &gt; B[i-1,w]</a:t>
            </a:r>
            <a:endParaRPr/>
          </a:p>
          <a:p>
            <a:pPr marL="365125" marR="0" lvl="0" indent="-282575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	  </a:t>
            </a:r>
            <a:r>
              <a:rPr lang="en-US" sz="2000" b="1" i="0" u="non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B[i,w] = v</a:t>
            </a:r>
            <a:r>
              <a:rPr lang="en-US" sz="2000" b="1" i="0" u="none" baseline="-2500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lang="en-US" sz="2000" b="1" i="0" u="non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+ B[i-1,w- w</a:t>
            </a:r>
            <a:r>
              <a:rPr lang="en-US" sz="2000" b="1" i="0" u="none" baseline="-2500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lang="en-US" sz="2000" b="1" i="0" u="non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]</a:t>
            </a:r>
            <a:endParaRPr/>
          </a:p>
          <a:p>
            <a:pPr marL="365125" marR="0" lvl="0" indent="-282575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     else</a:t>
            </a:r>
            <a:endParaRPr/>
          </a:p>
          <a:p>
            <a:pPr marL="365125" marR="0" lvl="0" indent="-282575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	  B[i,w] = B[i-1,w]</a:t>
            </a:r>
            <a:endParaRPr/>
          </a:p>
          <a:p>
            <a:pPr marL="365125" marR="0" lvl="0" indent="-282575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else B[i,w] = B[i-1,w] // w</a:t>
            </a:r>
            <a:r>
              <a:rPr lang="en-US" sz="2000" b="0" i="0" u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&gt; w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21"/>
          <p:cNvSpPr txBox="1">
            <a:spLocks noGrp="1"/>
          </p:cNvSpPr>
          <p:nvPr>
            <p:ph type="title"/>
          </p:nvPr>
        </p:nvSpPr>
        <p:spPr>
          <a:xfrm>
            <a:off x="838200" y="0"/>
            <a:ext cx="749935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-US" sz="3300" b="0" i="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Knapsack 0-1 Example</a:t>
            </a:r>
            <a:endParaRPr/>
          </a:p>
        </p:txBody>
      </p:sp>
      <p:sp>
        <p:nvSpPr>
          <p:cNvPr id="233" name="Google Shape;233;p21"/>
          <p:cNvSpPr txBox="1">
            <a:spLocks noGrp="1"/>
          </p:cNvSpPr>
          <p:nvPr>
            <p:ph idx="1"/>
          </p:nvPr>
        </p:nvSpPr>
        <p:spPr>
          <a:xfrm>
            <a:off x="1295400" y="3962400"/>
            <a:ext cx="6477000" cy="25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marR="0" lvl="0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if  w</a:t>
            </a:r>
            <a:r>
              <a:rPr lang="en-US" sz="2000" b="0" i="0" u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&lt;= w   //item i can be in the solution</a:t>
            </a:r>
            <a:endParaRPr/>
          </a:p>
          <a:p>
            <a:pPr marL="171450" marR="0" lvl="0" indent="-1714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     if v</a:t>
            </a:r>
            <a:r>
              <a:rPr lang="en-US" sz="2000" b="0" i="0" u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+ B[i-1,w-w</a:t>
            </a:r>
            <a:r>
              <a:rPr lang="en-US" sz="2000" b="0" i="0" u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] &gt; B[i-1,w]</a:t>
            </a:r>
            <a:endParaRPr/>
          </a:p>
          <a:p>
            <a:pPr marL="171450" marR="0" lvl="0" indent="-1714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  </a:t>
            </a:r>
            <a:r>
              <a:rPr lang="en-US" sz="2000" b="1" i="0" u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B[i,w] = v</a:t>
            </a:r>
            <a:r>
              <a:rPr lang="en-US" sz="2000" b="1" i="0" u="none" baseline="-25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000" b="1" i="0" u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+ B[i-1,w- w</a:t>
            </a:r>
            <a:r>
              <a:rPr lang="en-US" sz="2000" b="1" i="0" u="none" baseline="-25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000" b="1" i="0" u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]</a:t>
            </a:r>
            <a:endParaRPr/>
          </a:p>
          <a:p>
            <a:pPr marL="171450" marR="0" lvl="0" indent="-1714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     else</a:t>
            </a:r>
            <a:endParaRPr/>
          </a:p>
          <a:p>
            <a:pPr marL="171450" marR="0" lvl="0" indent="-1714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  B[i,w] = B[i-1,w]</a:t>
            </a:r>
            <a:endParaRPr/>
          </a:p>
          <a:p>
            <a:pPr marL="171450" marR="0" lvl="0" indent="-1714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else B[i,w] = B[i-1,w] // w</a:t>
            </a:r>
            <a:r>
              <a:rPr lang="en-US" sz="2000" b="0" i="0" u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&gt; w</a:t>
            </a:r>
            <a:endParaRPr/>
          </a:p>
        </p:txBody>
      </p:sp>
      <p:sp>
        <p:nvSpPr>
          <p:cNvPr id="234" name="Google Shape;234;p21"/>
          <p:cNvSpPr txBox="1"/>
          <p:nvPr/>
        </p:nvSpPr>
        <p:spPr>
          <a:xfrm>
            <a:off x="7620000" y="0"/>
            <a:ext cx="1066800" cy="16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65125" marR="0" lvl="0" indent="-28257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Items:</a:t>
            </a:r>
            <a:endParaRPr/>
          </a:p>
          <a:p>
            <a:pPr marL="365125" marR="0" lvl="0" indent="-282575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1: (2,3)</a:t>
            </a:r>
            <a:endParaRPr/>
          </a:p>
          <a:p>
            <a:pPr marL="365125" marR="0" lvl="0" indent="-282575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2: (3,4)</a:t>
            </a:r>
            <a:endParaRPr/>
          </a:p>
          <a:p>
            <a:pPr marL="365125" marR="0" lvl="0" indent="-282575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3: (4,5)</a:t>
            </a:r>
            <a:endParaRPr/>
          </a:p>
          <a:p>
            <a:pPr marL="365125" marR="0" lvl="0" indent="-282575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4: (5,6)</a:t>
            </a:r>
            <a:endParaRPr/>
          </a:p>
        </p:txBody>
      </p:sp>
      <p:graphicFrame>
        <p:nvGraphicFramePr>
          <p:cNvPr id="235" name="Google Shape;235;p21"/>
          <p:cNvGraphicFramePr/>
          <p:nvPr/>
        </p:nvGraphicFramePr>
        <p:xfrm>
          <a:off x="1295400" y="1600200"/>
          <a:ext cx="4800525" cy="1981200"/>
        </p:xfrm>
        <a:graphic>
          <a:graphicData uri="http://schemas.openxmlformats.org/drawingml/2006/table">
            <a:tbl>
              <a:tblPr>
                <a:noFill/>
                <a:tableStyleId>{5DD5F8CD-DEFB-40E7-9297-2166104C2AB3}</a:tableStyleId>
              </a:tblPr>
              <a:tblGrid>
                <a:gridCol w="6492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9215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69690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 / w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236" name="Google Shape;236;p21"/>
          <p:cNvSpPr txBox="1"/>
          <p:nvPr/>
        </p:nvSpPr>
        <p:spPr>
          <a:xfrm>
            <a:off x="6248400" y="1905000"/>
            <a:ext cx="1069975" cy="1631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= 1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</a:t>
            </a:r>
            <a:r>
              <a:rPr lang="en-US" sz="2000" b="0" i="0" u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3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</a:t>
            </a:r>
            <a:r>
              <a:rPr lang="en-US" sz="2000" b="0" i="0" u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2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1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 = 3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w-w</a:t>
            </a:r>
            <a:r>
              <a:rPr lang="en-US" sz="2000" b="0" i="0" u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= 1</a:t>
            </a:r>
            <a:endParaRPr/>
          </a:p>
        </p:txBody>
      </p:sp>
      <p:cxnSp>
        <p:nvCxnSpPr>
          <p:cNvPr id="237" name="Google Shape;237;p21"/>
          <p:cNvCxnSpPr/>
          <p:nvPr/>
        </p:nvCxnSpPr>
        <p:spPr>
          <a:xfrm>
            <a:off x="3124200" y="2133600"/>
            <a:ext cx="1066800" cy="228600"/>
          </a:xfrm>
          <a:prstGeom prst="straightConnector1">
            <a:avLst/>
          </a:prstGeom>
          <a:noFill/>
          <a:ln w="28575" cap="flat" cmpd="sng">
            <a:solidFill>
              <a:srgbClr val="0070C0"/>
            </a:solidFill>
            <a:prstDash val="solid"/>
            <a:miter lim="800000"/>
            <a:headEnd type="none" w="med" len="med"/>
            <a:tailEnd type="triangle" w="lg" len="lg"/>
          </a:ln>
        </p:spPr>
      </p:cxnSp>
      <p:graphicFrame>
        <p:nvGraphicFramePr>
          <p:cNvPr id="238" name="Google Shape;238;p21"/>
          <p:cNvGraphicFramePr/>
          <p:nvPr/>
        </p:nvGraphicFramePr>
        <p:xfrm>
          <a:off x="1295400" y="1600200"/>
          <a:ext cx="4800525" cy="1981200"/>
        </p:xfrm>
        <a:graphic>
          <a:graphicData uri="http://schemas.openxmlformats.org/drawingml/2006/table">
            <a:tbl>
              <a:tblPr>
                <a:noFill/>
                <a:tableStyleId>{5DD5F8CD-DEFB-40E7-9297-2166104C2AB3}</a:tableStyleId>
              </a:tblPr>
              <a:tblGrid>
                <a:gridCol w="6492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9215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69690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 / w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239" name="Google Shape;239;p21"/>
          <p:cNvSpPr txBox="1"/>
          <p:nvPr/>
        </p:nvSpPr>
        <p:spPr>
          <a:xfrm>
            <a:off x="7620000" y="304800"/>
            <a:ext cx="1066800" cy="304800"/>
          </a:xfrm>
          <a:prstGeom prst="rect">
            <a:avLst/>
          </a:prstGeom>
          <a:noFill/>
          <a:ln w="12700" cap="flat" cmpd="sng">
            <a:solidFill>
              <a:srgbClr val="7030A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22"/>
          <p:cNvSpPr txBox="1">
            <a:spLocks noGrp="1"/>
          </p:cNvSpPr>
          <p:nvPr>
            <p:ph type="title"/>
          </p:nvPr>
        </p:nvSpPr>
        <p:spPr>
          <a:xfrm>
            <a:off x="838200" y="0"/>
            <a:ext cx="749935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-US" sz="3300" b="0" i="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Knapsack 0-1 Example</a:t>
            </a:r>
            <a:endParaRPr/>
          </a:p>
        </p:txBody>
      </p:sp>
      <p:sp>
        <p:nvSpPr>
          <p:cNvPr id="245" name="Google Shape;245;p22"/>
          <p:cNvSpPr txBox="1">
            <a:spLocks noGrp="1"/>
          </p:cNvSpPr>
          <p:nvPr>
            <p:ph idx="1"/>
          </p:nvPr>
        </p:nvSpPr>
        <p:spPr>
          <a:xfrm>
            <a:off x="1295400" y="3962400"/>
            <a:ext cx="6477000" cy="25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marR="0" lvl="0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if  w</a:t>
            </a:r>
            <a:r>
              <a:rPr lang="en-US" sz="2000" b="0" i="0" u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&lt;= w   //item i can be in the solution</a:t>
            </a:r>
            <a:endParaRPr/>
          </a:p>
          <a:p>
            <a:pPr marL="171450" marR="0" lvl="0" indent="-1714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     if v</a:t>
            </a:r>
            <a:r>
              <a:rPr lang="en-US" sz="2000" b="0" i="0" u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+ B[i-1,w-w</a:t>
            </a:r>
            <a:r>
              <a:rPr lang="en-US" sz="2000" b="0" i="0" u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] &gt; B[i-1,w]</a:t>
            </a:r>
            <a:endParaRPr/>
          </a:p>
          <a:p>
            <a:pPr marL="171450" marR="0" lvl="0" indent="-1714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  </a:t>
            </a:r>
            <a:r>
              <a:rPr lang="en-US" sz="2000" b="1" i="0" u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B[i,w] = v</a:t>
            </a:r>
            <a:r>
              <a:rPr lang="en-US" sz="2000" b="1" i="0" u="none" baseline="-25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000" b="1" i="0" u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+ B[i-1,w- w</a:t>
            </a:r>
            <a:r>
              <a:rPr lang="en-US" sz="2000" b="1" i="0" u="none" baseline="-25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000" b="1" i="0" u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]</a:t>
            </a:r>
            <a:endParaRPr/>
          </a:p>
          <a:p>
            <a:pPr marL="171450" marR="0" lvl="0" indent="-1714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     else</a:t>
            </a:r>
            <a:endParaRPr/>
          </a:p>
          <a:p>
            <a:pPr marL="171450" marR="0" lvl="0" indent="-1714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  B[i,w] = B[i-1,w]</a:t>
            </a:r>
            <a:endParaRPr/>
          </a:p>
          <a:p>
            <a:pPr marL="171450" marR="0" lvl="0" indent="-1714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else B[i,w] = B[i-1,w] // w</a:t>
            </a:r>
            <a:r>
              <a:rPr lang="en-US" sz="2000" b="0" i="0" u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&gt; w</a:t>
            </a:r>
            <a:endParaRPr/>
          </a:p>
        </p:txBody>
      </p:sp>
      <p:sp>
        <p:nvSpPr>
          <p:cNvPr id="246" name="Google Shape;246;p22"/>
          <p:cNvSpPr txBox="1"/>
          <p:nvPr/>
        </p:nvSpPr>
        <p:spPr>
          <a:xfrm>
            <a:off x="7620000" y="0"/>
            <a:ext cx="1066800" cy="16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65125" marR="0" lvl="0" indent="-28257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Items:</a:t>
            </a:r>
            <a:endParaRPr/>
          </a:p>
          <a:p>
            <a:pPr marL="365125" marR="0" lvl="0" indent="-282575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1: (2,3)</a:t>
            </a:r>
            <a:endParaRPr/>
          </a:p>
          <a:p>
            <a:pPr marL="365125" marR="0" lvl="0" indent="-282575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2: (3,4)</a:t>
            </a:r>
            <a:endParaRPr/>
          </a:p>
          <a:p>
            <a:pPr marL="365125" marR="0" lvl="0" indent="-282575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3: (4,5)</a:t>
            </a:r>
            <a:endParaRPr/>
          </a:p>
          <a:p>
            <a:pPr marL="365125" marR="0" lvl="0" indent="-282575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4: (5,6)</a:t>
            </a:r>
            <a:endParaRPr/>
          </a:p>
        </p:txBody>
      </p:sp>
      <p:graphicFrame>
        <p:nvGraphicFramePr>
          <p:cNvPr id="247" name="Google Shape;247;p22"/>
          <p:cNvGraphicFramePr/>
          <p:nvPr/>
        </p:nvGraphicFramePr>
        <p:xfrm>
          <a:off x="1295400" y="1600200"/>
          <a:ext cx="4800525" cy="1981200"/>
        </p:xfrm>
        <a:graphic>
          <a:graphicData uri="http://schemas.openxmlformats.org/drawingml/2006/table">
            <a:tbl>
              <a:tblPr>
                <a:noFill/>
                <a:tableStyleId>{5DD5F8CD-DEFB-40E7-9297-2166104C2AB3}</a:tableStyleId>
              </a:tblPr>
              <a:tblGrid>
                <a:gridCol w="6492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9215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69690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 / w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248" name="Google Shape;248;p22"/>
          <p:cNvSpPr txBox="1"/>
          <p:nvPr/>
        </p:nvSpPr>
        <p:spPr>
          <a:xfrm>
            <a:off x="6248400" y="1905000"/>
            <a:ext cx="1069975" cy="1631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= 1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</a:t>
            </a:r>
            <a:r>
              <a:rPr lang="en-US" sz="2000" b="0" i="0" u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3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</a:t>
            </a:r>
            <a:r>
              <a:rPr lang="en-US" sz="2000" b="0" i="0" u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2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1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 = 4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w-w</a:t>
            </a:r>
            <a:r>
              <a:rPr lang="en-US" sz="2000" b="0" i="0" u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= 2</a:t>
            </a:r>
            <a:endParaRPr/>
          </a:p>
        </p:txBody>
      </p:sp>
      <p:cxnSp>
        <p:nvCxnSpPr>
          <p:cNvPr id="249" name="Google Shape;249;p22"/>
          <p:cNvCxnSpPr/>
          <p:nvPr/>
        </p:nvCxnSpPr>
        <p:spPr>
          <a:xfrm>
            <a:off x="3733800" y="2209800"/>
            <a:ext cx="1143000" cy="152400"/>
          </a:xfrm>
          <a:prstGeom prst="straightConnector1">
            <a:avLst/>
          </a:prstGeom>
          <a:noFill/>
          <a:ln w="28575" cap="flat" cmpd="sng">
            <a:solidFill>
              <a:srgbClr val="0070C0"/>
            </a:solidFill>
            <a:prstDash val="solid"/>
            <a:miter lim="800000"/>
            <a:headEnd type="none" w="med" len="med"/>
            <a:tailEnd type="triangle" w="lg" len="lg"/>
          </a:ln>
        </p:spPr>
      </p:cxnSp>
      <p:graphicFrame>
        <p:nvGraphicFramePr>
          <p:cNvPr id="250" name="Google Shape;250;p22"/>
          <p:cNvGraphicFramePr/>
          <p:nvPr/>
        </p:nvGraphicFramePr>
        <p:xfrm>
          <a:off x="1295400" y="1600200"/>
          <a:ext cx="4800525" cy="1981200"/>
        </p:xfrm>
        <a:graphic>
          <a:graphicData uri="http://schemas.openxmlformats.org/drawingml/2006/table">
            <a:tbl>
              <a:tblPr>
                <a:noFill/>
                <a:tableStyleId>{5DD5F8CD-DEFB-40E7-9297-2166104C2AB3}</a:tableStyleId>
              </a:tblPr>
              <a:tblGrid>
                <a:gridCol w="6492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9215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69690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 / w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251" name="Google Shape;251;p22"/>
          <p:cNvSpPr txBox="1"/>
          <p:nvPr/>
        </p:nvSpPr>
        <p:spPr>
          <a:xfrm>
            <a:off x="7620000" y="304800"/>
            <a:ext cx="1066800" cy="304800"/>
          </a:xfrm>
          <a:prstGeom prst="rect">
            <a:avLst/>
          </a:prstGeom>
          <a:noFill/>
          <a:ln w="12700" cap="flat" cmpd="sng">
            <a:solidFill>
              <a:srgbClr val="7030A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23"/>
          <p:cNvSpPr txBox="1">
            <a:spLocks noGrp="1"/>
          </p:cNvSpPr>
          <p:nvPr>
            <p:ph type="title"/>
          </p:nvPr>
        </p:nvSpPr>
        <p:spPr>
          <a:xfrm>
            <a:off x="838200" y="0"/>
            <a:ext cx="749935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-US" sz="3300" b="0" i="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Knapsack 0-1 Example</a:t>
            </a:r>
            <a:endParaRPr/>
          </a:p>
        </p:txBody>
      </p:sp>
      <p:sp>
        <p:nvSpPr>
          <p:cNvPr id="257" name="Google Shape;257;p23"/>
          <p:cNvSpPr txBox="1">
            <a:spLocks noGrp="1"/>
          </p:cNvSpPr>
          <p:nvPr>
            <p:ph idx="1"/>
          </p:nvPr>
        </p:nvSpPr>
        <p:spPr>
          <a:xfrm>
            <a:off x="1295400" y="3962400"/>
            <a:ext cx="6477000" cy="25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marR="0" lvl="0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if  w</a:t>
            </a:r>
            <a:r>
              <a:rPr lang="en-US" sz="2000" b="0" i="0" u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&lt;= w   //item i can be in the solution</a:t>
            </a:r>
            <a:endParaRPr/>
          </a:p>
          <a:p>
            <a:pPr marL="171450" marR="0" lvl="0" indent="-1714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     if v</a:t>
            </a:r>
            <a:r>
              <a:rPr lang="en-US" sz="2000" b="0" i="0" u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+ B[i-1,w-w</a:t>
            </a:r>
            <a:r>
              <a:rPr lang="en-US" sz="2000" b="0" i="0" u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] &gt; B[i-1,w]</a:t>
            </a:r>
            <a:endParaRPr/>
          </a:p>
          <a:p>
            <a:pPr marL="171450" marR="0" lvl="0" indent="-1714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  </a:t>
            </a:r>
            <a:r>
              <a:rPr lang="en-US" sz="2000" b="1" i="0" u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B[i,w] = v</a:t>
            </a:r>
            <a:r>
              <a:rPr lang="en-US" sz="2000" b="1" i="0" u="none" baseline="-25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000" b="1" i="0" u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+ B[i-1,w- w</a:t>
            </a:r>
            <a:r>
              <a:rPr lang="en-US" sz="2000" b="1" i="0" u="none" baseline="-25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000" b="1" i="0" u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]</a:t>
            </a:r>
            <a:endParaRPr/>
          </a:p>
          <a:p>
            <a:pPr marL="171450" marR="0" lvl="0" indent="-1714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     else</a:t>
            </a:r>
            <a:endParaRPr/>
          </a:p>
          <a:p>
            <a:pPr marL="171450" marR="0" lvl="0" indent="-1714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  B[i,w] = B[i-1,w]</a:t>
            </a:r>
            <a:endParaRPr/>
          </a:p>
          <a:p>
            <a:pPr marL="171450" marR="0" lvl="0" indent="-1714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else B[i,w] = B[i-1,w] // w</a:t>
            </a:r>
            <a:r>
              <a:rPr lang="en-US" sz="2000" b="0" i="0" u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&gt; w</a:t>
            </a:r>
            <a:endParaRPr/>
          </a:p>
        </p:txBody>
      </p:sp>
      <p:sp>
        <p:nvSpPr>
          <p:cNvPr id="258" name="Google Shape;258;p23"/>
          <p:cNvSpPr txBox="1"/>
          <p:nvPr/>
        </p:nvSpPr>
        <p:spPr>
          <a:xfrm>
            <a:off x="7620000" y="0"/>
            <a:ext cx="1066800" cy="16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65125" marR="0" lvl="0" indent="-28257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Items:</a:t>
            </a:r>
            <a:endParaRPr/>
          </a:p>
          <a:p>
            <a:pPr marL="365125" marR="0" lvl="0" indent="-282575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1: (2,3)</a:t>
            </a:r>
            <a:endParaRPr/>
          </a:p>
          <a:p>
            <a:pPr marL="365125" marR="0" lvl="0" indent="-282575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2: (3,4)</a:t>
            </a:r>
            <a:endParaRPr/>
          </a:p>
          <a:p>
            <a:pPr marL="365125" marR="0" lvl="0" indent="-282575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3: (4,5)</a:t>
            </a:r>
            <a:endParaRPr/>
          </a:p>
          <a:p>
            <a:pPr marL="365125" marR="0" lvl="0" indent="-282575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4: (5,6)</a:t>
            </a:r>
            <a:endParaRPr/>
          </a:p>
        </p:txBody>
      </p:sp>
      <p:graphicFrame>
        <p:nvGraphicFramePr>
          <p:cNvPr id="259" name="Google Shape;259;p23"/>
          <p:cNvGraphicFramePr/>
          <p:nvPr/>
        </p:nvGraphicFramePr>
        <p:xfrm>
          <a:off x="1295400" y="1600200"/>
          <a:ext cx="4800525" cy="1981200"/>
        </p:xfrm>
        <a:graphic>
          <a:graphicData uri="http://schemas.openxmlformats.org/drawingml/2006/table">
            <a:tbl>
              <a:tblPr>
                <a:noFill/>
                <a:tableStyleId>{5DD5F8CD-DEFB-40E7-9297-2166104C2AB3}</a:tableStyleId>
              </a:tblPr>
              <a:tblGrid>
                <a:gridCol w="6492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9215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69690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 / w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260" name="Google Shape;260;p23"/>
          <p:cNvSpPr txBox="1"/>
          <p:nvPr/>
        </p:nvSpPr>
        <p:spPr>
          <a:xfrm>
            <a:off x="6248400" y="1905000"/>
            <a:ext cx="1069975" cy="1631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= 1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</a:t>
            </a:r>
            <a:r>
              <a:rPr lang="en-US" sz="2000" b="0" i="0" u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3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</a:t>
            </a:r>
            <a:r>
              <a:rPr lang="en-US" sz="2000" b="0" i="0" u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2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1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 = 5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w-w</a:t>
            </a:r>
            <a:r>
              <a:rPr lang="en-US" sz="2000" b="0" i="0" u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= 3</a:t>
            </a:r>
            <a:endParaRPr/>
          </a:p>
        </p:txBody>
      </p:sp>
      <p:cxnSp>
        <p:nvCxnSpPr>
          <p:cNvPr id="261" name="Google Shape;261;p23"/>
          <p:cNvCxnSpPr/>
          <p:nvPr/>
        </p:nvCxnSpPr>
        <p:spPr>
          <a:xfrm>
            <a:off x="4419600" y="2209800"/>
            <a:ext cx="1143000" cy="228600"/>
          </a:xfrm>
          <a:prstGeom prst="straightConnector1">
            <a:avLst/>
          </a:prstGeom>
          <a:noFill/>
          <a:ln w="28575" cap="flat" cmpd="sng">
            <a:solidFill>
              <a:srgbClr val="0070C0"/>
            </a:solidFill>
            <a:prstDash val="solid"/>
            <a:miter lim="800000"/>
            <a:headEnd type="none" w="med" len="med"/>
            <a:tailEnd type="triangle" w="lg" len="lg"/>
          </a:ln>
        </p:spPr>
      </p:cxnSp>
      <p:graphicFrame>
        <p:nvGraphicFramePr>
          <p:cNvPr id="262" name="Google Shape;262;p23"/>
          <p:cNvGraphicFramePr/>
          <p:nvPr/>
        </p:nvGraphicFramePr>
        <p:xfrm>
          <a:off x="1295400" y="1600200"/>
          <a:ext cx="4800525" cy="1981200"/>
        </p:xfrm>
        <a:graphic>
          <a:graphicData uri="http://schemas.openxmlformats.org/drawingml/2006/table">
            <a:tbl>
              <a:tblPr>
                <a:noFill/>
                <a:tableStyleId>{5DD5F8CD-DEFB-40E7-9297-2166104C2AB3}</a:tableStyleId>
              </a:tblPr>
              <a:tblGrid>
                <a:gridCol w="6492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9215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69690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 / w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263" name="Google Shape;263;p23"/>
          <p:cNvSpPr txBox="1"/>
          <p:nvPr/>
        </p:nvSpPr>
        <p:spPr>
          <a:xfrm>
            <a:off x="7620000" y="304800"/>
            <a:ext cx="1066800" cy="304800"/>
          </a:xfrm>
          <a:prstGeom prst="rect">
            <a:avLst/>
          </a:prstGeom>
          <a:noFill/>
          <a:ln w="12700" cap="flat" cmpd="sng">
            <a:solidFill>
              <a:srgbClr val="7030A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24"/>
          <p:cNvSpPr txBox="1">
            <a:spLocks noGrp="1"/>
          </p:cNvSpPr>
          <p:nvPr>
            <p:ph type="title"/>
          </p:nvPr>
        </p:nvSpPr>
        <p:spPr>
          <a:xfrm>
            <a:off x="838200" y="0"/>
            <a:ext cx="749935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-US" sz="3300" b="0" i="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Knapsack 0-1 Example</a:t>
            </a:r>
            <a:endParaRPr/>
          </a:p>
        </p:txBody>
      </p:sp>
      <p:sp>
        <p:nvSpPr>
          <p:cNvPr id="269" name="Google Shape;269;p24"/>
          <p:cNvSpPr txBox="1">
            <a:spLocks noGrp="1"/>
          </p:cNvSpPr>
          <p:nvPr>
            <p:ph idx="1"/>
          </p:nvPr>
        </p:nvSpPr>
        <p:spPr>
          <a:xfrm>
            <a:off x="4562475" y="3990975"/>
            <a:ext cx="4495800" cy="25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marR="0" lvl="0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if  w</a:t>
            </a:r>
            <a:r>
              <a:rPr lang="en-US" sz="2000" b="0" i="0" u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&lt;= w   //item i can be in the solution</a:t>
            </a:r>
            <a:endParaRPr/>
          </a:p>
          <a:p>
            <a:pPr marL="171450" marR="0" lvl="0" indent="-1714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     if v</a:t>
            </a:r>
            <a:r>
              <a:rPr lang="en-US" sz="2000" b="0" i="0" u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+ B[i-1,w-w</a:t>
            </a:r>
            <a:r>
              <a:rPr lang="en-US" sz="2000" b="0" i="0" u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] &gt; B[i-1,w]</a:t>
            </a:r>
            <a:endParaRPr/>
          </a:p>
          <a:p>
            <a:pPr marL="171450" marR="0" lvl="0" indent="-1714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  B[i,w] = v</a:t>
            </a:r>
            <a:r>
              <a:rPr lang="en-US" sz="2000" b="0" i="0" u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+ B[i-1,w- w</a:t>
            </a:r>
            <a:r>
              <a:rPr lang="en-US" sz="2000" b="0" i="0" u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]</a:t>
            </a:r>
            <a:endParaRPr/>
          </a:p>
          <a:p>
            <a:pPr marL="171450" marR="0" lvl="0" indent="-1714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     else</a:t>
            </a:r>
            <a:endParaRPr/>
          </a:p>
          <a:p>
            <a:pPr marL="171450" marR="0" lvl="0" indent="-1714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  B[i,w] = B[i-1,w]</a:t>
            </a:r>
            <a:endParaRPr/>
          </a:p>
          <a:p>
            <a:pPr marL="171450" marR="0" lvl="0" indent="-1714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else B[i,w] = B[i-1,w] // w</a:t>
            </a:r>
            <a:r>
              <a:rPr lang="en-US" sz="2000" b="0" i="0" u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&gt; w</a:t>
            </a:r>
            <a:endParaRPr/>
          </a:p>
        </p:txBody>
      </p:sp>
      <p:sp>
        <p:nvSpPr>
          <p:cNvPr id="270" name="Google Shape;270;p24"/>
          <p:cNvSpPr txBox="1"/>
          <p:nvPr/>
        </p:nvSpPr>
        <p:spPr>
          <a:xfrm>
            <a:off x="7620000" y="0"/>
            <a:ext cx="1066800" cy="16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65125" marR="0" lvl="0" indent="-28257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Items:</a:t>
            </a:r>
            <a:endParaRPr/>
          </a:p>
          <a:p>
            <a:pPr marL="365125" marR="0" lvl="0" indent="-282575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1: (2,3)</a:t>
            </a:r>
            <a:endParaRPr/>
          </a:p>
          <a:p>
            <a:pPr marL="365125" marR="0" lvl="0" indent="-282575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2: (3,4)</a:t>
            </a:r>
            <a:endParaRPr/>
          </a:p>
          <a:p>
            <a:pPr marL="365125" marR="0" lvl="0" indent="-282575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3: (4,5)</a:t>
            </a:r>
            <a:endParaRPr/>
          </a:p>
          <a:p>
            <a:pPr marL="365125" marR="0" lvl="0" indent="-282575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4: (5,6)</a:t>
            </a:r>
            <a:endParaRPr/>
          </a:p>
        </p:txBody>
      </p:sp>
      <p:graphicFrame>
        <p:nvGraphicFramePr>
          <p:cNvPr id="271" name="Google Shape;271;p24"/>
          <p:cNvGraphicFramePr/>
          <p:nvPr/>
        </p:nvGraphicFramePr>
        <p:xfrm>
          <a:off x="1295400" y="1600200"/>
          <a:ext cx="4800525" cy="1981200"/>
        </p:xfrm>
        <a:graphic>
          <a:graphicData uri="http://schemas.openxmlformats.org/drawingml/2006/table">
            <a:tbl>
              <a:tblPr>
                <a:noFill/>
                <a:tableStyleId>{5DD5F8CD-DEFB-40E7-9297-2166104C2AB3}</a:tableStyleId>
              </a:tblPr>
              <a:tblGrid>
                <a:gridCol w="6492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9215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69690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 / w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272" name="Google Shape;272;p24"/>
          <p:cNvSpPr txBox="1"/>
          <p:nvPr/>
        </p:nvSpPr>
        <p:spPr>
          <a:xfrm>
            <a:off x="6248400" y="1905000"/>
            <a:ext cx="1174750" cy="1631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= 2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</a:t>
            </a:r>
            <a:r>
              <a:rPr lang="en-US" sz="2000" b="0" i="0" u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4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</a:t>
            </a:r>
            <a:r>
              <a:rPr lang="en-US" sz="2000" b="0" i="0" u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3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1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 = 1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w-w</a:t>
            </a:r>
            <a:r>
              <a:rPr lang="en-US" sz="2000" b="0" i="0" u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= -2</a:t>
            </a:r>
            <a:endParaRPr/>
          </a:p>
        </p:txBody>
      </p:sp>
      <p:cxnSp>
        <p:nvCxnSpPr>
          <p:cNvPr id="273" name="Google Shape;273;p24"/>
          <p:cNvCxnSpPr/>
          <p:nvPr/>
        </p:nvCxnSpPr>
        <p:spPr>
          <a:xfrm rot="5400000">
            <a:off x="2667793" y="2590006"/>
            <a:ext cx="304800" cy="1587"/>
          </a:xfrm>
          <a:prstGeom prst="straightConnector1">
            <a:avLst/>
          </a:prstGeom>
          <a:noFill/>
          <a:ln w="28575" cap="flat" cmpd="sng">
            <a:solidFill>
              <a:srgbClr val="0070C0"/>
            </a:solidFill>
            <a:prstDash val="solid"/>
            <a:miter lim="800000"/>
            <a:headEnd type="none" w="med" len="med"/>
            <a:tailEnd type="triangle" w="lg" len="lg"/>
          </a:ln>
        </p:spPr>
      </p:cxnSp>
      <p:graphicFrame>
        <p:nvGraphicFramePr>
          <p:cNvPr id="274" name="Google Shape;274;p24"/>
          <p:cNvGraphicFramePr/>
          <p:nvPr/>
        </p:nvGraphicFramePr>
        <p:xfrm>
          <a:off x="1295400" y="1600200"/>
          <a:ext cx="4800525" cy="1981200"/>
        </p:xfrm>
        <a:graphic>
          <a:graphicData uri="http://schemas.openxmlformats.org/drawingml/2006/table">
            <a:tbl>
              <a:tblPr>
                <a:noFill/>
                <a:tableStyleId>{5DD5F8CD-DEFB-40E7-9297-2166104C2AB3}</a:tableStyleId>
              </a:tblPr>
              <a:tblGrid>
                <a:gridCol w="6492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9215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69690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 / w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275" name="Google Shape;275;p24"/>
          <p:cNvSpPr txBox="1"/>
          <p:nvPr/>
        </p:nvSpPr>
        <p:spPr>
          <a:xfrm>
            <a:off x="7620000" y="609600"/>
            <a:ext cx="1066800" cy="304800"/>
          </a:xfrm>
          <a:prstGeom prst="rect">
            <a:avLst/>
          </a:prstGeom>
          <a:noFill/>
          <a:ln w="12700" cap="flat" cmpd="sng">
            <a:solidFill>
              <a:srgbClr val="7030A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276" name="Google Shape;276;p24"/>
          <p:cNvSpPr txBox="1"/>
          <p:nvPr/>
        </p:nvSpPr>
        <p:spPr>
          <a:xfrm>
            <a:off x="381000" y="3990975"/>
            <a:ext cx="4495800" cy="25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65125" marR="0" lvl="0" indent="-2825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if  w</a:t>
            </a:r>
            <a:r>
              <a:rPr lang="en-US" sz="2000" b="0" i="0" u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&lt;= w   //item i can be in the solution</a:t>
            </a:r>
            <a:endParaRPr/>
          </a:p>
          <a:p>
            <a:pPr marL="365125" marR="0" lvl="0" indent="-282575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     if v</a:t>
            </a:r>
            <a:r>
              <a:rPr lang="en-US" sz="2000" b="0" i="0" u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+ B[i-1,w-w</a:t>
            </a:r>
            <a:r>
              <a:rPr lang="en-US" sz="2000" b="0" i="0" u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] &gt; B[i-1,w]</a:t>
            </a:r>
            <a:endParaRPr/>
          </a:p>
          <a:p>
            <a:pPr marL="365125" marR="0" lvl="0" indent="-282575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	  B[i,w] = v</a:t>
            </a:r>
            <a:r>
              <a:rPr lang="en-US" sz="2000" b="0" i="0" u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+ B[i-1,w- w</a:t>
            </a:r>
            <a:r>
              <a:rPr lang="en-US" sz="2000" b="0" i="0" u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]</a:t>
            </a:r>
            <a:endParaRPr/>
          </a:p>
          <a:p>
            <a:pPr marL="365125" marR="0" lvl="0" indent="-282575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     else</a:t>
            </a:r>
            <a:endParaRPr/>
          </a:p>
          <a:p>
            <a:pPr marL="365125" marR="0" lvl="0" indent="-282575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	  B[i,w] = B[i-1,w]</a:t>
            </a:r>
            <a:endParaRPr/>
          </a:p>
          <a:p>
            <a:pPr marL="365125" marR="0" lvl="0" indent="-282575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else </a:t>
            </a:r>
            <a:r>
              <a:rPr lang="en-US" sz="2000" b="1" i="0" u="non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B[i,w] = B[i-1,w] 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// w</a:t>
            </a:r>
            <a:r>
              <a:rPr lang="en-US" sz="2000" b="0" i="0" u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&gt; w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25"/>
          <p:cNvSpPr txBox="1">
            <a:spLocks noGrp="1"/>
          </p:cNvSpPr>
          <p:nvPr>
            <p:ph type="title"/>
          </p:nvPr>
        </p:nvSpPr>
        <p:spPr>
          <a:xfrm>
            <a:off x="838200" y="0"/>
            <a:ext cx="749935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-US" sz="3300" b="0" i="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Knapsack 0-1 Example</a:t>
            </a:r>
            <a:endParaRPr/>
          </a:p>
        </p:txBody>
      </p:sp>
      <p:sp>
        <p:nvSpPr>
          <p:cNvPr id="282" name="Google Shape;282;p25"/>
          <p:cNvSpPr txBox="1">
            <a:spLocks noGrp="1"/>
          </p:cNvSpPr>
          <p:nvPr>
            <p:ph idx="1"/>
          </p:nvPr>
        </p:nvSpPr>
        <p:spPr>
          <a:xfrm>
            <a:off x="1295400" y="3962400"/>
            <a:ext cx="6477000" cy="25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marR="0" lvl="0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if  w</a:t>
            </a:r>
            <a:r>
              <a:rPr lang="en-US" sz="2000" b="0" i="0" u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&lt;= w   //item i can be in the solution</a:t>
            </a:r>
            <a:endParaRPr/>
          </a:p>
          <a:p>
            <a:pPr marL="171450" marR="0" lvl="0" indent="-1714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     if v</a:t>
            </a:r>
            <a:r>
              <a:rPr lang="en-US" sz="2000" b="0" i="0" u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+ B[i-1,w-w</a:t>
            </a:r>
            <a:r>
              <a:rPr lang="en-US" sz="2000" b="0" i="0" u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] &gt; B[i-1,w]</a:t>
            </a:r>
            <a:endParaRPr/>
          </a:p>
          <a:p>
            <a:pPr marL="171450" marR="0" lvl="0" indent="-1714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  B[i,w] = v</a:t>
            </a:r>
            <a:r>
              <a:rPr lang="en-US" sz="2000" b="0" i="0" u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+ B[i-1,w- w</a:t>
            </a:r>
            <a:r>
              <a:rPr lang="en-US" sz="2000" b="0" i="0" u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]</a:t>
            </a:r>
            <a:endParaRPr/>
          </a:p>
          <a:p>
            <a:pPr marL="171450" marR="0" lvl="0" indent="-1714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     else</a:t>
            </a:r>
            <a:endParaRPr/>
          </a:p>
          <a:p>
            <a:pPr marL="171450" marR="0" lvl="0" indent="-1714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  B[i,w] = B[i-1,w]</a:t>
            </a:r>
            <a:endParaRPr/>
          </a:p>
          <a:p>
            <a:pPr marL="171450" marR="0" lvl="0" indent="-1714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else </a:t>
            </a:r>
            <a:r>
              <a:rPr lang="en-US" sz="2000" b="1" i="0" u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B[i,w] = B[i-1,w] </a:t>
            </a: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// w</a:t>
            </a:r>
            <a:r>
              <a:rPr lang="en-US" sz="2000" b="0" i="0" u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&gt; w</a:t>
            </a:r>
            <a:endParaRPr/>
          </a:p>
        </p:txBody>
      </p:sp>
      <p:sp>
        <p:nvSpPr>
          <p:cNvPr id="283" name="Google Shape;283;p25"/>
          <p:cNvSpPr txBox="1"/>
          <p:nvPr/>
        </p:nvSpPr>
        <p:spPr>
          <a:xfrm>
            <a:off x="7620000" y="0"/>
            <a:ext cx="1066800" cy="16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65125" marR="0" lvl="0" indent="-28257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Items:</a:t>
            </a:r>
            <a:endParaRPr/>
          </a:p>
          <a:p>
            <a:pPr marL="365125" marR="0" lvl="0" indent="-282575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1: (2,3)</a:t>
            </a:r>
            <a:endParaRPr/>
          </a:p>
          <a:p>
            <a:pPr marL="365125" marR="0" lvl="0" indent="-282575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2: (3,4)</a:t>
            </a:r>
            <a:endParaRPr/>
          </a:p>
          <a:p>
            <a:pPr marL="365125" marR="0" lvl="0" indent="-282575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3: (4,5)</a:t>
            </a:r>
            <a:endParaRPr/>
          </a:p>
          <a:p>
            <a:pPr marL="365125" marR="0" lvl="0" indent="-282575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4: (5,6)</a:t>
            </a:r>
            <a:endParaRPr/>
          </a:p>
        </p:txBody>
      </p:sp>
      <p:graphicFrame>
        <p:nvGraphicFramePr>
          <p:cNvPr id="284" name="Google Shape;284;p25"/>
          <p:cNvGraphicFramePr/>
          <p:nvPr/>
        </p:nvGraphicFramePr>
        <p:xfrm>
          <a:off x="1295400" y="1600200"/>
          <a:ext cx="4800525" cy="1981200"/>
        </p:xfrm>
        <a:graphic>
          <a:graphicData uri="http://schemas.openxmlformats.org/drawingml/2006/table">
            <a:tbl>
              <a:tblPr>
                <a:noFill/>
                <a:tableStyleId>{5DD5F8CD-DEFB-40E7-9297-2166104C2AB3}</a:tableStyleId>
              </a:tblPr>
              <a:tblGrid>
                <a:gridCol w="6492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9215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69690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 / w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285" name="Google Shape;285;p25"/>
          <p:cNvSpPr txBox="1"/>
          <p:nvPr/>
        </p:nvSpPr>
        <p:spPr>
          <a:xfrm>
            <a:off x="6248400" y="1905000"/>
            <a:ext cx="1154112" cy="1631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= 2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</a:t>
            </a:r>
            <a:r>
              <a:rPr lang="en-US" sz="2000" b="0" i="0" u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4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</a:t>
            </a:r>
            <a:r>
              <a:rPr lang="en-US" sz="2000" b="0" i="0" u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3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1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 = 2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w-w</a:t>
            </a:r>
            <a:r>
              <a:rPr lang="en-US" sz="2000" b="0" i="0" u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= -1</a:t>
            </a:r>
            <a:endParaRPr/>
          </a:p>
        </p:txBody>
      </p:sp>
      <p:cxnSp>
        <p:nvCxnSpPr>
          <p:cNvPr id="286" name="Google Shape;286;p25"/>
          <p:cNvCxnSpPr/>
          <p:nvPr/>
        </p:nvCxnSpPr>
        <p:spPr>
          <a:xfrm rot="5400000">
            <a:off x="3277393" y="2590006"/>
            <a:ext cx="304800" cy="1587"/>
          </a:xfrm>
          <a:prstGeom prst="straightConnector1">
            <a:avLst/>
          </a:prstGeom>
          <a:noFill/>
          <a:ln w="28575" cap="flat" cmpd="sng">
            <a:solidFill>
              <a:srgbClr val="0070C0"/>
            </a:solidFill>
            <a:prstDash val="solid"/>
            <a:miter lim="800000"/>
            <a:headEnd type="none" w="med" len="med"/>
            <a:tailEnd type="triangle" w="lg" len="lg"/>
          </a:ln>
        </p:spPr>
      </p:cxnSp>
      <p:graphicFrame>
        <p:nvGraphicFramePr>
          <p:cNvPr id="287" name="Google Shape;287;p25"/>
          <p:cNvGraphicFramePr/>
          <p:nvPr/>
        </p:nvGraphicFramePr>
        <p:xfrm>
          <a:off x="1295400" y="1600200"/>
          <a:ext cx="4800525" cy="1981200"/>
        </p:xfrm>
        <a:graphic>
          <a:graphicData uri="http://schemas.openxmlformats.org/drawingml/2006/table">
            <a:tbl>
              <a:tblPr>
                <a:noFill/>
                <a:tableStyleId>{5DD5F8CD-DEFB-40E7-9297-2166104C2AB3}</a:tableStyleId>
              </a:tblPr>
              <a:tblGrid>
                <a:gridCol w="6492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9215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69690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 / w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288" name="Google Shape;288;p25"/>
          <p:cNvSpPr txBox="1"/>
          <p:nvPr/>
        </p:nvSpPr>
        <p:spPr>
          <a:xfrm>
            <a:off x="7620000" y="609600"/>
            <a:ext cx="1066800" cy="304800"/>
          </a:xfrm>
          <a:prstGeom prst="rect">
            <a:avLst/>
          </a:prstGeom>
          <a:noFill/>
          <a:ln w="12700" cap="flat" cmpd="sng">
            <a:solidFill>
              <a:srgbClr val="7030A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26"/>
          <p:cNvSpPr txBox="1">
            <a:spLocks noGrp="1"/>
          </p:cNvSpPr>
          <p:nvPr>
            <p:ph type="title"/>
          </p:nvPr>
        </p:nvSpPr>
        <p:spPr>
          <a:xfrm>
            <a:off x="838200" y="0"/>
            <a:ext cx="749935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-US" sz="3300" b="0" i="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Knapsack 0-1 Example</a:t>
            </a:r>
            <a:endParaRPr/>
          </a:p>
        </p:txBody>
      </p:sp>
      <p:sp>
        <p:nvSpPr>
          <p:cNvPr id="294" name="Google Shape;294;p26"/>
          <p:cNvSpPr txBox="1">
            <a:spLocks noGrp="1"/>
          </p:cNvSpPr>
          <p:nvPr>
            <p:ph idx="1"/>
          </p:nvPr>
        </p:nvSpPr>
        <p:spPr>
          <a:xfrm>
            <a:off x="320675" y="3848100"/>
            <a:ext cx="4403725" cy="25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71450" marR="0" lvl="0" indent="-17145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if  w</a:t>
            </a:r>
            <a:r>
              <a:rPr lang="en-US" sz="2000" b="0" i="0" u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&lt;= w   //item i can be in the solution</a:t>
            </a:r>
            <a:endParaRPr/>
          </a:p>
          <a:p>
            <a:pPr marL="171450" marR="0" lvl="0" indent="-171450" algn="l" rtl="0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     if v</a:t>
            </a:r>
            <a:r>
              <a:rPr lang="en-US" sz="2000" b="0" i="0" u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+ B[i-1,w-w</a:t>
            </a:r>
            <a:r>
              <a:rPr lang="en-US" sz="2000" b="0" i="0" u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] &gt; B[i-1,w]</a:t>
            </a:r>
            <a:endParaRPr/>
          </a:p>
          <a:p>
            <a:pPr marL="171450" marR="0" lvl="0" indent="-171450" algn="l" rtl="0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  B[i,w] = v</a:t>
            </a:r>
            <a:r>
              <a:rPr lang="en-US" sz="2000" b="0" i="0" u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+ B[i-1,w- w</a:t>
            </a:r>
            <a:r>
              <a:rPr lang="en-US" sz="2000" b="0" i="0" u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]</a:t>
            </a:r>
            <a:endParaRPr/>
          </a:p>
          <a:p>
            <a:pPr marL="171450" marR="0" lvl="0" indent="-171450" algn="l" rtl="0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     else</a:t>
            </a:r>
            <a:endParaRPr/>
          </a:p>
          <a:p>
            <a:pPr marL="171450" marR="0" lvl="0" indent="-171450" algn="l" rtl="0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  B[i,w] = B[i-1,w]</a:t>
            </a:r>
            <a:endParaRPr/>
          </a:p>
          <a:p>
            <a:pPr marL="171450" marR="0" lvl="0" indent="-171450" algn="l" rtl="0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else B[i,w] = B[i-1,w] // w</a:t>
            </a:r>
            <a:r>
              <a:rPr lang="en-US" sz="2000" b="0" i="0" u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&gt; w</a:t>
            </a:r>
            <a:endParaRPr/>
          </a:p>
        </p:txBody>
      </p:sp>
      <p:sp>
        <p:nvSpPr>
          <p:cNvPr id="295" name="Google Shape;295;p26"/>
          <p:cNvSpPr txBox="1"/>
          <p:nvPr/>
        </p:nvSpPr>
        <p:spPr>
          <a:xfrm>
            <a:off x="7620000" y="0"/>
            <a:ext cx="1066800" cy="16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65125" marR="0" lvl="0" indent="-28257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Items:</a:t>
            </a:r>
            <a:endParaRPr/>
          </a:p>
          <a:p>
            <a:pPr marL="365125" marR="0" lvl="0" indent="-282575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1: (2,3)</a:t>
            </a:r>
            <a:endParaRPr/>
          </a:p>
          <a:p>
            <a:pPr marL="365125" marR="0" lvl="0" indent="-282575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2: (3,4)</a:t>
            </a:r>
            <a:endParaRPr/>
          </a:p>
          <a:p>
            <a:pPr marL="365125" marR="0" lvl="0" indent="-282575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3: (4,5)</a:t>
            </a:r>
            <a:endParaRPr/>
          </a:p>
          <a:p>
            <a:pPr marL="365125" marR="0" lvl="0" indent="-282575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4: (5,6)</a:t>
            </a:r>
            <a:endParaRPr/>
          </a:p>
        </p:txBody>
      </p:sp>
      <p:graphicFrame>
        <p:nvGraphicFramePr>
          <p:cNvPr id="296" name="Google Shape;296;p26"/>
          <p:cNvGraphicFramePr/>
          <p:nvPr/>
        </p:nvGraphicFramePr>
        <p:xfrm>
          <a:off x="1295400" y="1600200"/>
          <a:ext cx="4800525" cy="1981200"/>
        </p:xfrm>
        <a:graphic>
          <a:graphicData uri="http://schemas.openxmlformats.org/drawingml/2006/table">
            <a:tbl>
              <a:tblPr>
                <a:noFill/>
                <a:tableStyleId>{5DD5F8CD-DEFB-40E7-9297-2166104C2AB3}</a:tableStyleId>
              </a:tblPr>
              <a:tblGrid>
                <a:gridCol w="6492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9215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69690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 / w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297" name="Google Shape;297;p26"/>
          <p:cNvSpPr txBox="1"/>
          <p:nvPr/>
        </p:nvSpPr>
        <p:spPr>
          <a:xfrm>
            <a:off x="6248400" y="1905000"/>
            <a:ext cx="1069975" cy="1631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= 2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</a:t>
            </a:r>
            <a:r>
              <a:rPr lang="en-US" sz="2000" b="0" i="0" u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4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</a:t>
            </a:r>
            <a:r>
              <a:rPr lang="en-US" sz="2000" b="0" i="0" u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3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1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 = 3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w-w</a:t>
            </a:r>
            <a:r>
              <a:rPr lang="en-US" sz="2000" b="0" i="0" u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= 0</a:t>
            </a:r>
            <a:endParaRPr/>
          </a:p>
        </p:txBody>
      </p:sp>
      <p:cxnSp>
        <p:nvCxnSpPr>
          <p:cNvPr id="298" name="Google Shape;298;p26"/>
          <p:cNvCxnSpPr/>
          <p:nvPr/>
        </p:nvCxnSpPr>
        <p:spPr>
          <a:xfrm>
            <a:off x="2514600" y="2514600"/>
            <a:ext cx="1676400" cy="228600"/>
          </a:xfrm>
          <a:prstGeom prst="straightConnector1">
            <a:avLst/>
          </a:prstGeom>
          <a:noFill/>
          <a:ln w="28575" cap="flat" cmpd="sng">
            <a:solidFill>
              <a:srgbClr val="0070C0"/>
            </a:solidFill>
            <a:prstDash val="solid"/>
            <a:miter lim="800000"/>
            <a:headEnd type="none" w="med" len="med"/>
            <a:tailEnd type="triangle" w="lg" len="lg"/>
          </a:ln>
        </p:spPr>
      </p:cxnSp>
      <p:graphicFrame>
        <p:nvGraphicFramePr>
          <p:cNvPr id="299" name="Google Shape;299;p26"/>
          <p:cNvGraphicFramePr/>
          <p:nvPr/>
        </p:nvGraphicFramePr>
        <p:xfrm>
          <a:off x="1295400" y="1600200"/>
          <a:ext cx="4800525" cy="1981200"/>
        </p:xfrm>
        <a:graphic>
          <a:graphicData uri="http://schemas.openxmlformats.org/drawingml/2006/table">
            <a:tbl>
              <a:tblPr>
                <a:noFill/>
                <a:tableStyleId>{5DD5F8CD-DEFB-40E7-9297-2166104C2AB3}</a:tableStyleId>
              </a:tblPr>
              <a:tblGrid>
                <a:gridCol w="6492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9215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69690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 / w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300" name="Google Shape;300;p26"/>
          <p:cNvSpPr txBox="1"/>
          <p:nvPr/>
        </p:nvSpPr>
        <p:spPr>
          <a:xfrm>
            <a:off x="7620000" y="609600"/>
            <a:ext cx="1066800" cy="304800"/>
          </a:xfrm>
          <a:prstGeom prst="rect">
            <a:avLst/>
          </a:prstGeom>
          <a:noFill/>
          <a:ln w="12700" cap="flat" cmpd="sng">
            <a:solidFill>
              <a:srgbClr val="7030A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301" name="Google Shape;301;p26"/>
          <p:cNvSpPr txBox="1"/>
          <p:nvPr/>
        </p:nvSpPr>
        <p:spPr>
          <a:xfrm>
            <a:off x="4586287" y="3962400"/>
            <a:ext cx="4557712" cy="25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65125" marR="0" lvl="0" indent="-2825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if  w</a:t>
            </a:r>
            <a:r>
              <a:rPr lang="en-US" sz="2000" b="0" i="0" u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&lt;= w   //item i can be in the solution</a:t>
            </a:r>
            <a:endParaRPr/>
          </a:p>
          <a:p>
            <a:pPr marL="365125" marR="0" lvl="0" indent="-282575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     if v</a:t>
            </a:r>
            <a:r>
              <a:rPr lang="en-US" sz="2000" b="0" i="0" u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+ B[i-1,w-w</a:t>
            </a:r>
            <a:r>
              <a:rPr lang="en-US" sz="2000" b="0" i="0" u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] &gt; B[i-1,w]</a:t>
            </a:r>
            <a:endParaRPr/>
          </a:p>
          <a:p>
            <a:pPr marL="365125" marR="0" lvl="0" indent="-282575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	  </a:t>
            </a:r>
            <a:r>
              <a:rPr lang="en-US" sz="2000" b="1" i="0" u="non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B[i,w] = v</a:t>
            </a:r>
            <a:r>
              <a:rPr lang="en-US" sz="2000" b="1" i="0" u="none" baseline="-2500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lang="en-US" sz="2000" b="1" i="0" u="non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+ B[i-1,w- w</a:t>
            </a:r>
            <a:r>
              <a:rPr lang="en-US" sz="2000" b="1" i="0" u="none" baseline="-2500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lang="en-US" sz="2000" b="1" i="0" u="non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]</a:t>
            </a:r>
            <a:endParaRPr/>
          </a:p>
          <a:p>
            <a:pPr marL="365125" marR="0" lvl="0" indent="-282575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     else</a:t>
            </a:r>
            <a:endParaRPr/>
          </a:p>
          <a:p>
            <a:pPr marL="365125" marR="0" lvl="0" indent="-282575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	  B[i,w] = B[i-1,w]</a:t>
            </a:r>
            <a:endParaRPr/>
          </a:p>
          <a:p>
            <a:pPr marL="365125" marR="0" lvl="0" indent="-282575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else B[i,w] = B[i-1,w] // w</a:t>
            </a:r>
            <a:r>
              <a:rPr lang="en-US" sz="2000" b="0" i="0" u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&gt; w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en-US" sz="32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Why Dynamic Programming?</a:t>
            </a:r>
            <a:endParaRPr/>
          </a:p>
        </p:txBody>
      </p:sp>
      <p:sp>
        <p:nvSpPr>
          <p:cNvPr id="101" name="Google Shape;101;p3"/>
          <p:cNvSpPr txBox="1">
            <a:spLocks noGrp="1"/>
          </p:cNvSpPr>
          <p:nvPr>
            <p:ph idx="1"/>
          </p:nvPr>
        </p:nvSpPr>
        <p:spPr>
          <a:xfrm>
            <a:off x="685800" y="1524000"/>
            <a:ext cx="7924800" cy="42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marR="0" lvl="0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lang="en-US" sz="21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Divide-and-Conquer</a:t>
            </a:r>
            <a:r>
              <a:rPr lang="en-US"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: </a:t>
            </a:r>
            <a:r>
              <a:rPr lang="en-US" sz="2100" b="0" i="0" u="none" strike="noStrike" cap="none">
                <a:solidFill>
                  <a:srgbClr val="A50021"/>
                </a:solidFill>
                <a:latin typeface="Calibri"/>
                <a:ea typeface="Calibri"/>
                <a:cs typeface="Calibri"/>
                <a:sym typeface="Calibri"/>
              </a:rPr>
              <a:t>a top-down approach</a:t>
            </a:r>
            <a:r>
              <a:rPr lang="en-US"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  <a:p>
            <a:pPr marL="171450" marR="0" lvl="0" indent="-1714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r>
              <a:rPr lang="en-US"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 partitions a problem into independent subproblems</a:t>
            </a:r>
            <a:endParaRPr/>
          </a:p>
          <a:p>
            <a:pPr marL="171450" marR="0" lvl="0" indent="-1714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endParaRPr sz="2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1450" marR="0" lvl="0" indent="-1714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lang="en-US" sz="21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Greedy method : </a:t>
            </a:r>
            <a:r>
              <a:rPr lang="en-US"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only works with the local information</a:t>
            </a:r>
            <a:endParaRPr/>
          </a:p>
          <a:p>
            <a:pPr marL="171450" marR="0" lvl="0" indent="-3810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endParaRPr sz="2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1450" marR="0" lvl="0" indent="-1714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lang="en-US" sz="21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Dynamic programming :</a:t>
            </a:r>
            <a:r>
              <a:rPr lang="en-US" sz="2100" b="0" i="0" u="none" strike="noStrike" cap="none">
                <a:solidFill>
                  <a:srgbClr val="A50021"/>
                </a:solidFill>
                <a:latin typeface="Calibri"/>
                <a:ea typeface="Calibri"/>
                <a:cs typeface="Calibri"/>
                <a:sym typeface="Calibri"/>
              </a:rPr>
              <a:t>a bottom-up approach</a:t>
            </a:r>
            <a:r>
              <a:rPr lang="en-US"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  <a:p>
            <a:pPr marL="171450" marR="0" lvl="0" indent="-1714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r>
              <a:rPr lang="en-US"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Solutions for smaller instances are stored in a table for later use.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27"/>
          <p:cNvSpPr txBox="1">
            <a:spLocks noGrp="1"/>
          </p:cNvSpPr>
          <p:nvPr>
            <p:ph type="title"/>
          </p:nvPr>
        </p:nvSpPr>
        <p:spPr>
          <a:xfrm>
            <a:off x="838200" y="0"/>
            <a:ext cx="749935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-US" sz="3300" b="0" i="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Knapsack 0-1 Example</a:t>
            </a:r>
            <a:endParaRPr/>
          </a:p>
        </p:txBody>
      </p:sp>
      <p:sp>
        <p:nvSpPr>
          <p:cNvPr id="307" name="Google Shape;307;p27"/>
          <p:cNvSpPr txBox="1">
            <a:spLocks noGrp="1"/>
          </p:cNvSpPr>
          <p:nvPr>
            <p:ph idx="1"/>
          </p:nvPr>
        </p:nvSpPr>
        <p:spPr>
          <a:xfrm>
            <a:off x="990600" y="3962400"/>
            <a:ext cx="6477000" cy="25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marR="0" lvl="0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if  w</a:t>
            </a:r>
            <a:r>
              <a:rPr lang="en-US" sz="2000" b="0" i="0" u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&lt;= w   //item i can be in the solution</a:t>
            </a:r>
            <a:endParaRPr/>
          </a:p>
          <a:p>
            <a:pPr marL="171450" marR="0" lvl="0" indent="-1714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     if v</a:t>
            </a:r>
            <a:r>
              <a:rPr lang="en-US" sz="2000" b="0" i="0" u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+ B[i-1,w-w</a:t>
            </a:r>
            <a:r>
              <a:rPr lang="en-US" sz="2000" b="0" i="0" u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] &gt; B[i-1,w]</a:t>
            </a:r>
            <a:endParaRPr/>
          </a:p>
          <a:p>
            <a:pPr marL="171450" marR="0" lvl="0" indent="-1714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  </a:t>
            </a:r>
            <a:r>
              <a:rPr lang="en-US" sz="2000" b="1" i="0" u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B[i,w] = v</a:t>
            </a:r>
            <a:r>
              <a:rPr lang="en-US" sz="2000" b="1" i="0" u="none" baseline="-25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000" b="1" i="0" u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+ B[i-1,w- w</a:t>
            </a:r>
            <a:r>
              <a:rPr lang="en-US" sz="2000" b="1" i="0" u="none" baseline="-25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000" b="1" i="0" u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]</a:t>
            </a:r>
            <a:endParaRPr/>
          </a:p>
          <a:p>
            <a:pPr marL="171450" marR="0" lvl="0" indent="-1714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     else</a:t>
            </a:r>
            <a:endParaRPr/>
          </a:p>
          <a:p>
            <a:pPr marL="171450" marR="0" lvl="0" indent="-1714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  B[i,w] = B[i-1,w]</a:t>
            </a:r>
            <a:endParaRPr/>
          </a:p>
          <a:p>
            <a:pPr marL="171450" marR="0" lvl="0" indent="-1714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else B[i,w] = B[i-1,w] // w</a:t>
            </a:r>
            <a:r>
              <a:rPr lang="en-US" sz="2000" b="0" i="0" u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&gt; w</a:t>
            </a:r>
            <a:endParaRPr/>
          </a:p>
        </p:txBody>
      </p:sp>
      <p:sp>
        <p:nvSpPr>
          <p:cNvPr id="308" name="Google Shape;308;p27"/>
          <p:cNvSpPr txBox="1"/>
          <p:nvPr/>
        </p:nvSpPr>
        <p:spPr>
          <a:xfrm>
            <a:off x="7620000" y="0"/>
            <a:ext cx="1066800" cy="16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65125" marR="0" lvl="0" indent="-28257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Items:</a:t>
            </a:r>
            <a:endParaRPr/>
          </a:p>
          <a:p>
            <a:pPr marL="365125" marR="0" lvl="0" indent="-282575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1: (2,3)</a:t>
            </a:r>
            <a:endParaRPr/>
          </a:p>
          <a:p>
            <a:pPr marL="365125" marR="0" lvl="0" indent="-282575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2: (3,4)</a:t>
            </a:r>
            <a:endParaRPr/>
          </a:p>
          <a:p>
            <a:pPr marL="365125" marR="0" lvl="0" indent="-282575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3: (4,5)</a:t>
            </a:r>
            <a:endParaRPr/>
          </a:p>
          <a:p>
            <a:pPr marL="365125" marR="0" lvl="0" indent="-282575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4: (5,6)</a:t>
            </a:r>
            <a:endParaRPr/>
          </a:p>
        </p:txBody>
      </p:sp>
      <p:graphicFrame>
        <p:nvGraphicFramePr>
          <p:cNvPr id="309" name="Google Shape;309;p27"/>
          <p:cNvGraphicFramePr/>
          <p:nvPr/>
        </p:nvGraphicFramePr>
        <p:xfrm>
          <a:off x="1295400" y="1600200"/>
          <a:ext cx="4800525" cy="1981200"/>
        </p:xfrm>
        <a:graphic>
          <a:graphicData uri="http://schemas.openxmlformats.org/drawingml/2006/table">
            <a:tbl>
              <a:tblPr>
                <a:noFill/>
                <a:tableStyleId>{5DD5F8CD-DEFB-40E7-9297-2166104C2AB3}</a:tableStyleId>
              </a:tblPr>
              <a:tblGrid>
                <a:gridCol w="6492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9215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69690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 / w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310" name="Google Shape;310;p27"/>
          <p:cNvSpPr txBox="1"/>
          <p:nvPr/>
        </p:nvSpPr>
        <p:spPr>
          <a:xfrm>
            <a:off x="6248400" y="1905000"/>
            <a:ext cx="1069975" cy="1631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= 2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</a:t>
            </a:r>
            <a:r>
              <a:rPr lang="en-US" sz="2000" b="0" i="0" u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4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</a:t>
            </a:r>
            <a:r>
              <a:rPr lang="en-US" sz="2000" b="0" i="0" u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3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1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 = 4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w-w</a:t>
            </a:r>
            <a:r>
              <a:rPr lang="en-US" sz="2000" b="0" i="0" u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= 1</a:t>
            </a:r>
            <a:endParaRPr/>
          </a:p>
        </p:txBody>
      </p:sp>
      <p:cxnSp>
        <p:nvCxnSpPr>
          <p:cNvPr id="311" name="Google Shape;311;p27"/>
          <p:cNvCxnSpPr/>
          <p:nvPr/>
        </p:nvCxnSpPr>
        <p:spPr>
          <a:xfrm>
            <a:off x="3124200" y="2514600"/>
            <a:ext cx="1676400" cy="228600"/>
          </a:xfrm>
          <a:prstGeom prst="straightConnector1">
            <a:avLst/>
          </a:prstGeom>
          <a:noFill/>
          <a:ln w="28575" cap="flat" cmpd="sng">
            <a:solidFill>
              <a:srgbClr val="0070C0"/>
            </a:solidFill>
            <a:prstDash val="solid"/>
            <a:miter lim="800000"/>
            <a:headEnd type="none" w="med" len="med"/>
            <a:tailEnd type="triangle" w="lg" len="lg"/>
          </a:ln>
        </p:spPr>
      </p:cxnSp>
      <p:graphicFrame>
        <p:nvGraphicFramePr>
          <p:cNvPr id="312" name="Google Shape;312;p27"/>
          <p:cNvGraphicFramePr/>
          <p:nvPr/>
        </p:nvGraphicFramePr>
        <p:xfrm>
          <a:off x="1295400" y="1600200"/>
          <a:ext cx="4800525" cy="1981200"/>
        </p:xfrm>
        <a:graphic>
          <a:graphicData uri="http://schemas.openxmlformats.org/drawingml/2006/table">
            <a:tbl>
              <a:tblPr>
                <a:noFill/>
                <a:tableStyleId>{5DD5F8CD-DEFB-40E7-9297-2166104C2AB3}</a:tableStyleId>
              </a:tblPr>
              <a:tblGrid>
                <a:gridCol w="6492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9215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69690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 / w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313" name="Google Shape;313;p27"/>
          <p:cNvSpPr txBox="1"/>
          <p:nvPr/>
        </p:nvSpPr>
        <p:spPr>
          <a:xfrm>
            <a:off x="7620000" y="609600"/>
            <a:ext cx="1066800" cy="304800"/>
          </a:xfrm>
          <a:prstGeom prst="rect">
            <a:avLst/>
          </a:prstGeom>
          <a:noFill/>
          <a:ln w="12700" cap="flat" cmpd="sng">
            <a:solidFill>
              <a:srgbClr val="7030A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28"/>
          <p:cNvSpPr txBox="1">
            <a:spLocks noGrp="1"/>
          </p:cNvSpPr>
          <p:nvPr>
            <p:ph type="title"/>
          </p:nvPr>
        </p:nvSpPr>
        <p:spPr>
          <a:xfrm>
            <a:off x="838200" y="0"/>
            <a:ext cx="749935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-US" sz="3300" b="0" i="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Knapsack 0-1 Example</a:t>
            </a:r>
            <a:endParaRPr/>
          </a:p>
        </p:txBody>
      </p:sp>
      <p:sp>
        <p:nvSpPr>
          <p:cNvPr id="319" name="Google Shape;319;p28"/>
          <p:cNvSpPr txBox="1">
            <a:spLocks noGrp="1"/>
          </p:cNvSpPr>
          <p:nvPr>
            <p:ph idx="1"/>
          </p:nvPr>
        </p:nvSpPr>
        <p:spPr>
          <a:xfrm>
            <a:off x="1295400" y="3962400"/>
            <a:ext cx="6477000" cy="25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marR="0" lvl="0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if  w</a:t>
            </a:r>
            <a:r>
              <a:rPr lang="en-US" sz="2000" b="0" i="0" u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&lt;= w   //item i can be in the solution</a:t>
            </a:r>
            <a:endParaRPr/>
          </a:p>
          <a:p>
            <a:pPr marL="171450" marR="0" lvl="0" indent="-1714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     if v</a:t>
            </a:r>
            <a:r>
              <a:rPr lang="en-US" sz="2000" b="0" i="0" u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+ B[i-1,w-w</a:t>
            </a:r>
            <a:r>
              <a:rPr lang="en-US" sz="2000" b="0" i="0" u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] &gt; B[i-1,w]</a:t>
            </a:r>
            <a:endParaRPr/>
          </a:p>
          <a:p>
            <a:pPr marL="171450" marR="0" lvl="0" indent="-1714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  </a:t>
            </a:r>
            <a:r>
              <a:rPr lang="en-US" sz="2000" b="1" i="0" u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B[i,w] = v</a:t>
            </a:r>
            <a:r>
              <a:rPr lang="en-US" sz="2000" b="1" i="0" u="none" baseline="-25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000" b="1" i="0" u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+ B[i-1,w- w</a:t>
            </a:r>
            <a:r>
              <a:rPr lang="en-US" sz="2000" b="1" i="0" u="none" baseline="-25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000" b="1" i="0" u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]</a:t>
            </a:r>
            <a:endParaRPr/>
          </a:p>
          <a:p>
            <a:pPr marL="171450" marR="0" lvl="0" indent="-1714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     else</a:t>
            </a:r>
            <a:endParaRPr/>
          </a:p>
          <a:p>
            <a:pPr marL="171450" marR="0" lvl="0" indent="-1714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  B[i,w] = B[i-1,w]</a:t>
            </a:r>
            <a:endParaRPr/>
          </a:p>
          <a:p>
            <a:pPr marL="171450" marR="0" lvl="0" indent="-1714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else B[i,w] = B[i-1,w] // w</a:t>
            </a:r>
            <a:r>
              <a:rPr lang="en-US" sz="2000" b="0" i="0" u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&gt; w</a:t>
            </a:r>
            <a:endParaRPr/>
          </a:p>
        </p:txBody>
      </p:sp>
      <p:sp>
        <p:nvSpPr>
          <p:cNvPr id="320" name="Google Shape;320;p28"/>
          <p:cNvSpPr txBox="1"/>
          <p:nvPr/>
        </p:nvSpPr>
        <p:spPr>
          <a:xfrm>
            <a:off x="7620000" y="0"/>
            <a:ext cx="1066800" cy="16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65125" marR="0" lvl="0" indent="-28257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Items:</a:t>
            </a:r>
            <a:endParaRPr/>
          </a:p>
          <a:p>
            <a:pPr marL="365125" marR="0" lvl="0" indent="-282575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1: (2,3)</a:t>
            </a:r>
            <a:endParaRPr/>
          </a:p>
          <a:p>
            <a:pPr marL="365125" marR="0" lvl="0" indent="-282575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2: (3,4)</a:t>
            </a:r>
            <a:endParaRPr/>
          </a:p>
          <a:p>
            <a:pPr marL="365125" marR="0" lvl="0" indent="-282575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3: (4,5)</a:t>
            </a:r>
            <a:endParaRPr/>
          </a:p>
          <a:p>
            <a:pPr marL="365125" marR="0" lvl="0" indent="-282575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4: (5,6)</a:t>
            </a:r>
            <a:endParaRPr/>
          </a:p>
        </p:txBody>
      </p:sp>
      <p:graphicFrame>
        <p:nvGraphicFramePr>
          <p:cNvPr id="321" name="Google Shape;321;p28"/>
          <p:cNvGraphicFramePr/>
          <p:nvPr/>
        </p:nvGraphicFramePr>
        <p:xfrm>
          <a:off x="1295400" y="1600200"/>
          <a:ext cx="4800525" cy="1981200"/>
        </p:xfrm>
        <a:graphic>
          <a:graphicData uri="http://schemas.openxmlformats.org/drawingml/2006/table">
            <a:tbl>
              <a:tblPr>
                <a:noFill/>
                <a:tableStyleId>{5DD5F8CD-DEFB-40E7-9297-2166104C2AB3}</a:tableStyleId>
              </a:tblPr>
              <a:tblGrid>
                <a:gridCol w="6492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9215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69690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 / w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322" name="Google Shape;322;p28"/>
          <p:cNvSpPr txBox="1"/>
          <p:nvPr/>
        </p:nvSpPr>
        <p:spPr>
          <a:xfrm>
            <a:off x="6248400" y="1905000"/>
            <a:ext cx="1069975" cy="1631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= 2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</a:t>
            </a:r>
            <a:r>
              <a:rPr lang="en-US" sz="2000" b="0" i="0" u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4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</a:t>
            </a:r>
            <a:r>
              <a:rPr lang="en-US" sz="2000" b="0" i="0" u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3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1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 = 5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w-w</a:t>
            </a:r>
            <a:r>
              <a:rPr lang="en-US" sz="2000" b="0" i="0" u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= 2</a:t>
            </a:r>
            <a:endParaRPr/>
          </a:p>
        </p:txBody>
      </p:sp>
      <p:cxnSp>
        <p:nvCxnSpPr>
          <p:cNvPr id="323" name="Google Shape;323;p28"/>
          <p:cNvCxnSpPr/>
          <p:nvPr/>
        </p:nvCxnSpPr>
        <p:spPr>
          <a:xfrm>
            <a:off x="3733800" y="2438400"/>
            <a:ext cx="1828800" cy="304800"/>
          </a:xfrm>
          <a:prstGeom prst="straightConnector1">
            <a:avLst/>
          </a:prstGeom>
          <a:noFill/>
          <a:ln w="28575" cap="flat" cmpd="sng">
            <a:solidFill>
              <a:srgbClr val="0070C0"/>
            </a:solidFill>
            <a:prstDash val="solid"/>
            <a:miter lim="800000"/>
            <a:headEnd type="none" w="med" len="med"/>
            <a:tailEnd type="triangle" w="lg" len="lg"/>
          </a:ln>
        </p:spPr>
      </p:cxnSp>
      <p:graphicFrame>
        <p:nvGraphicFramePr>
          <p:cNvPr id="324" name="Google Shape;324;p28"/>
          <p:cNvGraphicFramePr/>
          <p:nvPr/>
        </p:nvGraphicFramePr>
        <p:xfrm>
          <a:off x="1295400" y="1600200"/>
          <a:ext cx="4800525" cy="1981200"/>
        </p:xfrm>
        <a:graphic>
          <a:graphicData uri="http://schemas.openxmlformats.org/drawingml/2006/table">
            <a:tbl>
              <a:tblPr>
                <a:noFill/>
                <a:tableStyleId>{5DD5F8CD-DEFB-40E7-9297-2166104C2AB3}</a:tableStyleId>
              </a:tblPr>
              <a:tblGrid>
                <a:gridCol w="6492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9215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69690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 / w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325" name="Google Shape;325;p28"/>
          <p:cNvSpPr txBox="1"/>
          <p:nvPr/>
        </p:nvSpPr>
        <p:spPr>
          <a:xfrm>
            <a:off x="7620000" y="609600"/>
            <a:ext cx="1066800" cy="304800"/>
          </a:xfrm>
          <a:prstGeom prst="rect">
            <a:avLst/>
          </a:prstGeom>
          <a:noFill/>
          <a:ln w="12700" cap="flat" cmpd="sng">
            <a:solidFill>
              <a:srgbClr val="7030A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title"/>
          </p:nvPr>
        </p:nvSpPr>
        <p:spPr>
          <a:xfrm>
            <a:off x="838200" y="0"/>
            <a:ext cx="749935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-US" sz="3300" b="0" i="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Knapsack 0-1 Example</a:t>
            </a:r>
            <a:endParaRPr/>
          </a:p>
        </p:txBody>
      </p:sp>
      <p:sp>
        <p:nvSpPr>
          <p:cNvPr id="331" name="Google Shape;331;p29"/>
          <p:cNvSpPr txBox="1">
            <a:spLocks noGrp="1"/>
          </p:cNvSpPr>
          <p:nvPr>
            <p:ph idx="1"/>
          </p:nvPr>
        </p:nvSpPr>
        <p:spPr>
          <a:xfrm>
            <a:off x="188912" y="3881437"/>
            <a:ext cx="4383087" cy="25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71450" marR="0" lvl="0" indent="-17145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if  w</a:t>
            </a:r>
            <a:r>
              <a:rPr lang="en-US" sz="2000" b="0" i="0" u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&lt;= w   //item i can be in the solution</a:t>
            </a:r>
            <a:endParaRPr/>
          </a:p>
          <a:p>
            <a:pPr marL="171450" marR="0" lvl="0" indent="-171450" algn="l" rtl="0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     if v</a:t>
            </a:r>
            <a:r>
              <a:rPr lang="en-US" sz="2000" b="0" i="0" u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+ B[i-1,w-w</a:t>
            </a:r>
            <a:r>
              <a:rPr lang="en-US" sz="2000" b="0" i="0" u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] &gt; B[i-1,w]</a:t>
            </a:r>
            <a:endParaRPr/>
          </a:p>
          <a:p>
            <a:pPr marL="171450" marR="0" lvl="0" indent="-171450" algn="l" rtl="0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  B[i,w] = v</a:t>
            </a:r>
            <a:r>
              <a:rPr lang="en-US" sz="2000" b="0" i="0" u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+ B[i-1,w- w</a:t>
            </a:r>
            <a:r>
              <a:rPr lang="en-US" sz="2000" b="0" i="0" u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]</a:t>
            </a:r>
            <a:endParaRPr/>
          </a:p>
          <a:p>
            <a:pPr marL="171450" marR="0" lvl="0" indent="-171450" algn="l" rtl="0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     else</a:t>
            </a:r>
            <a:endParaRPr/>
          </a:p>
          <a:p>
            <a:pPr marL="171450" marR="0" lvl="0" indent="-171450" algn="l" rtl="0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  B[i,w] = B[i-1,w]</a:t>
            </a:r>
            <a:endParaRPr/>
          </a:p>
          <a:p>
            <a:pPr marL="171450" marR="0" lvl="0" indent="-171450" algn="l" rtl="0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else B[i,w] = B[i-1,w] // w</a:t>
            </a:r>
            <a:r>
              <a:rPr lang="en-US" sz="2000" b="0" i="0" u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&gt; w</a:t>
            </a:r>
            <a:endParaRPr/>
          </a:p>
        </p:txBody>
      </p:sp>
      <p:sp>
        <p:nvSpPr>
          <p:cNvPr id="332" name="Google Shape;332;p29"/>
          <p:cNvSpPr txBox="1"/>
          <p:nvPr/>
        </p:nvSpPr>
        <p:spPr>
          <a:xfrm>
            <a:off x="7620000" y="0"/>
            <a:ext cx="1066800" cy="16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65125" marR="0" lvl="0" indent="-28257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Items:</a:t>
            </a:r>
            <a:endParaRPr/>
          </a:p>
          <a:p>
            <a:pPr marL="365125" marR="0" lvl="0" indent="-282575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1: (2,3)</a:t>
            </a:r>
            <a:endParaRPr/>
          </a:p>
          <a:p>
            <a:pPr marL="365125" marR="0" lvl="0" indent="-282575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2: (3,4)</a:t>
            </a:r>
            <a:endParaRPr/>
          </a:p>
          <a:p>
            <a:pPr marL="365125" marR="0" lvl="0" indent="-282575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3: (4,5)</a:t>
            </a:r>
            <a:endParaRPr/>
          </a:p>
          <a:p>
            <a:pPr marL="365125" marR="0" lvl="0" indent="-282575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4: (5,6)</a:t>
            </a:r>
            <a:endParaRPr/>
          </a:p>
        </p:txBody>
      </p:sp>
      <p:graphicFrame>
        <p:nvGraphicFramePr>
          <p:cNvPr id="333" name="Google Shape;333;p29"/>
          <p:cNvGraphicFramePr/>
          <p:nvPr/>
        </p:nvGraphicFramePr>
        <p:xfrm>
          <a:off x="1295400" y="1600200"/>
          <a:ext cx="4800525" cy="1981200"/>
        </p:xfrm>
        <a:graphic>
          <a:graphicData uri="http://schemas.openxmlformats.org/drawingml/2006/table">
            <a:tbl>
              <a:tblPr>
                <a:noFill/>
                <a:tableStyleId>{5DD5F8CD-DEFB-40E7-9297-2166104C2AB3}</a:tableStyleId>
              </a:tblPr>
              <a:tblGrid>
                <a:gridCol w="6492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9215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69690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 / w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334" name="Google Shape;334;p29"/>
          <p:cNvSpPr txBox="1"/>
          <p:nvPr/>
        </p:nvSpPr>
        <p:spPr>
          <a:xfrm>
            <a:off x="6248400" y="1905000"/>
            <a:ext cx="1495425" cy="1631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= 3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</a:t>
            </a:r>
            <a:r>
              <a:rPr lang="en-US" sz="2000" b="0" i="0" u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5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</a:t>
            </a:r>
            <a:r>
              <a:rPr lang="en-US" sz="2000" b="0" i="0" u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4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1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 = 1..3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w-w</a:t>
            </a:r>
            <a:r>
              <a:rPr lang="en-US" sz="2000" b="0" i="0" u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= -3..-1</a:t>
            </a:r>
            <a:endParaRPr/>
          </a:p>
        </p:txBody>
      </p:sp>
      <p:cxnSp>
        <p:nvCxnSpPr>
          <p:cNvPr id="335" name="Google Shape;335;p29"/>
          <p:cNvCxnSpPr/>
          <p:nvPr/>
        </p:nvCxnSpPr>
        <p:spPr>
          <a:xfrm rot="5400000">
            <a:off x="2667000" y="2971800"/>
            <a:ext cx="304800" cy="3175"/>
          </a:xfrm>
          <a:prstGeom prst="straightConnector1">
            <a:avLst/>
          </a:prstGeom>
          <a:noFill/>
          <a:ln w="28575" cap="flat" cmpd="sng">
            <a:solidFill>
              <a:srgbClr val="0070C0"/>
            </a:solidFill>
            <a:prstDash val="solid"/>
            <a:miter lim="800000"/>
            <a:headEnd type="none" w="med" len="med"/>
            <a:tailEnd type="triangle" w="lg" len="lg"/>
          </a:ln>
        </p:spPr>
      </p:cxnSp>
      <p:graphicFrame>
        <p:nvGraphicFramePr>
          <p:cNvPr id="336" name="Google Shape;336;p29"/>
          <p:cNvGraphicFramePr/>
          <p:nvPr/>
        </p:nvGraphicFramePr>
        <p:xfrm>
          <a:off x="1295400" y="1600200"/>
          <a:ext cx="4800525" cy="1981200"/>
        </p:xfrm>
        <a:graphic>
          <a:graphicData uri="http://schemas.openxmlformats.org/drawingml/2006/table">
            <a:tbl>
              <a:tblPr>
                <a:noFill/>
                <a:tableStyleId>{5DD5F8CD-DEFB-40E7-9297-2166104C2AB3}</a:tableStyleId>
              </a:tblPr>
              <a:tblGrid>
                <a:gridCol w="6492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9215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69690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 / w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337" name="Google Shape;337;p29"/>
          <p:cNvSpPr txBox="1"/>
          <p:nvPr/>
        </p:nvSpPr>
        <p:spPr>
          <a:xfrm>
            <a:off x="7620000" y="914400"/>
            <a:ext cx="1066800" cy="304800"/>
          </a:xfrm>
          <a:prstGeom prst="rect">
            <a:avLst/>
          </a:prstGeom>
          <a:noFill/>
          <a:ln w="12700" cap="flat" cmpd="sng">
            <a:solidFill>
              <a:srgbClr val="7030A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cxnSp>
        <p:nvCxnSpPr>
          <p:cNvPr id="338" name="Google Shape;338;p29"/>
          <p:cNvCxnSpPr/>
          <p:nvPr/>
        </p:nvCxnSpPr>
        <p:spPr>
          <a:xfrm rot="5400000">
            <a:off x="3275806" y="2971006"/>
            <a:ext cx="304800" cy="1587"/>
          </a:xfrm>
          <a:prstGeom prst="straightConnector1">
            <a:avLst/>
          </a:prstGeom>
          <a:noFill/>
          <a:ln w="28575" cap="flat" cmpd="sng">
            <a:solidFill>
              <a:srgbClr val="0070C0"/>
            </a:solidFill>
            <a:prstDash val="solid"/>
            <a:miter lim="800000"/>
            <a:headEnd type="none" w="med" len="med"/>
            <a:tailEnd type="triangle" w="lg" len="lg"/>
          </a:ln>
        </p:spPr>
      </p:cxnSp>
      <p:cxnSp>
        <p:nvCxnSpPr>
          <p:cNvPr id="339" name="Google Shape;339;p29"/>
          <p:cNvCxnSpPr/>
          <p:nvPr/>
        </p:nvCxnSpPr>
        <p:spPr>
          <a:xfrm rot="5400000">
            <a:off x="3963193" y="2971006"/>
            <a:ext cx="304800" cy="1587"/>
          </a:xfrm>
          <a:prstGeom prst="straightConnector1">
            <a:avLst/>
          </a:prstGeom>
          <a:noFill/>
          <a:ln w="28575" cap="flat" cmpd="sng">
            <a:solidFill>
              <a:srgbClr val="0070C0"/>
            </a:solidFill>
            <a:prstDash val="solid"/>
            <a:miter lim="800000"/>
            <a:headEnd type="none" w="med" len="med"/>
            <a:tailEnd type="triangle" w="lg" len="lg"/>
          </a:ln>
        </p:spPr>
      </p:cxnSp>
      <p:sp>
        <p:nvSpPr>
          <p:cNvPr id="340" name="Google Shape;340;p29"/>
          <p:cNvSpPr txBox="1"/>
          <p:nvPr/>
        </p:nvSpPr>
        <p:spPr>
          <a:xfrm>
            <a:off x="4267200" y="3957637"/>
            <a:ext cx="4572000" cy="25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65125" marR="0" lvl="0" indent="-2825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if  w</a:t>
            </a:r>
            <a:r>
              <a:rPr lang="en-US" sz="2000" b="0" i="0" u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&lt;= w   //item i can be in the solution</a:t>
            </a:r>
            <a:endParaRPr/>
          </a:p>
          <a:p>
            <a:pPr marL="365125" marR="0" lvl="0" indent="-282575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     if v</a:t>
            </a:r>
            <a:r>
              <a:rPr lang="en-US" sz="2000" b="0" i="0" u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+ B[i-1,w-w</a:t>
            </a:r>
            <a:r>
              <a:rPr lang="en-US" sz="2000" b="0" i="0" u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] &gt; B[i-1,w]</a:t>
            </a:r>
            <a:endParaRPr/>
          </a:p>
          <a:p>
            <a:pPr marL="365125" marR="0" lvl="0" indent="-282575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	  B[i,w] = v</a:t>
            </a:r>
            <a:r>
              <a:rPr lang="en-US" sz="2000" b="0" i="0" u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+ B[i-1,w- w</a:t>
            </a:r>
            <a:r>
              <a:rPr lang="en-US" sz="2000" b="0" i="0" u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]</a:t>
            </a:r>
            <a:endParaRPr/>
          </a:p>
          <a:p>
            <a:pPr marL="365125" marR="0" lvl="0" indent="-282575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     else</a:t>
            </a:r>
            <a:endParaRPr/>
          </a:p>
          <a:p>
            <a:pPr marL="365125" marR="0" lvl="0" indent="-282575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	  B[i,w] = B[i-1,w]</a:t>
            </a:r>
            <a:endParaRPr/>
          </a:p>
          <a:p>
            <a:pPr marL="365125" marR="0" lvl="0" indent="-282575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else </a:t>
            </a:r>
            <a:r>
              <a:rPr lang="en-US" sz="2000" b="1" i="0" u="non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B[i,w] = B[i-1,w] 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// w</a:t>
            </a:r>
            <a:r>
              <a:rPr lang="en-US" sz="2000" b="0" i="0" u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&gt; w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30"/>
          <p:cNvSpPr txBox="1">
            <a:spLocks noGrp="1"/>
          </p:cNvSpPr>
          <p:nvPr>
            <p:ph type="title"/>
          </p:nvPr>
        </p:nvSpPr>
        <p:spPr>
          <a:xfrm>
            <a:off x="838200" y="0"/>
            <a:ext cx="749935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-US" sz="3300" b="0" i="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Knapsack 0-1 Example</a:t>
            </a:r>
            <a:endParaRPr/>
          </a:p>
        </p:txBody>
      </p:sp>
      <p:sp>
        <p:nvSpPr>
          <p:cNvPr id="346" name="Google Shape;346;p30"/>
          <p:cNvSpPr txBox="1">
            <a:spLocks noGrp="1"/>
          </p:cNvSpPr>
          <p:nvPr>
            <p:ph idx="1"/>
          </p:nvPr>
        </p:nvSpPr>
        <p:spPr>
          <a:xfrm>
            <a:off x="152400" y="3765550"/>
            <a:ext cx="4572000" cy="25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marR="0" lvl="0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if  w</a:t>
            </a:r>
            <a:r>
              <a:rPr lang="en-US" sz="2000" b="0" i="0" u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&lt;= w   //item i can be in the solution</a:t>
            </a:r>
            <a:endParaRPr/>
          </a:p>
          <a:p>
            <a:pPr marL="171450" marR="0" lvl="0" indent="-1714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     if v</a:t>
            </a:r>
            <a:r>
              <a:rPr lang="en-US" sz="2000" b="0" i="0" u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+ B[i-1,w-w</a:t>
            </a:r>
            <a:r>
              <a:rPr lang="en-US" sz="2000" b="0" i="0" u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] &gt; B[i-1,w]</a:t>
            </a:r>
            <a:endParaRPr/>
          </a:p>
          <a:p>
            <a:pPr marL="171450" marR="0" lvl="0" indent="-1714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  B[i,w] = v</a:t>
            </a:r>
            <a:r>
              <a:rPr lang="en-US" sz="2000" b="0" i="0" u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+ B[i-1,w- w</a:t>
            </a:r>
            <a:r>
              <a:rPr lang="en-US" sz="2000" b="0" i="0" u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]</a:t>
            </a:r>
            <a:endParaRPr/>
          </a:p>
          <a:p>
            <a:pPr marL="171450" marR="0" lvl="0" indent="-1714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     else</a:t>
            </a:r>
            <a:endParaRPr/>
          </a:p>
          <a:p>
            <a:pPr marL="171450" marR="0" lvl="0" indent="-1714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  B[i,w] = B[i-1,w]</a:t>
            </a:r>
            <a:endParaRPr/>
          </a:p>
          <a:p>
            <a:pPr marL="171450" marR="0" lvl="0" indent="-1714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else B[i,w] = B[i-1,w] // w</a:t>
            </a:r>
            <a:r>
              <a:rPr lang="en-US" sz="2000" b="0" i="0" u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&gt; w</a:t>
            </a:r>
            <a:endParaRPr/>
          </a:p>
        </p:txBody>
      </p:sp>
      <p:sp>
        <p:nvSpPr>
          <p:cNvPr id="347" name="Google Shape;347;p30"/>
          <p:cNvSpPr txBox="1"/>
          <p:nvPr/>
        </p:nvSpPr>
        <p:spPr>
          <a:xfrm>
            <a:off x="7620000" y="0"/>
            <a:ext cx="1066800" cy="16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65125" marR="0" lvl="0" indent="-28257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Items:</a:t>
            </a:r>
            <a:endParaRPr/>
          </a:p>
          <a:p>
            <a:pPr marL="365125" marR="0" lvl="0" indent="-282575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1: (2,3)</a:t>
            </a:r>
            <a:endParaRPr/>
          </a:p>
          <a:p>
            <a:pPr marL="365125" marR="0" lvl="0" indent="-282575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2: (3,4)</a:t>
            </a:r>
            <a:endParaRPr/>
          </a:p>
          <a:p>
            <a:pPr marL="365125" marR="0" lvl="0" indent="-282575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3: (4,5)</a:t>
            </a:r>
            <a:endParaRPr/>
          </a:p>
          <a:p>
            <a:pPr marL="365125" marR="0" lvl="0" indent="-282575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4: (5,6)</a:t>
            </a:r>
            <a:endParaRPr/>
          </a:p>
        </p:txBody>
      </p:sp>
      <p:graphicFrame>
        <p:nvGraphicFramePr>
          <p:cNvPr id="348" name="Google Shape;348;p30"/>
          <p:cNvGraphicFramePr/>
          <p:nvPr/>
        </p:nvGraphicFramePr>
        <p:xfrm>
          <a:off x="1295400" y="1600200"/>
          <a:ext cx="4800525" cy="1981200"/>
        </p:xfrm>
        <a:graphic>
          <a:graphicData uri="http://schemas.openxmlformats.org/drawingml/2006/table">
            <a:tbl>
              <a:tblPr>
                <a:noFill/>
                <a:tableStyleId>{5DD5F8CD-DEFB-40E7-9297-2166104C2AB3}</a:tableStyleId>
              </a:tblPr>
              <a:tblGrid>
                <a:gridCol w="6492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9215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69690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 / w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349" name="Google Shape;349;p30"/>
          <p:cNvSpPr txBox="1"/>
          <p:nvPr/>
        </p:nvSpPr>
        <p:spPr>
          <a:xfrm>
            <a:off x="6248400" y="1905000"/>
            <a:ext cx="1069975" cy="1631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= 3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</a:t>
            </a:r>
            <a:r>
              <a:rPr lang="en-US" sz="2000" b="0" i="0" u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5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</a:t>
            </a:r>
            <a:r>
              <a:rPr lang="en-US" sz="2000" b="0" i="0" u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4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1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 = 4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w-w</a:t>
            </a:r>
            <a:r>
              <a:rPr lang="en-US" sz="2000" b="0" i="0" u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= 0</a:t>
            </a:r>
            <a:endParaRPr/>
          </a:p>
        </p:txBody>
      </p:sp>
      <p:cxnSp>
        <p:nvCxnSpPr>
          <p:cNvPr id="350" name="Google Shape;350;p30"/>
          <p:cNvCxnSpPr/>
          <p:nvPr/>
        </p:nvCxnSpPr>
        <p:spPr>
          <a:xfrm>
            <a:off x="2514600" y="2819400"/>
            <a:ext cx="2438400" cy="228600"/>
          </a:xfrm>
          <a:prstGeom prst="straightConnector1">
            <a:avLst/>
          </a:prstGeom>
          <a:noFill/>
          <a:ln w="28575" cap="flat" cmpd="sng">
            <a:solidFill>
              <a:srgbClr val="0070C0"/>
            </a:solidFill>
            <a:prstDash val="solid"/>
            <a:miter lim="800000"/>
            <a:headEnd type="none" w="med" len="med"/>
            <a:tailEnd type="triangle" w="lg" len="lg"/>
          </a:ln>
        </p:spPr>
      </p:cxnSp>
      <p:graphicFrame>
        <p:nvGraphicFramePr>
          <p:cNvPr id="351" name="Google Shape;351;p30"/>
          <p:cNvGraphicFramePr/>
          <p:nvPr/>
        </p:nvGraphicFramePr>
        <p:xfrm>
          <a:off x="1295400" y="1600200"/>
          <a:ext cx="4800525" cy="1981200"/>
        </p:xfrm>
        <a:graphic>
          <a:graphicData uri="http://schemas.openxmlformats.org/drawingml/2006/table">
            <a:tbl>
              <a:tblPr>
                <a:noFill/>
                <a:tableStyleId>{5DD5F8CD-DEFB-40E7-9297-2166104C2AB3}</a:tableStyleId>
              </a:tblPr>
              <a:tblGrid>
                <a:gridCol w="6492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9215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69690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 / w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352" name="Google Shape;352;p30"/>
          <p:cNvSpPr txBox="1"/>
          <p:nvPr/>
        </p:nvSpPr>
        <p:spPr>
          <a:xfrm>
            <a:off x="7620000" y="914400"/>
            <a:ext cx="1066800" cy="304800"/>
          </a:xfrm>
          <a:prstGeom prst="rect">
            <a:avLst/>
          </a:prstGeom>
          <a:noFill/>
          <a:ln w="12700" cap="flat" cmpd="sng">
            <a:solidFill>
              <a:srgbClr val="7030A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353" name="Google Shape;353;p30"/>
          <p:cNvSpPr txBox="1"/>
          <p:nvPr/>
        </p:nvSpPr>
        <p:spPr>
          <a:xfrm>
            <a:off x="4587875" y="3813175"/>
            <a:ext cx="4403725" cy="25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65125" marR="0" lvl="0" indent="-2825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if  w</a:t>
            </a:r>
            <a:r>
              <a:rPr lang="en-US" sz="2000" b="0" i="0" u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&lt;= w   //item i can be in the solution</a:t>
            </a:r>
            <a:endParaRPr/>
          </a:p>
          <a:p>
            <a:pPr marL="365125" marR="0" lvl="0" indent="-282575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     if v</a:t>
            </a:r>
            <a:r>
              <a:rPr lang="en-US" sz="2000" b="0" i="0" u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+ B[i-1,w-w</a:t>
            </a:r>
            <a:r>
              <a:rPr lang="en-US" sz="2000" b="0" i="0" u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] &gt; B[i-1,w]</a:t>
            </a:r>
            <a:endParaRPr/>
          </a:p>
          <a:p>
            <a:pPr marL="365125" marR="0" lvl="0" indent="-282575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	  </a:t>
            </a:r>
            <a:r>
              <a:rPr lang="en-US" sz="2000" b="1" i="0" u="non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B[i,w] = v</a:t>
            </a:r>
            <a:r>
              <a:rPr lang="en-US" sz="2000" b="1" i="0" u="none" baseline="-2500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lang="en-US" sz="2000" b="1" i="0" u="non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+ B[i-1,w- w</a:t>
            </a:r>
            <a:r>
              <a:rPr lang="en-US" sz="2000" b="1" i="0" u="none" baseline="-2500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lang="en-US" sz="2000" b="1" i="0" u="non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]</a:t>
            </a:r>
            <a:endParaRPr/>
          </a:p>
          <a:p>
            <a:pPr marL="365125" marR="0" lvl="0" indent="-282575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     else</a:t>
            </a:r>
            <a:endParaRPr/>
          </a:p>
          <a:p>
            <a:pPr marL="365125" marR="0" lvl="0" indent="-282575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	  B[i,w] = B[i-1,w]</a:t>
            </a:r>
            <a:endParaRPr/>
          </a:p>
          <a:p>
            <a:pPr marL="365125" marR="0" lvl="0" indent="-282575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else B[i,w] = B[i-1,w] // w</a:t>
            </a:r>
            <a:r>
              <a:rPr lang="en-US" sz="2000" b="0" i="0" u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&gt; w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31"/>
          <p:cNvSpPr txBox="1">
            <a:spLocks noGrp="1"/>
          </p:cNvSpPr>
          <p:nvPr>
            <p:ph type="title"/>
          </p:nvPr>
        </p:nvSpPr>
        <p:spPr>
          <a:xfrm>
            <a:off x="838200" y="0"/>
            <a:ext cx="749935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-US" sz="3300" b="0" i="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Knapsack 0-1 Example</a:t>
            </a:r>
            <a:endParaRPr/>
          </a:p>
        </p:txBody>
      </p:sp>
      <p:sp>
        <p:nvSpPr>
          <p:cNvPr id="359" name="Google Shape;359;p31"/>
          <p:cNvSpPr txBox="1">
            <a:spLocks noGrp="1"/>
          </p:cNvSpPr>
          <p:nvPr>
            <p:ph idx="1"/>
          </p:nvPr>
        </p:nvSpPr>
        <p:spPr>
          <a:xfrm>
            <a:off x="76200" y="3757612"/>
            <a:ext cx="4495800" cy="25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marR="0" lvl="0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if  w</a:t>
            </a:r>
            <a:r>
              <a:rPr lang="en-US" sz="2000" b="0" i="0" u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&lt;= w   //item i can be in the solution</a:t>
            </a:r>
            <a:endParaRPr/>
          </a:p>
          <a:p>
            <a:pPr marL="171450" marR="0" lvl="0" indent="-1714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     if v</a:t>
            </a:r>
            <a:r>
              <a:rPr lang="en-US" sz="2000" b="0" i="0" u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+ B[i-1,w-w</a:t>
            </a:r>
            <a:r>
              <a:rPr lang="en-US" sz="2000" b="0" i="0" u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] &gt; B[i-1,w]</a:t>
            </a:r>
            <a:endParaRPr/>
          </a:p>
          <a:p>
            <a:pPr marL="171450" marR="0" lvl="0" indent="-1714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  B[i,w] = v</a:t>
            </a:r>
            <a:r>
              <a:rPr lang="en-US" sz="2000" b="0" i="0" u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+ B[i-1,w- w</a:t>
            </a:r>
            <a:r>
              <a:rPr lang="en-US" sz="2000" b="0" i="0" u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]</a:t>
            </a:r>
            <a:endParaRPr/>
          </a:p>
          <a:p>
            <a:pPr marL="171450" marR="0" lvl="0" indent="-1714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     else</a:t>
            </a:r>
            <a:endParaRPr/>
          </a:p>
          <a:p>
            <a:pPr marL="171450" marR="0" lvl="0" indent="-1714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  B[i,w] = B[i-1,w]</a:t>
            </a:r>
            <a:endParaRPr/>
          </a:p>
          <a:p>
            <a:pPr marL="171450" marR="0" lvl="0" indent="-1714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else B[i,w] = B[i-1,w] // w</a:t>
            </a:r>
            <a:r>
              <a:rPr lang="en-US" sz="2000" b="0" i="0" u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&gt; w</a:t>
            </a:r>
            <a:endParaRPr/>
          </a:p>
        </p:txBody>
      </p:sp>
      <p:sp>
        <p:nvSpPr>
          <p:cNvPr id="360" name="Google Shape;360;p31"/>
          <p:cNvSpPr txBox="1"/>
          <p:nvPr/>
        </p:nvSpPr>
        <p:spPr>
          <a:xfrm>
            <a:off x="7620000" y="0"/>
            <a:ext cx="1066800" cy="16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65125" marR="0" lvl="0" indent="-28257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Items:</a:t>
            </a:r>
            <a:endParaRPr/>
          </a:p>
          <a:p>
            <a:pPr marL="365125" marR="0" lvl="0" indent="-282575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1: (2,3)</a:t>
            </a:r>
            <a:endParaRPr/>
          </a:p>
          <a:p>
            <a:pPr marL="365125" marR="0" lvl="0" indent="-282575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2: (3,4)</a:t>
            </a:r>
            <a:endParaRPr/>
          </a:p>
          <a:p>
            <a:pPr marL="365125" marR="0" lvl="0" indent="-282575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3: (4,5)</a:t>
            </a:r>
            <a:endParaRPr/>
          </a:p>
          <a:p>
            <a:pPr marL="365125" marR="0" lvl="0" indent="-282575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4: (5,6)</a:t>
            </a:r>
            <a:endParaRPr/>
          </a:p>
        </p:txBody>
      </p:sp>
      <p:graphicFrame>
        <p:nvGraphicFramePr>
          <p:cNvPr id="361" name="Google Shape;361;p31"/>
          <p:cNvGraphicFramePr/>
          <p:nvPr/>
        </p:nvGraphicFramePr>
        <p:xfrm>
          <a:off x="1295400" y="1600200"/>
          <a:ext cx="4800525" cy="1981200"/>
        </p:xfrm>
        <a:graphic>
          <a:graphicData uri="http://schemas.openxmlformats.org/drawingml/2006/table">
            <a:tbl>
              <a:tblPr>
                <a:noFill/>
                <a:tableStyleId>{5DD5F8CD-DEFB-40E7-9297-2166104C2AB3}</a:tableStyleId>
              </a:tblPr>
              <a:tblGrid>
                <a:gridCol w="6492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9215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69690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 / w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362" name="Google Shape;362;p31"/>
          <p:cNvSpPr txBox="1"/>
          <p:nvPr/>
        </p:nvSpPr>
        <p:spPr>
          <a:xfrm>
            <a:off x="6248400" y="1905000"/>
            <a:ext cx="1069975" cy="1631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= 3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</a:t>
            </a:r>
            <a:r>
              <a:rPr lang="en-US" sz="2000" b="0" i="0" u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5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</a:t>
            </a:r>
            <a:r>
              <a:rPr lang="en-US" sz="2000" b="0" i="0" u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4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1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 = 5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w-w</a:t>
            </a:r>
            <a:r>
              <a:rPr lang="en-US" sz="2000" b="0" i="0" u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= 1</a:t>
            </a:r>
            <a:endParaRPr/>
          </a:p>
        </p:txBody>
      </p:sp>
      <p:cxnSp>
        <p:nvCxnSpPr>
          <p:cNvPr id="363" name="Google Shape;363;p31"/>
          <p:cNvCxnSpPr/>
          <p:nvPr/>
        </p:nvCxnSpPr>
        <p:spPr>
          <a:xfrm rot="5400000">
            <a:off x="5410200" y="2971800"/>
            <a:ext cx="304800" cy="3175"/>
          </a:xfrm>
          <a:prstGeom prst="straightConnector1">
            <a:avLst/>
          </a:prstGeom>
          <a:noFill/>
          <a:ln w="28575" cap="flat" cmpd="sng">
            <a:solidFill>
              <a:srgbClr val="0070C0"/>
            </a:solidFill>
            <a:prstDash val="solid"/>
            <a:miter lim="800000"/>
            <a:headEnd type="none" w="med" len="med"/>
            <a:tailEnd type="triangle" w="lg" len="lg"/>
          </a:ln>
        </p:spPr>
      </p:cxnSp>
      <p:graphicFrame>
        <p:nvGraphicFramePr>
          <p:cNvPr id="364" name="Google Shape;364;p31"/>
          <p:cNvGraphicFramePr/>
          <p:nvPr/>
        </p:nvGraphicFramePr>
        <p:xfrm>
          <a:off x="1295400" y="1600200"/>
          <a:ext cx="4800525" cy="1981200"/>
        </p:xfrm>
        <a:graphic>
          <a:graphicData uri="http://schemas.openxmlformats.org/drawingml/2006/table">
            <a:tbl>
              <a:tblPr>
                <a:noFill/>
                <a:tableStyleId>{5DD5F8CD-DEFB-40E7-9297-2166104C2AB3}</a:tableStyleId>
              </a:tblPr>
              <a:tblGrid>
                <a:gridCol w="6492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9215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69690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 / w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365" name="Google Shape;365;p31"/>
          <p:cNvSpPr txBox="1"/>
          <p:nvPr/>
        </p:nvSpPr>
        <p:spPr>
          <a:xfrm>
            <a:off x="7620000" y="914400"/>
            <a:ext cx="1066800" cy="304800"/>
          </a:xfrm>
          <a:prstGeom prst="rect">
            <a:avLst/>
          </a:prstGeom>
          <a:noFill/>
          <a:ln w="12700" cap="flat" cmpd="sng">
            <a:solidFill>
              <a:srgbClr val="7030A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366" name="Google Shape;366;p31"/>
          <p:cNvSpPr txBox="1"/>
          <p:nvPr/>
        </p:nvSpPr>
        <p:spPr>
          <a:xfrm>
            <a:off x="4619625" y="3757612"/>
            <a:ext cx="4524375" cy="25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65125" marR="0" lvl="0" indent="-2825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if  w</a:t>
            </a:r>
            <a:r>
              <a:rPr lang="en-US" sz="2000" b="0" i="0" u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&lt;= w   //item i can be in the solution</a:t>
            </a:r>
            <a:endParaRPr/>
          </a:p>
          <a:p>
            <a:pPr marL="365125" marR="0" lvl="0" indent="-282575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     if v</a:t>
            </a:r>
            <a:r>
              <a:rPr lang="en-US" sz="2000" b="0" i="0" u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+ B[i-1,w-w</a:t>
            </a:r>
            <a:r>
              <a:rPr lang="en-US" sz="2000" b="0" i="0" u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] &gt; B[i-1,w]</a:t>
            </a:r>
            <a:endParaRPr/>
          </a:p>
          <a:p>
            <a:pPr marL="365125" marR="0" lvl="0" indent="-282575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	  B[i,w] = v</a:t>
            </a:r>
            <a:r>
              <a:rPr lang="en-US" sz="2000" b="0" i="0" u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+ B[i-1,w- w</a:t>
            </a:r>
            <a:r>
              <a:rPr lang="en-US" sz="2000" b="0" i="0" u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]</a:t>
            </a:r>
            <a:endParaRPr/>
          </a:p>
          <a:p>
            <a:pPr marL="365125" marR="0" lvl="0" indent="-282575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     else</a:t>
            </a:r>
            <a:endParaRPr/>
          </a:p>
          <a:p>
            <a:pPr marL="365125" marR="0" lvl="0" indent="-282575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	  </a:t>
            </a:r>
            <a:r>
              <a:rPr lang="en-US" sz="2000" b="1" i="0" u="non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B[i,w] = B[i-1,w]</a:t>
            </a:r>
            <a:endParaRPr/>
          </a:p>
          <a:p>
            <a:pPr marL="365125" marR="0" lvl="0" indent="-282575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else B[i,w] = B[i-1,w] // w</a:t>
            </a:r>
            <a:r>
              <a:rPr lang="en-US" sz="2000" b="0" i="0" u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&gt; w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32"/>
          <p:cNvSpPr txBox="1">
            <a:spLocks noGrp="1"/>
          </p:cNvSpPr>
          <p:nvPr>
            <p:ph type="title"/>
          </p:nvPr>
        </p:nvSpPr>
        <p:spPr>
          <a:xfrm>
            <a:off x="838200" y="0"/>
            <a:ext cx="749935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-US" sz="3300" b="0" i="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Knapsack 0-1 Example</a:t>
            </a:r>
            <a:endParaRPr/>
          </a:p>
        </p:txBody>
      </p:sp>
      <p:sp>
        <p:nvSpPr>
          <p:cNvPr id="372" name="Google Shape;372;p32"/>
          <p:cNvSpPr txBox="1">
            <a:spLocks noGrp="1"/>
          </p:cNvSpPr>
          <p:nvPr>
            <p:ph idx="1"/>
          </p:nvPr>
        </p:nvSpPr>
        <p:spPr>
          <a:xfrm>
            <a:off x="152400" y="3921125"/>
            <a:ext cx="4495800" cy="25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marR="0" lvl="0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if  w</a:t>
            </a:r>
            <a:r>
              <a:rPr lang="en-US" sz="2000" b="0" i="0" u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&lt;= w   //item i can be in the solution</a:t>
            </a:r>
            <a:endParaRPr/>
          </a:p>
          <a:p>
            <a:pPr marL="171450" marR="0" lvl="0" indent="-1714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     if v</a:t>
            </a:r>
            <a:r>
              <a:rPr lang="en-US" sz="2000" b="0" i="0" u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+ B[i-1,w-w</a:t>
            </a:r>
            <a:r>
              <a:rPr lang="en-US" sz="2000" b="0" i="0" u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] &gt; B[i-1,w]</a:t>
            </a:r>
            <a:endParaRPr/>
          </a:p>
          <a:p>
            <a:pPr marL="171450" marR="0" lvl="0" indent="-1714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  B[i,w] = v</a:t>
            </a:r>
            <a:r>
              <a:rPr lang="en-US" sz="2000" b="0" i="0" u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+ B[i-1,w- w</a:t>
            </a:r>
            <a:r>
              <a:rPr lang="en-US" sz="2000" b="0" i="0" u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]</a:t>
            </a:r>
            <a:endParaRPr/>
          </a:p>
          <a:p>
            <a:pPr marL="171450" marR="0" lvl="0" indent="-1714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     else</a:t>
            </a:r>
            <a:endParaRPr/>
          </a:p>
          <a:p>
            <a:pPr marL="171450" marR="0" lvl="0" indent="-1714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  B[i,w] = B[i-1,w]</a:t>
            </a:r>
            <a:endParaRPr/>
          </a:p>
          <a:p>
            <a:pPr marL="171450" marR="0" lvl="0" indent="-1714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else B[i,w] = B[i-1,w] // w</a:t>
            </a:r>
            <a:r>
              <a:rPr lang="en-US" sz="2000" b="0" i="0" u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&gt; w</a:t>
            </a:r>
            <a:endParaRPr/>
          </a:p>
        </p:txBody>
      </p:sp>
      <p:sp>
        <p:nvSpPr>
          <p:cNvPr id="373" name="Google Shape;373;p32"/>
          <p:cNvSpPr txBox="1"/>
          <p:nvPr/>
        </p:nvSpPr>
        <p:spPr>
          <a:xfrm>
            <a:off x="7620000" y="0"/>
            <a:ext cx="1066800" cy="16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65125" marR="0" lvl="0" indent="-28257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Items:</a:t>
            </a:r>
            <a:endParaRPr/>
          </a:p>
          <a:p>
            <a:pPr marL="365125" marR="0" lvl="0" indent="-282575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1: (2,3)</a:t>
            </a:r>
            <a:endParaRPr/>
          </a:p>
          <a:p>
            <a:pPr marL="365125" marR="0" lvl="0" indent="-282575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2: (3,4)</a:t>
            </a:r>
            <a:endParaRPr/>
          </a:p>
          <a:p>
            <a:pPr marL="365125" marR="0" lvl="0" indent="-282575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3: (4,5)</a:t>
            </a:r>
            <a:endParaRPr/>
          </a:p>
          <a:p>
            <a:pPr marL="365125" marR="0" lvl="0" indent="-282575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4: (5,6)</a:t>
            </a:r>
            <a:endParaRPr/>
          </a:p>
        </p:txBody>
      </p:sp>
      <p:graphicFrame>
        <p:nvGraphicFramePr>
          <p:cNvPr id="374" name="Google Shape;374;p32"/>
          <p:cNvGraphicFramePr/>
          <p:nvPr/>
        </p:nvGraphicFramePr>
        <p:xfrm>
          <a:off x="1295400" y="1600200"/>
          <a:ext cx="4800525" cy="1981200"/>
        </p:xfrm>
        <a:graphic>
          <a:graphicData uri="http://schemas.openxmlformats.org/drawingml/2006/table">
            <a:tbl>
              <a:tblPr>
                <a:noFill/>
                <a:tableStyleId>{5DD5F8CD-DEFB-40E7-9297-2166104C2AB3}</a:tableStyleId>
              </a:tblPr>
              <a:tblGrid>
                <a:gridCol w="6492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9215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69690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 / w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375" name="Google Shape;375;p32"/>
          <p:cNvSpPr txBox="1"/>
          <p:nvPr/>
        </p:nvSpPr>
        <p:spPr>
          <a:xfrm>
            <a:off x="6248400" y="1905000"/>
            <a:ext cx="1495425" cy="1631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= 4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</a:t>
            </a:r>
            <a:r>
              <a:rPr lang="en-US" sz="2000" b="0" i="0" u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6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</a:t>
            </a:r>
            <a:r>
              <a:rPr lang="en-US" sz="2000" b="0" i="0" u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5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1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 = 1..4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w-w</a:t>
            </a:r>
            <a:r>
              <a:rPr lang="en-US" sz="2000" b="0" i="0" u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= -4..-1</a:t>
            </a:r>
            <a:endParaRPr/>
          </a:p>
        </p:txBody>
      </p:sp>
      <p:cxnSp>
        <p:nvCxnSpPr>
          <p:cNvPr id="376" name="Google Shape;376;p32"/>
          <p:cNvCxnSpPr/>
          <p:nvPr/>
        </p:nvCxnSpPr>
        <p:spPr>
          <a:xfrm rot="5400000">
            <a:off x="2591593" y="3275806"/>
            <a:ext cx="304800" cy="1587"/>
          </a:xfrm>
          <a:prstGeom prst="straightConnector1">
            <a:avLst/>
          </a:prstGeom>
          <a:noFill/>
          <a:ln w="28575" cap="flat" cmpd="sng">
            <a:solidFill>
              <a:srgbClr val="0070C0"/>
            </a:solidFill>
            <a:prstDash val="solid"/>
            <a:miter lim="800000"/>
            <a:headEnd type="none" w="med" len="med"/>
            <a:tailEnd type="triangle" w="lg" len="lg"/>
          </a:ln>
        </p:spPr>
      </p:cxnSp>
      <p:graphicFrame>
        <p:nvGraphicFramePr>
          <p:cNvPr id="377" name="Google Shape;377;p32"/>
          <p:cNvGraphicFramePr/>
          <p:nvPr/>
        </p:nvGraphicFramePr>
        <p:xfrm>
          <a:off x="1295400" y="1600200"/>
          <a:ext cx="4800525" cy="1981200"/>
        </p:xfrm>
        <a:graphic>
          <a:graphicData uri="http://schemas.openxmlformats.org/drawingml/2006/table">
            <a:tbl>
              <a:tblPr>
                <a:noFill/>
                <a:tableStyleId>{5DD5F8CD-DEFB-40E7-9297-2166104C2AB3}</a:tableStyleId>
              </a:tblPr>
              <a:tblGrid>
                <a:gridCol w="6492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9215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69690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 / w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378" name="Google Shape;378;p32"/>
          <p:cNvSpPr txBox="1"/>
          <p:nvPr/>
        </p:nvSpPr>
        <p:spPr>
          <a:xfrm>
            <a:off x="7620000" y="1295400"/>
            <a:ext cx="1066800" cy="304800"/>
          </a:xfrm>
          <a:prstGeom prst="rect">
            <a:avLst/>
          </a:prstGeom>
          <a:noFill/>
          <a:ln w="12700" cap="flat" cmpd="sng">
            <a:solidFill>
              <a:srgbClr val="7030A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cxnSp>
        <p:nvCxnSpPr>
          <p:cNvPr id="379" name="Google Shape;379;p32"/>
          <p:cNvCxnSpPr/>
          <p:nvPr/>
        </p:nvCxnSpPr>
        <p:spPr>
          <a:xfrm rot="5400000">
            <a:off x="3353593" y="3275806"/>
            <a:ext cx="304800" cy="1587"/>
          </a:xfrm>
          <a:prstGeom prst="straightConnector1">
            <a:avLst/>
          </a:prstGeom>
          <a:noFill/>
          <a:ln w="28575" cap="flat" cmpd="sng">
            <a:solidFill>
              <a:srgbClr val="0070C0"/>
            </a:solidFill>
            <a:prstDash val="solid"/>
            <a:miter lim="800000"/>
            <a:headEnd type="none" w="med" len="med"/>
            <a:tailEnd type="triangle" w="lg" len="lg"/>
          </a:ln>
        </p:spPr>
      </p:cxnSp>
      <p:cxnSp>
        <p:nvCxnSpPr>
          <p:cNvPr id="380" name="Google Shape;380;p32"/>
          <p:cNvCxnSpPr/>
          <p:nvPr/>
        </p:nvCxnSpPr>
        <p:spPr>
          <a:xfrm rot="5400000">
            <a:off x="4039393" y="3275806"/>
            <a:ext cx="304800" cy="1587"/>
          </a:xfrm>
          <a:prstGeom prst="straightConnector1">
            <a:avLst/>
          </a:prstGeom>
          <a:noFill/>
          <a:ln w="28575" cap="flat" cmpd="sng">
            <a:solidFill>
              <a:srgbClr val="0070C0"/>
            </a:solidFill>
            <a:prstDash val="solid"/>
            <a:miter lim="800000"/>
            <a:headEnd type="none" w="med" len="med"/>
            <a:tailEnd type="triangle" w="lg" len="lg"/>
          </a:ln>
        </p:spPr>
      </p:cxnSp>
      <p:cxnSp>
        <p:nvCxnSpPr>
          <p:cNvPr id="381" name="Google Shape;381;p32"/>
          <p:cNvCxnSpPr/>
          <p:nvPr/>
        </p:nvCxnSpPr>
        <p:spPr>
          <a:xfrm rot="5400000">
            <a:off x="4725193" y="3275806"/>
            <a:ext cx="304800" cy="1587"/>
          </a:xfrm>
          <a:prstGeom prst="straightConnector1">
            <a:avLst/>
          </a:prstGeom>
          <a:noFill/>
          <a:ln w="28575" cap="flat" cmpd="sng">
            <a:solidFill>
              <a:srgbClr val="0070C0"/>
            </a:solidFill>
            <a:prstDash val="solid"/>
            <a:miter lim="800000"/>
            <a:headEnd type="none" w="med" len="med"/>
            <a:tailEnd type="triangle" w="lg" len="lg"/>
          </a:ln>
        </p:spPr>
      </p:cxnSp>
      <p:sp>
        <p:nvSpPr>
          <p:cNvPr id="382" name="Google Shape;382;p32"/>
          <p:cNvSpPr txBox="1"/>
          <p:nvPr/>
        </p:nvSpPr>
        <p:spPr>
          <a:xfrm>
            <a:off x="4625975" y="4038600"/>
            <a:ext cx="4518025" cy="25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65125" marR="0" lvl="0" indent="-2825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if  w</a:t>
            </a:r>
            <a:r>
              <a:rPr lang="en-US" sz="2000" b="0" i="0" u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&lt;= w   //item i can be in the solution</a:t>
            </a:r>
            <a:endParaRPr/>
          </a:p>
          <a:p>
            <a:pPr marL="365125" marR="0" lvl="0" indent="-282575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     if v</a:t>
            </a:r>
            <a:r>
              <a:rPr lang="en-US" sz="2000" b="0" i="0" u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+ B[i-1,w-w</a:t>
            </a:r>
            <a:r>
              <a:rPr lang="en-US" sz="2000" b="0" i="0" u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] &gt; B[i-1,w]</a:t>
            </a:r>
            <a:endParaRPr/>
          </a:p>
          <a:p>
            <a:pPr marL="365125" marR="0" lvl="0" indent="-282575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	  B[i,w] = v</a:t>
            </a:r>
            <a:r>
              <a:rPr lang="en-US" sz="2000" b="0" i="0" u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+ B[i-1,w- w</a:t>
            </a:r>
            <a:r>
              <a:rPr lang="en-US" sz="2000" b="0" i="0" u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]</a:t>
            </a:r>
            <a:endParaRPr/>
          </a:p>
          <a:p>
            <a:pPr marL="365125" marR="0" lvl="0" indent="-282575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     else</a:t>
            </a:r>
            <a:endParaRPr/>
          </a:p>
          <a:p>
            <a:pPr marL="365125" marR="0" lvl="0" indent="-282575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	  B[i,w] = B[i-1,w]</a:t>
            </a:r>
            <a:endParaRPr/>
          </a:p>
          <a:p>
            <a:pPr marL="365125" marR="0" lvl="0" indent="-282575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else </a:t>
            </a:r>
            <a:r>
              <a:rPr lang="en-US" sz="2000" b="1" i="0" u="non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B[i,w] = B[i-1,w] 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// w</a:t>
            </a:r>
            <a:r>
              <a:rPr lang="en-US" sz="2000" b="0" i="0" u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&gt; w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33"/>
          <p:cNvSpPr txBox="1">
            <a:spLocks noGrp="1"/>
          </p:cNvSpPr>
          <p:nvPr>
            <p:ph type="title"/>
          </p:nvPr>
        </p:nvSpPr>
        <p:spPr>
          <a:xfrm>
            <a:off x="838200" y="0"/>
            <a:ext cx="749935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-US" sz="3300" b="0" i="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Knapsack 0-1 Example</a:t>
            </a:r>
            <a:endParaRPr/>
          </a:p>
        </p:txBody>
      </p:sp>
      <p:sp>
        <p:nvSpPr>
          <p:cNvPr id="388" name="Google Shape;388;p33"/>
          <p:cNvSpPr txBox="1">
            <a:spLocks noGrp="1"/>
          </p:cNvSpPr>
          <p:nvPr>
            <p:ph idx="1"/>
          </p:nvPr>
        </p:nvSpPr>
        <p:spPr>
          <a:xfrm>
            <a:off x="152400" y="3962400"/>
            <a:ext cx="4343400" cy="25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71450" marR="0" lvl="0" indent="-17145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if  w</a:t>
            </a:r>
            <a:r>
              <a:rPr lang="en-US" sz="2000" b="0" i="0" u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&lt;= w   //item i can be in the solution</a:t>
            </a:r>
            <a:endParaRPr/>
          </a:p>
          <a:p>
            <a:pPr marL="171450" marR="0" lvl="0" indent="-171450" algn="l" rtl="0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     if v</a:t>
            </a:r>
            <a:r>
              <a:rPr lang="en-US" sz="2000" b="0" i="0" u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+ B[i-1,w-w</a:t>
            </a:r>
            <a:r>
              <a:rPr lang="en-US" sz="2000" b="0" i="0" u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] &gt; B[i-1,w]</a:t>
            </a:r>
            <a:endParaRPr/>
          </a:p>
          <a:p>
            <a:pPr marL="171450" marR="0" lvl="0" indent="-171450" algn="l" rtl="0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  B[i,w] = v</a:t>
            </a:r>
            <a:r>
              <a:rPr lang="en-US" sz="2000" b="0" i="0" u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+ B[i-1,w- w</a:t>
            </a:r>
            <a:r>
              <a:rPr lang="en-US" sz="2000" b="0" i="0" u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]</a:t>
            </a:r>
            <a:endParaRPr/>
          </a:p>
          <a:p>
            <a:pPr marL="171450" marR="0" lvl="0" indent="-171450" algn="l" rtl="0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     else</a:t>
            </a:r>
            <a:endParaRPr/>
          </a:p>
          <a:p>
            <a:pPr marL="171450" marR="0" lvl="0" indent="-171450" algn="l" rtl="0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  B[i,w] = B[i-1,w]</a:t>
            </a:r>
            <a:endParaRPr/>
          </a:p>
          <a:p>
            <a:pPr marL="171450" marR="0" lvl="0" indent="-171450" algn="l" rtl="0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else B[i,w] = B[i-1,w] // w</a:t>
            </a:r>
            <a:r>
              <a:rPr lang="en-US" sz="2000" b="0" i="0" u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&gt; w</a:t>
            </a:r>
            <a:endParaRPr/>
          </a:p>
        </p:txBody>
      </p:sp>
      <p:sp>
        <p:nvSpPr>
          <p:cNvPr id="389" name="Google Shape;389;p33"/>
          <p:cNvSpPr txBox="1"/>
          <p:nvPr/>
        </p:nvSpPr>
        <p:spPr>
          <a:xfrm>
            <a:off x="7620000" y="0"/>
            <a:ext cx="1066800" cy="16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65125" marR="0" lvl="0" indent="-28257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Items:</a:t>
            </a:r>
            <a:endParaRPr/>
          </a:p>
          <a:p>
            <a:pPr marL="365125" marR="0" lvl="0" indent="-282575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1: (2,3)</a:t>
            </a:r>
            <a:endParaRPr/>
          </a:p>
          <a:p>
            <a:pPr marL="365125" marR="0" lvl="0" indent="-282575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2: (3,4)</a:t>
            </a:r>
            <a:endParaRPr/>
          </a:p>
          <a:p>
            <a:pPr marL="365125" marR="0" lvl="0" indent="-282575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3: (4,5)</a:t>
            </a:r>
            <a:endParaRPr/>
          </a:p>
          <a:p>
            <a:pPr marL="365125" marR="0" lvl="0" indent="-282575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4: (5,6)</a:t>
            </a:r>
            <a:endParaRPr/>
          </a:p>
        </p:txBody>
      </p:sp>
      <p:graphicFrame>
        <p:nvGraphicFramePr>
          <p:cNvPr id="390" name="Google Shape;390;p33"/>
          <p:cNvGraphicFramePr/>
          <p:nvPr/>
        </p:nvGraphicFramePr>
        <p:xfrm>
          <a:off x="1295400" y="1600200"/>
          <a:ext cx="4800525" cy="1981200"/>
        </p:xfrm>
        <a:graphic>
          <a:graphicData uri="http://schemas.openxmlformats.org/drawingml/2006/table">
            <a:tbl>
              <a:tblPr>
                <a:noFill/>
                <a:tableStyleId>{5DD5F8CD-DEFB-40E7-9297-2166104C2AB3}</a:tableStyleId>
              </a:tblPr>
              <a:tblGrid>
                <a:gridCol w="6492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9215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69690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 / w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391" name="Google Shape;391;p33"/>
          <p:cNvSpPr txBox="1"/>
          <p:nvPr/>
        </p:nvSpPr>
        <p:spPr>
          <a:xfrm>
            <a:off x="6248400" y="1905000"/>
            <a:ext cx="1069975" cy="1631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= 4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</a:t>
            </a:r>
            <a:r>
              <a:rPr lang="en-US" sz="2000" b="0" i="0" u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6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</a:t>
            </a:r>
            <a:r>
              <a:rPr lang="en-US" sz="2000" b="0" i="0" u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5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1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 = 5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w-w</a:t>
            </a:r>
            <a:r>
              <a:rPr lang="en-US" sz="2000" b="0" i="0" u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= 0</a:t>
            </a:r>
            <a:endParaRPr/>
          </a:p>
        </p:txBody>
      </p:sp>
      <p:cxnSp>
        <p:nvCxnSpPr>
          <p:cNvPr id="392" name="Google Shape;392;p33"/>
          <p:cNvCxnSpPr/>
          <p:nvPr/>
        </p:nvCxnSpPr>
        <p:spPr>
          <a:xfrm rot="5400000">
            <a:off x="5334793" y="3275806"/>
            <a:ext cx="304800" cy="1587"/>
          </a:xfrm>
          <a:prstGeom prst="straightConnector1">
            <a:avLst/>
          </a:prstGeom>
          <a:noFill/>
          <a:ln w="28575" cap="flat" cmpd="sng">
            <a:solidFill>
              <a:srgbClr val="0070C0"/>
            </a:solidFill>
            <a:prstDash val="solid"/>
            <a:miter lim="800000"/>
            <a:headEnd type="none" w="med" len="med"/>
            <a:tailEnd type="triangle" w="lg" len="lg"/>
          </a:ln>
        </p:spPr>
      </p:cxnSp>
      <p:graphicFrame>
        <p:nvGraphicFramePr>
          <p:cNvPr id="393" name="Google Shape;393;p33"/>
          <p:cNvGraphicFramePr/>
          <p:nvPr/>
        </p:nvGraphicFramePr>
        <p:xfrm>
          <a:off x="1295400" y="1600200"/>
          <a:ext cx="4800525" cy="1981200"/>
        </p:xfrm>
        <a:graphic>
          <a:graphicData uri="http://schemas.openxmlformats.org/drawingml/2006/table">
            <a:tbl>
              <a:tblPr>
                <a:noFill/>
                <a:tableStyleId>{5DD5F8CD-DEFB-40E7-9297-2166104C2AB3}</a:tableStyleId>
              </a:tblPr>
              <a:tblGrid>
                <a:gridCol w="6492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9215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69690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 / w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394" name="Google Shape;394;p33"/>
          <p:cNvSpPr txBox="1"/>
          <p:nvPr/>
        </p:nvSpPr>
        <p:spPr>
          <a:xfrm>
            <a:off x="7620000" y="1295400"/>
            <a:ext cx="1066800" cy="304800"/>
          </a:xfrm>
          <a:prstGeom prst="rect">
            <a:avLst/>
          </a:prstGeom>
          <a:noFill/>
          <a:ln w="12700" cap="flat" cmpd="sng">
            <a:solidFill>
              <a:srgbClr val="7030A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395" name="Google Shape;395;p33"/>
          <p:cNvSpPr txBox="1"/>
          <p:nvPr/>
        </p:nvSpPr>
        <p:spPr>
          <a:xfrm>
            <a:off x="4492625" y="4038600"/>
            <a:ext cx="4575175" cy="25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65125" marR="0" lvl="0" indent="-2825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if  w</a:t>
            </a:r>
            <a:r>
              <a:rPr lang="en-US" sz="2000" b="0" i="0" u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&lt;= w   //item i can be in the solution</a:t>
            </a:r>
            <a:endParaRPr/>
          </a:p>
          <a:p>
            <a:pPr marL="365125" marR="0" lvl="0" indent="-282575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     if v</a:t>
            </a:r>
            <a:r>
              <a:rPr lang="en-US" sz="2000" b="0" i="0" u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+ B[i-1,w-w</a:t>
            </a:r>
            <a:r>
              <a:rPr lang="en-US" sz="2000" b="0" i="0" u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] &gt; B[i-1,w]</a:t>
            </a:r>
            <a:endParaRPr/>
          </a:p>
          <a:p>
            <a:pPr marL="365125" marR="0" lvl="0" indent="-282575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	  B[i,w] = v</a:t>
            </a:r>
            <a:r>
              <a:rPr lang="en-US" sz="2000" b="0" i="0" u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+ B[i-1,w- w</a:t>
            </a:r>
            <a:r>
              <a:rPr lang="en-US" sz="2000" b="0" i="0" u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]</a:t>
            </a:r>
            <a:endParaRPr/>
          </a:p>
          <a:p>
            <a:pPr marL="365125" marR="0" lvl="0" indent="-282575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     else</a:t>
            </a:r>
            <a:endParaRPr/>
          </a:p>
          <a:p>
            <a:pPr marL="365125" marR="0" lvl="0" indent="-282575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	  </a:t>
            </a:r>
            <a:r>
              <a:rPr lang="en-US" sz="2000" b="1" i="0" u="non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B[i,w] = B[i-1,w]</a:t>
            </a:r>
            <a:endParaRPr/>
          </a:p>
          <a:p>
            <a:pPr marL="365125" marR="0" lvl="0" indent="-282575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else B[i,w] = B[i-1,w] // w</a:t>
            </a:r>
            <a:r>
              <a:rPr lang="en-US" sz="2000" b="0" i="0" u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&gt; w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34"/>
          <p:cNvSpPr txBox="1">
            <a:spLocks noGrp="1"/>
          </p:cNvSpPr>
          <p:nvPr>
            <p:ph type="title"/>
          </p:nvPr>
        </p:nvSpPr>
        <p:spPr>
          <a:xfrm>
            <a:off x="838200" y="0"/>
            <a:ext cx="749935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-US" sz="3300" b="0" i="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Knapsack 0-1 Example</a:t>
            </a:r>
            <a:endParaRPr/>
          </a:p>
        </p:txBody>
      </p:sp>
      <p:sp>
        <p:nvSpPr>
          <p:cNvPr id="401" name="Google Shape;401;p34"/>
          <p:cNvSpPr txBox="1">
            <a:spLocks noGrp="1"/>
          </p:cNvSpPr>
          <p:nvPr>
            <p:ph idx="1"/>
          </p:nvPr>
        </p:nvSpPr>
        <p:spPr>
          <a:xfrm>
            <a:off x="1295400" y="3962400"/>
            <a:ext cx="7162800" cy="25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marR="0" lvl="0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We’re DONE!!  </a:t>
            </a:r>
            <a:endParaRPr/>
          </a:p>
          <a:p>
            <a:pPr marL="171450" marR="0" lvl="0" indent="-1714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max possible value that can be carried in this knapsack is </a:t>
            </a:r>
            <a:r>
              <a:rPr lang="en-US" sz="2000" b="1" i="1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$7</a:t>
            </a:r>
            <a:endParaRPr/>
          </a:p>
        </p:txBody>
      </p:sp>
      <p:sp>
        <p:nvSpPr>
          <p:cNvPr id="402" name="Google Shape;402;p34"/>
          <p:cNvSpPr txBox="1"/>
          <p:nvPr/>
        </p:nvSpPr>
        <p:spPr>
          <a:xfrm>
            <a:off x="7620000" y="0"/>
            <a:ext cx="1066800" cy="16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65125" marR="0" lvl="0" indent="-28257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Items:</a:t>
            </a:r>
            <a:endParaRPr/>
          </a:p>
          <a:p>
            <a:pPr marL="365125" marR="0" lvl="0" indent="-282575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1: (2,3)</a:t>
            </a:r>
            <a:endParaRPr/>
          </a:p>
          <a:p>
            <a:pPr marL="365125" marR="0" lvl="0" indent="-282575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2: (3,4)</a:t>
            </a:r>
            <a:endParaRPr/>
          </a:p>
          <a:p>
            <a:pPr marL="365125" marR="0" lvl="0" indent="-282575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3: (4,5)</a:t>
            </a:r>
            <a:endParaRPr/>
          </a:p>
          <a:p>
            <a:pPr marL="365125" marR="0" lvl="0" indent="-282575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4: (5,6)</a:t>
            </a:r>
            <a:endParaRPr/>
          </a:p>
        </p:txBody>
      </p:sp>
      <p:graphicFrame>
        <p:nvGraphicFramePr>
          <p:cNvPr id="403" name="Google Shape;403;p34"/>
          <p:cNvGraphicFramePr/>
          <p:nvPr/>
        </p:nvGraphicFramePr>
        <p:xfrm>
          <a:off x="1295400" y="1600200"/>
          <a:ext cx="4800525" cy="1981200"/>
        </p:xfrm>
        <a:graphic>
          <a:graphicData uri="http://schemas.openxmlformats.org/drawingml/2006/table">
            <a:tbl>
              <a:tblPr>
                <a:noFill/>
                <a:tableStyleId>{5DD5F8CD-DEFB-40E7-9297-2166104C2AB3}</a:tableStyleId>
              </a:tblPr>
              <a:tblGrid>
                <a:gridCol w="6492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9215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69690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 / w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404" name="Google Shape;404;p34"/>
          <p:cNvSpPr txBox="1"/>
          <p:nvPr/>
        </p:nvSpPr>
        <p:spPr>
          <a:xfrm>
            <a:off x="7620000" y="1295400"/>
            <a:ext cx="1066800" cy="304800"/>
          </a:xfrm>
          <a:prstGeom prst="rect">
            <a:avLst/>
          </a:prstGeom>
          <a:noFill/>
          <a:ln w="12700" cap="flat" cmpd="sng">
            <a:solidFill>
              <a:srgbClr val="7030A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3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-US" sz="33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Knapsack 0-1 Algorithm</a:t>
            </a:r>
            <a:endParaRPr/>
          </a:p>
        </p:txBody>
      </p:sp>
      <p:sp>
        <p:nvSpPr>
          <p:cNvPr id="410" name="Google Shape;410;p35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marR="0" lvl="0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lang="en-US" sz="21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This algorithm only finds the max possible value that can be carried in the knapsack</a:t>
            </a:r>
            <a:endParaRPr/>
          </a:p>
          <a:p>
            <a:pPr marL="514350" marR="0" lvl="1" indent="-1714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value in B[n,W]</a:t>
            </a:r>
            <a:endParaRPr/>
          </a:p>
          <a:p>
            <a:pPr marL="171450" marR="0" lvl="0" indent="-3810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endParaRPr sz="21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1450" marR="0" lvl="0" indent="-1714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lang="en-US" sz="21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 know the </a:t>
            </a:r>
            <a:r>
              <a:rPr lang="en-US" sz="2100" b="1" i="1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items </a:t>
            </a:r>
            <a:r>
              <a:rPr lang="en-US" sz="21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that make this maximum value, we need to trace back through the table.</a:t>
            </a:r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37"/>
          <p:cNvSpPr txBox="1">
            <a:spLocks noGrp="1"/>
          </p:cNvSpPr>
          <p:nvPr>
            <p:ph type="title"/>
          </p:nvPr>
        </p:nvSpPr>
        <p:spPr>
          <a:xfrm>
            <a:off x="914400" y="0"/>
            <a:ext cx="54102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-US" sz="33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Knapsack 0-1 Algorithm</a:t>
            </a:r>
            <a:br>
              <a:rPr lang="en-US" sz="33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33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Finding the Items</a:t>
            </a:r>
            <a:endParaRPr/>
          </a:p>
        </p:txBody>
      </p:sp>
      <p:sp>
        <p:nvSpPr>
          <p:cNvPr id="416" name="Google Shape;416;p37"/>
          <p:cNvSpPr txBox="1"/>
          <p:nvPr/>
        </p:nvSpPr>
        <p:spPr>
          <a:xfrm>
            <a:off x="6324600" y="0"/>
            <a:ext cx="1066800" cy="16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65125" marR="0" lvl="0" indent="-28257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Items:</a:t>
            </a:r>
            <a:endParaRPr/>
          </a:p>
          <a:p>
            <a:pPr marL="365125" marR="0" lvl="0" indent="-282575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1: (2,3)</a:t>
            </a:r>
            <a:endParaRPr/>
          </a:p>
          <a:p>
            <a:pPr marL="365125" marR="0" lvl="0" indent="-282575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2: (3,4)</a:t>
            </a:r>
            <a:endParaRPr/>
          </a:p>
          <a:p>
            <a:pPr marL="365125" marR="0" lvl="0" indent="-282575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3: (4,5)</a:t>
            </a:r>
            <a:endParaRPr/>
          </a:p>
          <a:p>
            <a:pPr marL="365125" marR="0" lvl="0" indent="-282575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4: (5,6)</a:t>
            </a:r>
            <a:endParaRPr/>
          </a:p>
        </p:txBody>
      </p:sp>
      <p:sp>
        <p:nvSpPr>
          <p:cNvPr id="417" name="Google Shape;417;p37"/>
          <p:cNvSpPr txBox="1"/>
          <p:nvPr/>
        </p:nvSpPr>
        <p:spPr>
          <a:xfrm>
            <a:off x="6248400" y="1905000"/>
            <a:ext cx="1403350" cy="1938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= 4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 = 5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</a:t>
            </a:r>
            <a:r>
              <a:rPr lang="en-US" sz="2000" b="0" i="0" u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6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</a:t>
            </a:r>
            <a:r>
              <a:rPr lang="en-US" sz="2000" b="0" i="0" u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5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1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B[i,k] = 7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B[i-1,k] = 7</a:t>
            </a:r>
            <a:endParaRPr/>
          </a:p>
        </p:txBody>
      </p:sp>
      <p:graphicFrame>
        <p:nvGraphicFramePr>
          <p:cNvPr id="418" name="Google Shape;418;p37"/>
          <p:cNvGraphicFramePr/>
          <p:nvPr/>
        </p:nvGraphicFramePr>
        <p:xfrm>
          <a:off x="1066800" y="1676400"/>
          <a:ext cx="4800525" cy="1981200"/>
        </p:xfrm>
        <a:graphic>
          <a:graphicData uri="http://schemas.openxmlformats.org/drawingml/2006/table">
            <a:tbl>
              <a:tblPr>
                <a:noFill/>
                <a:tableStyleId>{5DD5F8CD-DEFB-40E7-9297-2166104C2AB3}</a:tableStyleId>
              </a:tblPr>
              <a:tblGrid>
                <a:gridCol w="6492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9215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69690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 / w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419" name="Google Shape;419;p37"/>
          <p:cNvSpPr txBox="1"/>
          <p:nvPr/>
        </p:nvSpPr>
        <p:spPr>
          <a:xfrm>
            <a:off x="6324600" y="304800"/>
            <a:ext cx="1066800" cy="1295400"/>
          </a:xfrm>
          <a:prstGeom prst="rect">
            <a:avLst/>
          </a:prstGeom>
          <a:noFill/>
          <a:ln w="12700" cap="flat" cmpd="sng">
            <a:solidFill>
              <a:srgbClr val="7030A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420" name="Google Shape;420;p37"/>
          <p:cNvSpPr txBox="1"/>
          <p:nvPr/>
        </p:nvSpPr>
        <p:spPr>
          <a:xfrm>
            <a:off x="1295400" y="4038600"/>
            <a:ext cx="6477000" cy="25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= n , k = W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while  i, k &gt; 0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if </a:t>
            </a:r>
            <a:r>
              <a:rPr lang="en-US" sz="2000" b="0" i="1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B[i, k] ≠ B[i-1, k] 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then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	</a:t>
            </a:r>
            <a:r>
              <a:rPr lang="en-US" sz="2000" b="0" i="1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mark the i</a:t>
            </a:r>
            <a:r>
              <a:rPr lang="en-US" sz="2000" b="0" i="1" u="none" baseline="30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</a:t>
            </a:r>
            <a:r>
              <a:rPr lang="en-US" sz="2000" b="0" i="1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item as in the knapsack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1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	i = i-1, k = k-w</a:t>
            </a:r>
            <a:r>
              <a:rPr lang="en-US" sz="2000" b="0" i="1" u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else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	</a:t>
            </a:r>
            <a:r>
              <a:rPr lang="en-US" sz="2000" b="0" i="1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= i-1</a:t>
            </a:r>
            <a:endParaRPr/>
          </a:p>
        </p:txBody>
      </p:sp>
      <p:cxnSp>
        <p:nvCxnSpPr>
          <p:cNvPr id="421" name="Google Shape;421;p37"/>
          <p:cNvCxnSpPr/>
          <p:nvPr/>
        </p:nvCxnSpPr>
        <p:spPr>
          <a:xfrm rot="-5400000">
            <a:off x="5068093" y="3313906"/>
            <a:ext cx="381000" cy="1587"/>
          </a:xfrm>
          <a:prstGeom prst="straightConnector1">
            <a:avLst/>
          </a:prstGeom>
          <a:noFill/>
          <a:ln w="28575" cap="flat" cmpd="sng">
            <a:solidFill>
              <a:srgbClr val="0070C0"/>
            </a:solidFill>
            <a:prstDash val="solid"/>
            <a:miter lim="800000"/>
            <a:headEnd type="none" w="med" len="med"/>
            <a:tailEnd type="triangle" w="lg" len="lg"/>
          </a:ln>
        </p:spPr>
      </p:cxnSp>
      <p:sp>
        <p:nvSpPr>
          <p:cNvPr id="422" name="Google Shape;422;p37"/>
          <p:cNvSpPr txBox="1"/>
          <p:nvPr/>
        </p:nvSpPr>
        <p:spPr>
          <a:xfrm>
            <a:off x="7696200" y="0"/>
            <a:ext cx="14478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65125" marR="0" lvl="0" indent="-28257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</a:pPr>
            <a:r>
              <a:rPr lang="en-US" sz="2200" b="0" i="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Knapsack:</a:t>
            </a:r>
            <a:endParaRPr/>
          </a:p>
        </p:txBody>
      </p:sp>
      <p:sp>
        <p:nvSpPr>
          <p:cNvPr id="423" name="Google Shape;423;p37"/>
          <p:cNvSpPr/>
          <p:nvPr/>
        </p:nvSpPr>
        <p:spPr>
          <a:xfrm>
            <a:off x="5334000" y="2971800"/>
            <a:ext cx="381000" cy="685800"/>
          </a:xfrm>
          <a:prstGeom prst="ellipse">
            <a:avLst/>
          </a:prstGeom>
          <a:noFill/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en-US" sz="32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Comparison with divide-and-conquer</a:t>
            </a:r>
            <a:endParaRPr/>
          </a:p>
        </p:txBody>
      </p:sp>
      <p:sp>
        <p:nvSpPr>
          <p:cNvPr id="107" name="Google Shape;107;p4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marR="0" lvl="0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Divide-and-conquer algorithms split a problem into separate subproblems, solve the subproblems, and combine the results for a solution to the original problem</a:t>
            </a:r>
            <a:endParaRPr/>
          </a:p>
          <a:p>
            <a:pPr marL="514350" marR="0" lvl="1" indent="-1714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Example: Quicksort</a:t>
            </a:r>
            <a:endParaRPr/>
          </a:p>
          <a:p>
            <a:pPr marL="514350" marR="0" lvl="1" indent="-1714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Example: Mergesort</a:t>
            </a:r>
            <a:endParaRPr/>
          </a:p>
          <a:p>
            <a:pPr marL="514350" marR="0" lvl="1" indent="-1714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Example: Binary search</a:t>
            </a:r>
            <a:endParaRPr/>
          </a:p>
          <a:p>
            <a:pPr marL="171450" marR="0" lvl="0" indent="-1714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Divide-and-conquer algorithms can be thought of as </a:t>
            </a:r>
            <a:r>
              <a:rPr lang="en-US" sz="2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top-down</a:t>
            </a: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algorithms</a:t>
            </a:r>
            <a:endParaRPr/>
          </a:p>
          <a:p>
            <a:pPr marL="171450" marR="0" lvl="0" indent="-1714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 contrast, a </a:t>
            </a:r>
            <a:r>
              <a:rPr lang="en-US" sz="2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dynamic programming algorithm</a:t>
            </a: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proceeds by solving small problems, then combining them to find the solution to larger problems</a:t>
            </a:r>
            <a:endParaRPr/>
          </a:p>
          <a:p>
            <a:pPr marL="171450" marR="0" lvl="0" indent="-1714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Dynamic programming can be thought of as </a:t>
            </a:r>
            <a:r>
              <a:rPr lang="en-US" sz="2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bottom-up</a:t>
            </a:r>
            <a:endParaRPr/>
          </a:p>
        </p:txBody>
      </p:sp>
      <p:sp>
        <p:nvSpPr>
          <p:cNvPr id="108" name="Google Shape;108;p4"/>
          <p:cNvSpPr txBox="1"/>
          <p:nvPr/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fld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36"/>
          <p:cNvSpPr txBox="1">
            <a:spLocks noGrp="1"/>
          </p:cNvSpPr>
          <p:nvPr>
            <p:ph type="title"/>
          </p:nvPr>
        </p:nvSpPr>
        <p:spPr>
          <a:xfrm>
            <a:off x="990600" y="228600"/>
            <a:ext cx="749935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-US" sz="33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Knapsack 0-1 Algorithm</a:t>
            </a:r>
            <a:br>
              <a:rPr lang="en-US" sz="33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33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Finding the Items</a:t>
            </a:r>
            <a:endParaRPr/>
          </a:p>
        </p:txBody>
      </p:sp>
      <p:sp>
        <p:nvSpPr>
          <p:cNvPr id="429" name="Google Shape;429;p36"/>
          <p:cNvSpPr txBox="1">
            <a:spLocks noGrp="1"/>
          </p:cNvSpPr>
          <p:nvPr>
            <p:ph idx="1"/>
          </p:nvPr>
        </p:nvSpPr>
        <p:spPr>
          <a:xfrm>
            <a:off x="990600" y="1487487"/>
            <a:ext cx="8153400" cy="335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marR="0" lvl="0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Let i = n and k = W</a:t>
            </a:r>
            <a:endParaRPr/>
          </a:p>
          <a:p>
            <a:pPr marL="171450" marR="0" lvl="0" indent="-1714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if B[i, k] ≠ B[i-1, k] then</a:t>
            </a:r>
            <a:endParaRPr/>
          </a:p>
          <a:p>
            <a:pPr marL="171450" marR="0" lvl="0" indent="-1714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mark the i</a:t>
            </a:r>
            <a:r>
              <a:rPr lang="en-US" sz="2400" b="0" i="0" u="none" baseline="30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</a:t>
            </a:r>
            <a:r>
              <a:rPr lang="en-US" sz="2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item as in the knapsack</a:t>
            </a:r>
            <a:endParaRPr/>
          </a:p>
          <a:p>
            <a:pPr marL="171450" marR="0" lvl="0" indent="-1714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i = i-1, k = k-w</a:t>
            </a:r>
            <a:r>
              <a:rPr lang="en-US" sz="2400" b="0" i="0" u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endParaRPr/>
          </a:p>
          <a:p>
            <a:pPr marL="171450" marR="0" lvl="0" indent="-1714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else</a:t>
            </a:r>
            <a:endParaRPr/>
          </a:p>
          <a:p>
            <a:pPr marL="171450" marR="0" lvl="0" indent="-1714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i = i-1   // Assume the i</a:t>
            </a:r>
            <a:r>
              <a:rPr lang="en-US" sz="2400" b="0" i="0" u="none" baseline="30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</a:t>
            </a:r>
            <a:r>
              <a:rPr lang="en-US" sz="2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item is not in the knapsack</a:t>
            </a:r>
            <a:endParaRPr/>
          </a:p>
          <a:p>
            <a:pPr marL="171450" marR="0" lvl="0" indent="-1714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	// Could it be in the optimally packed knapsack?</a:t>
            </a:r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38"/>
          <p:cNvSpPr txBox="1">
            <a:spLocks noGrp="1"/>
          </p:cNvSpPr>
          <p:nvPr>
            <p:ph type="title"/>
          </p:nvPr>
        </p:nvSpPr>
        <p:spPr>
          <a:xfrm>
            <a:off x="914400" y="0"/>
            <a:ext cx="54102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-US" sz="33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Knapsack 0-1 Algorithm</a:t>
            </a:r>
            <a:br>
              <a:rPr lang="en-US" sz="33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33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Finding the Items</a:t>
            </a:r>
            <a:endParaRPr/>
          </a:p>
        </p:txBody>
      </p:sp>
      <p:sp>
        <p:nvSpPr>
          <p:cNvPr id="435" name="Google Shape;435;p38"/>
          <p:cNvSpPr txBox="1"/>
          <p:nvPr/>
        </p:nvSpPr>
        <p:spPr>
          <a:xfrm>
            <a:off x="6324600" y="0"/>
            <a:ext cx="1066800" cy="16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65125" marR="0" lvl="0" indent="-28257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Items:</a:t>
            </a:r>
            <a:endParaRPr/>
          </a:p>
          <a:p>
            <a:pPr marL="365125" marR="0" lvl="0" indent="-282575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1: (2,3)</a:t>
            </a:r>
            <a:endParaRPr/>
          </a:p>
          <a:p>
            <a:pPr marL="365125" marR="0" lvl="0" indent="-282575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2: (3,4)</a:t>
            </a:r>
            <a:endParaRPr/>
          </a:p>
          <a:p>
            <a:pPr marL="365125" marR="0" lvl="0" indent="-282575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3: (4,5)</a:t>
            </a:r>
            <a:endParaRPr/>
          </a:p>
          <a:p>
            <a:pPr marL="365125" marR="0" lvl="0" indent="-282575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4: (5,6)</a:t>
            </a:r>
            <a:endParaRPr/>
          </a:p>
        </p:txBody>
      </p:sp>
      <p:sp>
        <p:nvSpPr>
          <p:cNvPr id="436" name="Google Shape;436;p38"/>
          <p:cNvSpPr txBox="1"/>
          <p:nvPr/>
        </p:nvSpPr>
        <p:spPr>
          <a:xfrm>
            <a:off x="6248400" y="1905000"/>
            <a:ext cx="1403350" cy="1938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= 3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 = 5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</a:t>
            </a:r>
            <a:r>
              <a:rPr lang="en-US" sz="2000" b="0" i="0" u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5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</a:t>
            </a:r>
            <a:r>
              <a:rPr lang="en-US" sz="2000" b="0" i="0" u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4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1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B[i,k] = 7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B[i-1,k] = 7</a:t>
            </a:r>
            <a:endParaRPr/>
          </a:p>
        </p:txBody>
      </p:sp>
      <p:graphicFrame>
        <p:nvGraphicFramePr>
          <p:cNvPr id="437" name="Google Shape;437;p38"/>
          <p:cNvGraphicFramePr/>
          <p:nvPr/>
        </p:nvGraphicFramePr>
        <p:xfrm>
          <a:off x="1066800" y="1676400"/>
          <a:ext cx="4800525" cy="1981200"/>
        </p:xfrm>
        <a:graphic>
          <a:graphicData uri="http://schemas.openxmlformats.org/drawingml/2006/table">
            <a:tbl>
              <a:tblPr>
                <a:noFill/>
                <a:tableStyleId>{5DD5F8CD-DEFB-40E7-9297-2166104C2AB3}</a:tableStyleId>
              </a:tblPr>
              <a:tblGrid>
                <a:gridCol w="6492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9215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69690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 / w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438" name="Google Shape;438;p38"/>
          <p:cNvSpPr txBox="1"/>
          <p:nvPr/>
        </p:nvSpPr>
        <p:spPr>
          <a:xfrm>
            <a:off x="6324600" y="304800"/>
            <a:ext cx="1066800" cy="1295400"/>
          </a:xfrm>
          <a:prstGeom prst="rect">
            <a:avLst/>
          </a:prstGeom>
          <a:noFill/>
          <a:ln w="12700" cap="flat" cmpd="sng">
            <a:solidFill>
              <a:srgbClr val="7030A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439" name="Google Shape;439;p38"/>
          <p:cNvSpPr txBox="1"/>
          <p:nvPr/>
        </p:nvSpPr>
        <p:spPr>
          <a:xfrm>
            <a:off x="1295400" y="4038600"/>
            <a:ext cx="6477000" cy="25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= n , k = W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while  i, k &gt; 0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if </a:t>
            </a:r>
            <a:r>
              <a:rPr lang="en-US" sz="2000" b="0" i="1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B[i, k] ≠ B[i-1, k] 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then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	</a:t>
            </a:r>
            <a:r>
              <a:rPr lang="en-US" sz="2000" b="0" i="1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mark the i</a:t>
            </a:r>
            <a:r>
              <a:rPr lang="en-US" sz="2000" b="0" i="1" u="none" baseline="30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</a:t>
            </a:r>
            <a:r>
              <a:rPr lang="en-US" sz="2000" b="0" i="1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item as in the knapsack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1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	i = i-1, k = k-w</a:t>
            </a:r>
            <a:r>
              <a:rPr lang="en-US" sz="2000" b="0" i="1" u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else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	</a:t>
            </a:r>
            <a:r>
              <a:rPr lang="en-US" sz="2000" b="0" i="1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= i-1</a:t>
            </a:r>
            <a:endParaRPr/>
          </a:p>
        </p:txBody>
      </p:sp>
      <p:cxnSp>
        <p:nvCxnSpPr>
          <p:cNvPr id="440" name="Google Shape;440;p38"/>
          <p:cNvCxnSpPr/>
          <p:nvPr/>
        </p:nvCxnSpPr>
        <p:spPr>
          <a:xfrm rot="-5400000">
            <a:off x="5068093" y="2932906"/>
            <a:ext cx="381000" cy="1587"/>
          </a:xfrm>
          <a:prstGeom prst="straightConnector1">
            <a:avLst/>
          </a:prstGeom>
          <a:noFill/>
          <a:ln w="28575" cap="flat" cmpd="sng">
            <a:solidFill>
              <a:srgbClr val="0070C0"/>
            </a:solidFill>
            <a:prstDash val="solid"/>
            <a:miter lim="800000"/>
            <a:headEnd type="none" w="med" len="med"/>
            <a:tailEnd type="triangle" w="lg" len="lg"/>
          </a:ln>
        </p:spPr>
      </p:cxnSp>
      <p:sp>
        <p:nvSpPr>
          <p:cNvPr id="441" name="Google Shape;441;p38"/>
          <p:cNvSpPr txBox="1"/>
          <p:nvPr/>
        </p:nvSpPr>
        <p:spPr>
          <a:xfrm>
            <a:off x="7696200" y="0"/>
            <a:ext cx="14478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65125" marR="0" lvl="0" indent="-28257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</a:pPr>
            <a:r>
              <a:rPr lang="en-US" sz="2200" b="0" i="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Knapsack:</a:t>
            </a:r>
            <a:endParaRPr/>
          </a:p>
        </p:txBody>
      </p:sp>
      <p:sp>
        <p:nvSpPr>
          <p:cNvPr id="442" name="Google Shape;442;p38"/>
          <p:cNvSpPr/>
          <p:nvPr/>
        </p:nvSpPr>
        <p:spPr>
          <a:xfrm>
            <a:off x="5334000" y="2667000"/>
            <a:ext cx="381000" cy="685800"/>
          </a:xfrm>
          <a:prstGeom prst="ellipse">
            <a:avLst/>
          </a:prstGeom>
          <a:noFill/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39"/>
          <p:cNvSpPr txBox="1">
            <a:spLocks noGrp="1"/>
          </p:cNvSpPr>
          <p:nvPr>
            <p:ph type="title"/>
          </p:nvPr>
        </p:nvSpPr>
        <p:spPr>
          <a:xfrm>
            <a:off x="914400" y="0"/>
            <a:ext cx="54102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-US" sz="33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Knapsack 0-1 Algorithm</a:t>
            </a:r>
            <a:br>
              <a:rPr lang="en-US" sz="33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33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Finding the Items</a:t>
            </a:r>
            <a:endParaRPr/>
          </a:p>
        </p:txBody>
      </p:sp>
      <p:sp>
        <p:nvSpPr>
          <p:cNvPr id="448" name="Google Shape;448;p39"/>
          <p:cNvSpPr txBox="1"/>
          <p:nvPr/>
        </p:nvSpPr>
        <p:spPr>
          <a:xfrm>
            <a:off x="6324600" y="0"/>
            <a:ext cx="1066800" cy="16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65125" marR="0" lvl="0" indent="-28257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Items:</a:t>
            </a:r>
            <a:endParaRPr/>
          </a:p>
          <a:p>
            <a:pPr marL="365125" marR="0" lvl="0" indent="-282575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1: (2,3)</a:t>
            </a:r>
            <a:endParaRPr/>
          </a:p>
          <a:p>
            <a:pPr marL="365125" marR="0" lvl="0" indent="-282575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2: (3,4)</a:t>
            </a:r>
            <a:endParaRPr/>
          </a:p>
          <a:p>
            <a:pPr marL="365125" marR="0" lvl="0" indent="-282575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3: (4,5)</a:t>
            </a:r>
            <a:endParaRPr/>
          </a:p>
          <a:p>
            <a:pPr marL="365125" marR="0" lvl="0" indent="-282575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4: (5,6)</a:t>
            </a:r>
            <a:endParaRPr/>
          </a:p>
        </p:txBody>
      </p:sp>
      <p:sp>
        <p:nvSpPr>
          <p:cNvPr id="449" name="Google Shape;449;p39"/>
          <p:cNvSpPr txBox="1"/>
          <p:nvPr/>
        </p:nvSpPr>
        <p:spPr>
          <a:xfrm>
            <a:off x="6248400" y="1905000"/>
            <a:ext cx="1403350" cy="2246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= 2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 = 5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</a:t>
            </a:r>
            <a:r>
              <a:rPr lang="en-US" sz="2000" b="0" i="0" u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4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</a:t>
            </a:r>
            <a:r>
              <a:rPr lang="en-US" sz="2000" b="0" i="0" u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3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1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B[i,k] = 7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B[i-1,k] = 3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 – w</a:t>
            </a:r>
            <a:r>
              <a:rPr lang="en-US" sz="2000" b="0" i="0" u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2</a:t>
            </a:r>
            <a:endParaRPr/>
          </a:p>
        </p:txBody>
      </p:sp>
      <p:graphicFrame>
        <p:nvGraphicFramePr>
          <p:cNvPr id="450" name="Google Shape;450;p39"/>
          <p:cNvGraphicFramePr/>
          <p:nvPr/>
        </p:nvGraphicFramePr>
        <p:xfrm>
          <a:off x="1066800" y="1676400"/>
          <a:ext cx="4800525" cy="1981200"/>
        </p:xfrm>
        <a:graphic>
          <a:graphicData uri="http://schemas.openxmlformats.org/drawingml/2006/table">
            <a:tbl>
              <a:tblPr>
                <a:noFill/>
                <a:tableStyleId>{5DD5F8CD-DEFB-40E7-9297-2166104C2AB3}</a:tableStyleId>
              </a:tblPr>
              <a:tblGrid>
                <a:gridCol w="6492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9215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69690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 / w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451" name="Google Shape;451;p39"/>
          <p:cNvSpPr txBox="1"/>
          <p:nvPr/>
        </p:nvSpPr>
        <p:spPr>
          <a:xfrm>
            <a:off x="6324600" y="304800"/>
            <a:ext cx="1066800" cy="1295400"/>
          </a:xfrm>
          <a:prstGeom prst="rect">
            <a:avLst/>
          </a:prstGeom>
          <a:noFill/>
          <a:ln w="12700" cap="flat" cmpd="sng">
            <a:solidFill>
              <a:srgbClr val="7030A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452" name="Google Shape;452;p39"/>
          <p:cNvSpPr txBox="1"/>
          <p:nvPr/>
        </p:nvSpPr>
        <p:spPr>
          <a:xfrm>
            <a:off x="1295400" y="4038600"/>
            <a:ext cx="6477000" cy="25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= n , k = W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while  i, k &gt; 0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if </a:t>
            </a:r>
            <a:r>
              <a:rPr lang="en-US" sz="2000" b="0" i="1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B[i, k] ≠ B[i-1, k] 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then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	</a:t>
            </a:r>
            <a:r>
              <a:rPr lang="en-US" sz="2000" b="0" i="1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mark the i</a:t>
            </a:r>
            <a:r>
              <a:rPr lang="en-US" sz="2000" b="0" i="1" u="none" baseline="30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</a:t>
            </a:r>
            <a:r>
              <a:rPr lang="en-US" sz="2000" b="0" i="1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item as in the knapsack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1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	i = i-1, k = k-w</a:t>
            </a:r>
            <a:r>
              <a:rPr lang="en-US" sz="2000" b="0" i="1" u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else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	</a:t>
            </a:r>
            <a:r>
              <a:rPr lang="en-US" sz="2000" b="0" i="1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= i-1</a:t>
            </a:r>
            <a:endParaRPr/>
          </a:p>
        </p:txBody>
      </p:sp>
      <p:cxnSp>
        <p:nvCxnSpPr>
          <p:cNvPr id="453" name="Google Shape;453;p39"/>
          <p:cNvCxnSpPr/>
          <p:nvPr/>
        </p:nvCxnSpPr>
        <p:spPr>
          <a:xfrm rot="10800000">
            <a:off x="3657600" y="2514600"/>
            <a:ext cx="1600200" cy="304800"/>
          </a:xfrm>
          <a:prstGeom prst="straightConnector1">
            <a:avLst/>
          </a:prstGeom>
          <a:noFill/>
          <a:ln w="28575" cap="flat" cmpd="sng">
            <a:solidFill>
              <a:srgbClr val="0070C0"/>
            </a:solidFill>
            <a:prstDash val="solid"/>
            <a:miter lim="800000"/>
            <a:headEnd type="none" w="med" len="med"/>
            <a:tailEnd type="triangle" w="lg" len="lg"/>
          </a:ln>
        </p:spPr>
      </p:cxnSp>
      <p:sp>
        <p:nvSpPr>
          <p:cNvPr id="454" name="Google Shape;454;p39"/>
          <p:cNvSpPr txBox="1"/>
          <p:nvPr/>
        </p:nvSpPr>
        <p:spPr>
          <a:xfrm>
            <a:off x="7696200" y="0"/>
            <a:ext cx="14478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65125" marR="0" lvl="0" indent="-28257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Times New Roman"/>
              <a:buNone/>
            </a:pPr>
            <a:r>
              <a:rPr lang="en-US" sz="2200" b="0" i="0" u="sng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Knapsack:</a:t>
            </a:r>
            <a:endParaRPr/>
          </a:p>
        </p:txBody>
      </p:sp>
      <p:sp>
        <p:nvSpPr>
          <p:cNvPr id="455" name="Google Shape;455;p39"/>
          <p:cNvSpPr/>
          <p:nvPr/>
        </p:nvSpPr>
        <p:spPr>
          <a:xfrm>
            <a:off x="5334000" y="2362200"/>
            <a:ext cx="381000" cy="685800"/>
          </a:xfrm>
          <a:prstGeom prst="ellipse">
            <a:avLst/>
          </a:prstGeom>
          <a:noFill/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456" name="Google Shape;456;p39"/>
          <p:cNvSpPr txBox="1"/>
          <p:nvPr/>
        </p:nvSpPr>
        <p:spPr>
          <a:xfrm>
            <a:off x="7620000" y="304800"/>
            <a:ext cx="1524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65125" marR="0" lvl="0" indent="-28257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700"/>
              <a:buFont typeface="Times New Roman"/>
              <a:buNone/>
            </a:pPr>
            <a:r>
              <a:rPr lang="en-US" sz="2700" b="1" i="1" u="non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Item 2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4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40"/>
          <p:cNvSpPr txBox="1">
            <a:spLocks noGrp="1"/>
          </p:cNvSpPr>
          <p:nvPr>
            <p:ph type="title"/>
          </p:nvPr>
        </p:nvSpPr>
        <p:spPr>
          <a:xfrm>
            <a:off x="914400" y="0"/>
            <a:ext cx="54102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-US" sz="33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Knapsack 0-1 Algorithm</a:t>
            </a:r>
            <a:br>
              <a:rPr lang="en-US" sz="33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33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Finding the Items</a:t>
            </a:r>
            <a:endParaRPr/>
          </a:p>
        </p:txBody>
      </p:sp>
      <p:sp>
        <p:nvSpPr>
          <p:cNvPr id="462" name="Google Shape;462;p40"/>
          <p:cNvSpPr txBox="1"/>
          <p:nvPr/>
        </p:nvSpPr>
        <p:spPr>
          <a:xfrm>
            <a:off x="6324600" y="0"/>
            <a:ext cx="1066800" cy="16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65125" marR="0" lvl="0" indent="-28257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Items:</a:t>
            </a:r>
            <a:endParaRPr/>
          </a:p>
          <a:p>
            <a:pPr marL="365125" marR="0" lvl="0" indent="-282575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1: (2,3)</a:t>
            </a:r>
            <a:endParaRPr/>
          </a:p>
          <a:p>
            <a:pPr marL="365125" marR="0" lvl="0" indent="-282575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2: (3,4)</a:t>
            </a:r>
            <a:endParaRPr/>
          </a:p>
          <a:p>
            <a:pPr marL="365125" marR="0" lvl="0" indent="-282575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3: (4,5)</a:t>
            </a:r>
            <a:endParaRPr/>
          </a:p>
          <a:p>
            <a:pPr marL="365125" marR="0" lvl="0" indent="-282575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4: (5,6)</a:t>
            </a:r>
            <a:endParaRPr/>
          </a:p>
        </p:txBody>
      </p:sp>
      <p:sp>
        <p:nvSpPr>
          <p:cNvPr id="463" name="Google Shape;463;p40"/>
          <p:cNvSpPr txBox="1"/>
          <p:nvPr/>
        </p:nvSpPr>
        <p:spPr>
          <a:xfrm>
            <a:off x="6248400" y="1905000"/>
            <a:ext cx="1403350" cy="2246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= 1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 = 2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</a:t>
            </a:r>
            <a:r>
              <a:rPr lang="en-US" sz="2000" b="0" i="0" u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3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</a:t>
            </a:r>
            <a:r>
              <a:rPr lang="en-US" sz="2000" b="0" i="0" u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2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1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B[i,k] = 3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B[i-1,k] = 0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 – w</a:t>
            </a:r>
            <a:r>
              <a:rPr lang="en-US" sz="2000" b="0" i="0" u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0</a:t>
            </a:r>
            <a:endParaRPr/>
          </a:p>
        </p:txBody>
      </p:sp>
      <p:graphicFrame>
        <p:nvGraphicFramePr>
          <p:cNvPr id="464" name="Google Shape;464;p40"/>
          <p:cNvGraphicFramePr/>
          <p:nvPr/>
        </p:nvGraphicFramePr>
        <p:xfrm>
          <a:off x="1066800" y="1676400"/>
          <a:ext cx="4800525" cy="1981200"/>
        </p:xfrm>
        <a:graphic>
          <a:graphicData uri="http://schemas.openxmlformats.org/drawingml/2006/table">
            <a:tbl>
              <a:tblPr>
                <a:noFill/>
                <a:tableStyleId>{5DD5F8CD-DEFB-40E7-9297-2166104C2AB3}</a:tableStyleId>
              </a:tblPr>
              <a:tblGrid>
                <a:gridCol w="6492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9215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69690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 / w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465" name="Google Shape;465;p40"/>
          <p:cNvSpPr txBox="1"/>
          <p:nvPr/>
        </p:nvSpPr>
        <p:spPr>
          <a:xfrm>
            <a:off x="6324600" y="304800"/>
            <a:ext cx="1066800" cy="1295400"/>
          </a:xfrm>
          <a:prstGeom prst="rect">
            <a:avLst/>
          </a:prstGeom>
          <a:noFill/>
          <a:ln w="12700" cap="flat" cmpd="sng">
            <a:solidFill>
              <a:srgbClr val="7030A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466" name="Google Shape;466;p40"/>
          <p:cNvSpPr txBox="1"/>
          <p:nvPr/>
        </p:nvSpPr>
        <p:spPr>
          <a:xfrm>
            <a:off x="1295400" y="4038600"/>
            <a:ext cx="6477000" cy="25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= n , k = W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while  i, k &gt; 0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if </a:t>
            </a:r>
            <a:r>
              <a:rPr lang="en-US" sz="2000" b="0" i="1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B[i, k] ≠ B[i-1, k] 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then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	</a:t>
            </a:r>
            <a:r>
              <a:rPr lang="en-US" sz="2000" b="0" i="1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mark the i</a:t>
            </a:r>
            <a:r>
              <a:rPr lang="en-US" sz="2000" b="0" i="1" u="none" baseline="30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</a:t>
            </a:r>
            <a:r>
              <a:rPr lang="en-US" sz="2000" b="0" i="1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item as in the knapsack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1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	i = i-1, k = k-w</a:t>
            </a:r>
            <a:r>
              <a:rPr lang="en-US" sz="2000" b="0" i="1" u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else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	</a:t>
            </a:r>
            <a:r>
              <a:rPr lang="en-US" sz="2000" b="0" i="1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= i-1</a:t>
            </a:r>
            <a:endParaRPr/>
          </a:p>
        </p:txBody>
      </p:sp>
      <p:cxnSp>
        <p:nvCxnSpPr>
          <p:cNvPr id="467" name="Google Shape;467;p40"/>
          <p:cNvCxnSpPr/>
          <p:nvPr/>
        </p:nvCxnSpPr>
        <p:spPr>
          <a:xfrm rot="10800000">
            <a:off x="2209800" y="2209800"/>
            <a:ext cx="989012" cy="382587"/>
          </a:xfrm>
          <a:prstGeom prst="straightConnector1">
            <a:avLst/>
          </a:prstGeom>
          <a:noFill/>
          <a:ln w="28575" cap="flat" cmpd="sng">
            <a:solidFill>
              <a:srgbClr val="0070C0"/>
            </a:solidFill>
            <a:prstDash val="solid"/>
            <a:miter lim="800000"/>
            <a:headEnd type="none" w="med" len="med"/>
            <a:tailEnd type="triangle" w="lg" len="lg"/>
          </a:ln>
        </p:spPr>
      </p:cxnSp>
      <p:sp>
        <p:nvSpPr>
          <p:cNvPr id="468" name="Google Shape;468;p40"/>
          <p:cNvSpPr txBox="1"/>
          <p:nvPr/>
        </p:nvSpPr>
        <p:spPr>
          <a:xfrm>
            <a:off x="7696200" y="0"/>
            <a:ext cx="14478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65125" marR="0" lvl="0" indent="-28257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Times New Roman"/>
              <a:buNone/>
            </a:pPr>
            <a:r>
              <a:rPr lang="en-US" sz="2200" b="0" i="0" u="sng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Knapsack:</a:t>
            </a:r>
            <a:endParaRPr/>
          </a:p>
        </p:txBody>
      </p:sp>
      <p:sp>
        <p:nvSpPr>
          <p:cNvPr id="469" name="Google Shape;469;p40"/>
          <p:cNvSpPr/>
          <p:nvPr/>
        </p:nvSpPr>
        <p:spPr>
          <a:xfrm>
            <a:off x="3276600" y="1981200"/>
            <a:ext cx="381000" cy="685800"/>
          </a:xfrm>
          <a:prstGeom prst="ellipse">
            <a:avLst/>
          </a:prstGeom>
          <a:noFill/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470" name="Google Shape;470;p40"/>
          <p:cNvSpPr txBox="1"/>
          <p:nvPr/>
        </p:nvSpPr>
        <p:spPr>
          <a:xfrm>
            <a:off x="7620000" y="685800"/>
            <a:ext cx="1524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65125" marR="0" lvl="0" indent="-28257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700"/>
              <a:buFont typeface="Times New Roman"/>
              <a:buNone/>
            </a:pPr>
            <a:r>
              <a:rPr lang="en-US" sz="2700" b="1" i="1" u="non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Item 1</a:t>
            </a:r>
            <a:endParaRPr/>
          </a:p>
        </p:txBody>
      </p:sp>
      <p:sp>
        <p:nvSpPr>
          <p:cNvPr id="471" name="Google Shape;471;p40"/>
          <p:cNvSpPr txBox="1"/>
          <p:nvPr/>
        </p:nvSpPr>
        <p:spPr>
          <a:xfrm>
            <a:off x="7620000" y="304800"/>
            <a:ext cx="1524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65125" marR="0" lvl="0" indent="-28257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700"/>
              <a:buFont typeface="Times New Roman"/>
              <a:buNone/>
            </a:pPr>
            <a:r>
              <a:rPr lang="en-US" sz="2700" b="1" i="1" u="non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Item 2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41"/>
          <p:cNvSpPr txBox="1">
            <a:spLocks noGrp="1"/>
          </p:cNvSpPr>
          <p:nvPr>
            <p:ph type="title"/>
          </p:nvPr>
        </p:nvSpPr>
        <p:spPr>
          <a:xfrm>
            <a:off x="914400" y="0"/>
            <a:ext cx="54102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-US" sz="33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Knapsack 0-1 Algorithm</a:t>
            </a:r>
            <a:br>
              <a:rPr lang="en-US" sz="33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33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Finding the Items</a:t>
            </a:r>
            <a:endParaRPr dirty="0"/>
          </a:p>
        </p:txBody>
      </p:sp>
      <p:sp>
        <p:nvSpPr>
          <p:cNvPr id="477" name="Google Shape;477;p41"/>
          <p:cNvSpPr txBox="1"/>
          <p:nvPr/>
        </p:nvSpPr>
        <p:spPr>
          <a:xfrm>
            <a:off x="6324600" y="0"/>
            <a:ext cx="1066800" cy="16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65125" marR="0" lvl="0" indent="-28257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Items:</a:t>
            </a:r>
            <a:endParaRPr/>
          </a:p>
          <a:p>
            <a:pPr marL="365125" marR="0" lvl="0" indent="-282575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1: (2,3)</a:t>
            </a:r>
            <a:endParaRPr/>
          </a:p>
          <a:p>
            <a:pPr marL="365125" marR="0" lvl="0" indent="-282575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2: (3,4)</a:t>
            </a:r>
            <a:endParaRPr/>
          </a:p>
          <a:p>
            <a:pPr marL="365125" marR="0" lvl="0" indent="-282575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3: (4,5)</a:t>
            </a:r>
            <a:endParaRPr/>
          </a:p>
          <a:p>
            <a:pPr marL="365125" marR="0" lvl="0" indent="-282575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4: (5,6)</a:t>
            </a:r>
            <a:endParaRPr/>
          </a:p>
        </p:txBody>
      </p:sp>
      <p:sp>
        <p:nvSpPr>
          <p:cNvPr id="478" name="Google Shape;478;p41"/>
          <p:cNvSpPr txBox="1"/>
          <p:nvPr/>
        </p:nvSpPr>
        <p:spPr>
          <a:xfrm>
            <a:off x="6248400" y="1905000"/>
            <a:ext cx="1403350" cy="2246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= 1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 = 2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</a:t>
            </a:r>
            <a:r>
              <a:rPr lang="en-US" sz="2000" b="0" i="0" u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3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</a:t>
            </a:r>
            <a:r>
              <a:rPr lang="en-US" sz="2000" b="0" i="0" u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2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1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B[i,k] = 3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B[i-1,k] = 0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 – w</a:t>
            </a:r>
            <a:r>
              <a:rPr lang="en-US" sz="2000" b="0" i="0" u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lang="en-US" sz="20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0</a:t>
            </a:r>
            <a:endParaRPr/>
          </a:p>
        </p:txBody>
      </p:sp>
      <p:graphicFrame>
        <p:nvGraphicFramePr>
          <p:cNvPr id="479" name="Google Shape;479;p41"/>
          <p:cNvGraphicFramePr/>
          <p:nvPr/>
        </p:nvGraphicFramePr>
        <p:xfrm>
          <a:off x="1066800" y="1676400"/>
          <a:ext cx="4800525" cy="1981200"/>
        </p:xfrm>
        <a:graphic>
          <a:graphicData uri="http://schemas.openxmlformats.org/drawingml/2006/table">
            <a:tbl>
              <a:tblPr>
                <a:noFill/>
                <a:tableStyleId>{5DD5F8CD-DEFB-40E7-9297-2166104C2AB3}</a:tableStyleId>
              </a:tblPr>
              <a:tblGrid>
                <a:gridCol w="6492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9055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9215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69690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 / w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480" name="Google Shape;480;p41"/>
          <p:cNvSpPr txBox="1"/>
          <p:nvPr/>
        </p:nvSpPr>
        <p:spPr>
          <a:xfrm>
            <a:off x="6324600" y="304800"/>
            <a:ext cx="1066800" cy="1295400"/>
          </a:xfrm>
          <a:prstGeom prst="rect">
            <a:avLst/>
          </a:prstGeom>
          <a:noFill/>
          <a:ln w="12700" cap="flat" cmpd="sng">
            <a:solidFill>
              <a:srgbClr val="7030A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481" name="Google Shape;481;p41"/>
          <p:cNvSpPr txBox="1"/>
          <p:nvPr/>
        </p:nvSpPr>
        <p:spPr>
          <a:xfrm>
            <a:off x="1295400" y="4038600"/>
            <a:ext cx="6477000" cy="25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rPr lang="en-US" sz="2400" b="1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 = 0, so we’re DONE!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"/>
              <a:buNone/>
            </a:pPr>
            <a:endParaRPr sz="2400" b="1" i="1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rPr lang="en-US" sz="2400" b="1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optimal knapsack should contain: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rPr lang="en-US" sz="2400" b="1" i="1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Item 1 and Item 2</a:t>
            </a:r>
            <a:endParaRPr/>
          </a:p>
        </p:txBody>
      </p:sp>
      <p:cxnSp>
        <p:nvCxnSpPr>
          <p:cNvPr id="482" name="Google Shape;482;p41"/>
          <p:cNvCxnSpPr/>
          <p:nvPr/>
        </p:nvCxnSpPr>
        <p:spPr>
          <a:xfrm rot="10800000">
            <a:off x="2209800" y="2209800"/>
            <a:ext cx="989012" cy="382587"/>
          </a:xfrm>
          <a:prstGeom prst="straightConnector1">
            <a:avLst/>
          </a:prstGeom>
          <a:noFill/>
          <a:ln w="28575" cap="flat" cmpd="sng">
            <a:solidFill>
              <a:srgbClr val="0070C0"/>
            </a:solidFill>
            <a:prstDash val="solid"/>
            <a:miter lim="800000"/>
            <a:headEnd type="none" w="med" len="med"/>
            <a:tailEnd type="triangle" w="lg" len="lg"/>
          </a:ln>
        </p:spPr>
      </p:cxnSp>
      <p:sp>
        <p:nvSpPr>
          <p:cNvPr id="483" name="Google Shape;483;p41"/>
          <p:cNvSpPr txBox="1"/>
          <p:nvPr/>
        </p:nvSpPr>
        <p:spPr>
          <a:xfrm>
            <a:off x="7696200" y="0"/>
            <a:ext cx="14478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65125" marR="0" lvl="0" indent="-28257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Times New Roman"/>
              <a:buNone/>
            </a:pPr>
            <a:r>
              <a:rPr lang="en-US" sz="2200" b="0" i="0" u="sng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Knapsack:</a:t>
            </a:r>
            <a:endParaRPr/>
          </a:p>
        </p:txBody>
      </p:sp>
      <p:sp>
        <p:nvSpPr>
          <p:cNvPr id="484" name="Google Shape;484;p41"/>
          <p:cNvSpPr/>
          <p:nvPr/>
        </p:nvSpPr>
        <p:spPr>
          <a:xfrm>
            <a:off x="3276600" y="1981200"/>
            <a:ext cx="381000" cy="685800"/>
          </a:xfrm>
          <a:prstGeom prst="ellipse">
            <a:avLst/>
          </a:prstGeom>
          <a:noFill/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485" name="Google Shape;485;p41"/>
          <p:cNvSpPr txBox="1"/>
          <p:nvPr/>
        </p:nvSpPr>
        <p:spPr>
          <a:xfrm>
            <a:off x="7620000" y="685800"/>
            <a:ext cx="1524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65125" marR="0" lvl="0" indent="-28257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700"/>
              <a:buFont typeface="Times New Roman"/>
              <a:buNone/>
            </a:pPr>
            <a:r>
              <a:rPr lang="en-US" sz="2700" b="1" i="1" u="non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Item 1</a:t>
            </a:r>
            <a:endParaRPr/>
          </a:p>
        </p:txBody>
      </p:sp>
      <p:sp>
        <p:nvSpPr>
          <p:cNvPr id="486" name="Google Shape;486;p41"/>
          <p:cNvSpPr txBox="1"/>
          <p:nvPr/>
        </p:nvSpPr>
        <p:spPr>
          <a:xfrm>
            <a:off x="7620000" y="304800"/>
            <a:ext cx="1524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65125" marR="0" lvl="0" indent="-28257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700"/>
              <a:buFont typeface="Times New Roman"/>
              <a:buNone/>
            </a:pPr>
            <a:r>
              <a:rPr lang="en-US" sz="2700" b="1" i="1" u="non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Item 2</a:t>
            </a:r>
            <a:endParaRPr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42"/>
          <p:cNvSpPr txBox="1">
            <a:spLocks noGrp="1"/>
          </p:cNvSpPr>
          <p:nvPr>
            <p:ph type="title"/>
          </p:nvPr>
        </p:nvSpPr>
        <p:spPr>
          <a:xfrm>
            <a:off x="1371600" y="0"/>
            <a:ext cx="749935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-US" sz="33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Knapsack 0-1 Problem – Run Time</a:t>
            </a:r>
            <a:endParaRPr/>
          </a:p>
        </p:txBody>
      </p:sp>
      <p:sp>
        <p:nvSpPr>
          <p:cNvPr id="492" name="Google Shape;492;p42"/>
          <p:cNvSpPr txBox="1">
            <a:spLocks noGrp="1"/>
          </p:cNvSpPr>
          <p:nvPr>
            <p:ph idx="1"/>
          </p:nvPr>
        </p:nvSpPr>
        <p:spPr>
          <a:xfrm>
            <a:off x="914400" y="1066800"/>
            <a:ext cx="8077200" cy="56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71450" marR="0" lvl="0" indent="-17145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r>
              <a:rPr lang="en-US" sz="19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 w = 0 to W</a:t>
            </a:r>
            <a:endParaRPr/>
          </a:p>
          <a:p>
            <a:pPr marL="171450" marR="0" lvl="0" indent="-171450" algn="l" rtl="0">
              <a:lnSpc>
                <a:spcPct val="7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r>
              <a:rPr lang="en-US" sz="19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B[0,w] = 0</a:t>
            </a:r>
            <a:endParaRPr/>
          </a:p>
          <a:p>
            <a:pPr marL="171450" marR="0" lvl="0" indent="-171450" algn="l" rtl="0">
              <a:lnSpc>
                <a:spcPct val="7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endParaRPr sz="19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1450" marR="0" lvl="0" indent="-171450" algn="l" rtl="0">
              <a:lnSpc>
                <a:spcPct val="7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r>
              <a:rPr lang="en-US" sz="19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 i = 1 to n</a:t>
            </a:r>
            <a:endParaRPr/>
          </a:p>
          <a:p>
            <a:pPr marL="171450" marR="0" lvl="0" indent="-171450" algn="l" rtl="0">
              <a:lnSpc>
                <a:spcPct val="7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r>
              <a:rPr lang="en-US" sz="19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B[i,0] = 0</a:t>
            </a:r>
            <a:endParaRPr/>
          </a:p>
          <a:p>
            <a:pPr marL="171450" marR="0" lvl="0" indent="-171450" algn="l" rtl="0">
              <a:lnSpc>
                <a:spcPct val="7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endParaRPr sz="19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1450" marR="0" lvl="0" indent="-171450" algn="l" rtl="0">
              <a:lnSpc>
                <a:spcPct val="7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r>
              <a:rPr lang="en-US" sz="19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 i = 1 to n</a:t>
            </a:r>
            <a:endParaRPr/>
          </a:p>
          <a:p>
            <a:pPr marL="171450" marR="0" lvl="0" indent="-171450" algn="l" rtl="0">
              <a:lnSpc>
                <a:spcPct val="7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r>
              <a:rPr lang="en-US" sz="19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for w = 0 to W</a:t>
            </a:r>
            <a:endParaRPr/>
          </a:p>
          <a:p>
            <a:pPr marL="171450" marR="0" lvl="0" indent="-171450" algn="l" rtl="0">
              <a:lnSpc>
                <a:spcPct val="7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r>
              <a:rPr lang="en-US" sz="19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&lt; the rest of the code &gt;</a:t>
            </a:r>
            <a:endParaRPr/>
          </a:p>
          <a:p>
            <a:pPr marL="171450" marR="0" lvl="0" indent="-171450" algn="l" rtl="0">
              <a:lnSpc>
                <a:spcPct val="7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endParaRPr sz="19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1450" marR="0" lvl="0" indent="-171450" algn="l" rtl="0">
              <a:lnSpc>
                <a:spcPct val="7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r>
              <a:rPr lang="en-US" sz="19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is the running time of this algorithm?</a:t>
            </a:r>
            <a:endParaRPr/>
          </a:p>
          <a:p>
            <a:pPr marL="171450" marR="0" lvl="0" indent="-171450" algn="l" rtl="0">
              <a:lnSpc>
                <a:spcPct val="7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r>
              <a:rPr lang="en-US" sz="19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</a:t>
            </a:r>
            <a:r>
              <a:rPr lang="en-US" sz="1900" b="1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O(</a:t>
            </a:r>
            <a:r>
              <a:rPr lang="en-US" sz="1900" b="1" i="1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n*W</a:t>
            </a:r>
            <a:r>
              <a:rPr lang="en-US" sz="1900" b="1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/>
          </a:p>
          <a:p>
            <a:pPr marL="171450" marR="0" lvl="0" indent="-171450" algn="l" rtl="0">
              <a:lnSpc>
                <a:spcPct val="7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endParaRPr sz="19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1450" marR="0" lvl="0" indent="-171450" algn="l" rtl="0">
              <a:lnSpc>
                <a:spcPct val="7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r>
              <a:rPr lang="en-US" sz="19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Remember that the brute-force algorithm takes: 	</a:t>
            </a:r>
            <a:r>
              <a:rPr lang="en-US" sz="1900" b="1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O(2</a:t>
            </a:r>
            <a:r>
              <a:rPr lang="en-US" sz="1900" b="1" i="0" u="none" baseline="30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</a:t>
            </a:r>
            <a:r>
              <a:rPr lang="en-US" sz="1900" b="1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/>
          </a:p>
          <a:p>
            <a:pPr marL="171450" marR="0" lvl="0" indent="-171450" algn="l" rtl="0">
              <a:lnSpc>
                <a:spcPct val="7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endParaRPr sz="1900" b="1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1450" marR="0" lvl="0" indent="-171450" algn="l" rtl="0">
              <a:lnSpc>
                <a:spcPct val="7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</a:pPr>
            <a:r>
              <a:rPr lang="en-US" sz="1700" b="1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Brute-force search</a:t>
            </a:r>
            <a:r>
              <a:rPr lang="en-US" sz="17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or </a:t>
            </a:r>
            <a:r>
              <a:rPr lang="en-US" sz="1700" b="1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exhaustive search</a:t>
            </a:r>
            <a:r>
              <a:rPr lang="en-US" sz="17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also known as </a:t>
            </a:r>
            <a:r>
              <a:rPr lang="en-US" sz="1700" b="1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generate and test</a:t>
            </a:r>
            <a:r>
              <a:rPr lang="en-US" sz="17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is a very general </a:t>
            </a:r>
            <a:r>
              <a:rPr lang="en-US" sz="1700" b="0" i="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problem solving</a:t>
            </a:r>
            <a:r>
              <a:rPr lang="en-US" sz="17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is a very general problem solving technique and </a:t>
            </a:r>
            <a:r>
              <a:rPr lang="en-US" sz="1700" b="0" i="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algorithmic paradigm</a:t>
            </a:r>
            <a:r>
              <a:rPr lang="en-US" sz="17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that consists of systematically enumerating all possible candidates for the solution and checking whether each candidate satisfies the problem's statement</a:t>
            </a:r>
            <a:r>
              <a:rPr lang="en-US" sz="19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sp>
        <p:nvSpPr>
          <p:cNvPr id="493" name="Google Shape;493;p42"/>
          <p:cNvSpPr txBox="1"/>
          <p:nvPr/>
        </p:nvSpPr>
        <p:spPr>
          <a:xfrm>
            <a:off x="3733800" y="1219200"/>
            <a:ext cx="1022350" cy="523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r>
              <a:rPr lang="en-US" sz="2800" b="1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O(</a:t>
            </a:r>
            <a:r>
              <a:rPr lang="en-US" sz="2800" b="1" i="1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</a:t>
            </a:r>
            <a:r>
              <a:rPr lang="en-US" sz="2800" b="1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</a:t>
            </a:r>
            <a:endParaRPr/>
          </a:p>
        </p:txBody>
      </p:sp>
      <p:sp>
        <p:nvSpPr>
          <p:cNvPr id="494" name="Google Shape;494;p42"/>
          <p:cNvSpPr txBox="1"/>
          <p:nvPr/>
        </p:nvSpPr>
        <p:spPr>
          <a:xfrm>
            <a:off x="4419600" y="3124200"/>
            <a:ext cx="1022350" cy="523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r>
              <a:rPr lang="en-US" sz="2800" b="1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O(</a:t>
            </a:r>
            <a:r>
              <a:rPr lang="en-US" sz="2800" b="1" i="1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</a:t>
            </a:r>
            <a:r>
              <a:rPr lang="en-US" sz="2800" b="1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</a:t>
            </a:r>
            <a:endParaRPr/>
          </a:p>
        </p:txBody>
      </p:sp>
      <p:sp>
        <p:nvSpPr>
          <p:cNvPr id="495" name="Google Shape;495;p42"/>
          <p:cNvSpPr txBox="1"/>
          <p:nvPr/>
        </p:nvSpPr>
        <p:spPr>
          <a:xfrm>
            <a:off x="3581400" y="2667000"/>
            <a:ext cx="2459037" cy="523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r>
              <a:rPr lang="en-US" sz="2800" b="1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Repeat </a:t>
            </a:r>
            <a:r>
              <a:rPr lang="en-US" sz="2800" b="1" i="1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 </a:t>
            </a:r>
            <a:r>
              <a:rPr lang="en-US" sz="2800" b="1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times</a:t>
            </a:r>
            <a:endParaRPr/>
          </a:p>
        </p:txBody>
      </p:sp>
      <p:sp>
        <p:nvSpPr>
          <p:cNvPr id="496" name="Google Shape;496;p42"/>
          <p:cNvSpPr txBox="1"/>
          <p:nvPr/>
        </p:nvSpPr>
        <p:spPr>
          <a:xfrm>
            <a:off x="3810000" y="1981200"/>
            <a:ext cx="904875" cy="523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r>
              <a:rPr lang="en-US" sz="2800" b="1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O(</a:t>
            </a:r>
            <a:r>
              <a:rPr lang="en-US" sz="2800" b="1" i="1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</a:t>
            </a:r>
            <a:r>
              <a:rPr lang="en-US" sz="2800" b="1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p4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en-US" dirty="0"/>
              <a:t>Knapsack 0-1</a:t>
            </a:r>
            <a:endParaRPr sz="33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2" name="Google Shape;502;p43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marR="0" lvl="0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lang="en-US" sz="21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Consider the problem having weights and profits are:</a:t>
            </a:r>
            <a:endParaRPr/>
          </a:p>
          <a:p>
            <a:pPr marL="171450" marR="0" lvl="0" indent="-1714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lang="en-US" sz="21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Weights: {3, 4, 6, 5}</a:t>
            </a:r>
            <a:endParaRPr/>
          </a:p>
          <a:p>
            <a:pPr marL="171450" marR="0" lvl="0" indent="-1714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lang="en-US" sz="21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Profits: {2, 3, 1, 4}</a:t>
            </a:r>
            <a:endParaRPr/>
          </a:p>
          <a:p>
            <a:pPr marL="171450" marR="0" lvl="0" indent="-1714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lang="en-US" sz="21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weight of the knapsack is 8 kg</a:t>
            </a:r>
            <a:endParaRPr/>
          </a:p>
          <a:p>
            <a:pPr marL="171450" marR="0" lvl="0" indent="-1714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lang="en-US" sz="21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number of items is 4</a:t>
            </a:r>
            <a:endParaRPr/>
          </a:p>
          <a:p>
            <a:pPr marL="171450" marR="0" lvl="0" indent="-381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endParaRPr sz="21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3" name="Google Shape;503;p43"/>
          <p:cNvSpPr txBox="1"/>
          <p:nvPr/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</a:pPr>
            <a:fld id="{00000000-1234-1234-1234-123412341234}" type="slidenum">
              <a:rPr lang="en-US" sz="900" b="0" i="0" u="non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rPr>
              <a:t>46</a:t>
            </a:fld>
            <a:endParaRPr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4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-US" sz="33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0-1 knapsack problem</a:t>
            </a:r>
            <a:endParaRPr/>
          </a:p>
        </p:txBody>
      </p:sp>
      <p:sp>
        <p:nvSpPr>
          <p:cNvPr id="509" name="Google Shape;509;p44"/>
          <p:cNvSpPr txBox="1">
            <a:spLocks noGrp="1"/>
          </p:cNvSpPr>
          <p:nvPr>
            <p:ph idx="1"/>
          </p:nvPr>
        </p:nvSpPr>
        <p:spPr>
          <a:xfrm>
            <a:off x="381000" y="1371600"/>
            <a:ext cx="8574087" cy="533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marR="0" lvl="0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solution to the knapsack problem may be obtained by making a sequence</a:t>
            </a:r>
            <a:endParaRPr/>
          </a:p>
          <a:p>
            <a:pPr marL="171450" marR="0" lvl="0" indent="-1714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of decisions on the variables </a:t>
            </a:r>
            <a:r>
              <a:rPr lang="en-US" sz="2000" b="0" i="1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x1, x2, ... , xn. A decision on variable x; involves deciding which of the values 0 or 1 is to be assigned to it.</a:t>
            </a:r>
            <a:endParaRPr/>
          </a:p>
          <a:p>
            <a:pPr marL="171450" marR="0" lvl="0" indent="-1714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Let  (X) be the value of an optimal solution to KNAP(l,j, X). Since the</a:t>
            </a:r>
            <a:endParaRPr/>
          </a:p>
          <a:p>
            <a:pPr marL="171450" marR="0" lvl="0" indent="-1714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principle of optimality holds, we obtain</a:t>
            </a:r>
            <a:endParaRPr/>
          </a:p>
          <a:p>
            <a:pPr marL="171450" marR="0" lvl="0" indent="-444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1450" marR="0" lvl="0" indent="-1714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 arbitrary                       </a:t>
            </a:r>
            <a:r>
              <a:rPr lang="en-US" sz="2000" b="0" i="1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Equation generalizes to</a:t>
            </a:r>
            <a:endParaRPr/>
          </a:p>
          <a:p>
            <a:pPr marL="171450" marR="0" lvl="0" indent="-1714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1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       </a:t>
            </a:r>
            <a:endParaRPr/>
          </a:p>
          <a:p>
            <a:pPr marL="171450" marR="0" lvl="0" indent="-1714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Equation may be solved              b</a:t>
            </a:r>
            <a:r>
              <a:rPr lang="en-US" sz="2000" b="0" i="1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 beginning with the knowledge</a:t>
            </a:r>
            <a:endParaRPr/>
          </a:p>
          <a:p>
            <a:pPr marL="171450" marR="0" lvl="0" indent="-1714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         for all </a:t>
            </a:r>
            <a:r>
              <a:rPr lang="en-US" sz="2000" b="0" i="1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X and                                                            may be successively</a:t>
            </a:r>
            <a:endParaRPr/>
          </a:p>
          <a:p>
            <a:pPr marL="171450" marR="0" lvl="0" indent="-1714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computed using  equation 2.</a:t>
            </a:r>
            <a:endParaRPr/>
          </a:p>
          <a:p>
            <a:pPr marL="171450" marR="0" lvl="0" indent="-1714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0" i="1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1450" marR="0" lvl="0" indent="-444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0" i="1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0" name="Google Shape;510;p44"/>
          <p:cNvSpPr txBox="1"/>
          <p:nvPr/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fld id="{00000000-1234-1234-1234-123412341234}" type="slidenum">
              <a:rPr lang="en-US"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47</a:t>
            </a:fld>
            <a:endParaRPr/>
          </a:p>
        </p:txBody>
      </p:sp>
      <p:pic>
        <p:nvPicPr>
          <p:cNvPr id="511" name="Google Shape;511;p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20138" y="3007513"/>
            <a:ext cx="4495800" cy="323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2" name="Google Shape;512;p4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19200" y="2514600"/>
            <a:ext cx="461962" cy="227012"/>
          </a:xfrm>
          <a:prstGeom prst="rect">
            <a:avLst/>
          </a:prstGeom>
          <a:noFill/>
          <a:ln>
            <a:noFill/>
          </a:ln>
        </p:spPr>
      </p:pic>
      <p:pic>
        <p:nvPicPr>
          <p:cNvPr id="513" name="Google Shape;513;p4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914525" y="3533700"/>
            <a:ext cx="1209675" cy="323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4" name="Google Shape;514;p4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276475" y="3900450"/>
            <a:ext cx="4181475" cy="400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5" name="Google Shape;515;p4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124200" y="4345763"/>
            <a:ext cx="609600" cy="25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16" name="Google Shape;516;p44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09600" y="4648200"/>
            <a:ext cx="1076325" cy="323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7" name="Google Shape;517;p44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124200" y="4648200"/>
            <a:ext cx="3562350" cy="323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p48"/>
          <p:cNvSpPr txBox="1">
            <a:spLocks noGrp="1"/>
          </p:cNvSpPr>
          <p:nvPr>
            <p:ph type="title"/>
          </p:nvPr>
        </p:nvSpPr>
        <p:spPr>
          <a:xfrm>
            <a:off x="1143000" y="152400"/>
            <a:ext cx="80010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en-US" sz="2400" b="1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Largest/Longest Common Subsequence (LCS)</a:t>
            </a:r>
            <a:br>
              <a:rPr lang="en-US" sz="2400" b="1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400" b="1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					</a:t>
            </a:r>
            <a:r>
              <a:rPr lang="en-US"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(Ref. Parag Dave, page no-285)</a:t>
            </a:r>
            <a:endParaRPr/>
          </a:p>
        </p:txBody>
      </p:sp>
      <p:sp>
        <p:nvSpPr>
          <p:cNvPr id="545" name="Google Shape;545;p48"/>
          <p:cNvSpPr txBox="1"/>
          <p:nvPr/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fld id="{00000000-1234-1234-1234-123412341234}" type="slidenum">
              <a:rPr lang="en-US"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49</a:t>
            </a:fld>
            <a:endParaRPr/>
          </a:p>
        </p:txBody>
      </p:sp>
      <p:sp>
        <p:nvSpPr>
          <p:cNvPr id="546" name="Google Shape;546;p48"/>
          <p:cNvSpPr txBox="1"/>
          <p:nvPr/>
        </p:nvSpPr>
        <p:spPr>
          <a:xfrm>
            <a:off x="381000" y="1143000"/>
            <a:ext cx="8458200" cy="4246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US"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subsequence is a sequence that appears in the same relative order, but not necessarily contiguous. For example, “abc”, “abg”, “bdf”, “aeg”, ‘”acefg”, .. etc are subsequences of “abcdefg”.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"/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US"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Problem: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US"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Given two sequences X = &lt;x1,x2,…xm&gt; and Y = &lt;y1,y2,…yn&gt; , Find the longest sub-sequence Z = &lt;z1,….zk&gt; that is common to X and Y.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"/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US"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 example: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US"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If X = &lt; A,B,C,B,D,A,B&gt; and Y = &lt;B,D,C,A,B,A&gt;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US"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then some common sub-sequences are: 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US"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{A}  {B}  {C}  {D} {A,A} {B,B} {B,C,A} {B,C,A} {B,C,B,A } {B,D,A,B}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"/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US"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From which </a:t>
            </a:r>
            <a:r>
              <a:rPr lang="en-US" sz="1800" b="0" i="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{B,C,B,A } {B,D,A,B} </a:t>
            </a:r>
            <a:r>
              <a:rPr lang="en-US"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are the </a:t>
            </a:r>
            <a:r>
              <a:rPr lang="en-US" sz="1800" b="0" i="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Longest Common sub-sequences.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US"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pic>
        <p:nvPicPr>
          <p:cNvPr id="547" name="Google Shape;547;p4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38600" y="5257800"/>
            <a:ext cx="5122862" cy="1209675"/>
          </a:xfrm>
          <a:prstGeom prst="rect">
            <a:avLst/>
          </a:prstGeom>
          <a:noFill/>
          <a:ln>
            <a:noFill/>
          </a:ln>
        </p:spPr>
      </p:pic>
      <p:sp>
        <p:nvSpPr>
          <p:cNvPr id="548" name="Google Shape;548;p48"/>
          <p:cNvSpPr txBox="1"/>
          <p:nvPr/>
        </p:nvSpPr>
        <p:spPr>
          <a:xfrm>
            <a:off x="304800" y="5638800"/>
            <a:ext cx="3886200" cy="338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Font typeface="Calibri"/>
              <a:buNone/>
            </a:pPr>
            <a:r>
              <a:rPr lang="en-US" sz="1600" b="0" i="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C[i, j]= length of LCS for X[i] and Y[j]   🡺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14931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5"/>
          <p:cNvSpPr txBox="1">
            <a:spLocks noGrp="1"/>
          </p:cNvSpPr>
          <p:nvPr>
            <p:ph type="title"/>
          </p:nvPr>
        </p:nvSpPr>
        <p:spPr>
          <a:xfrm>
            <a:off x="1371600" y="228600"/>
            <a:ext cx="77724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en-US" sz="32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Comparison with Greedy Approach</a:t>
            </a:r>
            <a:endParaRPr/>
          </a:p>
        </p:txBody>
      </p:sp>
      <p:sp>
        <p:nvSpPr>
          <p:cNvPr id="115" name="Google Shape;115;p5"/>
          <p:cNvSpPr txBox="1">
            <a:spLocks noGrp="1"/>
          </p:cNvSpPr>
          <p:nvPr>
            <p:ph idx="1"/>
          </p:nvPr>
        </p:nvSpPr>
        <p:spPr>
          <a:xfrm>
            <a:off x="457200" y="1143000"/>
            <a:ext cx="8229600" cy="495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marR="0" lvl="0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Greedy and Dynamic Programming are methods for solving optimization problems.</a:t>
            </a:r>
            <a:endParaRPr/>
          </a:p>
          <a:p>
            <a:pPr marL="171450" marR="0" lvl="0" indent="-17145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However, often you need to use dynamic programming since the optimal solution cannot be guaranteed by a greedy algorithm.</a:t>
            </a:r>
            <a:endParaRPr/>
          </a:p>
          <a:p>
            <a:pPr marL="171450" marR="0" lvl="0" indent="-17145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Dynamic Programming provides efficient solutions for some problems for which a brute force approach would be very slow.</a:t>
            </a:r>
            <a:endParaRPr/>
          </a:p>
          <a:p>
            <a:pPr marL="171450" marR="0" lvl="0" indent="-17145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 use Dynamic Programming we need only show that the principle of optimality applies to the problem.</a:t>
            </a:r>
            <a:endParaRPr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25740F96-238F-F776-521A-F6A8BD50ECE3}"/>
              </a:ext>
            </a:extLst>
          </p:cNvPr>
          <p:cNvSpPr txBox="1"/>
          <p:nvPr/>
        </p:nvSpPr>
        <p:spPr>
          <a:xfrm>
            <a:off x="1027134" y="789140"/>
            <a:ext cx="3344450" cy="11774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N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20FD3FBE-D5D2-4734-197D-59FB0309C49D}"/>
              </a:ext>
            </a:extLst>
          </p:cNvPr>
          <p:cNvSpPr txBox="1"/>
          <p:nvPr/>
        </p:nvSpPr>
        <p:spPr>
          <a:xfrm>
            <a:off x="-26226" y="1095220"/>
            <a:ext cx="901306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String 1: a b  c  d e  f </a:t>
            </a:r>
            <a:r>
              <a:rPr lang="en-GB" sz="3200" dirty="0" smtClean="0"/>
              <a:t>g h </a:t>
            </a:r>
            <a:r>
              <a:rPr lang="en-GB" sz="3200" dirty="0" err="1" smtClean="0"/>
              <a:t>i</a:t>
            </a:r>
            <a:r>
              <a:rPr lang="en-GB" sz="3200" dirty="0" smtClean="0"/>
              <a:t> j</a:t>
            </a:r>
            <a:endParaRPr lang="en-GB" sz="3200" dirty="0"/>
          </a:p>
          <a:p>
            <a:r>
              <a:rPr lang="en-GB" sz="3200" dirty="0"/>
              <a:t> </a:t>
            </a:r>
          </a:p>
          <a:p>
            <a:r>
              <a:rPr lang="en-GB" sz="3200" dirty="0"/>
              <a:t>String 2 : c  d  g </a:t>
            </a:r>
            <a:r>
              <a:rPr lang="en-GB" sz="3200" dirty="0" err="1" smtClean="0"/>
              <a:t>i</a:t>
            </a:r>
            <a:endParaRPr lang="en-GB" sz="3200" dirty="0"/>
          </a:p>
          <a:p>
            <a:endParaRPr lang="en-GB" sz="3200" dirty="0"/>
          </a:p>
          <a:p>
            <a:r>
              <a:rPr lang="en-GB" sz="3200" dirty="0"/>
              <a:t>Subsequence  : c d g </a:t>
            </a:r>
            <a:r>
              <a:rPr lang="en-GB" sz="3200" dirty="0" err="1"/>
              <a:t>i</a:t>
            </a:r>
            <a:endParaRPr lang="en-GB" sz="3200" dirty="0"/>
          </a:p>
          <a:p>
            <a:r>
              <a:rPr lang="en-GB" sz="3200" dirty="0"/>
              <a:t>                          </a:t>
            </a:r>
            <a:r>
              <a:rPr lang="en-GB" sz="3200" dirty="0" smtClean="0"/>
              <a:t>   </a:t>
            </a:r>
            <a:endParaRPr lang="en-IN" sz="3200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xmlns="" id="{2E2B9BD6-0C05-DE11-F6F0-A19F589C6162}"/>
              </a:ext>
            </a:extLst>
          </p:cNvPr>
          <p:cNvCxnSpPr/>
          <p:nvPr/>
        </p:nvCxnSpPr>
        <p:spPr>
          <a:xfrm flipV="1">
            <a:off x="2956142" y="1497839"/>
            <a:ext cx="861164" cy="70674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86380E5E-042B-6533-98F6-932FE32A363C}"/>
              </a:ext>
            </a:extLst>
          </p:cNvPr>
          <p:cNvCxnSpPr/>
          <p:nvPr/>
        </p:nvCxnSpPr>
        <p:spPr>
          <a:xfrm flipV="1">
            <a:off x="3707704" y="1540700"/>
            <a:ext cx="801666" cy="66388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3B842B53-3E7E-DB53-E7A6-8E5EA1912699}"/>
              </a:ext>
            </a:extLst>
          </p:cNvPr>
          <p:cNvCxnSpPr/>
          <p:nvPr/>
        </p:nvCxnSpPr>
        <p:spPr>
          <a:xfrm flipV="1">
            <a:off x="4434213" y="1503124"/>
            <a:ext cx="1745718" cy="70145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3403A22C-0EFA-FA06-1D5A-5C87AE45F88E}"/>
              </a:ext>
            </a:extLst>
          </p:cNvPr>
          <p:cNvCxnSpPr/>
          <p:nvPr/>
        </p:nvCxnSpPr>
        <p:spPr>
          <a:xfrm flipV="1">
            <a:off x="5098093" y="1628384"/>
            <a:ext cx="1991639" cy="70047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12EF255E-C25C-30A3-4896-BE10B78BFC06}"/>
              </a:ext>
            </a:extLst>
          </p:cNvPr>
          <p:cNvSpPr txBox="1"/>
          <p:nvPr/>
        </p:nvSpPr>
        <p:spPr>
          <a:xfrm>
            <a:off x="0" y="4544995"/>
            <a:ext cx="93726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dirty="0"/>
              <a:t>String 1: a  b  c  d  e  f  g  h i  j</a:t>
            </a:r>
          </a:p>
          <a:p>
            <a:r>
              <a:rPr lang="en-GB" sz="3200" dirty="0"/>
              <a:t> </a:t>
            </a:r>
          </a:p>
          <a:p>
            <a:r>
              <a:rPr lang="en-GB" sz="3200" dirty="0"/>
              <a:t>String 2 : e  c  d  g  </a:t>
            </a:r>
            <a:r>
              <a:rPr lang="en-GB" sz="3200" dirty="0" err="1"/>
              <a:t>i</a:t>
            </a:r>
            <a:endParaRPr lang="en-GB" sz="3200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xmlns="" id="{4BC04E7E-09AE-519A-8EF2-BACE60FF19E5}"/>
              </a:ext>
            </a:extLst>
          </p:cNvPr>
          <p:cNvCxnSpPr>
            <a:cxnSpLocks/>
          </p:cNvCxnSpPr>
          <p:nvPr/>
        </p:nvCxnSpPr>
        <p:spPr>
          <a:xfrm flipV="1">
            <a:off x="5832431" y="5114925"/>
            <a:ext cx="2440032" cy="76839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xmlns="" id="{6ED32A8D-F69B-2B85-D696-F8D6AF8132B8}"/>
              </a:ext>
            </a:extLst>
          </p:cNvPr>
          <p:cNvCxnSpPr/>
          <p:nvPr/>
        </p:nvCxnSpPr>
        <p:spPr>
          <a:xfrm flipV="1">
            <a:off x="5172417" y="5114925"/>
            <a:ext cx="1880030" cy="56562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2970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FF94C64-1410-73E0-CB8C-4B5FC63A36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A53AC79-AB7D-3A61-2770-1C1BC807F336}"/>
              </a:ext>
            </a:extLst>
          </p:cNvPr>
          <p:cNvSpPr txBox="1"/>
          <p:nvPr/>
        </p:nvSpPr>
        <p:spPr>
          <a:xfrm>
            <a:off x="0" y="789140"/>
            <a:ext cx="942974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String 1: a  b  c  d  e  f  g  h </a:t>
            </a:r>
            <a:r>
              <a:rPr lang="en-GB" sz="3200" dirty="0" err="1"/>
              <a:t>i</a:t>
            </a:r>
            <a:r>
              <a:rPr lang="en-GB" sz="3200" dirty="0"/>
              <a:t>  j</a:t>
            </a:r>
          </a:p>
          <a:p>
            <a:r>
              <a:rPr lang="en-GB" sz="3200" dirty="0"/>
              <a:t> </a:t>
            </a:r>
          </a:p>
          <a:p>
            <a:r>
              <a:rPr lang="en-GB" sz="3200" dirty="0"/>
              <a:t>String 2 : e  c  d  g  </a:t>
            </a:r>
            <a:r>
              <a:rPr lang="en-GB" sz="3200" dirty="0" err="1"/>
              <a:t>i</a:t>
            </a:r>
            <a:endParaRPr lang="en-GB" sz="3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DA91E78F-B2D5-92C2-2B89-7E3EA308BFB9}"/>
              </a:ext>
            </a:extLst>
          </p:cNvPr>
          <p:cNvSpPr txBox="1"/>
          <p:nvPr/>
        </p:nvSpPr>
        <p:spPr>
          <a:xfrm>
            <a:off x="1" y="3302180"/>
            <a:ext cx="929803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dirty="0"/>
              <a:t>String 1: a  b  c  d  e  f  g  h </a:t>
            </a:r>
            <a:r>
              <a:rPr lang="en-GB" sz="3200" dirty="0" err="1"/>
              <a:t>i</a:t>
            </a:r>
            <a:r>
              <a:rPr lang="en-GB" sz="3200" dirty="0"/>
              <a:t>  j</a:t>
            </a:r>
          </a:p>
          <a:p>
            <a:r>
              <a:rPr lang="en-GB" sz="3200" dirty="0"/>
              <a:t> </a:t>
            </a:r>
          </a:p>
          <a:p>
            <a:r>
              <a:rPr lang="en-GB" sz="3200" dirty="0"/>
              <a:t>String 2 : e  c  d  g  </a:t>
            </a:r>
            <a:r>
              <a:rPr lang="en-GB" sz="3200" dirty="0" err="1"/>
              <a:t>i</a:t>
            </a:r>
            <a:endParaRPr lang="en-GB" sz="3200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9EC0707E-B0A7-657B-0905-51D45DE0DF90}"/>
              </a:ext>
            </a:extLst>
          </p:cNvPr>
          <p:cNvCxnSpPr>
            <a:cxnSpLocks/>
          </p:cNvCxnSpPr>
          <p:nvPr/>
        </p:nvCxnSpPr>
        <p:spPr>
          <a:xfrm flipV="1">
            <a:off x="2605413" y="2836742"/>
            <a:ext cx="1415442" cy="70145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698029C3-808D-0A35-E05F-002DB83F9F65}"/>
              </a:ext>
            </a:extLst>
          </p:cNvPr>
          <p:cNvCxnSpPr/>
          <p:nvPr/>
        </p:nvCxnSpPr>
        <p:spPr>
          <a:xfrm flipV="1">
            <a:off x="3713967" y="2836742"/>
            <a:ext cx="858033" cy="70145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6C96D58E-865E-ADA5-7353-497AC61ADCC6}"/>
              </a:ext>
            </a:extLst>
          </p:cNvPr>
          <p:cNvCxnSpPr/>
          <p:nvPr/>
        </p:nvCxnSpPr>
        <p:spPr>
          <a:xfrm flipV="1">
            <a:off x="4183693" y="2836742"/>
            <a:ext cx="1227551" cy="83338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A59A2E65-3406-1F08-BC9B-B0F37886805B}"/>
              </a:ext>
            </a:extLst>
          </p:cNvPr>
          <p:cNvSpPr txBox="1"/>
          <p:nvPr/>
        </p:nvSpPr>
        <p:spPr>
          <a:xfrm>
            <a:off x="1199954" y="5617313"/>
            <a:ext cx="674409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dirty="0"/>
              <a:t>Subsequence  : e g </a:t>
            </a:r>
            <a:r>
              <a:rPr lang="en-GB" sz="3200" dirty="0" err="1"/>
              <a:t>i</a:t>
            </a:r>
            <a:endParaRPr lang="en-GB" sz="3200" dirty="0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60E15AF2-0944-E1C9-043F-E6812EF98376}"/>
              </a:ext>
            </a:extLst>
          </p:cNvPr>
          <p:cNvCxnSpPr/>
          <p:nvPr/>
        </p:nvCxnSpPr>
        <p:spPr>
          <a:xfrm flipV="1">
            <a:off x="2730674" y="1240077"/>
            <a:ext cx="1453019" cy="72650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xmlns="" id="{06B3E35A-05D1-85C1-433E-E0FA5E9FEE08}"/>
              </a:ext>
            </a:extLst>
          </p:cNvPr>
          <p:cNvCxnSpPr/>
          <p:nvPr/>
        </p:nvCxnSpPr>
        <p:spPr>
          <a:xfrm flipV="1">
            <a:off x="3582444" y="1252603"/>
            <a:ext cx="288098" cy="75156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9261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74A5C012-8481-AE39-A363-41ECB272DD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CA728D24-ED65-6D96-86D4-04732B46B01C}"/>
              </a:ext>
            </a:extLst>
          </p:cNvPr>
          <p:cNvSpPr txBox="1"/>
          <p:nvPr/>
        </p:nvSpPr>
        <p:spPr>
          <a:xfrm>
            <a:off x="1027134" y="789140"/>
            <a:ext cx="3344450" cy="11774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N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31AA078-5AAE-2132-14B8-246C12D23B60}"/>
              </a:ext>
            </a:extLst>
          </p:cNvPr>
          <p:cNvSpPr txBox="1"/>
          <p:nvPr/>
        </p:nvSpPr>
        <p:spPr>
          <a:xfrm>
            <a:off x="735904" y="789140"/>
            <a:ext cx="556781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dirty="0"/>
              <a:t>String 1: a  b  c  d  e  f  g  h </a:t>
            </a:r>
            <a:r>
              <a:rPr lang="en-GB" sz="3200" dirty="0" err="1"/>
              <a:t>i</a:t>
            </a:r>
            <a:r>
              <a:rPr lang="en-GB" sz="3200" dirty="0"/>
              <a:t>  j</a:t>
            </a:r>
          </a:p>
          <a:p>
            <a:r>
              <a:rPr lang="en-GB" sz="3200" dirty="0"/>
              <a:t> </a:t>
            </a:r>
          </a:p>
          <a:p>
            <a:r>
              <a:rPr lang="en-GB" sz="3200" dirty="0"/>
              <a:t>String 2 : e  c  d  g  </a:t>
            </a:r>
            <a:r>
              <a:rPr lang="en-GB" sz="3200" dirty="0" err="1"/>
              <a:t>i</a:t>
            </a:r>
            <a:endParaRPr lang="en-GB" sz="32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5A6510E7-868F-70E0-13AF-06B765251D54}"/>
              </a:ext>
            </a:extLst>
          </p:cNvPr>
          <p:cNvSpPr txBox="1"/>
          <p:nvPr/>
        </p:nvSpPr>
        <p:spPr>
          <a:xfrm>
            <a:off x="895612" y="2680290"/>
            <a:ext cx="45720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dirty="0"/>
              <a:t>Subsequence  : e g </a:t>
            </a:r>
            <a:r>
              <a:rPr lang="en-GB" sz="3200" dirty="0" err="1"/>
              <a:t>i</a:t>
            </a:r>
            <a:endParaRPr lang="en-GB" sz="3200" dirty="0"/>
          </a:p>
          <a:p>
            <a:r>
              <a:rPr lang="en-GB" sz="3200" dirty="0"/>
              <a:t>                                  c d g </a:t>
            </a:r>
            <a:r>
              <a:rPr lang="en-GB" sz="3200" dirty="0" err="1"/>
              <a:t>i</a:t>
            </a:r>
            <a:endParaRPr lang="en-GB" sz="3200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CC6D9D7A-89BB-1019-88F0-3579788C6A27}"/>
              </a:ext>
            </a:extLst>
          </p:cNvPr>
          <p:cNvCxnSpPr/>
          <p:nvPr/>
        </p:nvCxnSpPr>
        <p:spPr>
          <a:xfrm flipV="1">
            <a:off x="2855935" y="1249440"/>
            <a:ext cx="325677" cy="80166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E9C3B42F-2BC6-8395-3475-D2D552959310}"/>
              </a:ext>
            </a:extLst>
          </p:cNvPr>
          <p:cNvCxnSpPr/>
          <p:nvPr/>
        </p:nvCxnSpPr>
        <p:spPr>
          <a:xfrm flipV="1">
            <a:off x="3382028" y="1211862"/>
            <a:ext cx="263047" cy="73903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DB9AFF3C-8346-8AA0-3A92-67DB8F9B53E8}"/>
              </a:ext>
            </a:extLst>
          </p:cNvPr>
          <p:cNvCxnSpPr/>
          <p:nvPr/>
        </p:nvCxnSpPr>
        <p:spPr>
          <a:xfrm flipV="1">
            <a:off x="3776598" y="1249440"/>
            <a:ext cx="770351" cy="80166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xmlns="" id="{3B9B4251-FBCA-9FF8-1A24-090F99305584}"/>
              </a:ext>
            </a:extLst>
          </p:cNvPr>
          <p:cNvCxnSpPr/>
          <p:nvPr/>
        </p:nvCxnSpPr>
        <p:spPr>
          <a:xfrm flipV="1">
            <a:off x="4020855" y="1249440"/>
            <a:ext cx="1215025" cy="80166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1040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FC461902-32C9-2537-2F1E-355431A71CFD}"/>
              </a:ext>
            </a:extLst>
          </p:cNvPr>
          <p:cNvSpPr txBox="1"/>
          <p:nvPr/>
        </p:nvSpPr>
        <p:spPr>
          <a:xfrm>
            <a:off x="645091" y="365052"/>
            <a:ext cx="545508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dirty="0"/>
              <a:t>String 1: a  b  d a c e</a:t>
            </a:r>
          </a:p>
          <a:p>
            <a:r>
              <a:rPr lang="en-GB" sz="3200" dirty="0"/>
              <a:t> </a:t>
            </a:r>
          </a:p>
          <a:p>
            <a:r>
              <a:rPr lang="en-GB" sz="3200" dirty="0"/>
              <a:t>String 2 : b a b c e</a:t>
            </a:r>
            <a:endParaRPr lang="en-IN" sz="3200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xmlns="" id="{DE497E83-5430-E58C-1026-9D8527EF8553}"/>
              </a:ext>
            </a:extLst>
          </p:cNvPr>
          <p:cNvCxnSpPr/>
          <p:nvPr/>
        </p:nvCxnSpPr>
        <p:spPr>
          <a:xfrm flipV="1">
            <a:off x="2467627" y="826718"/>
            <a:ext cx="288099" cy="78914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8D2C53C3-FA70-AD74-1B47-20FD5FE072C3}"/>
              </a:ext>
            </a:extLst>
          </p:cNvPr>
          <p:cNvCxnSpPr/>
          <p:nvPr/>
        </p:nvCxnSpPr>
        <p:spPr>
          <a:xfrm flipV="1">
            <a:off x="2805830" y="826718"/>
            <a:ext cx="676406" cy="71398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7B906529-37DD-C202-FD8F-0FD9AB31932B}"/>
              </a:ext>
            </a:extLst>
          </p:cNvPr>
          <p:cNvCxnSpPr/>
          <p:nvPr/>
        </p:nvCxnSpPr>
        <p:spPr>
          <a:xfrm flipV="1">
            <a:off x="3394553" y="826718"/>
            <a:ext cx="375781" cy="78914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984ECCD6-7FC4-8751-D577-93D8D860C809}"/>
              </a:ext>
            </a:extLst>
          </p:cNvPr>
          <p:cNvCxnSpPr/>
          <p:nvPr/>
        </p:nvCxnSpPr>
        <p:spPr>
          <a:xfrm flipV="1">
            <a:off x="3682652" y="826718"/>
            <a:ext cx="388307" cy="78914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FEC73CEC-1676-F400-2E58-233020F7ACB3}"/>
              </a:ext>
            </a:extLst>
          </p:cNvPr>
          <p:cNvSpPr txBox="1"/>
          <p:nvPr/>
        </p:nvSpPr>
        <p:spPr>
          <a:xfrm>
            <a:off x="1086633" y="2505670"/>
            <a:ext cx="45720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dirty="0"/>
              <a:t>String 1: a  b  d  a  c  e</a:t>
            </a:r>
          </a:p>
          <a:p>
            <a:r>
              <a:rPr lang="en-GB" sz="3200" dirty="0"/>
              <a:t> </a:t>
            </a:r>
          </a:p>
          <a:p>
            <a:r>
              <a:rPr lang="en-GB" sz="3200" dirty="0"/>
              <a:t>String 2 : b  a  b  c  e</a:t>
            </a:r>
            <a:endParaRPr lang="en-IN" sz="3200" dirty="0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E7DC0A35-BE2D-371C-E42F-6906373AFC86}"/>
              </a:ext>
            </a:extLst>
          </p:cNvPr>
          <p:cNvCxnSpPr/>
          <p:nvPr/>
        </p:nvCxnSpPr>
        <p:spPr>
          <a:xfrm flipH="1" flipV="1">
            <a:off x="2805830" y="2956142"/>
            <a:ext cx="566803" cy="78914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xmlns="" id="{E755296A-8898-2515-116D-D4827DB405E9}"/>
              </a:ext>
            </a:extLst>
          </p:cNvPr>
          <p:cNvCxnSpPr/>
          <p:nvPr/>
        </p:nvCxnSpPr>
        <p:spPr>
          <a:xfrm flipH="1" flipV="1">
            <a:off x="3144033" y="2906038"/>
            <a:ext cx="538619" cy="77661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xmlns="" id="{70FBD588-2FAB-99A5-2F64-C2756F627441}"/>
              </a:ext>
            </a:extLst>
          </p:cNvPr>
          <p:cNvCxnSpPr/>
          <p:nvPr/>
        </p:nvCxnSpPr>
        <p:spPr>
          <a:xfrm flipV="1">
            <a:off x="4070959" y="2956142"/>
            <a:ext cx="300625" cy="78914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xmlns="" id="{E562EA46-0A9A-04AD-B8F1-766DAD39D314}"/>
              </a:ext>
            </a:extLst>
          </p:cNvPr>
          <p:cNvCxnSpPr/>
          <p:nvPr/>
        </p:nvCxnSpPr>
        <p:spPr>
          <a:xfrm flipV="1">
            <a:off x="4520330" y="2956142"/>
            <a:ext cx="201982" cy="72651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3D618E26-CF7B-454F-A51C-1062D691BE63}"/>
              </a:ext>
            </a:extLst>
          </p:cNvPr>
          <p:cNvSpPr txBox="1"/>
          <p:nvPr/>
        </p:nvSpPr>
        <p:spPr>
          <a:xfrm>
            <a:off x="1296443" y="4733970"/>
            <a:ext cx="45720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dirty="0"/>
              <a:t>Subsequence  : b a c e</a:t>
            </a:r>
          </a:p>
          <a:p>
            <a:r>
              <a:rPr lang="en-GB" sz="3200" dirty="0"/>
              <a:t>                                  a b c e</a:t>
            </a:r>
          </a:p>
        </p:txBody>
      </p:sp>
    </p:spTree>
    <p:extLst>
      <p:ext uri="{BB962C8B-B14F-4D97-AF65-F5344CB8AC3E}">
        <p14:creationId xmlns:p14="http://schemas.microsoft.com/office/powerpoint/2010/main" val="649840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n-US" sz="2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Elements of Dynamic Programming …</a:t>
            </a:r>
            <a:endParaRPr/>
          </a:p>
        </p:txBody>
      </p:sp>
      <p:sp>
        <p:nvSpPr>
          <p:cNvPr id="121" name="Google Shape;121;p6"/>
          <p:cNvSpPr txBox="1">
            <a:spLocks noGrp="1"/>
          </p:cNvSpPr>
          <p:nvPr>
            <p:ph idx="1"/>
          </p:nvPr>
        </p:nvSpPr>
        <p:spPr>
          <a:xfrm>
            <a:off x="838200" y="1828800"/>
            <a:ext cx="8001000" cy="472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71450" marR="0" lvl="0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Principle of optimality</a:t>
            </a:r>
            <a:endParaRPr/>
          </a:p>
          <a:p>
            <a:pPr marL="342900" marR="0" lvl="1" indent="-3429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FF33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FF3300"/>
                </a:solidFill>
                <a:latin typeface="Calibri"/>
                <a:ea typeface="Calibri"/>
                <a:cs typeface="Calibri"/>
                <a:sym typeface="Calibri"/>
              </a:rPr>
              <a:t>          </a:t>
            </a:r>
            <a:r>
              <a:rPr lang="en-US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 an optimal sequence of decisions or choices, each subsequence must also be optimal</a:t>
            </a: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  <a:p>
            <a:pPr marL="171450" marR="0" lvl="0" indent="-1714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Memorization (for overlapping sub-problems)</a:t>
            </a:r>
            <a:endParaRPr/>
          </a:p>
          <a:p>
            <a:pPr marL="342900" marR="0" lvl="1" indent="-3429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avoid calculating the same thing twice, </a:t>
            </a:r>
            <a:endParaRPr/>
          </a:p>
          <a:p>
            <a:pPr marL="342900" marR="0" lvl="1" indent="-3429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usually by keeping a table of know results that fills up as sub-instances are solved. </a:t>
            </a:r>
            <a:endParaRPr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88CDC9CD-A42B-1632-E872-F712184B2C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4235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4437C1E1-10EA-2C50-96FB-752C88E465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9832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Number Placeholder 5"/>
          <p:cNvSpPr txBox="1">
            <a:spLocks noGrp="1"/>
          </p:cNvSpPr>
          <p:nvPr/>
        </p:nvSpPr>
        <p:spPr bwMode="auto">
          <a:xfrm>
            <a:off x="6057900" y="5655469"/>
            <a:ext cx="1600200" cy="24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defTabSz="685800">
              <a:spcBef>
                <a:spcPct val="0"/>
              </a:spcBef>
              <a:buNone/>
            </a:pPr>
            <a:endParaRPr lang="en-US" altLang="en-US" sz="1050" dirty="0">
              <a:solidFill>
                <a:prstClr val="black"/>
              </a:solidFill>
            </a:endParaRPr>
          </a:p>
        </p:txBody>
      </p:sp>
      <p:sp>
        <p:nvSpPr>
          <p:cNvPr id="2253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61078" y="924521"/>
            <a:ext cx="6172200" cy="679847"/>
          </a:xfrm>
        </p:spPr>
        <p:txBody>
          <a:bodyPr/>
          <a:lstStyle/>
          <a:p>
            <a:pPr eaLnBrk="1" hangingPunct="1"/>
            <a:r>
              <a:rPr lang="en-US" altLang="en-US" sz="27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</a:t>
            </a:r>
            <a:endParaRPr lang="en-US" altLang="en-US" b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53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81215" y="1605507"/>
            <a:ext cx="2579255" cy="704850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1500" b="1" dirty="0">
                <a:solidFill>
                  <a:srgbClr val="1730E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X = A, B, C, B, D, A , B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1500" b="1" dirty="0">
                <a:solidFill>
                  <a:srgbClr val="1730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 = </a:t>
            </a:r>
            <a:r>
              <a:rPr lang="en-US" altLang="en-US" sz="1500" b="1" dirty="0">
                <a:solidFill>
                  <a:srgbClr val="1730E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B, D, C, A, B, A</a:t>
            </a:r>
          </a:p>
        </p:txBody>
      </p:sp>
      <p:sp>
        <p:nvSpPr>
          <p:cNvPr id="22533" name="AutoShape 4"/>
          <p:cNvSpPr>
            <a:spLocks/>
          </p:cNvSpPr>
          <p:nvPr/>
        </p:nvSpPr>
        <p:spPr bwMode="auto">
          <a:xfrm>
            <a:off x="4426866" y="1078216"/>
            <a:ext cx="54768" cy="994139"/>
          </a:xfrm>
          <a:prstGeom prst="leftBrace">
            <a:avLst>
              <a:gd name="adj1" fmla="val 98851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>
              <a:spcBef>
                <a:spcPct val="0"/>
              </a:spcBef>
              <a:buNone/>
            </a:pPr>
            <a:endParaRPr lang="en-US" altLang="en-US" sz="1350">
              <a:solidFill>
                <a:prstClr val="black"/>
              </a:solidFill>
            </a:endParaRPr>
          </a:p>
        </p:txBody>
      </p:sp>
      <p:graphicFrame>
        <p:nvGraphicFramePr>
          <p:cNvPr id="658437" name="Group 5"/>
          <p:cNvGraphicFramePr>
            <a:graphicFrameLocks noGrp="1"/>
          </p:cNvGraphicFramePr>
          <p:nvPr/>
        </p:nvGraphicFramePr>
        <p:xfrm>
          <a:off x="4032884" y="3062187"/>
          <a:ext cx="3076574" cy="2667003"/>
        </p:xfrm>
        <a:graphic>
          <a:graphicData uri="http://schemas.openxmlformats.org/drawingml/2006/table">
            <a:tbl>
              <a:tblPr/>
              <a:tblGrid>
                <a:gridCol w="43934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3934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3934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44053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439341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43934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439341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33218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45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345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321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345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321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22608" name="Rectangle 79"/>
          <p:cNvSpPr>
            <a:spLocks noChangeArrowheads="1"/>
          </p:cNvSpPr>
          <p:nvPr/>
        </p:nvSpPr>
        <p:spPr bwMode="auto">
          <a:xfrm>
            <a:off x="3398969" y="1007082"/>
            <a:ext cx="4435288" cy="11659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557213" lvl="1" indent="-214313" defTabSz="685800">
              <a:buNone/>
            </a:pPr>
            <a:r>
              <a:rPr lang="en-US" altLang="en-US" sz="13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		        </a:t>
            </a:r>
            <a:r>
              <a:rPr lang="en-US" altLang="en-US" sz="135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  </a:t>
            </a:r>
            <a:r>
              <a:rPr lang="en-US" altLang="en-US" sz="15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0</a:t>
            </a:r>
            <a:r>
              <a:rPr lang="en-US" altLang="en-US" sz="1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	</a:t>
            </a:r>
            <a:r>
              <a:rPr lang="en-US" altLang="en-US" sz="13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                                           if </a:t>
            </a:r>
            <a:r>
              <a:rPr lang="en-US" altLang="en-US" sz="135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i</a:t>
            </a:r>
            <a:r>
              <a:rPr lang="en-US" altLang="en-US" sz="13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= 0 or j = 0</a:t>
            </a:r>
          </a:p>
          <a:p>
            <a:pPr marL="557213" lvl="1" indent="-214313" defTabSz="685800">
              <a:buNone/>
            </a:pPr>
            <a:r>
              <a:rPr lang="en-US" altLang="en-US" sz="1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c[</a:t>
            </a:r>
            <a:r>
              <a:rPr lang="en-US" altLang="en-US" sz="1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i</a:t>
            </a:r>
            <a:r>
              <a:rPr lang="en-US" altLang="en-US" sz="1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, j] =</a:t>
            </a:r>
            <a:r>
              <a:rPr lang="en-US" altLang="en-US" sz="135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  </a:t>
            </a:r>
            <a:r>
              <a:rPr lang="en-US" altLang="en-US" sz="15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c[i-1, j-1] + 1</a:t>
            </a:r>
            <a:r>
              <a:rPr lang="en-US" altLang="en-US" sz="135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	            </a:t>
            </a:r>
            <a:r>
              <a:rPr lang="en-US" altLang="en-US" sz="13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if x</a:t>
            </a:r>
            <a:r>
              <a:rPr lang="en-US" altLang="en-US" sz="1350" baseline="-25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i</a:t>
            </a:r>
            <a:r>
              <a:rPr lang="en-US" altLang="en-US" sz="13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= </a:t>
            </a:r>
            <a:r>
              <a:rPr lang="en-US" altLang="en-US" sz="135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y</a:t>
            </a:r>
            <a:r>
              <a:rPr lang="en-US" altLang="en-US" sz="1350" baseline="-25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j</a:t>
            </a:r>
            <a:endParaRPr lang="en-US" altLang="en-US" sz="1350" baseline="-25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pPr marL="557213" lvl="1" indent="-214313" defTabSz="685800">
              <a:buNone/>
            </a:pPr>
            <a:r>
              <a:rPr lang="en-US" altLang="en-US" sz="13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		           </a:t>
            </a:r>
            <a:r>
              <a:rPr lang="en-US" altLang="en-US" sz="135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max(c[</a:t>
            </a:r>
            <a:r>
              <a:rPr lang="en-US" altLang="en-US" sz="135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i</a:t>
            </a:r>
            <a:r>
              <a:rPr lang="en-US" altLang="en-US" sz="15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, j-1], c[i-1, j])         </a:t>
            </a:r>
            <a:r>
              <a:rPr lang="en-US" altLang="en-US" sz="13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if x</a:t>
            </a:r>
            <a:r>
              <a:rPr lang="en-US" altLang="en-US" sz="1350" baseline="-25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i</a:t>
            </a:r>
            <a:r>
              <a:rPr lang="en-US" altLang="en-US" sz="13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 </a:t>
            </a:r>
            <a:r>
              <a:rPr lang="en-US" altLang="en-US" sz="135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y</a:t>
            </a:r>
            <a:r>
              <a:rPr lang="en-US" altLang="en-US" sz="1350" baseline="-25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j</a:t>
            </a:r>
            <a:r>
              <a:rPr lang="en-US" altLang="en-US" sz="1350" baseline="-25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endParaRPr lang="en-US" altLang="en-US" sz="135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</p:txBody>
      </p:sp>
      <p:sp>
        <p:nvSpPr>
          <p:cNvPr id="22609" name="Text Box 80"/>
          <p:cNvSpPr txBox="1">
            <a:spLocks noChangeArrowheads="1"/>
          </p:cNvSpPr>
          <p:nvPr/>
        </p:nvSpPr>
        <p:spPr bwMode="auto">
          <a:xfrm>
            <a:off x="4083410" y="2795768"/>
            <a:ext cx="290464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>
              <a:spcBef>
                <a:spcPct val="0"/>
              </a:spcBef>
              <a:buNone/>
            </a:pPr>
            <a:r>
              <a:rPr lang="en-US" altLang="en-US" sz="1350" dirty="0">
                <a:solidFill>
                  <a:prstClr val="black"/>
                </a:solidFill>
                <a:latin typeface="Comic Sans MS" panose="030F0702030302020204" pitchFamily="66" charset="0"/>
              </a:rPr>
              <a:t>0</a:t>
            </a:r>
          </a:p>
        </p:txBody>
      </p:sp>
      <p:sp>
        <p:nvSpPr>
          <p:cNvPr id="22610" name="Text Box 81"/>
          <p:cNvSpPr txBox="1">
            <a:spLocks noChangeArrowheads="1"/>
          </p:cNvSpPr>
          <p:nvPr/>
        </p:nvSpPr>
        <p:spPr bwMode="auto">
          <a:xfrm>
            <a:off x="4540611" y="2795768"/>
            <a:ext cx="263214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>
              <a:spcBef>
                <a:spcPct val="0"/>
              </a:spcBef>
              <a:buNone/>
            </a:pPr>
            <a:r>
              <a:rPr lang="en-US" altLang="en-US" sz="1350" dirty="0">
                <a:solidFill>
                  <a:prstClr val="black"/>
                </a:solidFill>
                <a:latin typeface="Comic Sans MS" panose="030F0702030302020204" pitchFamily="66" charset="0"/>
              </a:rPr>
              <a:t>1</a:t>
            </a:r>
          </a:p>
        </p:txBody>
      </p:sp>
      <p:sp>
        <p:nvSpPr>
          <p:cNvPr id="22611" name="Text Box 82"/>
          <p:cNvSpPr txBox="1">
            <a:spLocks noChangeArrowheads="1"/>
          </p:cNvSpPr>
          <p:nvPr/>
        </p:nvSpPr>
        <p:spPr bwMode="auto">
          <a:xfrm>
            <a:off x="4956138" y="2795768"/>
            <a:ext cx="290464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>
              <a:spcBef>
                <a:spcPct val="0"/>
              </a:spcBef>
              <a:buNone/>
            </a:pPr>
            <a:r>
              <a:rPr lang="en-US" altLang="en-US" sz="1350" dirty="0">
                <a:solidFill>
                  <a:prstClr val="black"/>
                </a:solidFill>
                <a:latin typeface="Comic Sans MS" panose="030F0702030302020204" pitchFamily="66" charset="0"/>
              </a:rPr>
              <a:t>2</a:t>
            </a:r>
          </a:p>
        </p:txBody>
      </p:sp>
      <p:sp>
        <p:nvSpPr>
          <p:cNvPr id="22612" name="Text Box 83"/>
          <p:cNvSpPr txBox="1">
            <a:spLocks noChangeArrowheads="1"/>
          </p:cNvSpPr>
          <p:nvPr/>
        </p:nvSpPr>
        <p:spPr bwMode="auto">
          <a:xfrm>
            <a:off x="6752792" y="2795768"/>
            <a:ext cx="290464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>
              <a:spcBef>
                <a:spcPct val="0"/>
              </a:spcBef>
              <a:buNone/>
            </a:pPr>
            <a:r>
              <a:rPr lang="en-US" altLang="en-US" sz="1350">
                <a:solidFill>
                  <a:prstClr val="black"/>
                </a:solidFill>
                <a:latin typeface="Comic Sans MS" panose="030F0702030302020204" pitchFamily="66" charset="0"/>
              </a:rPr>
              <a:t>6</a:t>
            </a:r>
          </a:p>
        </p:txBody>
      </p:sp>
      <p:sp>
        <p:nvSpPr>
          <p:cNvPr id="22613" name="Text Box 84"/>
          <p:cNvSpPr txBox="1">
            <a:spLocks noChangeArrowheads="1"/>
          </p:cNvSpPr>
          <p:nvPr/>
        </p:nvSpPr>
        <p:spPr bwMode="auto">
          <a:xfrm>
            <a:off x="5428817" y="2795768"/>
            <a:ext cx="290464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>
              <a:spcBef>
                <a:spcPct val="0"/>
              </a:spcBef>
              <a:buNone/>
            </a:pPr>
            <a:r>
              <a:rPr lang="en-US" altLang="en-US" sz="1350" dirty="0">
                <a:solidFill>
                  <a:prstClr val="black"/>
                </a:solidFill>
                <a:latin typeface="Comic Sans MS" panose="030F0702030302020204" pitchFamily="66" charset="0"/>
              </a:rPr>
              <a:t>3</a:t>
            </a:r>
          </a:p>
        </p:txBody>
      </p:sp>
      <p:sp>
        <p:nvSpPr>
          <p:cNvPr id="22614" name="Text Box 85"/>
          <p:cNvSpPr txBox="1">
            <a:spLocks noChangeArrowheads="1"/>
          </p:cNvSpPr>
          <p:nvPr/>
        </p:nvSpPr>
        <p:spPr bwMode="auto">
          <a:xfrm>
            <a:off x="5857442" y="2795768"/>
            <a:ext cx="290464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>
              <a:spcBef>
                <a:spcPct val="0"/>
              </a:spcBef>
              <a:buNone/>
            </a:pPr>
            <a:r>
              <a:rPr lang="en-US" altLang="en-US" sz="1350">
                <a:solidFill>
                  <a:prstClr val="black"/>
                </a:solidFill>
                <a:latin typeface="Comic Sans MS" panose="030F0702030302020204" pitchFamily="66" charset="0"/>
              </a:rPr>
              <a:t>4</a:t>
            </a:r>
          </a:p>
        </p:txBody>
      </p:sp>
      <p:sp>
        <p:nvSpPr>
          <p:cNvPr id="22615" name="Text Box 86"/>
          <p:cNvSpPr txBox="1">
            <a:spLocks noChangeArrowheads="1"/>
          </p:cNvSpPr>
          <p:nvPr/>
        </p:nvSpPr>
        <p:spPr bwMode="auto">
          <a:xfrm>
            <a:off x="6292019" y="2795768"/>
            <a:ext cx="290464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>
              <a:spcBef>
                <a:spcPct val="0"/>
              </a:spcBef>
              <a:buNone/>
            </a:pPr>
            <a:r>
              <a:rPr lang="en-US" altLang="en-US" sz="1350">
                <a:solidFill>
                  <a:prstClr val="black"/>
                </a:solidFill>
                <a:latin typeface="Comic Sans MS" panose="030F0702030302020204" pitchFamily="66" charset="0"/>
              </a:rPr>
              <a:t>5</a:t>
            </a:r>
          </a:p>
        </p:txBody>
      </p:sp>
      <p:sp>
        <p:nvSpPr>
          <p:cNvPr id="22616" name="Text Box 87"/>
          <p:cNvSpPr txBox="1">
            <a:spLocks noChangeArrowheads="1"/>
          </p:cNvSpPr>
          <p:nvPr/>
        </p:nvSpPr>
        <p:spPr bwMode="auto">
          <a:xfrm>
            <a:off x="4022703" y="2422453"/>
            <a:ext cx="327334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>
              <a:spcBef>
                <a:spcPct val="0"/>
              </a:spcBef>
              <a:buNone/>
            </a:pPr>
            <a:r>
              <a:rPr lang="en-US" altLang="en-US" sz="135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y</a:t>
            </a:r>
            <a:r>
              <a:rPr lang="en-US" altLang="en-US" sz="1350" b="1" baseline="-250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j</a:t>
            </a:r>
            <a:endParaRPr lang="en-US" altLang="en-US" sz="135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2617" name="Text Box 88"/>
          <p:cNvSpPr txBox="1">
            <a:spLocks noChangeArrowheads="1"/>
          </p:cNvSpPr>
          <p:nvPr/>
        </p:nvSpPr>
        <p:spPr bwMode="auto">
          <a:xfrm>
            <a:off x="4502772" y="2506028"/>
            <a:ext cx="293670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>
              <a:spcBef>
                <a:spcPct val="0"/>
              </a:spcBef>
              <a:buNone/>
            </a:pPr>
            <a:r>
              <a:rPr lang="en-US" altLang="en-US" sz="1350" b="1" dirty="0">
                <a:solidFill>
                  <a:srgbClr val="0070C0"/>
                </a:solidFill>
                <a:latin typeface="Comic Sans MS" panose="030F0702030302020204" pitchFamily="66" charset="0"/>
              </a:rPr>
              <a:t>B</a:t>
            </a:r>
          </a:p>
        </p:txBody>
      </p:sp>
      <p:sp>
        <p:nvSpPr>
          <p:cNvPr id="22618" name="Text Box 89"/>
          <p:cNvSpPr txBox="1">
            <a:spLocks noChangeArrowheads="1"/>
          </p:cNvSpPr>
          <p:nvPr/>
        </p:nvSpPr>
        <p:spPr bwMode="auto">
          <a:xfrm>
            <a:off x="4947732" y="2514042"/>
            <a:ext cx="309700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>
              <a:spcBef>
                <a:spcPct val="0"/>
              </a:spcBef>
              <a:buNone/>
            </a:pPr>
            <a:r>
              <a:rPr lang="en-US" altLang="en-US" sz="1350" b="1" dirty="0">
                <a:solidFill>
                  <a:srgbClr val="0070C0"/>
                </a:solidFill>
                <a:latin typeface="Comic Sans MS" panose="030F0702030302020204" pitchFamily="66" charset="0"/>
              </a:rPr>
              <a:t>D</a:t>
            </a:r>
          </a:p>
        </p:txBody>
      </p:sp>
      <p:sp>
        <p:nvSpPr>
          <p:cNvPr id="22619" name="Text Box 90"/>
          <p:cNvSpPr txBox="1">
            <a:spLocks noChangeArrowheads="1"/>
          </p:cNvSpPr>
          <p:nvPr/>
        </p:nvSpPr>
        <p:spPr bwMode="auto">
          <a:xfrm>
            <a:off x="6782779" y="2555402"/>
            <a:ext cx="311304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>
              <a:spcBef>
                <a:spcPct val="0"/>
              </a:spcBef>
              <a:buNone/>
            </a:pPr>
            <a:r>
              <a:rPr lang="en-US" altLang="en-US" sz="1350" b="1" dirty="0">
                <a:solidFill>
                  <a:srgbClr val="0070C0"/>
                </a:solidFill>
                <a:latin typeface="Comic Sans MS" panose="030F0702030302020204" pitchFamily="66" charset="0"/>
              </a:rPr>
              <a:t>A</a:t>
            </a:r>
          </a:p>
        </p:txBody>
      </p:sp>
      <p:sp>
        <p:nvSpPr>
          <p:cNvPr id="22620" name="Text Box 91"/>
          <p:cNvSpPr txBox="1">
            <a:spLocks noChangeArrowheads="1"/>
          </p:cNvSpPr>
          <p:nvPr/>
        </p:nvSpPr>
        <p:spPr bwMode="auto">
          <a:xfrm>
            <a:off x="5413452" y="2513928"/>
            <a:ext cx="292068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>
              <a:spcBef>
                <a:spcPct val="0"/>
              </a:spcBef>
              <a:buNone/>
            </a:pPr>
            <a:r>
              <a:rPr lang="en-US" altLang="en-US" sz="1350" b="1" dirty="0">
                <a:solidFill>
                  <a:srgbClr val="0070C0"/>
                </a:solidFill>
                <a:latin typeface="Comic Sans MS" panose="030F0702030302020204" pitchFamily="66" charset="0"/>
              </a:rPr>
              <a:t>C</a:t>
            </a:r>
          </a:p>
        </p:txBody>
      </p:sp>
      <p:sp>
        <p:nvSpPr>
          <p:cNvPr id="22621" name="Text Box 92"/>
          <p:cNvSpPr txBox="1">
            <a:spLocks noChangeArrowheads="1"/>
          </p:cNvSpPr>
          <p:nvPr/>
        </p:nvSpPr>
        <p:spPr bwMode="auto">
          <a:xfrm>
            <a:off x="5864660" y="2526661"/>
            <a:ext cx="311304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>
              <a:spcBef>
                <a:spcPct val="0"/>
              </a:spcBef>
              <a:buNone/>
            </a:pPr>
            <a:r>
              <a:rPr lang="en-US" altLang="en-US" sz="1350" b="1" dirty="0">
                <a:solidFill>
                  <a:srgbClr val="0070C0"/>
                </a:solidFill>
                <a:latin typeface="Comic Sans MS" panose="030F0702030302020204" pitchFamily="66" charset="0"/>
              </a:rPr>
              <a:t>A</a:t>
            </a:r>
          </a:p>
        </p:txBody>
      </p:sp>
      <p:sp>
        <p:nvSpPr>
          <p:cNvPr id="22622" name="Text Box 93"/>
          <p:cNvSpPr txBox="1">
            <a:spLocks noChangeArrowheads="1"/>
          </p:cNvSpPr>
          <p:nvPr/>
        </p:nvSpPr>
        <p:spPr bwMode="auto">
          <a:xfrm>
            <a:off x="6320669" y="2545483"/>
            <a:ext cx="293670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>
              <a:spcBef>
                <a:spcPct val="0"/>
              </a:spcBef>
              <a:buNone/>
            </a:pPr>
            <a:r>
              <a:rPr lang="en-US" altLang="en-US" sz="1350" b="1" dirty="0">
                <a:solidFill>
                  <a:srgbClr val="0070C0"/>
                </a:solidFill>
                <a:latin typeface="Comic Sans MS" panose="030F0702030302020204" pitchFamily="66" charset="0"/>
              </a:rPr>
              <a:t>B</a:t>
            </a:r>
          </a:p>
        </p:txBody>
      </p:sp>
      <p:sp>
        <p:nvSpPr>
          <p:cNvPr id="22623" name="Text Box 94"/>
          <p:cNvSpPr txBox="1">
            <a:spLocks noChangeArrowheads="1"/>
          </p:cNvSpPr>
          <p:nvPr/>
        </p:nvSpPr>
        <p:spPr bwMode="auto">
          <a:xfrm>
            <a:off x="3692366" y="4817066"/>
            <a:ext cx="290464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>
              <a:spcBef>
                <a:spcPct val="0"/>
              </a:spcBef>
              <a:buNone/>
            </a:pPr>
            <a:r>
              <a:rPr lang="en-US" altLang="en-US" sz="1350" dirty="0">
                <a:solidFill>
                  <a:prstClr val="black"/>
                </a:solidFill>
                <a:latin typeface="Comic Sans MS" panose="030F0702030302020204" pitchFamily="66" charset="0"/>
              </a:rPr>
              <a:t>5</a:t>
            </a:r>
          </a:p>
        </p:txBody>
      </p:sp>
      <p:sp>
        <p:nvSpPr>
          <p:cNvPr id="22624" name="Text Box 95"/>
          <p:cNvSpPr txBox="1">
            <a:spLocks noChangeArrowheads="1"/>
          </p:cNvSpPr>
          <p:nvPr/>
        </p:nvSpPr>
        <p:spPr bwMode="auto">
          <a:xfrm>
            <a:off x="3744158" y="3421735"/>
            <a:ext cx="263214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>
              <a:spcBef>
                <a:spcPct val="0"/>
              </a:spcBef>
              <a:buNone/>
            </a:pPr>
            <a:r>
              <a:rPr lang="en-US" altLang="en-US" sz="1350" dirty="0">
                <a:solidFill>
                  <a:prstClr val="black"/>
                </a:solidFill>
                <a:latin typeface="Comic Sans MS" panose="030F0702030302020204" pitchFamily="66" charset="0"/>
              </a:rPr>
              <a:t>1</a:t>
            </a:r>
          </a:p>
        </p:txBody>
      </p:sp>
      <p:sp>
        <p:nvSpPr>
          <p:cNvPr id="22625" name="Text Box 96"/>
          <p:cNvSpPr txBox="1">
            <a:spLocks noChangeArrowheads="1"/>
          </p:cNvSpPr>
          <p:nvPr/>
        </p:nvSpPr>
        <p:spPr bwMode="auto">
          <a:xfrm>
            <a:off x="3730208" y="3747391"/>
            <a:ext cx="290464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>
              <a:spcBef>
                <a:spcPct val="0"/>
              </a:spcBef>
              <a:buNone/>
            </a:pPr>
            <a:r>
              <a:rPr lang="en-US" altLang="en-US" sz="1350" dirty="0">
                <a:solidFill>
                  <a:prstClr val="black"/>
                </a:solidFill>
                <a:latin typeface="Comic Sans MS" panose="030F0702030302020204" pitchFamily="66" charset="0"/>
              </a:rPr>
              <a:t>2</a:t>
            </a:r>
          </a:p>
        </p:txBody>
      </p:sp>
      <p:sp>
        <p:nvSpPr>
          <p:cNvPr id="22626" name="Text Box 97"/>
          <p:cNvSpPr txBox="1">
            <a:spLocks noChangeArrowheads="1"/>
          </p:cNvSpPr>
          <p:nvPr/>
        </p:nvSpPr>
        <p:spPr bwMode="auto">
          <a:xfrm>
            <a:off x="3747134" y="3129103"/>
            <a:ext cx="290464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>
              <a:spcBef>
                <a:spcPct val="0"/>
              </a:spcBef>
              <a:buNone/>
            </a:pPr>
            <a:r>
              <a:rPr lang="en-US" altLang="en-US" sz="1350" dirty="0">
                <a:solidFill>
                  <a:prstClr val="black"/>
                </a:solidFill>
                <a:latin typeface="Comic Sans MS" panose="030F0702030302020204" pitchFamily="66" charset="0"/>
              </a:rPr>
              <a:t>0</a:t>
            </a:r>
          </a:p>
        </p:txBody>
      </p:sp>
      <p:sp>
        <p:nvSpPr>
          <p:cNvPr id="22627" name="Text Box 98"/>
          <p:cNvSpPr txBox="1">
            <a:spLocks noChangeArrowheads="1"/>
          </p:cNvSpPr>
          <p:nvPr/>
        </p:nvSpPr>
        <p:spPr bwMode="auto">
          <a:xfrm>
            <a:off x="3722528" y="4086323"/>
            <a:ext cx="290464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>
              <a:spcBef>
                <a:spcPct val="0"/>
              </a:spcBef>
              <a:buNone/>
            </a:pPr>
            <a:r>
              <a:rPr lang="en-US" altLang="en-US" sz="1350" dirty="0">
                <a:solidFill>
                  <a:prstClr val="black"/>
                </a:solidFill>
                <a:latin typeface="Comic Sans MS" panose="030F0702030302020204" pitchFamily="66" charset="0"/>
              </a:rPr>
              <a:t>3</a:t>
            </a:r>
          </a:p>
        </p:txBody>
      </p:sp>
      <p:sp>
        <p:nvSpPr>
          <p:cNvPr id="22628" name="Text Box 99"/>
          <p:cNvSpPr txBox="1">
            <a:spLocks noChangeArrowheads="1"/>
          </p:cNvSpPr>
          <p:nvPr/>
        </p:nvSpPr>
        <p:spPr bwMode="auto">
          <a:xfrm>
            <a:off x="3710821" y="4450702"/>
            <a:ext cx="290464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>
              <a:spcBef>
                <a:spcPct val="0"/>
              </a:spcBef>
              <a:buNone/>
            </a:pPr>
            <a:r>
              <a:rPr lang="en-US" altLang="en-US" sz="1350" dirty="0">
                <a:solidFill>
                  <a:prstClr val="black"/>
                </a:solidFill>
                <a:latin typeface="Comic Sans MS" panose="030F0702030302020204" pitchFamily="66" charset="0"/>
              </a:rPr>
              <a:t>4</a:t>
            </a:r>
          </a:p>
        </p:txBody>
      </p:sp>
      <p:sp>
        <p:nvSpPr>
          <p:cNvPr id="22629" name="Text Box 100"/>
          <p:cNvSpPr txBox="1">
            <a:spLocks noChangeArrowheads="1"/>
          </p:cNvSpPr>
          <p:nvPr/>
        </p:nvSpPr>
        <p:spPr bwMode="auto">
          <a:xfrm>
            <a:off x="3710821" y="5115832"/>
            <a:ext cx="290464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>
              <a:spcBef>
                <a:spcPct val="0"/>
              </a:spcBef>
              <a:buNone/>
            </a:pPr>
            <a:r>
              <a:rPr lang="en-US" altLang="en-US" sz="1350" dirty="0">
                <a:solidFill>
                  <a:prstClr val="black"/>
                </a:solidFill>
                <a:latin typeface="Comic Sans MS" panose="030F0702030302020204" pitchFamily="66" charset="0"/>
              </a:rPr>
              <a:t>6</a:t>
            </a:r>
          </a:p>
        </p:txBody>
      </p:sp>
      <p:sp>
        <p:nvSpPr>
          <p:cNvPr id="22630" name="Text Box 101"/>
          <p:cNvSpPr txBox="1">
            <a:spLocks noChangeArrowheads="1"/>
          </p:cNvSpPr>
          <p:nvPr/>
        </p:nvSpPr>
        <p:spPr bwMode="auto">
          <a:xfrm>
            <a:off x="3692366" y="5453299"/>
            <a:ext cx="290464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>
              <a:spcBef>
                <a:spcPct val="0"/>
              </a:spcBef>
              <a:buNone/>
            </a:pPr>
            <a:r>
              <a:rPr lang="en-US" altLang="en-US" sz="1350" dirty="0">
                <a:solidFill>
                  <a:prstClr val="black"/>
                </a:solidFill>
                <a:latin typeface="Comic Sans MS" panose="030F0702030302020204" pitchFamily="66" charset="0"/>
              </a:rPr>
              <a:t>7</a:t>
            </a:r>
          </a:p>
        </p:txBody>
      </p:sp>
      <p:sp>
        <p:nvSpPr>
          <p:cNvPr id="22631" name="Text Box 102"/>
          <p:cNvSpPr txBox="1">
            <a:spLocks noChangeArrowheads="1"/>
          </p:cNvSpPr>
          <p:nvPr/>
        </p:nvSpPr>
        <p:spPr bwMode="auto">
          <a:xfrm>
            <a:off x="3417635" y="4835294"/>
            <a:ext cx="309700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>
              <a:spcBef>
                <a:spcPct val="0"/>
              </a:spcBef>
              <a:buNone/>
            </a:pPr>
            <a:r>
              <a:rPr lang="en-US" altLang="en-US" sz="1350" b="1" dirty="0">
                <a:solidFill>
                  <a:srgbClr val="0070C0"/>
                </a:solidFill>
                <a:latin typeface="Comic Sans MS" panose="030F0702030302020204" pitchFamily="66" charset="0"/>
              </a:rPr>
              <a:t>D</a:t>
            </a:r>
          </a:p>
        </p:txBody>
      </p:sp>
      <p:sp>
        <p:nvSpPr>
          <p:cNvPr id="22632" name="Text Box 103"/>
          <p:cNvSpPr txBox="1">
            <a:spLocks noChangeArrowheads="1"/>
          </p:cNvSpPr>
          <p:nvPr/>
        </p:nvSpPr>
        <p:spPr bwMode="auto">
          <a:xfrm>
            <a:off x="3398969" y="3429924"/>
            <a:ext cx="311304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>
              <a:spcBef>
                <a:spcPct val="0"/>
              </a:spcBef>
              <a:buNone/>
            </a:pPr>
            <a:r>
              <a:rPr lang="en-US" altLang="en-US" sz="1350" b="1" dirty="0">
                <a:solidFill>
                  <a:srgbClr val="0070C0"/>
                </a:solidFill>
                <a:latin typeface="Comic Sans MS" panose="030F0702030302020204" pitchFamily="66" charset="0"/>
              </a:rPr>
              <a:t>A</a:t>
            </a:r>
          </a:p>
        </p:txBody>
      </p:sp>
      <p:sp>
        <p:nvSpPr>
          <p:cNvPr id="22633" name="Text Box 104"/>
          <p:cNvSpPr txBox="1">
            <a:spLocks noChangeArrowheads="1"/>
          </p:cNvSpPr>
          <p:nvPr/>
        </p:nvSpPr>
        <p:spPr bwMode="auto">
          <a:xfrm>
            <a:off x="3421606" y="3744896"/>
            <a:ext cx="293670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>
              <a:spcBef>
                <a:spcPct val="0"/>
              </a:spcBef>
              <a:buNone/>
            </a:pPr>
            <a:r>
              <a:rPr lang="en-US" altLang="en-US" sz="1350" b="1" dirty="0">
                <a:solidFill>
                  <a:srgbClr val="0070C0"/>
                </a:solidFill>
                <a:latin typeface="Comic Sans MS" panose="030F0702030302020204" pitchFamily="66" charset="0"/>
              </a:rPr>
              <a:t>B</a:t>
            </a:r>
          </a:p>
        </p:txBody>
      </p:sp>
      <p:sp>
        <p:nvSpPr>
          <p:cNvPr id="22634" name="Text Box 105"/>
          <p:cNvSpPr txBox="1">
            <a:spLocks noChangeArrowheads="1"/>
          </p:cNvSpPr>
          <p:nvPr/>
        </p:nvSpPr>
        <p:spPr bwMode="auto">
          <a:xfrm>
            <a:off x="3412873" y="3070608"/>
            <a:ext cx="319318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>
              <a:spcBef>
                <a:spcPct val="0"/>
              </a:spcBef>
              <a:buNone/>
            </a:pPr>
            <a:r>
              <a:rPr lang="en-US" altLang="en-US" sz="1350" b="1" dirty="0">
                <a:solidFill>
                  <a:srgbClr val="FF0000"/>
                </a:solidFill>
                <a:latin typeface="Comic Sans MS" panose="030F0702030302020204" pitchFamily="66" charset="0"/>
              </a:rPr>
              <a:t>x</a:t>
            </a:r>
            <a:r>
              <a:rPr lang="en-US" altLang="en-US" sz="1350" b="1" baseline="-25000" dirty="0">
                <a:solidFill>
                  <a:srgbClr val="FF0000"/>
                </a:solidFill>
                <a:latin typeface="Comic Sans MS" panose="030F0702030302020204" pitchFamily="66" charset="0"/>
              </a:rPr>
              <a:t>i</a:t>
            </a:r>
            <a:endParaRPr lang="en-US" altLang="en-US" sz="135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2635" name="Text Box 106"/>
          <p:cNvSpPr txBox="1">
            <a:spLocks noChangeArrowheads="1"/>
          </p:cNvSpPr>
          <p:nvPr/>
        </p:nvSpPr>
        <p:spPr bwMode="auto">
          <a:xfrm>
            <a:off x="3422566" y="4104840"/>
            <a:ext cx="292068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>
              <a:spcBef>
                <a:spcPct val="0"/>
              </a:spcBef>
              <a:buNone/>
            </a:pPr>
            <a:r>
              <a:rPr lang="en-US" altLang="en-US" sz="1350" b="1" dirty="0">
                <a:solidFill>
                  <a:srgbClr val="0070C0"/>
                </a:solidFill>
                <a:latin typeface="Comic Sans MS" panose="030F0702030302020204" pitchFamily="66" charset="0"/>
              </a:rPr>
              <a:t>C</a:t>
            </a:r>
          </a:p>
        </p:txBody>
      </p:sp>
      <p:sp>
        <p:nvSpPr>
          <p:cNvPr id="22636" name="Text Box 107"/>
          <p:cNvSpPr txBox="1">
            <a:spLocks noChangeArrowheads="1"/>
          </p:cNvSpPr>
          <p:nvPr/>
        </p:nvSpPr>
        <p:spPr bwMode="auto">
          <a:xfrm>
            <a:off x="3433113" y="4433357"/>
            <a:ext cx="293670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>
              <a:spcBef>
                <a:spcPct val="0"/>
              </a:spcBef>
              <a:buNone/>
            </a:pPr>
            <a:r>
              <a:rPr lang="en-US" altLang="en-US" sz="1350" b="1" dirty="0">
                <a:solidFill>
                  <a:srgbClr val="0070C0"/>
                </a:solidFill>
                <a:latin typeface="Comic Sans MS" panose="030F0702030302020204" pitchFamily="66" charset="0"/>
              </a:rPr>
              <a:t>B</a:t>
            </a:r>
          </a:p>
        </p:txBody>
      </p:sp>
      <p:sp>
        <p:nvSpPr>
          <p:cNvPr id="22637" name="Text Box 108"/>
          <p:cNvSpPr txBox="1">
            <a:spLocks noChangeArrowheads="1"/>
          </p:cNvSpPr>
          <p:nvPr/>
        </p:nvSpPr>
        <p:spPr bwMode="auto">
          <a:xfrm>
            <a:off x="3413289" y="5147649"/>
            <a:ext cx="311304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>
              <a:spcBef>
                <a:spcPct val="0"/>
              </a:spcBef>
              <a:buNone/>
            </a:pPr>
            <a:r>
              <a:rPr lang="en-US" altLang="en-US" sz="1350" b="1" dirty="0">
                <a:solidFill>
                  <a:srgbClr val="0070C0"/>
                </a:solidFill>
                <a:latin typeface="Comic Sans MS" panose="030F0702030302020204" pitchFamily="66" charset="0"/>
              </a:rPr>
              <a:t>A</a:t>
            </a:r>
          </a:p>
        </p:txBody>
      </p:sp>
      <p:sp>
        <p:nvSpPr>
          <p:cNvPr id="22638" name="Text Box 109"/>
          <p:cNvSpPr txBox="1">
            <a:spLocks noChangeArrowheads="1"/>
          </p:cNvSpPr>
          <p:nvPr/>
        </p:nvSpPr>
        <p:spPr bwMode="auto">
          <a:xfrm>
            <a:off x="3443644" y="5474435"/>
            <a:ext cx="293670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>
              <a:spcBef>
                <a:spcPct val="0"/>
              </a:spcBef>
              <a:buNone/>
            </a:pPr>
            <a:r>
              <a:rPr lang="en-US" altLang="en-US" sz="1350" b="1" dirty="0">
                <a:solidFill>
                  <a:srgbClr val="0070C0"/>
                </a:solidFill>
                <a:latin typeface="Comic Sans MS" panose="030F0702030302020204" pitchFamily="66" charset="0"/>
              </a:rPr>
              <a:t>B</a:t>
            </a:r>
          </a:p>
        </p:txBody>
      </p:sp>
      <p:grpSp>
        <p:nvGrpSpPr>
          <p:cNvPr id="2" name="Group 110"/>
          <p:cNvGrpSpPr>
            <a:grpSpLocks/>
          </p:cNvGrpSpPr>
          <p:nvPr/>
        </p:nvGrpSpPr>
        <p:grpSpPr bwMode="auto">
          <a:xfrm>
            <a:off x="4577001" y="3141955"/>
            <a:ext cx="2502694" cy="300037"/>
            <a:chOff x="2133" y="1816"/>
            <a:chExt cx="2102" cy="252"/>
          </a:xfrm>
        </p:grpSpPr>
        <p:sp>
          <p:nvSpPr>
            <p:cNvPr id="22723" name="Text Box 111"/>
            <p:cNvSpPr txBox="1">
              <a:spLocks noChangeArrowheads="1"/>
            </p:cNvSpPr>
            <p:nvPr/>
          </p:nvSpPr>
          <p:spPr bwMode="auto">
            <a:xfrm>
              <a:off x="2133" y="1816"/>
              <a:ext cx="244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accent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accent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>
                <a:spcBef>
                  <a:spcPct val="0"/>
                </a:spcBef>
                <a:buNone/>
              </a:pPr>
              <a:r>
                <a:rPr lang="en-US" altLang="en-US" sz="1350" dirty="0">
                  <a:solidFill>
                    <a:prstClr val="black"/>
                  </a:solidFill>
                  <a:latin typeface="Comic Sans MS" panose="030F0702030302020204" pitchFamily="66" charset="0"/>
                </a:rPr>
                <a:t>0</a:t>
              </a:r>
            </a:p>
          </p:txBody>
        </p:sp>
        <p:sp>
          <p:nvSpPr>
            <p:cNvPr id="22724" name="Text Box 112"/>
            <p:cNvSpPr txBox="1">
              <a:spLocks noChangeArrowheads="1"/>
            </p:cNvSpPr>
            <p:nvPr/>
          </p:nvSpPr>
          <p:spPr bwMode="auto">
            <a:xfrm>
              <a:off x="2482" y="1816"/>
              <a:ext cx="244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accent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accent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>
                <a:spcBef>
                  <a:spcPct val="0"/>
                </a:spcBef>
                <a:buNone/>
              </a:pPr>
              <a:r>
                <a:rPr lang="en-US" altLang="en-US" sz="1350">
                  <a:solidFill>
                    <a:prstClr val="black"/>
                  </a:solidFill>
                  <a:latin typeface="Comic Sans MS" panose="030F0702030302020204" pitchFamily="66" charset="0"/>
                </a:rPr>
                <a:t>0</a:t>
              </a:r>
            </a:p>
          </p:txBody>
        </p:sp>
        <p:sp>
          <p:nvSpPr>
            <p:cNvPr id="22725" name="Text Box 113"/>
            <p:cNvSpPr txBox="1">
              <a:spLocks noChangeArrowheads="1"/>
            </p:cNvSpPr>
            <p:nvPr/>
          </p:nvSpPr>
          <p:spPr bwMode="auto">
            <a:xfrm>
              <a:off x="3991" y="1816"/>
              <a:ext cx="244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accent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accent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>
                <a:spcBef>
                  <a:spcPct val="0"/>
                </a:spcBef>
                <a:buNone/>
              </a:pPr>
              <a:r>
                <a:rPr lang="en-US" altLang="en-US" sz="1350">
                  <a:solidFill>
                    <a:prstClr val="black"/>
                  </a:solidFill>
                  <a:latin typeface="Comic Sans MS" panose="030F0702030302020204" pitchFamily="66" charset="0"/>
                </a:rPr>
                <a:t>0</a:t>
              </a:r>
            </a:p>
          </p:txBody>
        </p:sp>
        <p:sp>
          <p:nvSpPr>
            <p:cNvPr id="22726" name="Text Box 114"/>
            <p:cNvSpPr txBox="1">
              <a:spLocks noChangeArrowheads="1"/>
            </p:cNvSpPr>
            <p:nvPr/>
          </p:nvSpPr>
          <p:spPr bwMode="auto">
            <a:xfrm>
              <a:off x="2879" y="1816"/>
              <a:ext cx="244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accent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accent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>
                <a:spcBef>
                  <a:spcPct val="0"/>
                </a:spcBef>
                <a:buNone/>
              </a:pPr>
              <a:r>
                <a:rPr lang="en-US" altLang="en-US" sz="1350">
                  <a:solidFill>
                    <a:prstClr val="black"/>
                  </a:solidFill>
                  <a:latin typeface="Comic Sans MS" panose="030F0702030302020204" pitchFamily="66" charset="0"/>
                </a:rPr>
                <a:t>0</a:t>
              </a:r>
            </a:p>
          </p:txBody>
        </p:sp>
        <p:sp>
          <p:nvSpPr>
            <p:cNvPr id="22727" name="Text Box 115"/>
            <p:cNvSpPr txBox="1">
              <a:spLocks noChangeArrowheads="1"/>
            </p:cNvSpPr>
            <p:nvPr/>
          </p:nvSpPr>
          <p:spPr bwMode="auto">
            <a:xfrm>
              <a:off x="3239" y="1816"/>
              <a:ext cx="244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accent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accent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>
                <a:spcBef>
                  <a:spcPct val="0"/>
                </a:spcBef>
                <a:buNone/>
              </a:pPr>
              <a:r>
                <a:rPr lang="en-US" altLang="en-US" sz="1350">
                  <a:solidFill>
                    <a:prstClr val="black"/>
                  </a:solidFill>
                  <a:latin typeface="Comic Sans MS" panose="030F0702030302020204" pitchFamily="66" charset="0"/>
                </a:rPr>
                <a:t>0</a:t>
              </a:r>
            </a:p>
          </p:txBody>
        </p:sp>
        <p:sp>
          <p:nvSpPr>
            <p:cNvPr id="22728" name="Text Box 116"/>
            <p:cNvSpPr txBox="1">
              <a:spLocks noChangeArrowheads="1"/>
            </p:cNvSpPr>
            <p:nvPr/>
          </p:nvSpPr>
          <p:spPr bwMode="auto">
            <a:xfrm>
              <a:off x="3604" y="1816"/>
              <a:ext cx="244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accent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accent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>
                <a:spcBef>
                  <a:spcPct val="0"/>
                </a:spcBef>
                <a:buNone/>
              </a:pPr>
              <a:r>
                <a:rPr lang="en-US" altLang="en-US" sz="1350">
                  <a:solidFill>
                    <a:prstClr val="black"/>
                  </a:solidFill>
                  <a:latin typeface="Comic Sans MS" panose="030F0702030302020204" pitchFamily="66" charset="0"/>
                </a:rPr>
                <a:t>0</a:t>
              </a:r>
            </a:p>
          </p:txBody>
        </p:sp>
      </p:grpSp>
      <p:grpSp>
        <p:nvGrpSpPr>
          <p:cNvPr id="3" name="Group 117"/>
          <p:cNvGrpSpPr>
            <a:grpSpLocks/>
          </p:cNvGrpSpPr>
          <p:nvPr/>
        </p:nvGrpSpPr>
        <p:grpSpPr bwMode="auto">
          <a:xfrm>
            <a:off x="4128137" y="3141958"/>
            <a:ext cx="291703" cy="2668190"/>
            <a:chOff x="1756" y="1816"/>
            <a:chExt cx="245" cy="2241"/>
          </a:xfrm>
        </p:grpSpPr>
        <p:sp>
          <p:nvSpPr>
            <p:cNvPr id="22715" name="Text Box 118"/>
            <p:cNvSpPr txBox="1">
              <a:spLocks noChangeArrowheads="1"/>
            </p:cNvSpPr>
            <p:nvPr/>
          </p:nvSpPr>
          <p:spPr bwMode="auto">
            <a:xfrm>
              <a:off x="1757" y="1816"/>
              <a:ext cx="244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accent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accent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>
                <a:spcBef>
                  <a:spcPct val="0"/>
                </a:spcBef>
                <a:buNone/>
              </a:pPr>
              <a:r>
                <a:rPr lang="en-US" altLang="en-US" sz="1350" dirty="0">
                  <a:solidFill>
                    <a:prstClr val="black"/>
                  </a:solidFill>
                  <a:latin typeface="Comic Sans MS" panose="030F0702030302020204" pitchFamily="66" charset="0"/>
                </a:rPr>
                <a:t>0</a:t>
              </a:r>
            </a:p>
          </p:txBody>
        </p:sp>
        <p:sp>
          <p:nvSpPr>
            <p:cNvPr id="22716" name="Text Box 119"/>
            <p:cNvSpPr txBox="1">
              <a:spLocks noChangeArrowheads="1"/>
            </p:cNvSpPr>
            <p:nvPr/>
          </p:nvSpPr>
          <p:spPr bwMode="auto">
            <a:xfrm>
              <a:off x="1756" y="3231"/>
              <a:ext cx="244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accent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accent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>
                <a:spcBef>
                  <a:spcPct val="0"/>
                </a:spcBef>
                <a:buNone/>
              </a:pPr>
              <a:r>
                <a:rPr lang="en-US" altLang="en-US" sz="1350">
                  <a:solidFill>
                    <a:prstClr val="black"/>
                  </a:solidFill>
                  <a:latin typeface="Comic Sans MS" panose="030F0702030302020204" pitchFamily="66" charset="0"/>
                </a:rPr>
                <a:t>0</a:t>
              </a:r>
            </a:p>
          </p:txBody>
        </p:sp>
        <p:sp>
          <p:nvSpPr>
            <p:cNvPr id="22717" name="Text Box 120"/>
            <p:cNvSpPr txBox="1">
              <a:spLocks noChangeArrowheads="1"/>
            </p:cNvSpPr>
            <p:nvPr/>
          </p:nvSpPr>
          <p:spPr bwMode="auto">
            <a:xfrm>
              <a:off x="1757" y="2085"/>
              <a:ext cx="244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accent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accent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>
                <a:spcBef>
                  <a:spcPct val="0"/>
                </a:spcBef>
                <a:buNone/>
              </a:pPr>
              <a:r>
                <a:rPr lang="en-US" altLang="en-US" sz="1350" dirty="0">
                  <a:solidFill>
                    <a:prstClr val="black"/>
                  </a:solidFill>
                  <a:latin typeface="Comic Sans MS" panose="030F0702030302020204" pitchFamily="66" charset="0"/>
                </a:rPr>
                <a:t>0</a:t>
              </a:r>
            </a:p>
          </p:txBody>
        </p:sp>
        <p:sp>
          <p:nvSpPr>
            <p:cNvPr id="22718" name="Text Box 121"/>
            <p:cNvSpPr txBox="1">
              <a:spLocks noChangeArrowheads="1"/>
            </p:cNvSpPr>
            <p:nvPr/>
          </p:nvSpPr>
          <p:spPr bwMode="auto">
            <a:xfrm>
              <a:off x="1756" y="2372"/>
              <a:ext cx="244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accent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accent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>
                <a:spcBef>
                  <a:spcPct val="0"/>
                </a:spcBef>
                <a:buNone/>
              </a:pPr>
              <a:r>
                <a:rPr lang="en-US" altLang="en-US" sz="1350">
                  <a:solidFill>
                    <a:prstClr val="black"/>
                  </a:solidFill>
                  <a:latin typeface="Comic Sans MS" panose="030F0702030302020204" pitchFamily="66" charset="0"/>
                </a:rPr>
                <a:t>0</a:t>
              </a:r>
            </a:p>
          </p:txBody>
        </p:sp>
        <p:sp>
          <p:nvSpPr>
            <p:cNvPr id="22719" name="Text Box 122"/>
            <p:cNvSpPr txBox="1">
              <a:spLocks noChangeArrowheads="1"/>
            </p:cNvSpPr>
            <p:nvPr/>
          </p:nvSpPr>
          <p:spPr bwMode="auto">
            <a:xfrm>
              <a:off x="1756" y="2658"/>
              <a:ext cx="244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accent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accent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>
                <a:spcBef>
                  <a:spcPct val="0"/>
                </a:spcBef>
                <a:buNone/>
              </a:pPr>
              <a:r>
                <a:rPr lang="en-US" altLang="en-US" sz="1350">
                  <a:solidFill>
                    <a:prstClr val="black"/>
                  </a:solidFill>
                  <a:latin typeface="Comic Sans MS" panose="030F0702030302020204" pitchFamily="66" charset="0"/>
                </a:rPr>
                <a:t>0</a:t>
              </a:r>
            </a:p>
          </p:txBody>
        </p:sp>
        <p:sp>
          <p:nvSpPr>
            <p:cNvPr id="22720" name="Text Box 123"/>
            <p:cNvSpPr txBox="1">
              <a:spLocks noChangeArrowheads="1"/>
            </p:cNvSpPr>
            <p:nvPr/>
          </p:nvSpPr>
          <p:spPr bwMode="auto">
            <a:xfrm>
              <a:off x="1756" y="2945"/>
              <a:ext cx="244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accent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accent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>
                <a:spcBef>
                  <a:spcPct val="0"/>
                </a:spcBef>
                <a:buNone/>
              </a:pPr>
              <a:r>
                <a:rPr lang="en-US" altLang="en-US" sz="1350">
                  <a:solidFill>
                    <a:prstClr val="black"/>
                  </a:solidFill>
                  <a:latin typeface="Comic Sans MS" panose="030F0702030302020204" pitchFamily="66" charset="0"/>
                </a:rPr>
                <a:t>0</a:t>
              </a:r>
            </a:p>
          </p:txBody>
        </p:sp>
        <p:sp>
          <p:nvSpPr>
            <p:cNvPr id="22721" name="Text Box 124"/>
            <p:cNvSpPr txBox="1">
              <a:spLocks noChangeArrowheads="1"/>
            </p:cNvSpPr>
            <p:nvPr/>
          </p:nvSpPr>
          <p:spPr bwMode="auto">
            <a:xfrm>
              <a:off x="1756" y="3518"/>
              <a:ext cx="244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accent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accent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>
                <a:spcBef>
                  <a:spcPct val="0"/>
                </a:spcBef>
                <a:buNone/>
              </a:pPr>
              <a:r>
                <a:rPr lang="en-US" altLang="en-US" sz="1350">
                  <a:solidFill>
                    <a:prstClr val="black"/>
                  </a:solidFill>
                  <a:latin typeface="Comic Sans MS" panose="030F0702030302020204" pitchFamily="66" charset="0"/>
                </a:rPr>
                <a:t>0</a:t>
              </a:r>
            </a:p>
          </p:txBody>
        </p:sp>
        <p:sp>
          <p:nvSpPr>
            <p:cNvPr id="22722" name="Text Box 125"/>
            <p:cNvSpPr txBox="1">
              <a:spLocks noChangeArrowheads="1"/>
            </p:cNvSpPr>
            <p:nvPr/>
          </p:nvSpPr>
          <p:spPr bwMode="auto">
            <a:xfrm>
              <a:off x="1756" y="3805"/>
              <a:ext cx="244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accent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accent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>
                <a:spcBef>
                  <a:spcPct val="0"/>
                </a:spcBef>
                <a:buNone/>
              </a:pPr>
              <a:r>
                <a:rPr lang="en-US" altLang="en-US" sz="1350">
                  <a:solidFill>
                    <a:prstClr val="black"/>
                  </a:solidFill>
                  <a:latin typeface="Comic Sans MS" panose="030F0702030302020204" pitchFamily="66" charset="0"/>
                </a:rPr>
                <a:t>0</a:t>
              </a:r>
            </a:p>
          </p:txBody>
        </p:sp>
      </p:grpSp>
      <p:sp>
        <p:nvSpPr>
          <p:cNvPr id="658558" name="Text Box 126"/>
          <p:cNvSpPr txBox="1">
            <a:spLocks noChangeArrowheads="1"/>
          </p:cNvSpPr>
          <p:nvPr/>
        </p:nvSpPr>
        <p:spPr bwMode="auto">
          <a:xfrm>
            <a:off x="4578190" y="3433661"/>
            <a:ext cx="242888" cy="357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>
              <a:lnSpc>
                <a:spcPct val="70000"/>
              </a:lnSpc>
              <a:spcBef>
                <a:spcPct val="0"/>
              </a:spcBef>
              <a:buNone/>
            </a:pPr>
            <a:r>
              <a:rPr lang="en-US" altLang="en-US" sz="1200" dirty="0">
                <a:solidFill>
                  <a:prstClr val="black"/>
                </a:solidFill>
                <a:latin typeface="Comic Sans MS" panose="030F0702030302020204" pitchFamily="66" charset="0"/>
                <a:sym typeface="Symbol" panose="05050102010706020507" pitchFamily="18" charset="2"/>
              </a:rPr>
              <a:t></a:t>
            </a:r>
          </a:p>
          <a:p>
            <a:pPr defTabSz="685800">
              <a:lnSpc>
                <a:spcPct val="70000"/>
              </a:lnSpc>
              <a:spcBef>
                <a:spcPct val="0"/>
              </a:spcBef>
              <a:buNone/>
            </a:pPr>
            <a:r>
              <a:rPr lang="en-US" altLang="en-US" sz="1200" dirty="0">
                <a:solidFill>
                  <a:prstClr val="black"/>
                </a:solidFill>
                <a:latin typeface="Comic Sans MS" panose="030F0702030302020204" pitchFamily="66" charset="0"/>
              </a:rPr>
              <a:t>0</a:t>
            </a:r>
          </a:p>
        </p:txBody>
      </p:sp>
      <p:sp>
        <p:nvSpPr>
          <p:cNvPr id="658559" name="Text Box 127"/>
          <p:cNvSpPr txBox="1">
            <a:spLocks noChangeArrowheads="1"/>
          </p:cNvSpPr>
          <p:nvPr/>
        </p:nvSpPr>
        <p:spPr bwMode="auto">
          <a:xfrm>
            <a:off x="4987765" y="3433661"/>
            <a:ext cx="242888" cy="357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>
              <a:lnSpc>
                <a:spcPct val="70000"/>
              </a:lnSpc>
              <a:spcBef>
                <a:spcPct val="0"/>
              </a:spcBef>
              <a:buNone/>
            </a:pPr>
            <a:r>
              <a:rPr lang="en-US" altLang="en-US" sz="1200">
                <a:solidFill>
                  <a:prstClr val="black"/>
                </a:solidFill>
                <a:latin typeface="Comic Sans MS" panose="030F0702030302020204" pitchFamily="66" charset="0"/>
                <a:sym typeface="Symbol" panose="05050102010706020507" pitchFamily="18" charset="2"/>
              </a:rPr>
              <a:t></a:t>
            </a:r>
          </a:p>
          <a:p>
            <a:pPr defTabSz="685800">
              <a:lnSpc>
                <a:spcPct val="70000"/>
              </a:lnSpc>
              <a:spcBef>
                <a:spcPct val="0"/>
              </a:spcBef>
              <a:buNone/>
            </a:pPr>
            <a:r>
              <a:rPr lang="en-US" altLang="en-US" sz="1200">
                <a:solidFill>
                  <a:prstClr val="black"/>
                </a:solidFill>
                <a:latin typeface="Comic Sans MS" panose="030F0702030302020204" pitchFamily="66" charset="0"/>
              </a:rPr>
              <a:t>0</a:t>
            </a:r>
          </a:p>
        </p:txBody>
      </p:sp>
      <p:sp>
        <p:nvSpPr>
          <p:cNvPr id="658560" name="Text Box 128"/>
          <p:cNvSpPr txBox="1">
            <a:spLocks noChangeArrowheads="1"/>
          </p:cNvSpPr>
          <p:nvPr/>
        </p:nvSpPr>
        <p:spPr bwMode="auto">
          <a:xfrm>
            <a:off x="5432964" y="3443186"/>
            <a:ext cx="242888" cy="357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>
              <a:lnSpc>
                <a:spcPct val="70000"/>
              </a:lnSpc>
              <a:spcBef>
                <a:spcPct val="0"/>
              </a:spcBef>
              <a:buNone/>
            </a:pPr>
            <a:r>
              <a:rPr lang="en-US" altLang="en-US" sz="1200">
                <a:solidFill>
                  <a:prstClr val="black"/>
                </a:solidFill>
                <a:latin typeface="Comic Sans MS" panose="030F0702030302020204" pitchFamily="66" charset="0"/>
                <a:sym typeface="Symbol" panose="05050102010706020507" pitchFamily="18" charset="2"/>
              </a:rPr>
              <a:t></a:t>
            </a:r>
          </a:p>
          <a:p>
            <a:pPr defTabSz="685800">
              <a:lnSpc>
                <a:spcPct val="70000"/>
              </a:lnSpc>
              <a:spcBef>
                <a:spcPct val="0"/>
              </a:spcBef>
              <a:buNone/>
            </a:pPr>
            <a:r>
              <a:rPr lang="en-US" altLang="en-US" sz="1200">
                <a:solidFill>
                  <a:prstClr val="black"/>
                </a:solidFill>
                <a:latin typeface="Comic Sans MS" panose="030F0702030302020204" pitchFamily="66" charset="0"/>
              </a:rPr>
              <a:t>0</a:t>
            </a:r>
          </a:p>
        </p:txBody>
      </p:sp>
      <p:grpSp>
        <p:nvGrpSpPr>
          <p:cNvPr id="4" name="Group 129"/>
          <p:cNvGrpSpPr>
            <a:grpSpLocks/>
          </p:cNvGrpSpPr>
          <p:nvPr/>
        </p:nvGrpSpPr>
        <p:grpSpPr bwMode="auto">
          <a:xfrm>
            <a:off x="5886688" y="3432475"/>
            <a:ext cx="264319" cy="358378"/>
            <a:chOff x="3233" y="2100"/>
            <a:chExt cx="222" cy="301"/>
          </a:xfrm>
        </p:grpSpPr>
        <p:sp>
          <p:nvSpPr>
            <p:cNvPr id="22713" name="Text Box 130"/>
            <p:cNvSpPr txBox="1">
              <a:spLocks noChangeArrowheads="1"/>
            </p:cNvSpPr>
            <p:nvPr/>
          </p:nvSpPr>
          <p:spPr bwMode="auto">
            <a:xfrm>
              <a:off x="3251" y="2101"/>
              <a:ext cx="204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accent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accent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>
                <a:lnSpc>
                  <a:spcPct val="70000"/>
                </a:lnSpc>
                <a:spcBef>
                  <a:spcPct val="0"/>
                </a:spcBef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Comic Sans MS" panose="030F0702030302020204" pitchFamily="66" charset="0"/>
                  <a:sym typeface="Symbol" panose="05050102010706020507" pitchFamily="18" charset="2"/>
                </a:rPr>
                <a:t> </a:t>
              </a:r>
            </a:p>
            <a:p>
              <a:pPr defTabSz="685800">
                <a:lnSpc>
                  <a:spcPct val="70000"/>
                </a:lnSpc>
                <a:spcBef>
                  <a:spcPct val="0"/>
                </a:spcBef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Comic Sans MS" panose="030F0702030302020204" pitchFamily="66" charset="0"/>
                </a:rPr>
                <a:t>1</a:t>
              </a:r>
            </a:p>
          </p:txBody>
        </p:sp>
        <p:sp>
          <p:nvSpPr>
            <p:cNvPr id="22714" name="Line 131"/>
            <p:cNvSpPr>
              <a:spLocks noChangeShapeType="1"/>
            </p:cNvSpPr>
            <p:nvPr/>
          </p:nvSpPr>
          <p:spPr bwMode="auto">
            <a:xfrm flipH="1" flipV="1">
              <a:off x="3233" y="2100"/>
              <a:ext cx="99" cy="9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685800"/>
              <a:endParaRPr lang="en-US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658564" name="Text Box 132"/>
          <p:cNvSpPr txBox="1">
            <a:spLocks noChangeArrowheads="1"/>
          </p:cNvSpPr>
          <p:nvPr/>
        </p:nvSpPr>
        <p:spPr bwMode="auto">
          <a:xfrm>
            <a:off x="6218872" y="3551534"/>
            <a:ext cx="457200" cy="226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>
              <a:lnSpc>
                <a:spcPct val="70000"/>
              </a:lnSpc>
              <a:spcBef>
                <a:spcPct val="0"/>
              </a:spcBef>
              <a:buNone/>
            </a:pPr>
            <a:r>
              <a:rPr lang="en-US" altLang="en-US" sz="1200">
                <a:solidFill>
                  <a:prstClr val="black"/>
                </a:solidFill>
                <a:latin typeface="Comic Sans MS" panose="030F0702030302020204" pitchFamily="66" charset="0"/>
                <a:sym typeface="Symbol" panose="05050102010706020507" pitchFamily="18" charset="2"/>
              </a:rPr>
              <a:t></a:t>
            </a:r>
            <a:r>
              <a:rPr lang="en-US" altLang="en-US" sz="1200">
                <a:solidFill>
                  <a:prstClr val="black"/>
                </a:solidFill>
                <a:latin typeface="Comic Sans MS" panose="030F0702030302020204" pitchFamily="66" charset="0"/>
              </a:rPr>
              <a:t>1</a:t>
            </a:r>
          </a:p>
        </p:txBody>
      </p:sp>
      <p:grpSp>
        <p:nvGrpSpPr>
          <p:cNvPr id="5" name="Group 133"/>
          <p:cNvGrpSpPr>
            <a:grpSpLocks/>
          </p:cNvGrpSpPr>
          <p:nvPr/>
        </p:nvGrpSpPr>
        <p:grpSpPr bwMode="auto">
          <a:xfrm>
            <a:off x="6729651" y="3433665"/>
            <a:ext cx="317897" cy="357188"/>
            <a:chOff x="3941" y="2101"/>
            <a:chExt cx="267" cy="300"/>
          </a:xfrm>
        </p:grpSpPr>
        <p:sp>
          <p:nvSpPr>
            <p:cNvPr id="22711" name="Text Box 134"/>
            <p:cNvSpPr txBox="1">
              <a:spLocks noChangeArrowheads="1"/>
            </p:cNvSpPr>
            <p:nvPr/>
          </p:nvSpPr>
          <p:spPr bwMode="auto">
            <a:xfrm>
              <a:off x="4004" y="2101"/>
              <a:ext cx="204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accent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accent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>
                <a:lnSpc>
                  <a:spcPct val="70000"/>
                </a:lnSpc>
                <a:spcBef>
                  <a:spcPct val="0"/>
                </a:spcBef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Comic Sans MS" panose="030F0702030302020204" pitchFamily="66" charset="0"/>
                  <a:sym typeface="Symbol" panose="05050102010706020507" pitchFamily="18" charset="2"/>
                </a:rPr>
                <a:t> </a:t>
              </a:r>
            </a:p>
            <a:p>
              <a:pPr defTabSz="685800">
                <a:lnSpc>
                  <a:spcPct val="70000"/>
                </a:lnSpc>
                <a:spcBef>
                  <a:spcPct val="0"/>
                </a:spcBef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Comic Sans MS" panose="030F0702030302020204" pitchFamily="66" charset="0"/>
                </a:rPr>
                <a:t>1</a:t>
              </a:r>
            </a:p>
          </p:txBody>
        </p:sp>
        <p:sp>
          <p:nvSpPr>
            <p:cNvPr id="22712" name="Line 135"/>
            <p:cNvSpPr>
              <a:spLocks noChangeShapeType="1"/>
            </p:cNvSpPr>
            <p:nvPr/>
          </p:nvSpPr>
          <p:spPr bwMode="auto">
            <a:xfrm flipH="1" flipV="1">
              <a:off x="3941" y="2102"/>
              <a:ext cx="99" cy="9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685800"/>
              <a:endParaRPr lang="en-US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grpSp>
        <p:nvGrpSpPr>
          <p:cNvPr id="6" name="Group 136"/>
          <p:cNvGrpSpPr>
            <a:grpSpLocks/>
          </p:cNvGrpSpPr>
          <p:nvPr/>
        </p:nvGrpSpPr>
        <p:grpSpPr bwMode="auto">
          <a:xfrm>
            <a:off x="4524613" y="3756325"/>
            <a:ext cx="317897" cy="357188"/>
            <a:chOff x="3941" y="2101"/>
            <a:chExt cx="267" cy="300"/>
          </a:xfrm>
        </p:grpSpPr>
        <p:sp>
          <p:nvSpPr>
            <p:cNvPr id="22709" name="Text Box 137"/>
            <p:cNvSpPr txBox="1">
              <a:spLocks noChangeArrowheads="1"/>
            </p:cNvSpPr>
            <p:nvPr/>
          </p:nvSpPr>
          <p:spPr bwMode="auto">
            <a:xfrm>
              <a:off x="4004" y="2101"/>
              <a:ext cx="204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accent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accent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>
                <a:lnSpc>
                  <a:spcPct val="70000"/>
                </a:lnSpc>
                <a:spcBef>
                  <a:spcPct val="0"/>
                </a:spcBef>
                <a:buNone/>
              </a:pPr>
              <a:r>
                <a:rPr lang="en-US" altLang="en-US" sz="1200" dirty="0">
                  <a:solidFill>
                    <a:prstClr val="black"/>
                  </a:solidFill>
                  <a:latin typeface="Comic Sans MS" panose="030F0702030302020204" pitchFamily="66" charset="0"/>
                  <a:sym typeface="Symbol" panose="05050102010706020507" pitchFamily="18" charset="2"/>
                </a:rPr>
                <a:t> </a:t>
              </a:r>
            </a:p>
            <a:p>
              <a:pPr defTabSz="685800">
                <a:lnSpc>
                  <a:spcPct val="70000"/>
                </a:lnSpc>
                <a:spcBef>
                  <a:spcPct val="0"/>
                </a:spcBef>
                <a:buNone/>
              </a:pPr>
              <a:r>
                <a:rPr lang="en-US" altLang="en-US" sz="1200" dirty="0">
                  <a:solidFill>
                    <a:prstClr val="black"/>
                  </a:solidFill>
                  <a:latin typeface="Comic Sans MS" panose="030F0702030302020204" pitchFamily="66" charset="0"/>
                </a:rPr>
                <a:t>1</a:t>
              </a:r>
            </a:p>
          </p:txBody>
        </p:sp>
        <p:sp>
          <p:nvSpPr>
            <p:cNvPr id="22710" name="Line 138"/>
            <p:cNvSpPr>
              <a:spLocks noChangeShapeType="1"/>
            </p:cNvSpPr>
            <p:nvPr/>
          </p:nvSpPr>
          <p:spPr bwMode="auto">
            <a:xfrm flipH="1" flipV="1">
              <a:off x="3941" y="2102"/>
              <a:ext cx="99" cy="9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685800"/>
              <a:endParaRPr lang="en-US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658571" name="Text Box 139"/>
          <p:cNvSpPr txBox="1">
            <a:spLocks noChangeArrowheads="1"/>
          </p:cNvSpPr>
          <p:nvPr/>
        </p:nvSpPr>
        <p:spPr bwMode="auto">
          <a:xfrm>
            <a:off x="4907993" y="3884909"/>
            <a:ext cx="457200" cy="226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>
              <a:lnSpc>
                <a:spcPct val="70000"/>
              </a:lnSpc>
              <a:spcBef>
                <a:spcPct val="0"/>
              </a:spcBef>
              <a:buNone/>
            </a:pPr>
            <a:r>
              <a:rPr lang="en-US" altLang="en-US" sz="1200">
                <a:solidFill>
                  <a:prstClr val="black"/>
                </a:solidFill>
                <a:latin typeface="Comic Sans MS" panose="030F0702030302020204" pitchFamily="66" charset="0"/>
                <a:sym typeface="Symbol" panose="05050102010706020507" pitchFamily="18" charset="2"/>
              </a:rPr>
              <a:t></a:t>
            </a:r>
            <a:r>
              <a:rPr lang="en-US" altLang="en-US" sz="1200">
                <a:solidFill>
                  <a:prstClr val="black"/>
                </a:solidFill>
                <a:latin typeface="Comic Sans MS" panose="030F0702030302020204" pitchFamily="66" charset="0"/>
              </a:rPr>
              <a:t>1</a:t>
            </a:r>
          </a:p>
        </p:txBody>
      </p:sp>
      <p:sp>
        <p:nvSpPr>
          <p:cNvPr id="658572" name="Text Box 140"/>
          <p:cNvSpPr txBox="1">
            <a:spLocks noChangeArrowheads="1"/>
          </p:cNvSpPr>
          <p:nvPr/>
        </p:nvSpPr>
        <p:spPr bwMode="auto">
          <a:xfrm>
            <a:off x="5348525" y="3884909"/>
            <a:ext cx="457200" cy="226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>
              <a:lnSpc>
                <a:spcPct val="70000"/>
              </a:lnSpc>
              <a:spcBef>
                <a:spcPct val="0"/>
              </a:spcBef>
              <a:buNone/>
            </a:pPr>
            <a:r>
              <a:rPr lang="en-US" altLang="en-US" sz="1200">
                <a:solidFill>
                  <a:prstClr val="black"/>
                </a:solidFill>
                <a:latin typeface="Comic Sans MS" panose="030F0702030302020204" pitchFamily="66" charset="0"/>
                <a:sym typeface="Symbol" panose="05050102010706020507" pitchFamily="18" charset="2"/>
              </a:rPr>
              <a:t></a:t>
            </a:r>
            <a:r>
              <a:rPr lang="en-US" altLang="en-US" sz="1200">
                <a:solidFill>
                  <a:prstClr val="black"/>
                </a:solidFill>
                <a:latin typeface="Comic Sans MS" panose="030F0702030302020204" pitchFamily="66" charset="0"/>
              </a:rPr>
              <a:t>1</a:t>
            </a:r>
          </a:p>
        </p:txBody>
      </p:sp>
      <p:sp>
        <p:nvSpPr>
          <p:cNvPr id="658573" name="Text Box 141"/>
          <p:cNvSpPr txBox="1">
            <a:spLocks noChangeArrowheads="1"/>
          </p:cNvSpPr>
          <p:nvPr/>
        </p:nvSpPr>
        <p:spPr bwMode="auto">
          <a:xfrm>
            <a:off x="5900974" y="3756321"/>
            <a:ext cx="242888" cy="357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>
              <a:lnSpc>
                <a:spcPct val="70000"/>
              </a:lnSpc>
              <a:spcBef>
                <a:spcPct val="0"/>
              </a:spcBef>
              <a:buNone/>
            </a:pPr>
            <a:r>
              <a:rPr lang="en-US" altLang="en-US" sz="1200">
                <a:solidFill>
                  <a:prstClr val="black"/>
                </a:solidFill>
                <a:latin typeface="Comic Sans MS" panose="030F0702030302020204" pitchFamily="66" charset="0"/>
                <a:sym typeface="Symbol" panose="05050102010706020507" pitchFamily="18" charset="2"/>
              </a:rPr>
              <a:t></a:t>
            </a:r>
          </a:p>
          <a:p>
            <a:pPr defTabSz="685800">
              <a:lnSpc>
                <a:spcPct val="70000"/>
              </a:lnSpc>
              <a:spcBef>
                <a:spcPct val="0"/>
              </a:spcBef>
              <a:buNone/>
            </a:pPr>
            <a:r>
              <a:rPr lang="en-US" altLang="en-US" sz="1200">
                <a:solidFill>
                  <a:prstClr val="black"/>
                </a:solidFill>
                <a:latin typeface="Comic Sans MS" panose="030F0702030302020204" pitchFamily="66" charset="0"/>
              </a:rPr>
              <a:t>1</a:t>
            </a:r>
          </a:p>
        </p:txBody>
      </p:sp>
      <p:grpSp>
        <p:nvGrpSpPr>
          <p:cNvPr id="7" name="Group 142"/>
          <p:cNvGrpSpPr>
            <a:grpSpLocks/>
          </p:cNvGrpSpPr>
          <p:nvPr/>
        </p:nvGrpSpPr>
        <p:grpSpPr bwMode="auto">
          <a:xfrm>
            <a:off x="6326028" y="3756325"/>
            <a:ext cx="317897" cy="357188"/>
            <a:chOff x="3941" y="2101"/>
            <a:chExt cx="267" cy="300"/>
          </a:xfrm>
        </p:grpSpPr>
        <p:sp>
          <p:nvSpPr>
            <p:cNvPr id="22707" name="Text Box 143"/>
            <p:cNvSpPr txBox="1">
              <a:spLocks noChangeArrowheads="1"/>
            </p:cNvSpPr>
            <p:nvPr/>
          </p:nvSpPr>
          <p:spPr bwMode="auto">
            <a:xfrm>
              <a:off x="4004" y="2101"/>
              <a:ext cx="204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accent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accent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>
                <a:lnSpc>
                  <a:spcPct val="70000"/>
                </a:lnSpc>
                <a:spcBef>
                  <a:spcPct val="0"/>
                </a:spcBef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Comic Sans MS" panose="030F0702030302020204" pitchFamily="66" charset="0"/>
                  <a:sym typeface="Symbol" panose="05050102010706020507" pitchFamily="18" charset="2"/>
                </a:rPr>
                <a:t> </a:t>
              </a:r>
            </a:p>
            <a:p>
              <a:pPr defTabSz="685800">
                <a:lnSpc>
                  <a:spcPct val="70000"/>
                </a:lnSpc>
                <a:spcBef>
                  <a:spcPct val="0"/>
                </a:spcBef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Comic Sans MS" panose="030F0702030302020204" pitchFamily="66" charset="0"/>
                </a:rPr>
                <a:t>2</a:t>
              </a:r>
            </a:p>
          </p:txBody>
        </p:sp>
        <p:sp>
          <p:nvSpPr>
            <p:cNvPr id="22708" name="Line 144"/>
            <p:cNvSpPr>
              <a:spLocks noChangeShapeType="1"/>
            </p:cNvSpPr>
            <p:nvPr/>
          </p:nvSpPr>
          <p:spPr bwMode="auto">
            <a:xfrm flipH="1" flipV="1">
              <a:off x="3941" y="2102"/>
              <a:ext cx="99" cy="9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685800"/>
              <a:endParaRPr lang="en-US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658577" name="Text Box 145"/>
          <p:cNvSpPr txBox="1">
            <a:spLocks noChangeArrowheads="1"/>
          </p:cNvSpPr>
          <p:nvPr/>
        </p:nvSpPr>
        <p:spPr bwMode="auto">
          <a:xfrm>
            <a:off x="6651068" y="3884909"/>
            <a:ext cx="457200" cy="226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>
              <a:lnSpc>
                <a:spcPct val="70000"/>
              </a:lnSpc>
              <a:spcBef>
                <a:spcPct val="0"/>
              </a:spcBef>
              <a:buNone/>
            </a:pPr>
            <a:r>
              <a:rPr lang="en-US" altLang="en-US" sz="1200">
                <a:solidFill>
                  <a:prstClr val="black"/>
                </a:solidFill>
                <a:latin typeface="Comic Sans MS" panose="030F0702030302020204" pitchFamily="66" charset="0"/>
                <a:sym typeface="Symbol" panose="05050102010706020507" pitchFamily="18" charset="2"/>
              </a:rPr>
              <a:t></a:t>
            </a:r>
            <a:r>
              <a:rPr lang="en-US" altLang="en-US" sz="1200">
                <a:solidFill>
                  <a:prstClr val="black"/>
                </a:solidFill>
                <a:latin typeface="Comic Sans MS" panose="030F0702030302020204" pitchFamily="66" charset="0"/>
              </a:rPr>
              <a:t>2</a:t>
            </a:r>
          </a:p>
        </p:txBody>
      </p:sp>
      <p:grpSp>
        <p:nvGrpSpPr>
          <p:cNvPr id="8" name="Group 146"/>
          <p:cNvGrpSpPr>
            <a:grpSpLocks/>
          </p:cNvGrpSpPr>
          <p:nvPr/>
        </p:nvGrpSpPr>
        <p:grpSpPr bwMode="auto">
          <a:xfrm>
            <a:off x="4590098" y="4103991"/>
            <a:ext cx="2407444" cy="357188"/>
            <a:chOff x="2144" y="2664"/>
            <a:chExt cx="2022" cy="300"/>
          </a:xfrm>
        </p:grpSpPr>
        <p:sp>
          <p:nvSpPr>
            <p:cNvPr id="22699" name="Text Box 147"/>
            <p:cNvSpPr txBox="1">
              <a:spLocks noChangeArrowheads="1"/>
            </p:cNvSpPr>
            <p:nvPr/>
          </p:nvSpPr>
          <p:spPr bwMode="auto">
            <a:xfrm>
              <a:off x="2144" y="2664"/>
              <a:ext cx="204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accent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accent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>
                <a:lnSpc>
                  <a:spcPct val="70000"/>
                </a:lnSpc>
                <a:spcBef>
                  <a:spcPct val="0"/>
                </a:spcBef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Comic Sans MS" panose="030F0702030302020204" pitchFamily="66" charset="0"/>
                  <a:sym typeface="Symbol" panose="05050102010706020507" pitchFamily="18" charset="2"/>
                </a:rPr>
                <a:t></a:t>
              </a:r>
            </a:p>
            <a:p>
              <a:pPr defTabSz="685800">
                <a:lnSpc>
                  <a:spcPct val="70000"/>
                </a:lnSpc>
                <a:spcBef>
                  <a:spcPct val="0"/>
                </a:spcBef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Comic Sans MS" panose="030F0702030302020204" pitchFamily="66" charset="0"/>
                </a:rPr>
                <a:t>1</a:t>
              </a:r>
            </a:p>
          </p:txBody>
        </p:sp>
        <p:sp>
          <p:nvSpPr>
            <p:cNvPr id="22700" name="Text Box 148"/>
            <p:cNvSpPr txBox="1">
              <a:spLocks noChangeArrowheads="1"/>
            </p:cNvSpPr>
            <p:nvPr/>
          </p:nvSpPr>
          <p:spPr bwMode="auto">
            <a:xfrm>
              <a:off x="2495" y="2664"/>
              <a:ext cx="204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accent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accent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>
                <a:lnSpc>
                  <a:spcPct val="70000"/>
                </a:lnSpc>
                <a:spcBef>
                  <a:spcPct val="0"/>
                </a:spcBef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Comic Sans MS" panose="030F0702030302020204" pitchFamily="66" charset="0"/>
                  <a:sym typeface="Symbol" panose="05050102010706020507" pitchFamily="18" charset="2"/>
                </a:rPr>
                <a:t></a:t>
              </a:r>
            </a:p>
            <a:p>
              <a:pPr defTabSz="685800">
                <a:lnSpc>
                  <a:spcPct val="70000"/>
                </a:lnSpc>
                <a:spcBef>
                  <a:spcPct val="0"/>
                </a:spcBef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Comic Sans MS" panose="030F0702030302020204" pitchFamily="66" charset="0"/>
                </a:rPr>
                <a:t>1</a:t>
              </a:r>
            </a:p>
          </p:txBody>
        </p:sp>
        <p:grpSp>
          <p:nvGrpSpPr>
            <p:cNvPr id="22701" name="Group 149"/>
            <p:cNvGrpSpPr>
              <a:grpSpLocks/>
            </p:cNvGrpSpPr>
            <p:nvPr/>
          </p:nvGrpSpPr>
          <p:grpSpPr bwMode="auto">
            <a:xfrm>
              <a:off x="2843" y="2664"/>
              <a:ext cx="267" cy="300"/>
              <a:chOff x="3941" y="2101"/>
              <a:chExt cx="267" cy="300"/>
            </a:xfrm>
          </p:grpSpPr>
          <p:sp>
            <p:nvSpPr>
              <p:cNvPr id="22705" name="Text Box 150"/>
              <p:cNvSpPr txBox="1">
                <a:spLocks noChangeArrowheads="1"/>
              </p:cNvSpPr>
              <p:nvPr/>
            </p:nvSpPr>
            <p:spPr bwMode="auto">
              <a:xfrm>
                <a:off x="4004" y="2101"/>
                <a:ext cx="204" cy="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800">
                    <a:solidFill>
                      <a:schemeClr val="accent2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accent2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>
                  <a:lnSpc>
                    <a:spcPct val="70000"/>
                  </a:lnSpc>
                  <a:spcBef>
                    <a:spcPct val="0"/>
                  </a:spcBef>
                  <a:buNone/>
                </a:pPr>
                <a:r>
                  <a:rPr lang="en-US" altLang="en-US" sz="1200">
                    <a:solidFill>
                      <a:prstClr val="black"/>
                    </a:solidFill>
                    <a:latin typeface="Comic Sans MS" panose="030F0702030302020204" pitchFamily="66" charset="0"/>
                    <a:sym typeface="Symbol" panose="05050102010706020507" pitchFamily="18" charset="2"/>
                  </a:rPr>
                  <a:t> </a:t>
                </a:r>
              </a:p>
              <a:p>
                <a:pPr defTabSz="685800">
                  <a:lnSpc>
                    <a:spcPct val="70000"/>
                  </a:lnSpc>
                  <a:spcBef>
                    <a:spcPct val="0"/>
                  </a:spcBef>
                  <a:buNone/>
                </a:pPr>
                <a:r>
                  <a:rPr lang="en-US" altLang="en-US" sz="1200">
                    <a:solidFill>
                      <a:prstClr val="black"/>
                    </a:solidFill>
                    <a:latin typeface="Comic Sans MS" panose="030F0702030302020204" pitchFamily="66" charset="0"/>
                  </a:rPr>
                  <a:t>2</a:t>
                </a:r>
              </a:p>
            </p:txBody>
          </p:sp>
          <p:sp>
            <p:nvSpPr>
              <p:cNvPr id="22706" name="Line 151"/>
              <p:cNvSpPr>
                <a:spLocks noChangeShapeType="1"/>
              </p:cNvSpPr>
              <p:nvPr/>
            </p:nvSpPr>
            <p:spPr bwMode="auto">
              <a:xfrm flipH="1" flipV="1">
                <a:off x="3941" y="2102"/>
                <a:ext cx="99" cy="9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685800"/>
                <a:endParaRPr lang="en-US" sz="135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p:grpSp>
        <p:sp>
          <p:nvSpPr>
            <p:cNvPr id="22702" name="Text Box 152"/>
            <p:cNvSpPr txBox="1">
              <a:spLocks noChangeArrowheads="1"/>
            </p:cNvSpPr>
            <p:nvPr/>
          </p:nvSpPr>
          <p:spPr bwMode="auto">
            <a:xfrm>
              <a:off x="3170" y="2772"/>
              <a:ext cx="384" cy="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accent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accent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>
                <a:lnSpc>
                  <a:spcPct val="70000"/>
                </a:lnSpc>
                <a:spcBef>
                  <a:spcPct val="0"/>
                </a:spcBef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Comic Sans MS" panose="030F0702030302020204" pitchFamily="66" charset="0"/>
                  <a:sym typeface="Symbol" panose="05050102010706020507" pitchFamily="18" charset="2"/>
                </a:rPr>
                <a:t></a:t>
              </a:r>
              <a:r>
                <a:rPr lang="en-US" altLang="en-US" sz="1200">
                  <a:solidFill>
                    <a:prstClr val="black"/>
                  </a:solidFill>
                  <a:latin typeface="Comic Sans MS" panose="030F0702030302020204" pitchFamily="66" charset="0"/>
                </a:rPr>
                <a:t>2</a:t>
              </a:r>
            </a:p>
          </p:txBody>
        </p:sp>
        <p:sp>
          <p:nvSpPr>
            <p:cNvPr id="22703" name="Text Box 153"/>
            <p:cNvSpPr txBox="1">
              <a:spLocks noChangeArrowheads="1"/>
            </p:cNvSpPr>
            <p:nvPr/>
          </p:nvSpPr>
          <p:spPr bwMode="auto">
            <a:xfrm>
              <a:off x="3638" y="2664"/>
              <a:ext cx="204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accent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accent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>
                <a:lnSpc>
                  <a:spcPct val="70000"/>
                </a:lnSpc>
                <a:spcBef>
                  <a:spcPct val="0"/>
                </a:spcBef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Comic Sans MS" panose="030F0702030302020204" pitchFamily="66" charset="0"/>
                  <a:sym typeface="Symbol" panose="05050102010706020507" pitchFamily="18" charset="2"/>
                </a:rPr>
                <a:t></a:t>
              </a:r>
            </a:p>
            <a:p>
              <a:pPr defTabSz="685800">
                <a:lnSpc>
                  <a:spcPct val="70000"/>
                </a:lnSpc>
                <a:spcBef>
                  <a:spcPct val="0"/>
                </a:spcBef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Comic Sans MS" panose="030F0702030302020204" pitchFamily="66" charset="0"/>
                </a:rPr>
                <a:t>2</a:t>
              </a:r>
            </a:p>
          </p:txBody>
        </p:sp>
        <p:sp>
          <p:nvSpPr>
            <p:cNvPr id="22704" name="Text Box 154"/>
            <p:cNvSpPr txBox="1">
              <a:spLocks noChangeArrowheads="1"/>
            </p:cNvSpPr>
            <p:nvPr/>
          </p:nvSpPr>
          <p:spPr bwMode="auto">
            <a:xfrm>
              <a:off x="3962" y="2664"/>
              <a:ext cx="204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accent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accent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>
                <a:lnSpc>
                  <a:spcPct val="70000"/>
                </a:lnSpc>
                <a:spcBef>
                  <a:spcPct val="0"/>
                </a:spcBef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Comic Sans MS" panose="030F0702030302020204" pitchFamily="66" charset="0"/>
                  <a:sym typeface="Symbol" panose="05050102010706020507" pitchFamily="18" charset="2"/>
                </a:rPr>
                <a:t></a:t>
              </a:r>
            </a:p>
            <a:p>
              <a:pPr defTabSz="685800">
                <a:lnSpc>
                  <a:spcPct val="70000"/>
                </a:lnSpc>
                <a:spcBef>
                  <a:spcPct val="0"/>
                </a:spcBef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Comic Sans MS" panose="030F0702030302020204" pitchFamily="66" charset="0"/>
                </a:rPr>
                <a:t>2</a:t>
              </a:r>
            </a:p>
          </p:txBody>
        </p:sp>
      </p:grpSp>
      <p:grpSp>
        <p:nvGrpSpPr>
          <p:cNvPr id="10" name="Group 155"/>
          <p:cNvGrpSpPr>
            <a:grpSpLocks/>
          </p:cNvGrpSpPr>
          <p:nvPr/>
        </p:nvGrpSpPr>
        <p:grpSpPr bwMode="auto">
          <a:xfrm>
            <a:off x="4585336" y="4430223"/>
            <a:ext cx="2536031" cy="357188"/>
            <a:chOff x="2140" y="2938"/>
            <a:chExt cx="2130" cy="300"/>
          </a:xfrm>
        </p:grpSpPr>
        <p:grpSp>
          <p:nvGrpSpPr>
            <p:cNvPr id="22689" name="Group 156"/>
            <p:cNvGrpSpPr>
              <a:grpSpLocks/>
            </p:cNvGrpSpPr>
            <p:nvPr/>
          </p:nvGrpSpPr>
          <p:grpSpPr bwMode="auto">
            <a:xfrm>
              <a:off x="2140" y="2938"/>
              <a:ext cx="267" cy="300"/>
              <a:chOff x="3941" y="2101"/>
              <a:chExt cx="267" cy="300"/>
            </a:xfrm>
          </p:grpSpPr>
          <p:sp>
            <p:nvSpPr>
              <p:cNvPr id="22697" name="Text Box 157"/>
              <p:cNvSpPr txBox="1">
                <a:spLocks noChangeArrowheads="1"/>
              </p:cNvSpPr>
              <p:nvPr/>
            </p:nvSpPr>
            <p:spPr bwMode="auto">
              <a:xfrm>
                <a:off x="4004" y="2101"/>
                <a:ext cx="204" cy="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800">
                    <a:solidFill>
                      <a:schemeClr val="accent2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accent2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>
                  <a:lnSpc>
                    <a:spcPct val="70000"/>
                  </a:lnSpc>
                  <a:spcBef>
                    <a:spcPct val="0"/>
                  </a:spcBef>
                  <a:buNone/>
                </a:pPr>
                <a:r>
                  <a:rPr lang="en-US" altLang="en-US" sz="1200">
                    <a:solidFill>
                      <a:prstClr val="black"/>
                    </a:solidFill>
                    <a:latin typeface="Comic Sans MS" panose="030F0702030302020204" pitchFamily="66" charset="0"/>
                    <a:sym typeface="Symbol" panose="05050102010706020507" pitchFamily="18" charset="2"/>
                  </a:rPr>
                  <a:t> </a:t>
                </a:r>
              </a:p>
              <a:p>
                <a:pPr defTabSz="685800">
                  <a:lnSpc>
                    <a:spcPct val="70000"/>
                  </a:lnSpc>
                  <a:spcBef>
                    <a:spcPct val="0"/>
                  </a:spcBef>
                  <a:buNone/>
                </a:pPr>
                <a:r>
                  <a:rPr lang="en-US" altLang="en-US" sz="1200">
                    <a:solidFill>
                      <a:prstClr val="black"/>
                    </a:solidFill>
                    <a:latin typeface="Comic Sans MS" panose="030F0702030302020204" pitchFamily="66" charset="0"/>
                  </a:rPr>
                  <a:t>1</a:t>
                </a:r>
              </a:p>
            </p:txBody>
          </p:sp>
          <p:sp>
            <p:nvSpPr>
              <p:cNvPr id="22698" name="Line 158"/>
              <p:cNvSpPr>
                <a:spLocks noChangeShapeType="1"/>
              </p:cNvSpPr>
              <p:nvPr/>
            </p:nvSpPr>
            <p:spPr bwMode="auto">
              <a:xfrm flipH="1" flipV="1">
                <a:off x="3941" y="2102"/>
                <a:ext cx="99" cy="9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685800"/>
                <a:endParaRPr lang="en-US" sz="135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p:grpSp>
        <p:sp>
          <p:nvSpPr>
            <p:cNvPr id="22690" name="Text Box 159"/>
            <p:cNvSpPr txBox="1">
              <a:spLocks noChangeArrowheads="1"/>
            </p:cNvSpPr>
            <p:nvPr/>
          </p:nvSpPr>
          <p:spPr bwMode="auto">
            <a:xfrm>
              <a:off x="2510" y="2938"/>
              <a:ext cx="204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accent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accent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>
                <a:lnSpc>
                  <a:spcPct val="70000"/>
                </a:lnSpc>
                <a:spcBef>
                  <a:spcPct val="0"/>
                </a:spcBef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Comic Sans MS" panose="030F0702030302020204" pitchFamily="66" charset="0"/>
                  <a:sym typeface="Symbol" panose="05050102010706020507" pitchFamily="18" charset="2"/>
                </a:rPr>
                <a:t></a:t>
              </a:r>
            </a:p>
            <a:p>
              <a:pPr defTabSz="685800">
                <a:lnSpc>
                  <a:spcPct val="70000"/>
                </a:lnSpc>
                <a:spcBef>
                  <a:spcPct val="0"/>
                </a:spcBef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Comic Sans MS" panose="030F0702030302020204" pitchFamily="66" charset="0"/>
                </a:rPr>
                <a:t>1</a:t>
              </a:r>
            </a:p>
          </p:txBody>
        </p:sp>
        <p:sp>
          <p:nvSpPr>
            <p:cNvPr id="22691" name="Text Box 160"/>
            <p:cNvSpPr txBox="1">
              <a:spLocks noChangeArrowheads="1"/>
            </p:cNvSpPr>
            <p:nvPr/>
          </p:nvSpPr>
          <p:spPr bwMode="auto">
            <a:xfrm>
              <a:off x="2888" y="2938"/>
              <a:ext cx="204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accent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accent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>
                <a:lnSpc>
                  <a:spcPct val="70000"/>
                </a:lnSpc>
                <a:spcBef>
                  <a:spcPct val="0"/>
                </a:spcBef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Comic Sans MS" panose="030F0702030302020204" pitchFamily="66" charset="0"/>
                  <a:sym typeface="Symbol" panose="05050102010706020507" pitchFamily="18" charset="2"/>
                </a:rPr>
                <a:t></a:t>
              </a:r>
            </a:p>
            <a:p>
              <a:pPr defTabSz="685800">
                <a:lnSpc>
                  <a:spcPct val="70000"/>
                </a:lnSpc>
                <a:spcBef>
                  <a:spcPct val="0"/>
                </a:spcBef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Comic Sans MS" panose="030F0702030302020204" pitchFamily="66" charset="0"/>
                </a:rPr>
                <a:t>2</a:t>
              </a:r>
            </a:p>
          </p:txBody>
        </p:sp>
        <p:sp>
          <p:nvSpPr>
            <p:cNvPr id="22692" name="Text Box 161"/>
            <p:cNvSpPr txBox="1">
              <a:spLocks noChangeArrowheads="1"/>
            </p:cNvSpPr>
            <p:nvPr/>
          </p:nvSpPr>
          <p:spPr bwMode="auto">
            <a:xfrm>
              <a:off x="3212" y="2938"/>
              <a:ext cx="204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accent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accent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>
                <a:lnSpc>
                  <a:spcPct val="70000"/>
                </a:lnSpc>
                <a:spcBef>
                  <a:spcPct val="0"/>
                </a:spcBef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Comic Sans MS" panose="030F0702030302020204" pitchFamily="66" charset="0"/>
                  <a:sym typeface="Symbol" panose="05050102010706020507" pitchFamily="18" charset="2"/>
                </a:rPr>
                <a:t></a:t>
              </a:r>
            </a:p>
            <a:p>
              <a:pPr defTabSz="685800">
                <a:lnSpc>
                  <a:spcPct val="70000"/>
                </a:lnSpc>
                <a:spcBef>
                  <a:spcPct val="0"/>
                </a:spcBef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Comic Sans MS" panose="030F0702030302020204" pitchFamily="66" charset="0"/>
                </a:rPr>
                <a:t>2</a:t>
              </a:r>
            </a:p>
          </p:txBody>
        </p:sp>
        <p:grpSp>
          <p:nvGrpSpPr>
            <p:cNvPr id="22693" name="Group 162"/>
            <p:cNvGrpSpPr>
              <a:grpSpLocks/>
            </p:cNvGrpSpPr>
            <p:nvPr/>
          </p:nvGrpSpPr>
          <p:grpSpPr bwMode="auto">
            <a:xfrm>
              <a:off x="3580" y="2938"/>
              <a:ext cx="267" cy="300"/>
              <a:chOff x="3941" y="2101"/>
              <a:chExt cx="267" cy="300"/>
            </a:xfrm>
          </p:grpSpPr>
          <p:sp>
            <p:nvSpPr>
              <p:cNvPr id="22695" name="Text Box 163"/>
              <p:cNvSpPr txBox="1">
                <a:spLocks noChangeArrowheads="1"/>
              </p:cNvSpPr>
              <p:nvPr/>
            </p:nvSpPr>
            <p:spPr bwMode="auto">
              <a:xfrm>
                <a:off x="4004" y="2101"/>
                <a:ext cx="204" cy="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800">
                    <a:solidFill>
                      <a:schemeClr val="accent2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accent2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>
                  <a:lnSpc>
                    <a:spcPct val="70000"/>
                  </a:lnSpc>
                  <a:spcBef>
                    <a:spcPct val="0"/>
                  </a:spcBef>
                  <a:buNone/>
                </a:pPr>
                <a:r>
                  <a:rPr lang="en-US" altLang="en-US" sz="1200">
                    <a:solidFill>
                      <a:prstClr val="black"/>
                    </a:solidFill>
                    <a:latin typeface="Comic Sans MS" panose="030F0702030302020204" pitchFamily="66" charset="0"/>
                    <a:sym typeface="Symbol" panose="05050102010706020507" pitchFamily="18" charset="2"/>
                  </a:rPr>
                  <a:t> </a:t>
                </a:r>
              </a:p>
              <a:p>
                <a:pPr defTabSz="685800">
                  <a:lnSpc>
                    <a:spcPct val="70000"/>
                  </a:lnSpc>
                  <a:spcBef>
                    <a:spcPct val="0"/>
                  </a:spcBef>
                  <a:buNone/>
                </a:pPr>
                <a:r>
                  <a:rPr lang="en-US" altLang="en-US" sz="1200">
                    <a:solidFill>
                      <a:prstClr val="black"/>
                    </a:solidFill>
                    <a:latin typeface="Comic Sans MS" panose="030F0702030302020204" pitchFamily="66" charset="0"/>
                  </a:rPr>
                  <a:t>3</a:t>
                </a:r>
              </a:p>
            </p:txBody>
          </p:sp>
          <p:sp>
            <p:nvSpPr>
              <p:cNvPr id="22696" name="Line 164"/>
              <p:cNvSpPr>
                <a:spLocks noChangeShapeType="1"/>
              </p:cNvSpPr>
              <p:nvPr/>
            </p:nvSpPr>
            <p:spPr bwMode="auto">
              <a:xfrm flipH="1" flipV="1">
                <a:off x="3941" y="2102"/>
                <a:ext cx="99" cy="9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685800"/>
                <a:endParaRPr lang="en-US" sz="135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p:grpSp>
        <p:sp>
          <p:nvSpPr>
            <p:cNvPr id="22694" name="Text Box 165"/>
            <p:cNvSpPr txBox="1">
              <a:spLocks noChangeArrowheads="1"/>
            </p:cNvSpPr>
            <p:nvPr/>
          </p:nvSpPr>
          <p:spPr bwMode="auto">
            <a:xfrm>
              <a:off x="3886" y="3046"/>
              <a:ext cx="384" cy="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accent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accent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>
                <a:lnSpc>
                  <a:spcPct val="70000"/>
                </a:lnSpc>
                <a:spcBef>
                  <a:spcPct val="0"/>
                </a:spcBef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Comic Sans MS" panose="030F0702030302020204" pitchFamily="66" charset="0"/>
                  <a:sym typeface="Symbol" panose="05050102010706020507" pitchFamily="18" charset="2"/>
                </a:rPr>
                <a:t></a:t>
              </a:r>
              <a:r>
                <a:rPr lang="en-US" altLang="en-US" sz="1200">
                  <a:solidFill>
                    <a:prstClr val="black"/>
                  </a:solidFill>
                  <a:latin typeface="Comic Sans MS" panose="030F0702030302020204" pitchFamily="66" charset="0"/>
                </a:rPr>
                <a:t>3</a:t>
              </a:r>
            </a:p>
          </p:txBody>
        </p:sp>
      </p:grpSp>
      <p:grpSp>
        <p:nvGrpSpPr>
          <p:cNvPr id="13" name="Group 166"/>
          <p:cNvGrpSpPr>
            <a:grpSpLocks/>
          </p:cNvGrpSpPr>
          <p:nvPr/>
        </p:nvGrpSpPr>
        <p:grpSpPr bwMode="auto">
          <a:xfrm>
            <a:off x="4599622" y="4774310"/>
            <a:ext cx="2413397" cy="357188"/>
            <a:chOff x="2152" y="3227"/>
            <a:chExt cx="2027" cy="300"/>
          </a:xfrm>
        </p:grpSpPr>
        <p:sp>
          <p:nvSpPr>
            <p:cNvPr id="22681" name="Text Box 167"/>
            <p:cNvSpPr txBox="1">
              <a:spLocks noChangeArrowheads="1"/>
            </p:cNvSpPr>
            <p:nvPr/>
          </p:nvSpPr>
          <p:spPr bwMode="auto">
            <a:xfrm>
              <a:off x="2152" y="3227"/>
              <a:ext cx="204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accent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accent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>
                <a:lnSpc>
                  <a:spcPct val="70000"/>
                </a:lnSpc>
                <a:spcBef>
                  <a:spcPct val="0"/>
                </a:spcBef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Comic Sans MS" panose="030F0702030302020204" pitchFamily="66" charset="0"/>
                  <a:sym typeface="Symbol" panose="05050102010706020507" pitchFamily="18" charset="2"/>
                </a:rPr>
                <a:t></a:t>
              </a:r>
            </a:p>
            <a:p>
              <a:pPr defTabSz="685800">
                <a:lnSpc>
                  <a:spcPct val="70000"/>
                </a:lnSpc>
                <a:spcBef>
                  <a:spcPct val="0"/>
                </a:spcBef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Comic Sans MS" panose="030F0702030302020204" pitchFamily="66" charset="0"/>
                </a:rPr>
                <a:t>1</a:t>
              </a:r>
            </a:p>
          </p:txBody>
        </p:sp>
        <p:grpSp>
          <p:nvGrpSpPr>
            <p:cNvPr id="22682" name="Group 168"/>
            <p:cNvGrpSpPr>
              <a:grpSpLocks/>
            </p:cNvGrpSpPr>
            <p:nvPr/>
          </p:nvGrpSpPr>
          <p:grpSpPr bwMode="auto">
            <a:xfrm>
              <a:off x="2484" y="3227"/>
              <a:ext cx="267" cy="300"/>
              <a:chOff x="3941" y="2101"/>
              <a:chExt cx="267" cy="300"/>
            </a:xfrm>
          </p:grpSpPr>
          <p:sp>
            <p:nvSpPr>
              <p:cNvPr id="22687" name="Text Box 169"/>
              <p:cNvSpPr txBox="1">
                <a:spLocks noChangeArrowheads="1"/>
              </p:cNvSpPr>
              <p:nvPr/>
            </p:nvSpPr>
            <p:spPr bwMode="auto">
              <a:xfrm>
                <a:off x="4004" y="2101"/>
                <a:ext cx="204" cy="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800">
                    <a:solidFill>
                      <a:schemeClr val="accent2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accent2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>
                  <a:lnSpc>
                    <a:spcPct val="70000"/>
                  </a:lnSpc>
                  <a:spcBef>
                    <a:spcPct val="0"/>
                  </a:spcBef>
                  <a:buNone/>
                </a:pPr>
                <a:r>
                  <a:rPr lang="en-US" altLang="en-US" sz="1200">
                    <a:solidFill>
                      <a:prstClr val="black"/>
                    </a:solidFill>
                    <a:latin typeface="Comic Sans MS" panose="030F0702030302020204" pitchFamily="66" charset="0"/>
                    <a:sym typeface="Symbol" panose="05050102010706020507" pitchFamily="18" charset="2"/>
                  </a:rPr>
                  <a:t> </a:t>
                </a:r>
              </a:p>
              <a:p>
                <a:pPr defTabSz="685800">
                  <a:lnSpc>
                    <a:spcPct val="70000"/>
                  </a:lnSpc>
                  <a:spcBef>
                    <a:spcPct val="0"/>
                  </a:spcBef>
                  <a:buNone/>
                </a:pPr>
                <a:r>
                  <a:rPr lang="en-US" altLang="en-US" sz="1200">
                    <a:solidFill>
                      <a:prstClr val="black"/>
                    </a:solidFill>
                    <a:latin typeface="Comic Sans MS" panose="030F0702030302020204" pitchFamily="66" charset="0"/>
                  </a:rPr>
                  <a:t>2</a:t>
                </a:r>
              </a:p>
            </p:txBody>
          </p:sp>
          <p:sp>
            <p:nvSpPr>
              <p:cNvPr id="22688" name="Line 170"/>
              <p:cNvSpPr>
                <a:spLocks noChangeShapeType="1"/>
              </p:cNvSpPr>
              <p:nvPr/>
            </p:nvSpPr>
            <p:spPr bwMode="auto">
              <a:xfrm flipH="1" flipV="1">
                <a:off x="3941" y="2102"/>
                <a:ext cx="99" cy="9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685800"/>
                <a:endParaRPr lang="en-US" sz="135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p:grpSp>
        <p:sp>
          <p:nvSpPr>
            <p:cNvPr id="22683" name="Text Box 171"/>
            <p:cNvSpPr txBox="1">
              <a:spLocks noChangeArrowheads="1"/>
            </p:cNvSpPr>
            <p:nvPr/>
          </p:nvSpPr>
          <p:spPr bwMode="auto">
            <a:xfrm>
              <a:off x="2888" y="3227"/>
              <a:ext cx="204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accent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accent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>
                <a:lnSpc>
                  <a:spcPct val="70000"/>
                </a:lnSpc>
                <a:spcBef>
                  <a:spcPct val="0"/>
                </a:spcBef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Comic Sans MS" panose="030F0702030302020204" pitchFamily="66" charset="0"/>
                  <a:sym typeface="Symbol" panose="05050102010706020507" pitchFamily="18" charset="2"/>
                </a:rPr>
                <a:t></a:t>
              </a:r>
            </a:p>
            <a:p>
              <a:pPr defTabSz="685800">
                <a:lnSpc>
                  <a:spcPct val="70000"/>
                </a:lnSpc>
                <a:spcBef>
                  <a:spcPct val="0"/>
                </a:spcBef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Comic Sans MS" panose="030F0702030302020204" pitchFamily="66" charset="0"/>
                </a:rPr>
                <a:t>2</a:t>
              </a:r>
            </a:p>
          </p:txBody>
        </p:sp>
        <p:sp>
          <p:nvSpPr>
            <p:cNvPr id="22684" name="Text Box 172"/>
            <p:cNvSpPr txBox="1">
              <a:spLocks noChangeArrowheads="1"/>
            </p:cNvSpPr>
            <p:nvPr/>
          </p:nvSpPr>
          <p:spPr bwMode="auto">
            <a:xfrm>
              <a:off x="3212" y="3227"/>
              <a:ext cx="204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accent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accent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>
                <a:lnSpc>
                  <a:spcPct val="70000"/>
                </a:lnSpc>
                <a:spcBef>
                  <a:spcPct val="0"/>
                </a:spcBef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Comic Sans MS" panose="030F0702030302020204" pitchFamily="66" charset="0"/>
                  <a:sym typeface="Symbol" panose="05050102010706020507" pitchFamily="18" charset="2"/>
                </a:rPr>
                <a:t></a:t>
              </a:r>
            </a:p>
            <a:p>
              <a:pPr defTabSz="685800">
                <a:lnSpc>
                  <a:spcPct val="70000"/>
                </a:lnSpc>
                <a:spcBef>
                  <a:spcPct val="0"/>
                </a:spcBef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Comic Sans MS" panose="030F0702030302020204" pitchFamily="66" charset="0"/>
                </a:rPr>
                <a:t>2</a:t>
              </a:r>
            </a:p>
          </p:txBody>
        </p:sp>
        <p:sp>
          <p:nvSpPr>
            <p:cNvPr id="22685" name="Text Box 173"/>
            <p:cNvSpPr txBox="1">
              <a:spLocks noChangeArrowheads="1"/>
            </p:cNvSpPr>
            <p:nvPr/>
          </p:nvSpPr>
          <p:spPr bwMode="auto">
            <a:xfrm>
              <a:off x="3614" y="3227"/>
              <a:ext cx="204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accent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accent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>
                <a:lnSpc>
                  <a:spcPct val="70000"/>
                </a:lnSpc>
                <a:spcBef>
                  <a:spcPct val="0"/>
                </a:spcBef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Comic Sans MS" panose="030F0702030302020204" pitchFamily="66" charset="0"/>
                  <a:sym typeface="Symbol" panose="05050102010706020507" pitchFamily="18" charset="2"/>
                </a:rPr>
                <a:t></a:t>
              </a:r>
            </a:p>
            <a:p>
              <a:pPr defTabSz="685800">
                <a:lnSpc>
                  <a:spcPct val="70000"/>
                </a:lnSpc>
                <a:spcBef>
                  <a:spcPct val="0"/>
                </a:spcBef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Comic Sans MS" panose="030F0702030302020204" pitchFamily="66" charset="0"/>
                </a:rPr>
                <a:t>3</a:t>
              </a:r>
            </a:p>
          </p:txBody>
        </p:sp>
        <p:sp>
          <p:nvSpPr>
            <p:cNvPr id="22686" name="Text Box 174"/>
            <p:cNvSpPr txBox="1">
              <a:spLocks noChangeArrowheads="1"/>
            </p:cNvSpPr>
            <p:nvPr/>
          </p:nvSpPr>
          <p:spPr bwMode="auto">
            <a:xfrm>
              <a:off x="3975" y="3227"/>
              <a:ext cx="204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accent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accent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>
                <a:lnSpc>
                  <a:spcPct val="70000"/>
                </a:lnSpc>
                <a:spcBef>
                  <a:spcPct val="0"/>
                </a:spcBef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Comic Sans MS" panose="030F0702030302020204" pitchFamily="66" charset="0"/>
                  <a:sym typeface="Symbol" panose="05050102010706020507" pitchFamily="18" charset="2"/>
                </a:rPr>
                <a:t></a:t>
              </a:r>
            </a:p>
            <a:p>
              <a:pPr defTabSz="685800">
                <a:lnSpc>
                  <a:spcPct val="70000"/>
                </a:lnSpc>
                <a:spcBef>
                  <a:spcPct val="0"/>
                </a:spcBef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Comic Sans MS" panose="030F0702030302020204" pitchFamily="66" charset="0"/>
                </a:rPr>
                <a:t>3</a:t>
              </a:r>
            </a:p>
          </p:txBody>
        </p:sp>
      </p:grpSp>
      <p:grpSp>
        <p:nvGrpSpPr>
          <p:cNvPr id="15" name="Group 175"/>
          <p:cNvGrpSpPr>
            <a:grpSpLocks/>
          </p:cNvGrpSpPr>
          <p:nvPr/>
        </p:nvGrpSpPr>
        <p:grpSpPr bwMode="auto">
          <a:xfrm>
            <a:off x="4594859" y="5108877"/>
            <a:ext cx="2437209" cy="357188"/>
            <a:chOff x="2148" y="3508"/>
            <a:chExt cx="2047" cy="300"/>
          </a:xfrm>
        </p:grpSpPr>
        <p:sp>
          <p:nvSpPr>
            <p:cNvPr id="22671" name="Text Box 176"/>
            <p:cNvSpPr txBox="1">
              <a:spLocks noChangeArrowheads="1"/>
            </p:cNvSpPr>
            <p:nvPr/>
          </p:nvSpPr>
          <p:spPr bwMode="auto">
            <a:xfrm>
              <a:off x="2148" y="3508"/>
              <a:ext cx="204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accent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accent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>
                <a:lnSpc>
                  <a:spcPct val="70000"/>
                </a:lnSpc>
                <a:spcBef>
                  <a:spcPct val="0"/>
                </a:spcBef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Comic Sans MS" panose="030F0702030302020204" pitchFamily="66" charset="0"/>
                  <a:sym typeface="Symbol" panose="05050102010706020507" pitchFamily="18" charset="2"/>
                </a:rPr>
                <a:t></a:t>
              </a:r>
            </a:p>
            <a:p>
              <a:pPr defTabSz="685800">
                <a:lnSpc>
                  <a:spcPct val="70000"/>
                </a:lnSpc>
                <a:spcBef>
                  <a:spcPct val="0"/>
                </a:spcBef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Comic Sans MS" panose="030F0702030302020204" pitchFamily="66" charset="0"/>
                </a:rPr>
                <a:t>1</a:t>
              </a:r>
            </a:p>
          </p:txBody>
        </p:sp>
        <p:sp>
          <p:nvSpPr>
            <p:cNvPr id="22672" name="Text Box 177"/>
            <p:cNvSpPr txBox="1">
              <a:spLocks noChangeArrowheads="1"/>
            </p:cNvSpPr>
            <p:nvPr/>
          </p:nvSpPr>
          <p:spPr bwMode="auto">
            <a:xfrm>
              <a:off x="2884" y="3508"/>
              <a:ext cx="204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accent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accent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>
                <a:lnSpc>
                  <a:spcPct val="70000"/>
                </a:lnSpc>
                <a:spcBef>
                  <a:spcPct val="0"/>
                </a:spcBef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Comic Sans MS" panose="030F0702030302020204" pitchFamily="66" charset="0"/>
                  <a:sym typeface="Symbol" panose="05050102010706020507" pitchFamily="18" charset="2"/>
                </a:rPr>
                <a:t></a:t>
              </a:r>
            </a:p>
            <a:p>
              <a:pPr defTabSz="685800">
                <a:lnSpc>
                  <a:spcPct val="70000"/>
                </a:lnSpc>
                <a:spcBef>
                  <a:spcPct val="0"/>
                </a:spcBef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Comic Sans MS" panose="030F0702030302020204" pitchFamily="66" charset="0"/>
                </a:rPr>
                <a:t>2</a:t>
              </a:r>
            </a:p>
          </p:txBody>
        </p:sp>
        <p:sp>
          <p:nvSpPr>
            <p:cNvPr id="22673" name="Text Box 178"/>
            <p:cNvSpPr txBox="1">
              <a:spLocks noChangeArrowheads="1"/>
            </p:cNvSpPr>
            <p:nvPr/>
          </p:nvSpPr>
          <p:spPr bwMode="auto">
            <a:xfrm>
              <a:off x="3610" y="3508"/>
              <a:ext cx="204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accent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accent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>
                <a:lnSpc>
                  <a:spcPct val="70000"/>
                </a:lnSpc>
                <a:spcBef>
                  <a:spcPct val="0"/>
                </a:spcBef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Comic Sans MS" panose="030F0702030302020204" pitchFamily="66" charset="0"/>
                  <a:sym typeface="Symbol" panose="05050102010706020507" pitchFamily="18" charset="2"/>
                </a:rPr>
                <a:t></a:t>
              </a:r>
            </a:p>
            <a:p>
              <a:pPr defTabSz="685800">
                <a:lnSpc>
                  <a:spcPct val="70000"/>
                </a:lnSpc>
                <a:spcBef>
                  <a:spcPct val="0"/>
                </a:spcBef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Comic Sans MS" panose="030F0702030302020204" pitchFamily="66" charset="0"/>
                </a:rPr>
                <a:t>3</a:t>
              </a:r>
            </a:p>
          </p:txBody>
        </p:sp>
        <p:sp>
          <p:nvSpPr>
            <p:cNvPr id="22674" name="Text Box 179"/>
            <p:cNvSpPr txBox="1">
              <a:spLocks noChangeArrowheads="1"/>
            </p:cNvSpPr>
            <p:nvPr/>
          </p:nvSpPr>
          <p:spPr bwMode="auto">
            <a:xfrm>
              <a:off x="2530" y="3508"/>
              <a:ext cx="204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accent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accent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>
                <a:lnSpc>
                  <a:spcPct val="70000"/>
                </a:lnSpc>
                <a:spcBef>
                  <a:spcPct val="0"/>
                </a:spcBef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Comic Sans MS" panose="030F0702030302020204" pitchFamily="66" charset="0"/>
                  <a:sym typeface="Symbol" panose="05050102010706020507" pitchFamily="18" charset="2"/>
                </a:rPr>
                <a:t></a:t>
              </a:r>
            </a:p>
            <a:p>
              <a:pPr defTabSz="685800">
                <a:lnSpc>
                  <a:spcPct val="70000"/>
                </a:lnSpc>
                <a:spcBef>
                  <a:spcPct val="0"/>
                </a:spcBef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Comic Sans MS" panose="030F0702030302020204" pitchFamily="66" charset="0"/>
                </a:rPr>
                <a:t>2</a:t>
              </a:r>
            </a:p>
          </p:txBody>
        </p:sp>
        <p:grpSp>
          <p:nvGrpSpPr>
            <p:cNvPr id="22675" name="Group 180"/>
            <p:cNvGrpSpPr>
              <a:grpSpLocks/>
            </p:cNvGrpSpPr>
            <p:nvPr/>
          </p:nvGrpSpPr>
          <p:grpSpPr bwMode="auto">
            <a:xfrm>
              <a:off x="3226" y="3508"/>
              <a:ext cx="267" cy="300"/>
              <a:chOff x="3941" y="2101"/>
              <a:chExt cx="267" cy="300"/>
            </a:xfrm>
          </p:grpSpPr>
          <p:sp>
            <p:nvSpPr>
              <p:cNvPr id="22679" name="Text Box 181"/>
              <p:cNvSpPr txBox="1">
                <a:spLocks noChangeArrowheads="1"/>
              </p:cNvSpPr>
              <p:nvPr/>
            </p:nvSpPr>
            <p:spPr bwMode="auto">
              <a:xfrm>
                <a:off x="4004" y="2101"/>
                <a:ext cx="204" cy="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800">
                    <a:solidFill>
                      <a:schemeClr val="accent2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accent2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>
                  <a:lnSpc>
                    <a:spcPct val="70000"/>
                  </a:lnSpc>
                  <a:spcBef>
                    <a:spcPct val="0"/>
                  </a:spcBef>
                  <a:buNone/>
                </a:pPr>
                <a:r>
                  <a:rPr lang="en-US" altLang="en-US" sz="1200">
                    <a:solidFill>
                      <a:prstClr val="black"/>
                    </a:solidFill>
                    <a:latin typeface="Comic Sans MS" panose="030F0702030302020204" pitchFamily="66" charset="0"/>
                    <a:sym typeface="Symbol" panose="05050102010706020507" pitchFamily="18" charset="2"/>
                  </a:rPr>
                  <a:t> </a:t>
                </a:r>
              </a:p>
              <a:p>
                <a:pPr defTabSz="685800">
                  <a:lnSpc>
                    <a:spcPct val="70000"/>
                  </a:lnSpc>
                  <a:spcBef>
                    <a:spcPct val="0"/>
                  </a:spcBef>
                  <a:buNone/>
                </a:pPr>
                <a:r>
                  <a:rPr lang="en-US" altLang="en-US" sz="1200">
                    <a:solidFill>
                      <a:prstClr val="black"/>
                    </a:solidFill>
                    <a:latin typeface="Comic Sans MS" panose="030F0702030302020204" pitchFamily="66" charset="0"/>
                  </a:rPr>
                  <a:t>3</a:t>
                </a:r>
              </a:p>
            </p:txBody>
          </p:sp>
          <p:sp>
            <p:nvSpPr>
              <p:cNvPr id="22680" name="Line 182"/>
              <p:cNvSpPr>
                <a:spLocks noChangeShapeType="1"/>
              </p:cNvSpPr>
              <p:nvPr/>
            </p:nvSpPr>
            <p:spPr bwMode="auto">
              <a:xfrm flipH="1" flipV="1">
                <a:off x="3941" y="2102"/>
                <a:ext cx="99" cy="9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685800"/>
                <a:endParaRPr lang="en-US" sz="135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p:grpSp>
        <p:grpSp>
          <p:nvGrpSpPr>
            <p:cNvPr id="22676" name="Group 183"/>
            <p:cNvGrpSpPr>
              <a:grpSpLocks/>
            </p:cNvGrpSpPr>
            <p:nvPr/>
          </p:nvGrpSpPr>
          <p:grpSpPr bwMode="auto">
            <a:xfrm>
              <a:off x="3928" y="3508"/>
              <a:ext cx="267" cy="300"/>
              <a:chOff x="3941" y="2101"/>
              <a:chExt cx="267" cy="300"/>
            </a:xfrm>
          </p:grpSpPr>
          <p:sp>
            <p:nvSpPr>
              <p:cNvPr id="22677" name="Text Box 184"/>
              <p:cNvSpPr txBox="1">
                <a:spLocks noChangeArrowheads="1"/>
              </p:cNvSpPr>
              <p:nvPr/>
            </p:nvSpPr>
            <p:spPr bwMode="auto">
              <a:xfrm>
                <a:off x="4004" y="2101"/>
                <a:ext cx="204" cy="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800">
                    <a:solidFill>
                      <a:schemeClr val="accent2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accent2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>
                  <a:lnSpc>
                    <a:spcPct val="70000"/>
                  </a:lnSpc>
                  <a:spcBef>
                    <a:spcPct val="0"/>
                  </a:spcBef>
                  <a:buNone/>
                </a:pPr>
                <a:r>
                  <a:rPr lang="en-US" altLang="en-US" sz="1200">
                    <a:solidFill>
                      <a:prstClr val="black"/>
                    </a:solidFill>
                    <a:latin typeface="Comic Sans MS" panose="030F0702030302020204" pitchFamily="66" charset="0"/>
                    <a:sym typeface="Symbol" panose="05050102010706020507" pitchFamily="18" charset="2"/>
                  </a:rPr>
                  <a:t> </a:t>
                </a:r>
              </a:p>
              <a:p>
                <a:pPr defTabSz="685800">
                  <a:lnSpc>
                    <a:spcPct val="70000"/>
                  </a:lnSpc>
                  <a:spcBef>
                    <a:spcPct val="0"/>
                  </a:spcBef>
                  <a:buNone/>
                </a:pPr>
                <a:r>
                  <a:rPr lang="en-US" altLang="en-US" sz="1200">
                    <a:solidFill>
                      <a:prstClr val="black"/>
                    </a:solidFill>
                    <a:latin typeface="Comic Sans MS" panose="030F0702030302020204" pitchFamily="66" charset="0"/>
                  </a:rPr>
                  <a:t>4</a:t>
                </a:r>
              </a:p>
            </p:txBody>
          </p:sp>
          <p:sp>
            <p:nvSpPr>
              <p:cNvPr id="22678" name="Line 185"/>
              <p:cNvSpPr>
                <a:spLocks noChangeShapeType="1"/>
              </p:cNvSpPr>
              <p:nvPr/>
            </p:nvSpPr>
            <p:spPr bwMode="auto">
              <a:xfrm flipH="1" flipV="1">
                <a:off x="3941" y="2102"/>
                <a:ext cx="99" cy="9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685800"/>
                <a:endParaRPr lang="en-US" sz="135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p:grpSp>
      </p:grpSp>
      <p:grpSp>
        <p:nvGrpSpPr>
          <p:cNvPr id="18" name="Group 186"/>
          <p:cNvGrpSpPr>
            <a:grpSpLocks/>
          </p:cNvGrpSpPr>
          <p:nvPr/>
        </p:nvGrpSpPr>
        <p:grpSpPr bwMode="auto">
          <a:xfrm>
            <a:off x="4536518" y="5431536"/>
            <a:ext cx="2505075" cy="357188"/>
            <a:chOff x="2099" y="3779"/>
            <a:chExt cx="2104" cy="300"/>
          </a:xfrm>
        </p:grpSpPr>
        <p:grpSp>
          <p:nvGrpSpPr>
            <p:cNvPr id="22661" name="Group 187"/>
            <p:cNvGrpSpPr>
              <a:grpSpLocks/>
            </p:cNvGrpSpPr>
            <p:nvPr/>
          </p:nvGrpSpPr>
          <p:grpSpPr bwMode="auto">
            <a:xfrm>
              <a:off x="2099" y="3779"/>
              <a:ext cx="267" cy="300"/>
              <a:chOff x="3941" y="2101"/>
              <a:chExt cx="267" cy="300"/>
            </a:xfrm>
          </p:grpSpPr>
          <p:sp>
            <p:nvSpPr>
              <p:cNvPr id="22669" name="Text Box 188"/>
              <p:cNvSpPr txBox="1">
                <a:spLocks noChangeArrowheads="1"/>
              </p:cNvSpPr>
              <p:nvPr/>
            </p:nvSpPr>
            <p:spPr bwMode="auto">
              <a:xfrm>
                <a:off x="4004" y="2101"/>
                <a:ext cx="204" cy="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800">
                    <a:solidFill>
                      <a:schemeClr val="accent2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accent2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>
                  <a:lnSpc>
                    <a:spcPct val="70000"/>
                  </a:lnSpc>
                  <a:spcBef>
                    <a:spcPct val="0"/>
                  </a:spcBef>
                  <a:buNone/>
                </a:pPr>
                <a:r>
                  <a:rPr lang="en-US" altLang="en-US" sz="1200">
                    <a:solidFill>
                      <a:prstClr val="black"/>
                    </a:solidFill>
                    <a:latin typeface="Comic Sans MS" panose="030F0702030302020204" pitchFamily="66" charset="0"/>
                    <a:sym typeface="Symbol" panose="05050102010706020507" pitchFamily="18" charset="2"/>
                  </a:rPr>
                  <a:t> </a:t>
                </a:r>
              </a:p>
              <a:p>
                <a:pPr defTabSz="685800">
                  <a:lnSpc>
                    <a:spcPct val="70000"/>
                  </a:lnSpc>
                  <a:spcBef>
                    <a:spcPct val="0"/>
                  </a:spcBef>
                  <a:buNone/>
                </a:pPr>
                <a:r>
                  <a:rPr lang="en-US" altLang="en-US" sz="1200">
                    <a:solidFill>
                      <a:prstClr val="black"/>
                    </a:solidFill>
                    <a:latin typeface="Comic Sans MS" panose="030F0702030302020204" pitchFamily="66" charset="0"/>
                  </a:rPr>
                  <a:t>1</a:t>
                </a:r>
              </a:p>
            </p:txBody>
          </p:sp>
          <p:sp>
            <p:nvSpPr>
              <p:cNvPr id="22670" name="Line 189"/>
              <p:cNvSpPr>
                <a:spLocks noChangeShapeType="1"/>
              </p:cNvSpPr>
              <p:nvPr/>
            </p:nvSpPr>
            <p:spPr bwMode="auto">
              <a:xfrm flipH="1" flipV="1">
                <a:off x="3941" y="2102"/>
                <a:ext cx="99" cy="9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685800"/>
                <a:endParaRPr lang="en-US" sz="135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p:grpSp>
        <p:sp>
          <p:nvSpPr>
            <p:cNvPr id="22662" name="Text Box 190"/>
            <p:cNvSpPr txBox="1">
              <a:spLocks noChangeArrowheads="1"/>
            </p:cNvSpPr>
            <p:nvPr/>
          </p:nvSpPr>
          <p:spPr bwMode="auto">
            <a:xfrm>
              <a:off x="2883" y="3779"/>
              <a:ext cx="204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accent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accent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>
                <a:lnSpc>
                  <a:spcPct val="70000"/>
                </a:lnSpc>
                <a:spcBef>
                  <a:spcPct val="0"/>
                </a:spcBef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Comic Sans MS" panose="030F0702030302020204" pitchFamily="66" charset="0"/>
                  <a:sym typeface="Symbol" panose="05050102010706020507" pitchFamily="18" charset="2"/>
                </a:rPr>
                <a:t></a:t>
              </a:r>
            </a:p>
            <a:p>
              <a:pPr defTabSz="685800">
                <a:lnSpc>
                  <a:spcPct val="70000"/>
                </a:lnSpc>
                <a:spcBef>
                  <a:spcPct val="0"/>
                </a:spcBef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Comic Sans MS" panose="030F0702030302020204" pitchFamily="66" charset="0"/>
                </a:rPr>
                <a:t>2</a:t>
              </a:r>
            </a:p>
          </p:txBody>
        </p:sp>
        <p:sp>
          <p:nvSpPr>
            <p:cNvPr id="22663" name="Text Box 191"/>
            <p:cNvSpPr txBox="1">
              <a:spLocks noChangeArrowheads="1"/>
            </p:cNvSpPr>
            <p:nvPr/>
          </p:nvSpPr>
          <p:spPr bwMode="auto">
            <a:xfrm>
              <a:off x="2529" y="3779"/>
              <a:ext cx="204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accent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accent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>
                <a:lnSpc>
                  <a:spcPct val="70000"/>
                </a:lnSpc>
                <a:spcBef>
                  <a:spcPct val="0"/>
                </a:spcBef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Comic Sans MS" panose="030F0702030302020204" pitchFamily="66" charset="0"/>
                  <a:sym typeface="Symbol" panose="05050102010706020507" pitchFamily="18" charset="2"/>
                </a:rPr>
                <a:t></a:t>
              </a:r>
            </a:p>
            <a:p>
              <a:pPr defTabSz="685800">
                <a:lnSpc>
                  <a:spcPct val="70000"/>
                </a:lnSpc>
                <a:spcBef>
                  <a:spcPct val="0"/>
                </a:spcBef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Comic Sans MS" panose="030F0702030302020204" pitchFamily="66" charset="0"/>
                </a:rPr>
                <a:t>2</a:t>
              </a:r>
            </a:p>
          </p:txBody>
        </p:sp>
        <p:sp>
          <p:nvSpPr>
            <p:cNvPr id="22664" name="Text Box 192"/>
            <p:cNvSpPr txBox="1">
              <a:spLocks noChangeArrowheads="1"/>
            </p:cNvSpPr>
            <p:nvPr/>
          </p:nvSpPr>
          <p:spPr bwMode="auto">
            <a:xfrm>
              <a:off x="3274" y="3779"/>
              <a:ext cx="204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accent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accent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>
                <a:lnSpc>
                  <a:spcPct val="70000"/>
                </a:lnSpc>
                <a:spcBef>
                  <a:spcPct val="0"/>
                </a:spcBef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Comic Sans MS" panose="030F0702030302020204" pitchFamily="66" charset="0"/>
                  <a:sym typeface="Symbol" panose="05050102010706020507" pitchFamily="18" charset="2"/>
                </a:rPr>
                <a:t></a:t>
              </a:r>
            </a:p>
            <a:p>
              <a:pPr defTabSz="685800">
                <a:lnSpc>
                  <a:spcPct val="70000"/>
                </a:lnSpc>
                <a:spcBef>
                  <a:spcPct val="0"/>
                </a:spcBef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Comic Sans MS" panose="030F0702030302020204" pitchFamily="66" charset="0"/>
                </a:rPr>
                <a:t>3</a:t>
              </a:r>
            </a:p>
          </p:txBody>
        </p:sp>
        <p:grpSp>
          <p:nvGrpSpPr>
            <p:cNvPr id="22665" name="Group 193"/>
            <p:cNvGrpSpPr>
              <a:grpSpLocks/>
            </p:cNvGrpSpPr>
            <p:nvPr/>
          </p:nvGrpSpPr>
          <p:grpSpPr bwMode="auto">
            <a:xfrm>
              <a:off x="3629" y="3779"/>
              <a:ext cx="267" cy="300"/>
              <a:chOff x="3941" y="2101"/>
              <a:chExt cx="267" cy="300"/>
            </a:xfrm>
          </p:grpSpPr>
          <p:sp>
            <p:nvSpPr>
              <p:cNvPr id="22667" name="Text Box 194"/>
              <p:cNvSpPr txBox="1">
                <a:spLocks noChangeArrowheads="1"/>
              </p:cNvSpPr>
              <p:nvPr/>
            </p:nvSpPr>
            <p:spPr bwMode="auto">
              <a:xfrm>
                <a:off x="4004" y="2101"/>
                <a:ext cx="204" cy="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800">
                    <a:solidFill>
                      <a:schemeClr val="accent2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accent2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>
                  <a:lnSpc>
                    <a:spcPct val="70000"/>
                  </a:lnSpc>
                  <a:spcBef>
                    <a:spcPct val="0"/>
                  </a:spcBef>
                  <a:buNone/>
                </a:pPr>
                <a:r>
                  <a:rPr lang="en-US" altLang="en-US" sz="1200">
                    <a:solidFill>
                      <a:prstClr val="black"/>
                    </a:solidFill>
                    <a:latin typeface="Comic Sans MS" panose="030F0702030302020204" pitchFamily="66" charset="0"/>
                    <a:sym typeface="Symbol" panose="05050102010706020507" pitchFamily="18" charset="2"/>
                  </a:rPr>
                  <a:t> </a:t>
                </a:r>
              </a:p>
              <a:p>
                <a:pPr defTabSz="685800">
                  <a:lnSpc>
                    <a:spcPct val="70000"/>
                  </a:lnSpc>
                  <a:spcBef>
                    <a:spcPct val="0"/>
                  </a:spcBef>
                  <a:buNone/>
                </a:pPr>
                <a:r>
                  <a:rPr lang="en-US" altLang="en-US" sz="1200">
                    <a:solidFill>
                      <a:prstClr val="black"/>
                    </a:solidFill>
                    <a:latin typeface="Comic Sans MS" panose="030F0702030302020204" pitchFamily="66" charset="0"/>
                  </a:rPr>
                  <a:t>4</a:t>
                </a:r>
              </a:p>
            </p:txBody>
          </p:sp>
          <p:sp>
            <p:nvSpPr>
              <p:cNvPr id="22668" name="Line 195"/>
              <p:cNvSpPr>
                <a:spLocks noChangeShapeType="1"/>
              </p:cNvSpPr>
              <p:nvPr/>
            </p:nvSpPr>
            <p:spPr bwMode="auto">
              <a:xfrm flipH="1" flipV="1">
                <a:off x="3941" y="2102"/>
                <a:ext cx="99" cy="9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685800"/>
                <a:endParaRPr lang="en-US" sz="135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p:grpSp>
        <p:sp>
          <p:nvSpPr>
            <p:cNvPr id="22666" name="Text Box 196"/>
            <p:cNvSpPr txBox="1">
              <a:spLocks noChangeArrowheads="1"/>
            </p:cNvSpPr>
            <p:nvPr/>
          </p:nvSpPr>
          <p:spPr bwMode="auto">
            <a:xfrm>
              <a:off x="3999" y="3779"/>
              <a:ext cx="204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accent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accent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>
                <a:lnSpc>
                  <a:spcPct val="70000"/>
                </a:lnSpc>
                <a:spcBef>
                  <a:spcPct val="0"/>
                </a:spcBef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Comic Sans MS" panose="030F0702030302020204" pitchFamily="66" charset="0"/>
                  <a:sym typeface="Symbol" panose="05050102010706020507" pitchFamily="18" charset="2"/>
                </a:rPr>
                <a:t></a:t>
              </a:r>
            </a:p>
            <a:p>
              <a:pPr defTabSz="685800">
                <a:lnSpc>
                  <a:spcPct val="70000"/>
                </a:lnSpc>
                <a:spcBef>
                  <a:spcPct val="0"/>
                </a:spcBef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Comic Sans MS" panose="030F0702030302020204" pitchFamily="66" charset="0"/>
                </a:rPr>
                <a:t>4</a:t>
              </a:r>
            </a:p>
          </p:txBody>
        </p:sp>
      </p:grpSp>
      <p:sp>
        <p:nvSpPr>
          <p:cNvPr id="125" name="Rectangle 198"/>
          <p:cNvSpPr>
            <a:spLocks noChangeArrowheads="1"/>
          </p:cNvSpPr>
          <p:nvPr/>
        </p:nvSpPr>
        <p:spPr bwMode="auto">
          <a:xfrm>
            <a:off x="581215" y="3016347"/>
            <a:ext cx="2360645" cy="19478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257175" indent="-257175" defTabSz="685800">
              <a:buNone/>
            </a:pPr>
            <a:r>
              <a:rPr lang="en-US" altLang="en-US" sz="15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 </a:t>
            </a:r>
            <a:r>
              <a:rPr lang="en-US" altLang="en-US" sz="1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x</a:t>
            </a:r>
            <a:r>
              <a:rPr lang="en-US" altLang="en-US" sz="15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i</a:t>
            </a:r>
            <a:r>
              <a:rPr lang="en-US" altLang="en-US" sz="1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= </a:t>
            </a:r>
            <a:r>
              <a:rPr lang="en-US" altLang="en-US" sz="1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y</a:t>
            </a:r>
            <a:r>
              <a:rPr lang="en-US" altLang="en-US" sz="1500" b="1" baseline="-25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j</a:t>
            </a:r>
            <a:endParaRPr lang="en-US" altLang="en-US" sz="15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pPr marL="257175" indent="-257175" defTabSz="685800">
              <a:spcAft>
                <a:spcPts val="900"/>
              </a:spcAft>
              <a:buNone/>
            </a:pPr>
            <a:r>
              <a:rPr lang="en-US" altLang="en-US" sz="1500" baseline="-25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	           </a:t>
            </a:r>
            <a:r>
              <a:rPr lang="en-US" altLang="en-US" sz="15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b[</a:t>
            </a:r>
            <a:r>
              <a:rPr lang="en-US" altLang="en-US" sz="15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i</a:t>
            </a:r>
            <a:r>
              <a:rPr lang="en-US" altLang="en-US" sz="15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, j] = “     ”</a:t>
            </a:r>
          </a:p>
          <a:p>
            <a:pPr marL="257175" indent="-257175" defTabSz="685800">
              <a:buNone/>
            </a:pPr>
            <a:r>
              <a:rPr lang="en-US" altLang="en-US" sz="15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else if  </a:t>
            </a:r>
            <a:r>
              <a:rPr lang="en-US" altLang="en-US" sz="1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c[</a:t>
            </a:r>
            <a:r>
              <a:rPr lang="en-US" altLang="en-US" sz="1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i</a:t>
            </a:r>
            <a:r>
              <a:rPr lang="en-US" altLang="en-US" sz="1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- 1, j] ≥ c[</a:t>
            </a:r>
            <a:r>
              <a:rPr lang="en-US" altLang="en-US" sz="1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i</a:t>
            </a:r>
            <a:r>
              <a:rPr lang="en-US" altLang="en-US" sz="1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, j-1]</a:t>
            </a:r>
          </a:p>
          <a:p>
            <a:pPr marL="257175" indent="-257175" defTabSz="685800">
              <a:spcAft>
                <a:spcPts val="450"/>
              </a:spcAft>
              <a:buNone/>
            </a:pPr>
            <a:r>
              <a:rPr lang="en-US" altLang="en-US" sz="1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en-US" altLang="en-US" sz="15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b[</a:t>
            </a:r>
            <a:r>
              <a:rPr lang="en-US" altLang="en-US" sz="15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i</a:t>
            </a:r>
            <a:r>
              <a:rPr lang="en-US" altLang="en-US" sz="15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, j] = “  ”</a:t>
            </a:r>
          </a:p>
          <a:p>
            <a:pPr marL="257175" indent="-257175" defTabSz="685800">
              <a:buNone/>
            </a:pPr>
            <a:r>
              <a:rPr lang="en-US" altLang="en-US" sz="15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else</a:t>
            </a:r>
          </a:p>
          <a:p>
            <a:pPr marL="257175" indent="-257175" defTabSz="685800">
              <a:buNone/>
            </a:pPr>
            <a:r>
              <a:rPr lang="en-US" altLang="en-US" sz="1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		</a:t>
            </a:r>
            <a:r>
              <a:rPr lang="en-US" altLang="en-US" sz="15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b[</a:t>
            </a:r>
            <a:r>
              <a:rPr lang="en-US" altLang="en-US" sz="15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i</a:t>
            </a:r>
            <a:r>
              <a:rPr lang="en-US" altLang="en-US" sz="15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, j] = “  ”</a:t>
            </a:r>
            <a:endParaRPr lang="en-US" altLang="en-US" sz="15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6" name="Line 199"/>
          <p:cNvSpPr>
            <a:spLocks noChangeShapeType="1"/>
          </p:cNvSpPr>
          <p:nvPr/>
        </p:nvSpPr>
        <p:spPr bwMode="auto">
          <a:xfrm flipH="1" flipV="1">
            <a:off x="2084136" y="3373505"/>
            <a:ext cx="154477" cy="139362"/>
          </a:xfrm>
          <a:prstGeom prst="line">
            <a:avLst/>
          </a:prstGeom>
          <a:ln>
            <a:headEnd/>
            <a:tailEnd type="stealth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pPr defTabSz="685800"/>
            <a:endParaRPr lang="en-US" sz="135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658568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 nodeType="clickPar">
                      <p:stCondLst>
                        <p:cond delay="indefinite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 nodeType="clickPar">
                      <p:stCondLst>
                        <p:cond delay="indefinite"/>
                      </p:stCondLst>
                      <p:childTnLst>
                        <p:par>
                          <p:cTn id="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 nodeType="clickPar">
                      <p:stCondLst>
                        <p:cond delay="indefinite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 nodeType="clickPar">
                      <p:stCondLst>
                        <p:cond delay="indefinite"/>
                      </p:stCondLst>
                      <p:childTnLst>
                        <p:par>
                          <p:cTn id="1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3" grpId="0" animBg="1"/>
      <p:bldP spid="22608" grpId="0" animBg="1"/>
      <p:bldP spid="22617" grpId="0"/>
      <p:bldP spid="22618" grpId="0"/>
      <p:bldP spid="22619" grpId="0"/>
      <p:bldP spid="22620" grpId="0"/>
      <p:bldP spid="22621" grpId="0"/>
      <p:bldP spid="22622" grpId="0"/>
      <p:bldP spid="22631" grpId="0"/>
      <p:bldP spid="22632" grpId="0"/>
      <p:bldP spid="22633" grpId="0"/>
      <p:bldP spid="22635" grpId="0"/>
      <p:bldP spid="22636" grpId="0"/>
      <p:bldP spid="22637" grpId="0"/>
      <p:bldP spid="22638" grpId="0"/>
      <p:bldP spid="658558" grpId="0"/>
      <p:bldP spid="658559" grpId="0"/>
      <p:bldP spid="658560" grpId="0"/>
      <p:bldP spid="658564" grpId="0"/>
      <p:bldP spid="658571" grpId="0"/>
      <p:bldP spid="658572" grpId="0"/>
      <p:bldP spid="658573" grpId="0"/>
      <p:bldP spid="658577" grpId="0"/>
      <p:bldP spid="12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p5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-US" sz="33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Dynamic Programming</a:t>
            </a:r>
            <a:endParaRPr/>
          </a:p>
        </p:txBody>
      </p:sp>
      <p:sp>
        <p:nvSpPr>
          <p:cNvPr id="597" name="Google Shape;597;p55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marR="0" lvl="0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100"/>
              <a:buFont typeface="Arial"/>
              <a:buChar char="•"/>
            </a:pPr>
            <a:r>
              <a:rPr lang="en-US" sz="2100" b="0" i="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Dynamic Programming</a:t>
            </a:r>
            <a:r>
              <a:rPr lang="en-US" sz="21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is an algorithm design method that can be used when the solution to a problem may be viewed as the result of a sequence of decisions</a:t>
            </a:r>
            <a:endParaRPr/>
          </a:p>
        </p:txBody>
      </p:sp>
      <p:sp>
        <p:nvSpPr>
          <p:cNvPr id="598" name="Google Shape;598;p55"/>
          <p:cNvSpPr txBox="1"/>
          <p:nvPr/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Tahoma"/>
              <a:buNone/>
            </a:pPr>
            <a:r>
              <a:rPr lang="en-US" sz="1400" b="0" i="0" u="none">
                <a:solidFill>
                  <a:schemeClr val="accent1"/>
                </a:solidFill>
                <a:latin typeface="Tahoma"/>
                <a:ea typeface="Tahoma"/>
                <a:cs typeface="Tahoma"/>
                <a:sym typeface="Tahoma"/>
              </a:rPr>
              <a:t>7 -</a:t>
            </a:r>
            <a:fld id="{00000000-1234-1234-1234-123412341234}" type="slidenum">
              <a:rPr lang="en-US" sz="1400" b="0" i="0" u="none">
                <a:solidFill>
                  <a:schemeClr val="accent1"/>
                </a:solidFill>
                <a:latin typeface="Tahoma"/>
                <a:ea typeface="Tahoma"/>
                <a:cs typeface="Tahoma"/>
                <a:sym typeface="Tahoma"/>
              </a:rPr>
              <a:t>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1963904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Number Placeholder 5"/>
          <p:cNvSpPr txBox="1">
            <a:spLocks noGrp="1"/>
          </p:cNvSpPr>
          <p:nvPr/>
        </p:nvSpPr>
        <p:spPr bwMode="auto">
          <a:xfrm>
            <a:off x="6057900" y="5655469"/>
            <a:ext cx="1600200" cy="24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defTabSz="685800">
              <a:spcBef>
                <a:spcPct val="0"/>
              </a:spcBef>
              <a:buNone/>
            </a:pPr>
            <a:endParaRPr lang="en-US" altLang="en-US" sz="1050" dirty="0">
              <a:solidFill>
                <a:prstClr val="black"/>
              </a:solidFill>
            </a:endParaRPr>
          </a:p>
        </p:txBody>
      </p:sp>
      <p:sp>
        <p:nvSpPr>
          <p:cNvPr id="4403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772732" y="899875"/>
            <a:ext cx="7641415" cy="994172"/>
          </a:xfrm>
        </p:spPr>
        <p:txBody>
          <a:bodyPr/>
          <a:lstStyle/>
          <a:p>
            <a:pPr eaLnBrk="1" hangingPunct="1"/>
            <a:r>
              <a:rPr lang="en-US" altLang="en-US" sz="27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Constructing a LCS</a:t>
            </a:r>
          </a:p>
        </p:txBody>
      </p:sp>
      <p:sp>
        <p:nvSpPr>
          <p:cNvPr id="65945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36584" y="1725811"/>
            <a:ext cx="7382729" cy="1272779"/>
          </a:xfrm>
        </p:spPr>
        <p:txBody>
          <a:bodyPr/>
          <a:lstStyle/>
          <a:p>
            <a:pPr eaLnBrk="1" hangingPunct="1"/>
            <a:r>
              <a:rPr lang="en-US" altLang="en-US" sz="1800" dirty="0"/>
              <a:t>Start at </a:t>
            </a:r>
            <a:r>
              <a:rPr lang="en-US" altLang="en-US" sz="1800" dirty="0">
                <a:latin typeface="Comic Sans MS" panose="030F0702030302020204" pitchFamily="66" charset="0"/>
              </a:rPr>
              <a:t>b[m, n]</a:t>
            </a:r>
            <a:r>
              <a:rPr lang="en-US" altLang="en-US" sz="1800" dirty="0"/>
              <a:t> and follow the arrows</a:t>
            </a:r>
          </a:p>
          <a:p>
            <a:pPr eaLnBrk="1" hangingPunct="1"/>
            <a:r>
              <a:rPr lang="en-US" altLang="en-US" sz="1800" dirty="0"/>
              <a:t>When we encounter a “    “ in </a:t>
            </a:r>
            <a:r>
              <a:rPr lang="en-US" altLang="en-US" sz="1800" dirty="0">
                <a:latin typeface="Comic Sans MS" panose="030F0702030302020204" pitchFamily="66" charset="0"/>
              </a:rPr>
              <a:t>b[</a:t>
            </a:r>
            <a:r>
              <a:rPr lang="en-US" altLang="en-US" sz="1800" dirty="0" err="1">
                <a:latin typeface="Comic Sans MS" panose="030F0702030302020204" pitchFamily="66" charset="0"/>
              </a:rPr>
              <a:t>i</a:t>
            </a:r>
            <a:r>
              <a:rPr lang="en-US" altLang="en-US" sz="1800" dirty="0">
                <a:latin typeface="Comic Sans MS" panose="030F0702030302020204" pitchFamily="66" charset="0"/>
              </a:rPr>
              <a:t>, j] </a:t>
            </a:r>
            <a:r>
              <a:rPr lang="en-US" altLang="en-US" sz="1800" dirty="0">
                <a:latin typeface="Comic Sans MS" panose="030F0702030302020204" pitchFamily="66" charset="0"/>
                <a:sym typeface="Symbol" panose="05050102010706020507" pitchFamily="18" charset="2"/>
              </a:rPr>
              <a:t> x</a:t>
            </a:r>
            <a:r>
              <a:rPr lang="en-US" altLang="en-US" sz="1800" baseline="-25000" dirty="0">
                <a:latin typeface="Comic Sans MS" panose="030F0702030302020204" pitchFamily="66" charset="0"/>
                <a:sym typeface="Symbol" panose="05050102010706020507" pitchFamily="18" charset="2"/>
              </a:rPr>
              <a:t>i</a:t>
            </a:r>
            <a:r>
              <a:rPr lang="en-US" altLang="en-US" sz="1800" dirty="0">
                <a:latin typeface="Comic Sans MS" panose="030F0702030302020204" pitchFamily="66" charset="0"/>
                <a:sym typeface="Symbol" panose="05050102010706020507" pitchFamily="18" charset="2"/>
              </a:rPr>
              <a:t> = </a:t>
            </a:r>
            <a:r>
              <a:rPr lang="en-US" altLang="en-US" sz="1800" dirty="0" err="1">
                <a:latin typeface="Comic Sans MS" panose="030F0702030302020204" pitchFamily="66" charset="0"/>
                <a:sym typeface="Symbol" panose="05050102010706020507" pitchFamily="18" charset="2"/>
              </a:rPr>
              <a:t>y</a:t>
            </a:r>
            <a:r>
              <a:rPr lang="en-US" altLang="en-US" sz="1800" baseline="-25000" dirty="0" err="1">
                <a:latin typeface="Comic Sans MS" panose="030F0702030302020204" pitchFamily="66" charset="0"/>
                <a:sym typeface="Symbol" panose="05050102010706020507" pitchFamily="18" charset="2"/>
              </a:rPr>
              <a:t>j</a:t>
            </a:r>
            <a:r>
              <a:rPr lang="en-US" altLang="en-US" sz="1800" dirty="0">
                <a:latin typeface="Comic Sans MS" panose="030F0702030302020204" pitchFamily="66" charset="0"/>
                <a:sym typeface="Symbol" panose="05050102010706020507" pitchFamily="18" charset="2"/>
              </a:rPr>
              <a:t> </a:t>
            </a:r>
            <a:r>
              <a:rPr lang="en-US" altLang="en-US" sz="1800" dirty="0">
                <a:sym typeface="Symbol" panose="05050102010706020507" pitchFamily="18" charset="2"/>
              </a:rPr>
              <a:t> is an element of the LCS </a:t>
            </a:r>
          </a:p>
        </p:txBody>
      </p:sp>
      <p:graphicFrame>
        <p:nvGraphicFramePr>
          <p:cNvPr id="659460" name="Group 4"/>
          <p:cNvGraphicFramePr>
            <a:graphicFrameLocks noGrp="1"/>
          </p:cNvGraphicFramePr>
          <p:nvPr/>
        </p:nvGraphicFramePr>
        <p:xfrm>
          <a:off x="3138488" y="2987280"/>
          <a:ext cx="3076574" cy="2667003"/>
        </p:xfrm>
        <a:graphic>
          <a:graphicData uri="http://schemas.openxmlformats.org/drawingml/2006/table">
            <a:tbl>
              <a:tblPr/>
              <a:tblGrid>
                <a:gridCol w="43934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3934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3934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44053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43934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439341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43934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33218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45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345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321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345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321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44111" name="Text Box 78"/>
          <p:cNvSpPr txBox="1">
            <a:spLocks noChangeArrowheads="1"/>
          </p:cNvSpPr>
          <p:nvPr/>
        </p:nvSpPr>
        <p:spPr bwMode="auto">
          <a:xfrm>
            <a:off x="3224213" y="2497932"/>
            <a:ext cx="290464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>
              <a:spcBef>
                <a:spcPct val="0"/>
              </a:spcBef>
              <a:buNone/>
            </a:pPr>
            <a:r>
              <a:rPr lang="en-US" altLang="en-US" sz="1350">
                <a:solidFill>
                  <a:prstClr val="black"/>
                </a:solidFill>
                <a:latin typeface="Comic Sans MS" panose="030F0702030302020204" pitchFamily="66" charset="0"/>
              </a:rPr>
              <a:t>0</a:t>
            </a:r>
          </a:p>
        </p:txBody>
      </p:sp>
      <p:sp>
        <p:nvSpPr>
          <p:cNvPr id="44112" name="Text Box 79"/>
          <p:cNvSpPr txBox="1">
            <a:spLocks noChangeArrowheads="1"/>
          </p:cNvSpPr>
          <p:nvPr/>
        </p:nvSpPr>
        <p:spPr bwMode="auto">
          <a:xfrm>
            <a:off x="3681412" y="2497932"/>
            <a:ext cx="263214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>
              <a:spcBef>
                <a:spcPct val="0"/>
              </a:spcBef>
              <a:buNone/>
            </a:pPr>
            <a:r>
              <a:rPr lang="en-US" altLang="en-US" sz="1350">
                <a:solidFill>
                  <a:prstClr val="black"/>
                </a:solidFill>
                <a:latin typeface="Comic Sans MS" panose="030F0702030302020204" pitchFamily="66" charset="0"/>
              </a:rPr>
              <a:t>1</a:t>
            </a:r>
          </a:p>
        </p:txBody>
      </p:sp>
      <p:sp>
        <p:nvSpPr>
          <p:cNvPr id="44113" name="Text Box 80"/>
          <p:cNvSpPr txBox="1">
            <a:spLocks noChangeArrowheads="1"/>
          </p:cNvSpPr>
          <p:nvPr/>
        </p:nvSpPr>
        <p:spPr bwMode="auto">
          <a:xfrm>
            <a:off x="4096941" y="2497932"/>
            <a:ext cx="290464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>
              <a:spcBef>
                <a:spcPct val="0"/>
              </a:spcBef>
              <a:buNone/>
            </a:pPr>
            <a:r>
              <a:rPr lang="en-US" altLang="en-US" sz="1350">
                <a:solidFill>
                  <a:prstClr val="black"/>
                </a:solidFill>
                <a:latin typeface="Comic Sans MS" panose="030F0702030302020204" pitchFamily="66" charset="0"/>
              </a:rPr>
              <a:t>2</a:t>
            </a:r>
          </a:p>
        </p:txBody>
      </p:sp>
      <p:sp>
        <p:nvSpPr>
          <p:cNvPr id="44114" name="Text Box 81"/>
          <p:cNvSpPr txBox="1">
            <a:spLocks noChangeArrowheads="1"/>
          </p:cNvSpPr>
          <p:nvPr/>
        </p:nvSpPr>
        <p:spPr bwMode="auto">
          <a:xfrm>
            <a:off x="5893594" y="2497932"/>
            <a:ext cx="290464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>
              <a:spcBef>
                <a:spcPct val="0"/>
              </a:spcBef>
              <a:buNone/>
            </a:pPr>
            <a:r>
              <a:rPr lang="en-US" altLang="en-US" sz="1350">
                <a:solidFill>
                  <a:prstClr val="black"/>
                </a:solidFill>
                <a:latin typeface="Comic Sans MS" panose="030F0702030302020204" pitchFamily="66" charset="0"/>
              </a:rPr>
              <a:t>6</a:t>
            </a:r>
          </a:p>
        </p:txBody>
      </p:sp>
      <p:sp>
        <p:nvSpPr>
          <p:cNvPr id="44115" name="Text Box 82"/>
          <p:cNvSpPr txBox="1">
            <a:spLocks noChangeArrowheads="1"/>
          </p:cNvSpPr>
          <p:nvPr/>
        </p:nvSpPr>
        <p:spPr bwMode="auto">
          <a:xfrm>
            <a:off x="4569619" y="2497932"/>
            <a:ext cx="290464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>
              <a:spcBef>
                <a:spcPct val="0"/>
              </a:spcBef>
              <a:buNone/>
            </a:pPr>
            <a:r>
              <a:rPr lang="en-US" altLang="en-US" sz="1350">
                <a:solidFill>
                  <a:prstClr val="black"/>
                </a:solidFill>
                <a:latin typeface="Comic Sans MS" panose="030F0702030302020204" pitchFamily="66" charset="0"/>
              </a:rPr>
              <a:t>3</a:t>
            </a:r>
          </a:p>
        </p:txBody>
      </p:sp>
      <p:sp>
        <p:nvSpPr>
          <p:cNvPr id="44116" name="Text Box 83"/>
          <p:cNvSpPr txBox="1">
            <a:spLocks noChangeArrowheads="1"/>
          </p:cNvSpPr>
          <p:nvPr/>
        </p:nvSpPr>
        <p:spPr bwMode="auto">
          <a:xfrm>
            <a:off x="4998244" y="2497932"/>
            <a:ext cx="290464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>
              <a:spcBef>
                <a:spcPct val="0"/>
              </a:spcBef>
              <a:buNone/>
            </a:pPr>
            <a:r>
              <a:rPr lang="en-US" altLang="en-US" sz="1350">
                <a:solidFill>
                  <a:prstClr val="black"/>
                </a:solidFill>
                <a:latin typeface="Comic Sans MS" panose="030F0702030302020204" pitchFamily="66" charset="0"/>
              </a:rPr>
              <a:t>4</a:t>
            </a:r>
          </a:p>
        </p:txBody>
      </p:sp>
      <p:sp>
        <p:nvSpPr>
          <p:cNvPr id="44117" name="Text Box 84"/>
          <p:cNvSpPr txBox="1">
            <a:spLocks noChangeArrowheads="1"/>
          </p:cNvSpPr>
          <p:nvPr/>
        </p:nvSpPr>
        <p:spPr bwMode="auto">
          <a:xfrm>
            <a:off x="5432822" y="2497932"/>
            <a:ext cx="290464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>
              <a:spcBef>
                <a:spcPct val="0"/>
              </a:spcBef>
              <a:buNone/>
            </a:pPr>
            <a:r>
              <a:rPr lang="en-US" altLang="en-US" sz="1350">
                <a:solidFill>
                  <a:prstClr val="black"/>
                </a:solidFill>
                <a:latin typeface="Comic Sans MS" panose="030F0702030302020204" pitchFamily="66" charset="0"/>
              </a:rPr>
              <a:t>5</a:t>
            </a:r>
          </a:p>
        </p:txBody>
      </p:sp>
      <p:sp>
        <p:nvSpPr>
          <p:cNvPr id="44118" name="Text Box 85"/>
          <p:cNvSpPr txBox="1">
            <a:spLocks noChangeArrowheads="1"/>
          </p:cNvSpPr>
          <p:nvPr/>
        </p:nvSpPr>
        <p:spPr bwMode="auto">
          <a:xfrm>
            <a:off x="3219451" y="2731294"/>
            <a:ext cx="320922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>
              <a:spcBef>
                <a:spcPct val="0"/>
              </a:spcBef>
              <a:buNone/>
            </a:pPr>
            <a:r>
              <a:rPr lang="en-US" altLang="en-US" sz="1350">
                <a:solidFill>
                  <a:prstClr val="black"/>
                </a:solidFill>
                <a:latin typeface="Comic Sans MS" panose="030F0702030302020204" pitchFamily="66" charset="0"/>
              </a:rPr>
              <a:t>y</a:t>
            </a:r>
            <a:r>
              <a:rPr lang="en-US" altLang="en-US" sz="1350" baseline="-25000">
                <a:solidFill>
                  <a:prstClr val="black"/>
                </a:solidFill>
                <a:latin typeface="Comic Sans MS" panose="030F0702030302020204" pitchFamily="66" charset="0"/>
              </a:rPr>
              <a:t>j</a:t>
            </a:r>
            <a:endParaRPr lang="en-US" altLang="en-US" sz="135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44119" name="Text Box 86"/>
          <p:cNvSpPr txBox="1">
            <a:spLocks noChangeArrowheads="1"/>
          </p:cNvSpPr>
          <p:nvPr/>
        </p:nvSpPr>
        <p:spPr bwMode="auto">
          <a:xfrm>
            <a:off x="3676651" y="2731294"/>
            <a:ext cx="293670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>
              <a:spcBef>
                <a:spcPct val="0"/>
              </a:spcBef>
              <a:buNone/>
            </a:pPr>
            <a:r>
              <a:rPr lang="en-US" altLang="en-US" sz="1350">
                <a:solidFill>
                  <a:prstClr val="black"/>
                </a:solidFill>
                <a:latin typeface="Comic Sans MS" panose="030F0702030302020204" pitchFamily="66" charset="0"/>
              </a:rPr>
              <a:t>B</a:t>
            </a:r>
          </a:p>
        </p:txBody>
      </p:sp>
      <p:sp>
        <p:nvSpPr>
          <p:cNvPr id="44120" name="Text Box 87"/>
          <p:cNvSpPr txBox="1">
            <a:spLocks noChangeArrowheads="1"/>
          </p:cNvSpPr>
          <p:nvPr/>
        </p:nvSpPr>
        <p:spPr bwMode="auto">
          <a:xfrm>
            <a:off x="4092179" y="2731294"/>
            <a:ext cx="309700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>
              <a:spcBef>
                <a:spcPct val="0"/>
              </a:spcBef>
              <a:buNone/>
            </a:pPr>
            <a:r>
              <a:rPr lang="en-US" altLang="en-US" sz="1350">
                <a:solidFill>
                  <a:prstClr val="black"/>
                </a:solidFill>
                <a:latin typeface="Comic Sans MS" panose="030F0702030302020204" pitchFamily="66" charset="0"/>
              </a:rPr>
              <a:t>D</a:t>
            </a:r>
          </a:p>
        </p:txBody>
      </p:sp>
      <p:sp>
        <p:nvSpPr>
          <p:cNvPr id="44121" name="Text Box 88"/>
          <p:cNvSpPr txBox="1">
            <a:spLocks noChangeArrowheads="1"/>
          </p:cNvSpPr>
          <p:nvPr/>
        </p:nvSpPr>
        <p:spPr bwMode="auto">
          <a:xfrm>
            <a:off x="5888831" y="2731294"/>
            <a:ext cx="311304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>
              <a:spcBef>
                <a:spcPct val="0"/>
              </a:spcBef>
              <a:buNone/>
            </a:pPr>
            <a:r>
              <a:rPr lang="en-US" altLang="en-US" sz="1350">
                <a:solidFill>
                  <a:prstClr val="black"/>
                </a:solidFill>
                <a:latin typeface="Comic Sans MS" panose="030F0702030302020204" pitchFamily="66" charset="0"/>
              </a:rPr>
              <a:t>A</a:t>
            </a:r>
          </a:p>
        </p:txBody>
      </p:sp>
      <p:sp>
        <p:nvSpPr>
          <p:cNvPr id="44122" name="Text Box 89"/>
          <p:cNvSpPr txBox="1">
            <a:spLocks noChangeArrowheads="1"/>
          </p:cNvSpPr>
          <p:nvPr/>
        </p:nvSpPr>
        <p:spPr bwMode="auto">
          <a:xfrm>
            <a:off x="4564856" y="2731294"/>
            <a:ext cx="288862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>
              <a:spcBef>
                <a:spcPct val="0"/>
              </a:spcBef>
              <a:buNone/>
            </a:pPr>
            <a:r>
              <a:rPr lang="en-US" altLang="en-US" sz="1350">
                <a:solidFill>
                  <a:prstClr val="black"/>
                </a:solidFill>
                <a:latin typeface="Comic Sans MS" panose="030F0702030302020204" pitchFamily="66" charset="0"/>
              </a:rPr>
              <a:t>C</a:t>
            </a:r>
          </a:p>
        </p:txBody>
      </p:sp>
      <p:sp>
        <p:nvSpPr>
          <p:cNvPr id="44123" name="Text Box 90"/>
          <p:cNvSpPr txBox="1">
            <a:spLocks noChangeArrowheads="1"/>
          </p:cNvSpPr>
          <p:nvPr/>
        </p:nvSpPr>
        <p:spPr bwMode="auto">
          <a:xfrm>
            <a:off x="4993481" y="2731294"/>
            <a:ext cx="311304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>
              <a:spcBef>
                <a:spcPct val="0"/>
              </a:spcBef>
              <a:buNone/>
            </a:pPr>
            <a:r>
              <a:rPr lang="en-US" altLang="en-US" sz="1350">
                <a:solidFill>
                  <a:prstClr val="black"/>
                </a:solidFill>
                <a:latin typeface="Comic Sans MS" panose="030F0702030302020204" pitchFamily="66" charset="0"/>
              </a:rPr>
              <a:t>A</a:t>
            </a:r>
          </a:p>
        </p:txBody>
      </p:sp>
      <p:sp>
        <p:nvSpPr>
          <p:cNvPr id="44124" name="Text Box 91"/>
          <p:cNvSpPr txBox="1">
            <a:spLocks noChangeArrowheads="1"/>
          </p:cNvSpPr>
          <p:nvPr/>
        </p:nvSpPr>
        <p:spPr bwMode="auto">
          <a:xfrm>
            <a:off x="5428060" y="2731294"/>
            <a:ext cx="293670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>
              <a:spcBef>
                <a:spcPct val="0"/>
              </a:spcBef>
              <a:buNone/>
            </a:pPr>
            <a:r>
              <a:rPr lang="en-US" altLang="en-US" sz="1350">
                <a:solidFill>
                  <a:prstClr val="black"/>
                </a:solidFill>
                <a:latin typeface="Comic Sans MS" panose="030F0702030302020204" pitchFamily="66" charset="0"/>
              </a:rPr>
              <a:t>B</a:t>
            </a:r>
          </a:p>
        </p:txBody>
      </p:sp>
      <p:sp>
        <p:nvSpPr>
          <p:cNvPr id="44125" name="Text Box 92"/>
          <p:cNvSpPr txBox="1">
            <a:spLocks noChangeArrowheads="1"/>
          </p:cNvSpPr>
          <p:nvPr/>
        </p:nvSpPr>
        <p:spPr bwMode="auto">
          <a:xfrm>
            <a:off x="2507456" y="4702969"/>
            <a:ext cx="290464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>
              <a:spcBef>
                <a:spcPct val="0"/>
              </a:spcBef>
              <a:buNone/>
            </a:pPr>
            <a:r>
              <a:rPr lang="en-US" altLang="en-US" sz="1350">
                <a:solidFill>
                  <a:prstClr val="black"/>
                </a:solidFill>
                <a:latin typeface="Comic Sans MS" panose="030F0702030302020204" pitchFamily="66" charset="0"/>
              </a:rPr>
              <a:t>5</a:t>
            </a:r>
          </a:p>
        </p:txBody>
      </p:sp>
      <p:sp>
        <p:nvSpPr>
          <p:cNvPr id="44126" name="Text Box 93"/>
          <p:cNvSpPr txBox="1">
            <a:spLocks noChangeArrowheads="1"/>
          </p:cNvSpPr>
          <p:nvPr/>
        </p:nvSpPr>
        <p:spPr bwMode="auto">
          <a:xfrm>
            <a:off x="2521744" y="3338513"/>
            <a:ext cx="263214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>
              <a:spcBef>
                <a:spcPct val="0"/>
              </a:spcBef>
              <a:buNone/>
            </a:pPr>
            <a:r>
              <a:rPr lang="en-US" altLang="en-US" sz="1350">
                <a:solidFill>
                  <a:prstClr val="black"/>
                </a:solidFill>
                <a:latin typeface="Comic Sans MS" panose="030F0702030302020204" pitchFamily="66" charset="0"/>
              </a:rPr>
              <a:t>1</a:t>
            </a:r>
          </a:p>
        </p:txBody>
      </p:sp>
      <p:sp>
        <p:nvSpPr>
          <p:cNvPr id="44127" name="Text Box 94"/>
          <p:cNvSpPr txBox="1">
            <a:spLocks noChangeArrowheads="1"/>
          </p:cNvSpPr>
          <p:nvPr/>
        </p:nvSpPr>
        <p:spPr bwMode="auto">
          <a:xfrm>
            <a:off x="2507456" y="3680222"/>
            <a:ext cx="290464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>
              <a:spcBef>
                <a:spcPct val="0"/>
              </a:spcBef>
              <a:buNone/>
            </a:pPr>
            <a:r>
              <a:rPr lang="en-US" altLang="en-US" sz="1350">
                <a:solidFill>
                  <a:prstClr val="black"/>
                </a:solidFill>
                <a:latin typeface="Comic Sans MS" panose="030F0702030302020204" pitchFamily="66" charset="0"/>
              </a:rPr>
              <a:t>2</a:t>
            </a:r>
          </a:p>
        </p:txBody>
      </p:sp>
      <p:sp>
        <p:nvSpPr>
          <p:cNvPr id="44128" name="Text Box 95"/>
          <p:cNvSpPr txBox="1">
            <a:spLocks noChangeArrowheads="1"/>
          </p:cNvSpPr>
          <p:nvPr/>
        </p:nvSpPr>
        <p:spPr bwMode="auto">
          <a:xfrm>
            <a:off x="2507456" y="2997994"/>
            <a:ext cx="290464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>
              <a:spcBef>
                <a:spcPct val="0"/>
              </a:spcBef>
              <a:buNone/>
            </a:pPr>
            <a:r>
              <a:rPr lang="en-US" altLang="en-US" sz="1350">
                <a:solidFill>
                  <a:prstClr val="black"/>
                </a:solidFill>
                <a:latin typeface="Comic Sans MS" panose="030F0702030302020204" pitchFamily="66" charset="0"/>
              </a:rPr>
              <a:t>0</a:t>
            </a:r>
          </a:p>
        </p:txBody>
      </p:sp>
      <p:sp>
        <p:nvSpPr>
          <p:cNvPr id="44129" name="Text Box 96"/>
          <p:cNvSpPr txBox="1">
            <a:spLocks noChangeArrowheads="1"/>
          </p:cNvSpPr>
          <p:nvPr/>
        </p:nvSpPr>
        <p:spPr bwMode="auto">
          <a:xfrm>
            <a:off x="2507456" y="4020741"/>
            <a:ext cx="290464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>
              <a:spcBef>
                <a:spcPct val="0"/>
              </a:spcBef>
              <a:buNone/>
            </a:pPr>
            <a:r>
              <a:rPr lang="en-US" altLang="en-US" sz="1350">
                <a:solidFill>
                  <a:prstClr val="black"/>
                </a:solidFill>
                <a:latin typeface="Comic Sans MS" panose="030F0702030302020204" pitchFamily="66" charset="0"/>
              </a:rPr>
              <a:t>3</a:t>
            </a:r>
          </a:p>
        </p:txBody>
      </p:sp>
      <p:sp>
        <p:nvSpPr>
          <p:cNvPr id="44130" name="Text Box 97"/>
          <p:cNvSpPr txBox="1">
            <a:spLocks noChangeArrowheads="1"/>
          </p:cNvSpPr>
          <p:nvPr/>
        </p:nvSpPr>
        <p:spPr bwMode="auto">
          <a:xfrm>
            <a:off x="2507456" y="4362451"/>
            <a:ext cx="290464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>
              <a:spcBef>
                <a:spcPct val="0"/>
              </a:spcBef>
              <a:buNone/>
            </a:pPr>
            <a:r>
              <a:rPr lang="en-US" altLang="en-US" sz="1350">
                <a:solidFill>
                  <a:prstClr val="black"/>
                </a:solidFill>
                <a:latin typeface="Comic Sans MS" panose="030F0702030302020204" pitchFamily="66" charset="0"/>
              </a:rPr>
              <a:t>4</a:t>
            </a:r>
          </a:p>
        </p:txBody>
      </p:sp>
      <p:sp>
        <p:nvSpPr>
          <p:cNvPr id="44131" name="Text Box 98"/>
          <p:cNvSpPr txBox="1">
            <a:spLocks noChangeArrowheads="1"/>
          </p:cNvSpPr>
          <p:nvPr/>
        </p:nvSpPr>
        <p:spPr bwMode="auto">
          <a:xfrm>
            <a:off x="2507456" y="5044678"/>
            <a:ext cx="290464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>
              <a:spcBef>
                <a:spcPct val="0"/>
              </a:spcBef>
              <a:buNone/>
            </a:pPr>
            <a:r>
              <a:rPr lang="en-US" altLang="en-US" sz="1350">
                <a:solidFill>
                  <a:prstClr val="black"/>
                </a:solidFill>
                <a:latin typeface="Comic Sans MS" panose="030F0702030302020204" pitchFamily="66" charset="0"/>
              </a:rPr>
              <a:t>6</a:t>
            </a:r>
          </a:p>
        </p:txBody>
      </p:sp>
      <p:sp>
        <p:nvSpPr>
          <p:cNvPr id="44132" name="Text Box 99"/>
          <p:cNvSpPr txBox="1">
            <a:spLocks noChangeArrowheads="1"/>
          </p:cNvSpPr>
          <p:nvPr/>
        </p:nvSpPr>
        <p:spPr bwMode="auto">
          <a:xfrm>
            <a:off x="2507456" y="5386388"/>
            <a:ext cx="290464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>
              <a:spcBef>
                <a:spcPct val="0"/>
              </a:spcBef>
              <a:buNone/>
            </a:pPr>
            <a:r>
              <a:rPr lang="en-US" altLang="en-US" sz="1350">
                <a:solidFill>
                  <a:prstClr val="black"/>
                </a:solidFill>
                <a:latin typeface="Comic Sans MS" panose="030F0702030302020204" pitchFamily="66" charset="0"/>
              </a:rPr>
              <a:t>7</a:t>
            </a:r>
          </a:p>
        </p:txBody>
      </p:sp>
      <p:sp>
        <p:nvSpPr>
          <p:cNvPr id="44133" name="Text Box 100"/>
          <p:cNvSpPr txBox="1">
            <a:spLocks noChangeArrowheads="1"/>
          </p:cNvSpPr>
          <p:nvPr/>
        </p:nvSpPr>
        <p:spPr bwMode="auto">
          <a:xfrm>
            <a:off x="2818210" y="4704160"/>
            <a:ext cx="309700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>
              <a:spcBef>
                <a:spcPct val="0"/>
              </a:spcBef>
              <a:buNone/>
            </a:pPr>
            <a:r>
              <a:rPr lang="en-US" altLang="en-US" sz="1350">
                <a:solidFill>
                  <a:prstClr val="black"/>
                </a:solidFill>
                <a:latin typeface="Comic Sans MS" panose="030F0702030302020204" pitchFamily="66" charset="0"/>
              </a:rPr>
              <a:t>D</a:t>
            </a:r>
          </a:p>
        </p:txBody>
      </p:sp>
      <p:sp>
        <p:nvSpPr>
          <p:cNvPr id="44134" name="Text Box 101"/>
          <p:cNvSpPr txBox="1">
            <a:spLocks noChangeArrowheads="1"/>
          </p:cNvSpPr>
          <p:nvPr/>
        </p:nvSpPr>
        <p:spPr bwMode="auto">
          <a:xfrm>
            <a:off x="2832498" y="3339703"/>
            <a:ext cx="311304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>
              <a:spcBef>
                <a:spcPct val="0"/>
              </a:spcBef>
              <a:buNone/>
            </a:pPr>
            <a:r>
              <a:rPr lang="en-US" altLang="en-US" sz="1350">
                <a:solidFill>
                  <a:prstClr val="black"/>
                </a:solidFill>
                <a:latin typeface="Comic Sans MS" panose="030F0702030302020204" pitchFamily="66" charset="0"/>
              </a:rPr>
              <a:t>A</a:t>
            </a:r>
          </a:p>
        </p:txBody>
      </p:sp>
      <p:sp>
        <p:nvSpPr>
          <p:cNvPr id="44135" name="Text Box 102"/>
          <p:cNvSpPr txBox="1">
            <a:spLocks noChangeArrowheads="1"/>
          </p:cNvSpPr>
          <p:nvPr/>
        </p:nvSpPr>
        <p:spPr bwMode="auto">
          <a:xfrm>
            <a:off x="2818210" y="3681413"/>
            <a:ext cx="293670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>
              <a:spcBef>
                <a:spcPct val="0"/>
              </a:spcBef>
              <a:buNone/>
            </a:pPr>
            <a:r>
              <a:rPr lang="en-US" altLang="en-US" sz="1350">
                <a:solidFill>
                  <a:prstClr val="black"/>
                </a:solidFill>
                <a:latin typeface="Comic Sans MS" panose="030F0702030302020204" pitchFamily="66" charset="0"/>
              </a:rPr>
              <a:t>B</a:t>
            </a:r>
          </a:p>
        </p:txBody>
      </p:sp>
      <p:sp>
        <p:nvSpPr>
          <p:cNvPr id="44136" name="Text Box 103"/>
          <p:cNvSpPr txBox="1">
            <a:spLocks noChangeArrowheads="1"/>
          </p:cNvSpPr>
          <p:nvPr/>
        </p:nvSpPr>
        <p:spPr bwMode="auto">
          <a:xfrm>
            <a:off x="2818210" y="2999185"/>
            <a:ext cx="319318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>
              <a:spcBef>
                <a:spcPct val="0"/>
              </a:spcBef>
              <a:buNone/>
            </a:pPr>
            <a:r>
              <a:rPr lang="en-US" altLang="en-US" sz="1350">
                <a:solidFill>
                  <a:prstClr val="black"/>
                </a:solidFill>
                <a:latin typeface="Comic Sans MS" panose="030F0702030302020204" pitchFamily="66" charset="0"/>
              </a:rPr>
              <a:t>x</a:t>
            </a:r>
            <a:r>
              <a:rPr lang="en-US" altLang="en-US" sz="1350" baseline="-25000">
                <a:solidFill>
                  <a:prstClr val="black"/>
                </a:solidFill>
                <a:latin typeface="Comic Sans MS" panose="030F0702030302020204" pitchFamily="66" charset="0"/>
              </a:rPr>
              <a:t>i</a:t>
            </a:r>
            <a:endParaRPr lang="en-US" altLang="en-US" sz="135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44137" name="Text Box 104"/>
          <p:cNvSpPr txBox="1">
            <a:spLocks noChangeArrowheads="1"/>
          </p:cNvSpPr>
          <p:nvPr/>
        </p:nvSpPr>
        <p:spPr bwMode="auto">
          <a:xfrm>
            <a:off x="2818210" y="4021932"/>
            <a:ext cx="288862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>
              <a:spcBef>
                <a:spcPct val="0"/>
              </a:spcBef>
              <a:buNone/>
            </a:pPr>
            <a:r>
              <a:rPr lang="en-US" altLang="en-US" sz="1350">
                <a:solidFill>
                  <a:prstClr val="black"/>
                </a:solidFill>
                <a:latin typeface="Comic Sans MS" panose="030F0702030302020204" pitchFamily="66" charset="0"/>
              </a:rPr>
              <a:t>C</a:t>
            </a:r>
          </a:p>
        </p:txBody>
      </p:sp>
      <p:sp>
        <p:nvSpPr>
          <p:cNvPr id="44138" name="Text Box 105"/>
          <p:cNvSpPr txBox="1">
            <a:spLocks noChangeArrowheads="1"/>
          </p:cNvSpPr>
          <p:nvPr/>
        </p:nvSpPr>
        <p:spPr bwMode="auto">
          <a:xfrm>
            <a:off x="2818210" y="4363641"/>
            <a:ext cx="293670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>
              <a:spcBef>
                <a:spcPct val="0"/>
              </a:spcBef>
              <a:buNone/>
            </a:pPr>
            <a:r>
              <a:rPr lang="en-US" altLang="en-US" sz="1350">
                <a:solidFill>
                  <a:prstClr val="black"/>
                </a:solidFill>
                <a:latin typeface="Comic Sans MS" panose="030F0702030302020204" pitchFamily="66" charset="0"/>
              </a:rPr>
              <a:t>B</a:t>
            </a:r>
          </a:p>
        </p:txBody>
      </p:sp>
      <p:sp>
        <p:nvSpPr>
          <p:cNvPr id="44139" name="Text Box 106"/>
          <p:cNvSpPr txBox="1">
            <a:spLocks noChangeArrowheads="1"/>
          </p:cNvSpPr>
          <p:nvPr/>
        </p:nvSpPr>
        <p:spPr bwMode="auto">
          <a:xfrm>
            <a:off x="2818211" y="5045869"/>
            <a:ext cx="311304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>
              <a:spcBef>
                <a:spcPct val="0"/>
              </a:spcBef>
              <a:buNone/>
            </a:pPr>
            <a:r>
              <a:rPr lang="en-US" altLang="en-US" sz="1350">
                <a:solidFill>
                  <a:prstClr val="black"/>
                </a:solidFill>
                <a:latin typeface="Comic Sans MS" panose="030F0702030302020204" pitchFamily="66" charset="0"/>
              </a:rPr>
              <a:t>A</a:t>
            </a:r>
          </a:p>
        </p:txBody>
      </p:sp>
      <p:sp>
        <p:nvSpPr>
          <p:cNvPr id="44140" name="Text Box 107"/>
          <p:cNvSpPr txBox="1">
            <a:spLocks noChangeArrowheads="1"/>
          </p:cNvSpPr>
          <p:nvPr/>
        </p:nvSpPr>
        <p:spPr bwMode="auto">
          <a:xfrm>
            <a:off x="2818210" y="5387578"/>
            <a:ext cx="293670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>
              <a:spcBef>
                <a:spcPct val="0"/>
              </a:spcBef>
              <a:buNone/>
            </a:pPr>
            <a:r>
              <a:rPr lang="en-US" altLang="en-US" sz="1350">
                <a:solidFill>
                  <a:prstClr val="black"/>
                </a:solidFill>
                <a:latin typeface="Comic Sans MS" panose="030F0702030302020204" pitchFamily="66" charset="0"/>
              </a:rPr>
              <a:t>B</a:t>
            </a:r>
          </a:p>
        </p:txBody>
      </p:sp>
      <p:grpSp>
        <p:nvGrpSpPr>
          <p:cNvPr id="44141" name="Group 108"/>
          <p:cNvGrpSpPr>
            <a:grpSpLocks/>
          </p:cNvGrpSpPr>
          <p:nvPr/>
        </p:nvGrpSpPr>
        <p:grpSpPr bwMode="auto">
          <a:xfrm>
            <a:off x="3682605" y="3067053"/>
            <a:ext cx="2502694" cy="300039"/>
            <a:chOff x="2133" y="1816"/>
            <a:chExt cx="2102" cy="252"/>
          </a:xfrm>
        </p:grpSpPr>
        <p:sp>
          <p:nvSpPr>
            <p:cNvPr id="44232" name="Text Box 109"/>
            <p:cNvSpPr txBox="1">
              <a:spLocks noChangeArrowheads="1"/>
            </p:cNvSpPr>
            <p:nvPr/>
          </p:nvSpPr>
          <p:spPr bwMode="auto">
            <a:xfrm>
              <a:off x="2133" y="1816"/>
              <a:ext cx="244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accent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accent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>
                <a:spcBef>
                  <a:spcPct val="0"/>
                </a:spcBef>
                <a:buNone/>
              </a:pPr>
              <a:r>
                <a:rPr lang="en-US" altLang="en-US" sz="1350">
                  <a:solidFill>
                    <a:prstClr val="black"/>
                  </a:solidFill>
                  <a:latin typeface="Comic Sans MS" panose="030F0702030302020204" pitchFamily="66" charset="0"/>
                </a:rPr>
                <a:t>0</a:t>
              </a:r>
            </a:p>
          </p:txBody>
        </p:sp>
        <p:sp>
          <p:nvSpPr>
            <p:cNvPr id="44233" name="Text Box 110"/>
            <p:cNvSpPr txBox="1">
              <a:spLocks noChangeArrowheads="1"/>
            </p:cNvSpPr>
            <p:nvPr/>
          </p:nvSpPr>
          <p:spPr bwMode="auto">
            <a:xfrm>
              <a:off x="2482" y="1816"/>
              <a:ext cx="244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accent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accent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>
                <a:spcBef>
                  <a:spcPct val="0"/>
                </a:spcBef>
                <a:buNone/>
              </a:pPr>
              <a:r>
                <a:rPr lang="en-US" altLang="en-US" sz="1350">
                  <a:solidFill>
                    <a:prstClr val="black"/>
                  </a:solidFill>
                  <a:latin typeface="Comic Sans MS" panose="030F0702030302020204" pitchFamily="66" charset="0"/>
                </a:rPr>
                <a:t>0</a:t>
              </a:r>
            </a:p>
          </p:txBody>
        </p:sp>
        <p:sp>
          <p:nvSpPr>
            <p:cNvPr id="44234" name="Text Box 111"/>
            <p:cNvSpPr txBox="1">
              <a:spLocks noChangeArrowheads="1"/>
            </p:cNvSpPr>
            <p:nvPr/>
          </p:nvSpPr>
          <p:spPr bwMode="auto">
            <a:xfrm>
              <a:off x="3991" y="1816"/>
              <a:ext cx="244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accent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accent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>
                <a:spcBef>
                  <a:spcPct val="0"/>
                </a:spcBef>
                <a:buNone/>
              </a:pPr>
              <a:r>
                <a:rPr lang="en-US" altLang="en-US" sz="1350">
                  <a:solidFill>
                    <a:prstClr val="black"/>
                  </a:solidFill>
                  <a:latin typeface="Comic Sans MS" panose="030F0702030302020204" pitchFamily="66" charset="0"/>
                </a:rPr>
                <a:t>0</a:t>
              </a:r>
            </a:p>
          </p:txBody>
        </p:sp>
        <p:sp>
          <p:nvSpPr>
            <p:cNvPr id="44235" name="Text Box 112"/>
            <p:cNvSpPr txBox="1">
              <a:spLocks noChangeArrowheads="1"/>
            </p:cNvSpPr>
            <p:nvPr/>
          </p:nvSpPr>
          <p:spPr bwMode="auto">
            <a:xfrm>
              <a:off x="2879" y="1816"/>
              <a:ext cx="244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accent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accent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>
                <a:spcBef>
                  <a:spcPct val="0"/>
                </a:spcBef>
                <a:buNone/>
              </a:pPr>
              <a:r>
                <a:rPr lang="en-US" altLang="en-US" sz="1350">
                  <a:solidFill>
                    <a:prstClr val="black"/>
                  </a:solidFill>
                  <a:latin typeface="Comic Sans MS" panose="030F0702030302020204" pitchFamily="66" charset="0"/>
                </a:rPr>
                <a:t>0</a:t>
              </a:r>
            </a:p>
          </p:txBody>
        </p:sp>
        <p:sp>
          <p:nvSpPr>
            <p:cNvPr id="44236" name="Text Box 113"/>
            <p:cNvSpPr txBox="1">
              <a:spLocks noChangeArrowheads="1"/>
            </p:cNvSpPr>
            <p:nvPr/>
          </p:nvSpPr>
          <p:spPr bwMode="auto">
            <a:xfrm>
              <a:off x="3239" y="1816"/>
              <a:ext cx="244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accent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accent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>
                <a:spcBef>
                  <a:spcPct val="0"/>
                </a:spcBef>
                <a:buNone/>
              </a:pPr>
              <a:r>
                <a:rPr lang="en-US" altLang="en-US" sz="1350">
                  <a:solidFill>
                    <a:prstClr val="black"/>
                  </a:solidFill>
                  <a:latin typeface="Comic Sans MS" panose="030F0702030302020204" pitchFamily="66" charset="0"/>
                </a:rPr>
                <a:t>0</a:t>
              </a:r>
            </a:p>
          </p:txBody>
        </p:sp>
        <p:sp>
          <p:nvSpPr>
            <p:cNvPr id="44237" name="Text Box 114"/>
            <p:cNvSpPr txBox="1">
              <a:spLocks noChangeArrowheads="1"/>
            </p:cNvSpPr>
            <p:nvPr/>
          </p:nvSpPr>
          <p:spPr bwMode="auto">
            <a:xfrm>
              <a:off x="3604" y="1816"/>
              <a:ext cx="244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accent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accent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>
                <a:spcBef>
                  <a:spcPct val="0"/>
                </a:spcBef>
                <a:buNone/>
              </a:pPr>
              <a:r>
                <a:rPr lang="en-US" altLang="en-US" sz="1350">
                  <a:solidFill>
                    <a:prstClr val="black"/>
                  </a:solidFill>
                  <a:latin typeface="Comic Sans MS" panose="030F0702030302020204" pitchFamily="66" charset="0"/>
                </a:rPr>
                <a:t>0</a:t>
              </a:r>
            </a:p>
          </p:txBody>
        </p:sp>
      </p:grpSp>
      <p:grpSp>
        <p:nvGrpSpPr>
          <p:cNvPr id="44142" name="Group 115"/>
          <p:cNvGrpSpPr>
            <a:grpSpLocks/>
          </p:cNvGrpSpPr>
          <p:nvPr/>
        </p:nvGrpSpPr>
        <p:grpSpPr bwMode="auto">
          <a:xfrm>
            <a:off x="3233734" y="3067051"/>
            <a:ext cx="291703" cy="2668190"/>
            <a:chOff x="1756" y="1816"/>
            <a:chExt cx="245" cy="2241"/>
          </a:xfrm>
        </p:grpSpPr>
        <p:sp>
          <p:nvSpPr>
            <p:cNvPr id="44224" name="Text Box 116"/>
            <p:cNvSpPr txBox="1">
              <a:spLocks noChangeArrowheads="1"/>
            </p:cNvSpPr>
            <p:nvPr/>
          </p:nvSpPr>
          <p:spPr bwMode="auto">
            <a:xfrm>
              <a:off x="1757" y="1816"/>
              <a:ext cx="244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accent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accent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>
                <a:spcBef>
                  <a:spcPct val="0"/>
                </a:spcBef>
                <a:buNone/>
              </a:pPr>
              <a:r>
                <a:rPr lang="en-US" altLang="en-US" sz="1350">
                  <a:solidFill>
                    <a:prstClr val="black"/>
                  </a:solidFill>
                  <a:latin typeface="Comic Sans MS" panose="030F0702030302020204" pitchFamily="66" charset="0"/>
                </a:rPr>
                <a:t>0</a:t>
              </a:r>
            </a:p>
          </p:txBody>
        </p:sp>
        <p:sp>
          <p:nvSpPr>
            <p:cNvPr id="44225" name="Text Box 117"/>
            <p:cNvSpPr txBox="1">
              <a:spLocks noChangeArrowheads="1"/>
            </p:cNvSpPr>
            <p:nvPr/>
          </p:nvSpPr>
          <p:spPr bwMode="auto">
            <a:xfrm>
              <a:off x="1756" y="3231"/>
              <a:ext cx="244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accent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accent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>
                <a:spcBef>
                  <a:spcPct val="0"/>
                </a:spcBef>
                <a:buNone/>
              </a:pPr>
              <a:r>
                <a:rPr lang="en-US" altLang="en-US" sz="1350">
                  <a:solidFill>
                    <a:prstClr val="black"/>
                  </a:solidFill>
                  <a:latin typeface="Comic Sans MS" panose="030F0702030302020204" pitchFamily="66" charset="0"/>
                </a:rPr>
                <a:t>0</a:t>
              </a:r>
            </a:p>
          </p:txBody>
        </p:sp>
        <p:sp>
          <p:nvSpPr>
            <p:cNvPr id="44226" name="Text Box 118"/>
            <p:cNvSpPr txBox="1">
              <a:spLocks noChangeArrowheads="1"/>
            </p:cNvSpPr>
            <p:nvPr/>
          </p:nvSpPr>
          <p:spPr bwMode="auto">
            <a:xfrm>
              <a:off x="1757" y="2085"/>
              <a:ext cx="244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accent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accent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>
                <a:spcBef>
                  <a:spcPct val="0"/>
                </a:spcBef>
                <a:buNone/>
              </a:pPr>
              <a:r>
                <a:rPr lang="en-US" altLang="en-US" sz="1350" dirty="0">
                  <a:solidFill>
                    <a:prstClr val="black"/>
                  </a:solidFill>
                  <a:latin typeface="Comic Sans MS" panose="030F0702030302020204" pitchFamily="66" charset="0"/>
                </a:rPr>
                <a:t>0</a:t>
              </a:r>
            </a:p>
          </p:txBody>
        </p:sp>
        <p:sp>
          <p:nvSpPr>
            <p:cNvPr id="44227" name="Text Box 119"/>
            <p:cNvSpPr txBox="1">
              <a:spLocks noChangeArrowheads="1"/>
            </p:cNvSpPr>
            <p:nvPr/>
          </p:nvSpPr>
          <p:spPr bwMode="auto">
            <a:xfrm>
              <a:off x="1756" y="2372"/>
              <a:ext cx="244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accent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accent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>
                <a:spcBef>
                  <a:spcPct val="0"/>
                </a:spcBef>
                <a:buNone/>
              </a:pPr>
              <a:r>
                <a:rPr lang="en-US" altLang="en-US" sz="1350">
                  <a:solidFill>
                    <a:prstClr val="black"/>
                  </a:solidFill>
                  <a:latin typeface="Comic Sans MS" panose="030F0702030302020204" pitchFamily="66" charset="0"/>
                </a:rPr>
                <a:t>0</a:t>
              </a:r>
            </a:p>
          </p:txBody>
        </p:sp>
        <p:sp>
          <p:nvSpPr>
            <p:cNvPr id="44228" name="Text Box 120"/>
            <p:cNvSpPr txBox="1">
              <a:spLocks noChangeArrowheads="1"/>
            </p:cNvSpPr>
            <p:nvPr/>
          </p:nvSpPr>
          <p:spPr bwMode="auto">
            <a:xfrm>
              <a:off x="1756" y="2658"/>
              <a:ext cx="244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accent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accent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>
                <a:spcBef>
                  <a:spcPct val="0"/>
                </a:spcBef>
                <a:buNone/>
              </a:pPr>
              <a:r>
                <a:rPr lang="en-US" altLang="en-US" sz="1350">
                  <a:solidFill>
                    <a:prstClr val="black"/>
                  </a:solidFill>
                  <a:latin typeface="Comic Sans MS" panose="030F0702030302020204" pitchFamily="66" charset="0"/>
                </a:rPr>
                <a:t>0</a:t>
              </a:r>
            </a:p>
          </p:txBody>
        </p:sp>
        <p:sp>
          <p:nvSpPr>
            <p:cNvPr id="44229" name="Text Box 121"/>
            <p:cNvSpPr txBox="1">
              <a:spLocks noChangeArrowheads="1"/>
            </p:cNvSpPr>
            <p:nvPr/>
          </p:nvSpPr>
          <p:spPr bwMode="auto">
            <a:xfrm>
              <a:off x="1756" y="2945"/>
              <a:ext cx="244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accent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accent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>
                <a:spcBef>
                  <a:spcPct val="0"/>
                </a:spcBef>
                <a:buNone/>
              </a:pPr>
              <a:r>
                <a:rPr lang="en-US" altLang="en-US" sz="1350">
                  <a:solidFill>
                    <a:prstClr val="black"/>
                  </a:solidFill>
                  <a:latin typeface="Comic Sans MS" panose="030F0702030302020204" pitchFamily="66" charset="0"/>
                </a:rPr>
                <a:t>0</a:t>
              </a:r>
            </a:p>
          </p:txBody>
        </p:sp>
        <p:sp>
          <p:nvSpPr>
            <p:cNvPr id="44230" name="Text Box 122"/>
            <p:cNvSpPr txBox="1">
              <a:spLocks noChangeArrowheads="1"/>
            </p:cNvSpPr>
            <p:nvPr/>
          </p:nvSpPr>
          <p:spPr bwMode="auto">
            <a:xfrm>
              <a:off x="1756" y="3518"/>
              <a:ext cx="244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accent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accent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>
                <a:spcBef>
                  <a:spcPct val="0"/>
                </a:spcBef>
                <a:buNone/>
              </a:pPr>
              <a:r>
                <a:rPr lang="en-US" altLang="en-US" sz="1350">
                  <a:solidFill>
                    <a:prstClr val="black"/>
                  </a:solidFill>
                  <a:latin typeface="Comic Sans MS" panose="030F0702030302020204" pitchFamily="66" charset="0"/>
                </a:rPr>
                <a:t>0</a:t>
              </a:r>
            </a:p>
          </p:txBody>
        </p:sp>
        <p:sp>
          <p:nvSpPr>
            <p:cNvPr id="44231" name="Text Box 123"/>
            <p:cNvSpPr txBox="1">
              <a:spLocks noChangeArrowheads="1"/>
            </p:cNvSpPr>
            <p:nvPr/>
          </p:nvSpPr>
          <p:spPr bwMode="auto">
            <a:xfrm>
              <a:off x="1756" y="3805"/>
              <a:ext cx="244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accent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accent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>
                <a:spcBef>
                  <a:spcPct val="0"/>
                </a:spcBef>
                <a:buNone/>
              </a:pPr>
              <a:r>
                <a:rPr lang="en-US" altLang="en-US" sz="1350">
                  <a:solidFill>
                    <a:prstClr val="black"/>
                  </a:solidFill>
                  <a:latin typeface="Comic Sans MS" panose="030F0702030302020204" pitchFamily="66" charset="0"/>
                </a:rPr>
                <a:t>0</a:t>
              </a:r>
            </a:p>
          </p:txBody>
        </p:sp>
      </p:grpSp>
      <p:sp>
        <p:nvSpPr>
          <p:cNvPr id="44143" name="Text Box 124"/>
          <p:cNvSpPr txBox="1">
            <a:spLocks noChangeArrowheads="1"/>
          </p:cNvSpPr>
          <p:nvPr/>
        </p:nvSpPr>
        <p:spPr bwMode="auto">
          <a:xfrm>
            <a:off x="3683794" y="3358754"/>
            <a:ext cx="242888" cy="357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>
              <a:lnSpc>
                <a:spcPct val="70000"/>
              </a:lnSpc>
              <a:spcBef>
                <a:spcPct val="0"/>
              </a:spcBef>
              <a:buNone/>
            </a:pPr>
            <a:r>
              <a:rPr lang="en-US" altLang="en-US" sz="1200">
                <a:solidFill>
                  <a:prstClr val="black"/>
                </a:solidFill>
                <a:latin typeface="Comic Sans MS" panose="030F0702030302020204" pitchFamily="66" charset="0"/>
                <a:sym typeface="Symbol" panose="05050102010706020507" pitchFamily="18" charset="2"/>
              </a:rPr>
              <a:t></a:t>
            </a:r>
          </a:p>
          <a:p>
            <a:pPr defTabSz="685800">
              <a:lnSpc>
                <a:spcPct val="70000"/>
              </a:lnSpc>
              <a:spcBef>
                <a:spcPct val="0"/>
              </a:spcBef>
              <a:buNone/>
            </a:pPr>
            <a:r>
              <a:rPr lang="en-US" altLang="en-US" sz="1200">
                <a:solidFill>
                  <a:prstClr val="black"/>
                </a:solidFill>
                <a:latin typeface="Comic Sans MS" panose="030F0702030302020204" pitchFamily="66" charset="0"/>
              </a:rPr>
              <a:t>0</a:t>
            </a:r>
          </a:p>
        </p:txBody>
      </p:sp>
      <p:sp>
        <p:nvSpPr>
          <p:cNvPr id="44144" name="Text Box 125"/>
          <p:cNvSpPr txBox="1">
            <a:spLocks noChangeArrowheads="1"/>
          </p:cNvSpPr>
          <p:nvPr/>
        </p:nvSpPr>
        <p:spPr bwMode="auto">
          <a:xfrm>
            <a:off x="4093369" y="3358754"/>
            <a:ext cx="242888" cy="357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>
              <a:lnSpc>
                <a:spcPct val="70000"/>
              </a:lnSpc>
              <a:spcBef>
                <a:spcPct val="0"/>
              </a:spcBef>
              <a:buNone/>
            </a:pPr>
            <a:r>
              <a:rPr lang="en-US" altLang="en-US" sz="1200">
                <a:solidFill>
                  <a:prstClr val="black"/>
                </a:solidFill>
                <a:latin typeface="Comic Sans MS" panose="030F0702030302020204" pitchFamily="66" charset="0"/>
                <a:sym typeface="Symbol" panose="05050102010706020507" pitchFamily="18" charset="2"/>
              </a:rPr>
              <a:t></a:t>
            </a:r>
          </a:p>
          <a:p>
            <a:pPr defTabSz="685800">
              <a:lnSpc>
                <a:spcPct val="70000"/>
              </a:lnSpc>
              <a:spcBef>
                <a:spcPct val="0"/>
              </a:spcBef>
              <a:buNone/>
            </a:pPr>
            <a:r>
              <a:rPr lang="en-US" altLang="en-US" sz="1200">
                <a:solidFill>
                  <a:prstClr val="black"/>
                </a:solidFill>
                <a:latin typeface="Comic Sans MS" panose="030F0702030302020204" pitchFamily="66" charset="0"/>
              </a:rPr>
              <a:t>0</a:t>
            </a:r>
          </a:p>
        </p:txBody>
      </p:sp>
      <p:sp>
        <p:nvSpPr>
          <p:cNvPr id="44145" name="Text Box 126"/>
          <p:cNvSpPr txBox="1">
            <a:spLocks noChangeArrowheads="1"/>
          </p:cNvSpPr>
          <p:nvPr/>
        </p:nvSpPr>
        <p:spPr bwMode="auto">
          <a:xfrm>
            <a:off x="4567237" y="3358754"/>
            <a:ext cx="242888" cy="357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>
              <a:lnSpc>
                <a:spcPct val="70000"/>
              </a:lnSpc>
              <a:spcBef>
                <a:spcPct val="0"/>
              </a:spcBef>
              <a:buNone/>
            </a:pPr>
            <a:r>
              <a:rPr lang="en-US" altLang="en-US" sz="1200">
                <a:solidFill>
                  <a:prstClr val="black"/>
                </a:solidFill>
                <a:latin typeface="Comic Sans MS" panose="030F0702030302020204" pitchFamily="66" charset="0"/>
                <a:sym typeface="Symbol" panose="05050102010706020507" pitchFamily="18" charset="2"/>
              </a:rPr>
              <a:t></a:t>
            </a:r>
          </a:p>
          <a:p>
            <a:pPr defTabSz="685800">
              <a:lnSpc>
                <a:spcPct val="70000"/>
              </a:lnSpc>
              <a:spcBef>
                <a:spcPct val="0"/>
              </a:spcBef>
              <a:buNone/>
            </a:pPr>
            <a:r>
              <a:rPr lang="en-US" altLang="en-US" sz="1200">
                <a:solidFill>
                  <a:prstClr val="black"/>
                </a:solidFill>
                <a:latin typeface="Comic Sans MS" panose="030F0702030302020204" pitchFamily="66" charset="0"/>
              </a:rPr>
              <a:t>0</a:t>
            </a:r>
          </a:p>
        </p:txBody>
      </p:sp>
      <p:grpSp>
        <p:nvGrpSpPr>
          <p:cNvPr id="44146" name="Group 127"/>
          <p:cNvGrpSpPr>
            <a:grpSpLocks/>
          </p:cNvGrpSpPr>
          <p:nvPr/>
        </p:nvGrpSpPr>
        <p:grpSpPr bwMode="auto">
          <a:xfrm>
            <a:off x="4992292" y="3357562"/>
            <a:ext cx="264319" cy="358378"/>
            <a:chOff x="3233" y="2100"/>
            <a:chExt cx="222" cy="301"/>
          </a:xfrm>
        </p:grpSpPr>
        <p:sp>
          <p:nvSpPr>
            <p:cNvPr id="44222" name="Text Box 128"/>
            <p:cNvSpPr txBox="1">
              <a:spLocks noChangeArrowheads="1"/>
            </p:cNvSpPr>
            <p:nvPr/>
          </p:nvSpPr>
          <p:spPr bwMode="auto">
            <a:xfrm>
              <a:off x="3251" y="2101"/>
              <a:ext cx="204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accent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accent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>
                <a:lnSpc>
                  <a:spcPct val="70000"/>
                </a:lnSpc>
                <a:spcBef>
                  <a:spcPct val="0"/>
                </a:spcBef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Comic Sans MS" panose="030F0702030302020204" pitchFamily="66" charset="0"/>
                  <a:sym typeface="Symbol" panose="05050102010706020507" pitchFamily="18" charset="2"/>
                </a:rPr>
                <a:t> </a:t>
              </a:r>
            </a:p>
            <a:p>
              <a:pPr defTabSz="685800">
                <a:lnSpc>
                  <a:spcPct val="70000"/>
                </a:lnSpc>
                <a:spcBef>
                  <a:spcPct val="0"/>
                </a:spcBef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Comic Sans MS" panose="030F0702030302020204" pitchFamily="66" charset="0"/>
                </a:rPr>
                <a:t>1</a:t>
              </a:r>
            </a:p>
          </p:txBody>
        </p:sp>
        <p:sp>
          <p:nvSpPr>
            <p:cNvPr id="44223" name="Line 129"/>
            <p:cNvSpPr>
              <a:spLocks noChangeShapeType="1"/>
            </p:cNvSpPr>
            <p:nvPr/>
          </p:nvSpPr>
          <p:spPr bwMode="auto">
            <a:xfrm flipH="1" flipV="1">
              <a:off x="3233" y="2100"/>
              <a:ext cx="99" cy="9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685800"/>
              <a:endParaRPr lang="en-US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44147" name="Text Box 130"/>
          <p:cNvSpPr txBox="1">
            <a:spLocks noChangeArrowheads="1"/>
          </p:cNvSpPr>
          <p:nvPr/>
        </p:nvSpPr>
        <p:spPr bwMode="auto">
          <a:xfrm>
            <a:off x="5324475" y="3476626"/>
            <a:ext cx="457200" cy="226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>
              <a:lnSpc>
                <a:spcPct val="70000"/>
              </a:lnSpc>
              <a:spcBef>
                <a:spcPct val="0"/>
              </a:spcBef>
              <a:buNone/>
            </a:pPr>
            <a:r>
              <a:rPr lang="en-US" altLang="en-US" sz="1200">
                <a:solidFill>
                  <a:prstClr val="black"/>
                </a:solidFill>
                <a:latin typeface="Comic Sans MS" panose="030F0702030302020204" pitchFamily="66" charset="0"/>
                <a:sym typeface="Symbol" panose="05050102010706020507" pitchFamily="18" charset="2"/>
              </a:rPr>
              <a:t></a:t>
            </a:r>
            <a:r>
              <a:rPr lang="en-US" altLang="en-US" sz="1200">
                <a:solidFill>
                  <a:prstClr val="black"/>
                </a:solidFill>
                <a:latin typeface="Comic Sans MS" panose="030F0702030302020204" pitchFamily="66" charset="0"/>
              </a:rPr>
              <a:t>1</a:t>
            </a:r>
          </a:p>
        </p:txBody>
      </p:sp>
      <p:grpSp>
        <p:nvGrpSpPr>
          <p:cNvPr id="44148" name="Group 131"/>
          <p:cNvGrpSpPr>
            <a:grpSpLocks/>
          </p:cNvGrpSpPr>
          <p:nvPr/>
        </p:nvGrpSpPr>
        <p:grpSpPr bwMode="auto">
          <a:xfrm>
            <a:off x="5835253" y="3358758"/>
            <a:ext cx="317897" cy="357188"/>
            <a:chOff x="3941" y="2101"/>
            <a:chExt cx="267" cy="300"/>
          </a:xfrm>
        </p:grpSpPr>
        <p:sp>
          <p:nvSpPr>
            <p:cNvPr id="44220" name="Text Box 132"/>
            <p:cNvSpPr txBox="1">
              <a:spLocks noChangeArrowheads="1"/>
            </p:cNvSpPr>
            <p:nvPr/>
          </p:nvSpPr>
          <p:spPr bwMode="auto">
            <a:xfrm>
              <a:off x="4004" y="2101"/>
              <a:ext cx="204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accent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accent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>
                <a:lnSpc>
                  <a:spcPct val="70000"/>
                </a:lnSpc>
                <a:spcBef>
                  <a:spcPct val="0"/>
                </a:spcBef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Comic Sans MS" panose="030F0702030302020204" pitchFamily="66" charset="0"/>
                  <a:sym typeface="Symbol" panose="05050102010706020507" pitchFamily="18" charset="2"/>
                </a:rPr>
                <a:t> </a:t>
              </a:r>
            </a:p>
            <a:p>
              <a:pPr defTabSz="685800">
                <a:lnSpc>
                  <a:spcPct val="70000"/>
                </a:lnSpc>
                <a:spcBef>
                  <a:spcPct val="0"/>
                </a:spcBef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Comic Sans MS" panose="030F0702030302020204" pitchFamily="66" charset="0"/>
                </a:rPr>
                <a:t>1</a:t>
              </a:r>
            </a:p>
          </p:txBody>
        </p:sp>
        <p:sp>
          <p:nvSpPr>
            <p:cNvPr id="44221" name="Line 133"/>
            <p:cNvSpPr>
              <a:spLocks noChangeShapeType="1"/>
            </p:cNvSpPr>
            <p:nvPr/>
          </p:nvSpPr>
          <p:spPr bwMode="auto">
            <a:xfrm flipH="1" flipV="1">
              <a:off x="3941" y="2102"/>
              <a:ext cx="99" cy="9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685800"/>
              <a:endParaRPr lang="en-US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grpSp>
        <p:nvGrpSpPr>
          <p:cNvPr id="44149" name="Group 134"/>
          <p:cNvGrpSpPr>
            <a:grpSpLocks/>
          </p:cNvGrpSpPr>
          <p:nvPr/>
        </p:nvGrpSpPr>
        <p:grpSpPr bwMode="auto">
          <a:xfrm>
            <a:off x="3630216" y="3681417"/>
            <a:ext cx="317897" cy="357188"/>
            <a:chOff x="3941" y="2101"/>
            <a:chExt cx="267" cy="300"/>
          </a:xfrm>
        </p:grpSpPr>
        <p:sp>
          <p:nvSpPr>
            <p:cNvPr id="44218" name="Text Box 135"/>
            <p:cNvSpPr txBox="1">
              <a:spLocks noChangeArrowheads="1"/>
            </p:cNvSpPr>
            <p:nvPr/>
          </p:nvSpPr>
          <p:spPr bwMode="auto">
            <a:xfrm>
              <a:off x="4004" y="2101"/>
              <a:ext cx="204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accent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accent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>
                <a:lnSpc>
                  <a:spcPct val="70000"/>
                </a:lnSpc>
                <a:spcBef>
                  <a:spcPct val="0"/>
                </a:spcBef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Comic Sans MS" panose="030F0702030302020204" pitchFamily="66" charset="0"/>
                  <a:sym typeface="Symbol" panose="05050102010706020507" pitchFamily="18" charset="2"/>
                </a:rPr>
                <a:t> </a:t>
              </a:r>
            </a:p>
            <a:p>
              <a:pPr defTabSz="685800">
                <a:lnSpc>
                  <a:spcPct val="70000"/>
                </a:lnSpc>
                <a:spcBef>
                  <a:spcPct val="0"/>
                </a:spcBef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Comic Sans MS" panose="030F0702030302020204" pitchFamily="66" charset="0"/>
                </a:rPr>
                <a:t>1</a:t>
              </a:r>
            </a:p>
          </p:txBody>
        </p:sp>
        <p:sp>
          <p:nvSpPr>
            <p:cNvPr id="44219" name="Line 136"/>
            <p:cNvSpPr>
              <a:spLocks noChangeShapeType="1"/>
            </p:cNvSpPr>
            <p:nvPr/>
          </p:nvSpPr>
          <p:spPr bwMode="auto">
            <a:xfrm flipH="1" flipV="1">
              <a:off x="3941" y="2102"/>
              <a:ext cx="99" cy="9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685800"/>
              <a:endParaRPr lang="en-US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44150" name="Text Box 137"/>
          <p:cNvSpPr txBox="1">
            <a:spLocks noChangeArrowheads="1"/>
          </p:cNvSpPr>
          <p:nvPr/>
        </p:nvSpPr>
        <p:spPr bwMode="auto">
          <a:xfrm>
            <a:off x="4013597" y="3810001"/>
            <a:ext cx="457200" cy="226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>
              <a:lnSpc>
                <a:spcPct val="70000"/>
              </a:lnSpc>
              <a:spcBef>
                <a:spcPct val="0"/>
              </a:spcBef>
              <a:buNone/>
            </a:pPr>
            <a:r>
              <a:rPr lang="en-US" altLang="en-US" sz="1200">
                <a:solidFill>
                  <a:prstClr val="black"/>
                </a:solidFill>
                <a:latin typeface="Comic Sans MS" panose="030F0702030302020204" pitchFamily="66" charset="0"/>
                <a:sym typeface="Symbol" panose="05050102010706020507" pitchFamily="18" charset="2"/>
              </a:rPr>
              <a:t></a:t>
            </a:r>
            <a:r>
              <a:rPr lang="en-US" altLang="en-US" sz="1200">
                <a:solidFill>
                  <a:prstClr val="black"/>
                </a:solidFill>
                <a:latin typeface="Comic Sans MS" panose="030F0702030302020204" pitchFamily="66" charset="0"/>
              </a:rPr>
              <a:t>1</a:t>
            </a:r>
          </a:p>
        </p:txBody>
      </p:sp>
      <p:sp>
        <p:nvSpPr>
          <p:cNvPr id="44151" name="Text Box 138"/>
          <p:cNvSpPr txBox="1">
            <a:spLocks noChangeArrowheads="1"/>
          </p:cNvSpPr>
          <p:nvPr/>
        </p:nvSpPr>
        <p:spPr bwMode="auto">
          <a:xfrm>
            <a:off x="4454129" y="3810001"/>
            <a:ext cx="457200" cy="226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>
              <a:lnSpc>
                <a:spcPct val="70000"/>
              </a:lnSpc>
              <a:spcBef>
                <a:spcPct val="0"/>
              </a:spcBef>
              <a:buNone/>
            </a:pPr>
            <a:r>
              <a:rPr lang="en-US" altLang="en-US" sz="1200">
                <a:solidFill>
                  <a:prstClr val="black"/>
                </a:solidFill>
                <a:latin typeface="Comic Sans MS" panose="030F0702030302020204" pitchFamily="66" charset="0"/>
                <a:sym typeface="Symbol" panose="05050102010706020507" pitchFamily="18" charset="2"/>
              </a:rPr>
              <a:t></a:t>
            </a:r>
            <a:r>
              <a:rPr lang="en-US" altLang="en-US" sz="1200">
                <a:solidFill>
                  <a:prstClr val="black"/>
                </a:solidFill>
                <a:latin typeface="Comic Sans MS" panose="030F0702030302020204" pitchFamily="66" charset="0"/>
              </a:rPr>
              <a:t>1</a:t>
            </a:r>
          </a:p>
        </p:txBody>
      </p:sp>
      <p:sp>
        <p:nvSpPr>
          <p:cNvPr id="44152" name="Text Box 139"/>
          <p:cNvSpPr txBox="1">
            <a:spLocks noChangeArrowheads="1"/>
          </p:cNvSpPr>
          <p:nvPr/>
        </p:nvSpPr>
        <p:spPr bwMode="auto">
          <a:xfrm>
            <a:off x="5006578" y="3681413"/>
            <a:ext cx="242888" cy="357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>
              <a:lnSpc>
                <a:spcPct val="70000"/>
              </a:lnSpc>
              <a:spcBef>
                <a:spcPct val="0"/>
              </a:spcBef>
              <a:buNone/>
            </a:pPr>
            <a:r>
              <a:rPr lang="en-US" altLang="en-US" sz="1200">
                <a:solidFill>
                  <a:prstClr val="black"/>
                </a:solidFill>
                <a:latin typeface="Comic Sans MS" panose="030F0702030302020204" pitchFamily="66" charset="0"/>
                <a:sym typeface="Symbol" panose="05050102010706020507" pitchFamily="18" charset="2"/>
              </a:rPr>
              <a:t></a:t>
            </a:r>
          </a:p>
          <a:p>
            <a:pPr defTabSz="685800">
              <a:lnSpc>
                <a:spcPct val="70000"/>
              </a:lnSpc>
              <a:spcBef>
                <a:spcPct val="0"/>
              </a:spcBef>
              <a:buNone/>
            </a:pPr>
            <a:r>
              <a:rPr lang="en-US" altLang="en-US" sz="1200">
                <a:solidFill>
                  <a:prstClr val="black"/>
                </a:solidFill>
                <a:latin typeface="Comic Sans MS" panose="030F0702030302020204" pitchFamily="66" charset="0"/>
              </a:rPr>
              <a:t>1</a:t>
            </a:r>
          </a:p>
        </p:txBody>
      </p:sp>
      <p:grpSp>
        <p:nvGrpSpPr>
          <p:cNvPr id="44153" name="Group 140"/>
          <p:cNvGrpSpPr>
            <a:grpSpLocks/>
          </p:cNvGrpSpPr>
          <p:nvPr/>
        </p:nvGrpSpPr>
        <p:grpSpPr bwMode="auto">
          <a:xfrm>
            <a:off x="5431633" y="3681417"/>
            <a:ext cx="317897" cy="357188"/>
            <a:chOff x="3941" y="2101"/>
            <a:chExt cx="267" cy="300"/>
          </a:xfrm>
        </p:grpSpPr>
        <p:sp>
          <p:nvSpPr>
            <p:cNvPr id="44216" name="Text Box 141"/>
            <p:cNvSpPr txBox="1">
              <a:spLocks noChangeArrowheads="1"/>
            </p:cNvSpPr>
            <p:nvPr/>
          </p:nvSpPr>
          <p:spPr bwMode="auto">
            <a:xfrm>
              <a:off x="4004" y="2101"/>
              <a:ext cx="204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accent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accent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>
                <a:lnSpc>
                  <a:spcPct val="70000"/>
                </a:lnSpc>
                <a:spcBef>
                  <a:spcPct val="0"/>
                </a:spcBef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Comic Sans MS" panose="030F0702030302020204" pitchFamily="66" charset="0"/>
                  <a:sym typeface="Symbol" panose="05050102010706020507" pitchFamily="18" charset="2"/>
                </a:rPr>
                <a:t> </a:t>
              </a:r>
            </a:p>
            <a:p>
              <a:pPr defTabSz="685800">
                <a:lnSpc>
                  <a:spcPct val="70000"/>
                </a:lnSpc>
                <a:spcBef>
                  <a:spcPct val="0"/>
                </a:spcBef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Comic Sans MS" panose="030F0702030302020204" pitchFamily="66" charset="0"/>
                </a:rPr>
                <a:t>2</a:t>
              </a:r>
            </a:p>
          </p:txBody>
        </p:sp>
        <p:sp>
          <p:nvSpPr>
            <p:cNvPr id="44217" name="Line 142"/>
            <p:cNvSpPr>
              <a:spLocks noChangeShapeType="1"/>
            </p:cNvSpPr>
            <p:nvPr/>
          </p:nvSpPr>
          <p:spPr bwMode="auto">
            <a:xfrm flipH="1" flipV="1">
              <a:off x="3941" y="2102"/>
              <a:ext cx="99" cy="9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685800"/>
              <a:endParaRPr lang="en-US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44154" name="Text Box 143"/>
          <p:cNvSpPr txBox="1">
            <a:spLocks noChangeArrowheads="1"/>
          </p:cNvSpPr>
          <p:nvPr/>
        </p:nvSpPr>
        <p:spPr bwMode="auto">
          <a:xfrm>
            <a:off x="5756672" y="3810001"/>
            <a:ext cx="457200" cy="226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>
              <a:lnSpc>
                <a:spcPct val="70000"/>
              </a:lnSpc>
              <a:spcBef>
                <a:spcPct val="0"/>
              </a:spcBef>
              <a:buNone/>
            </a:pPr>
            <a:r>
              <a:rPr lang="en-US" altLang="en-US" sz="1200">
                <a:solidFill>
                  <a:prstClr val="black"/>
                </a:solidFill>
                <a:latin typeface="Comic Sans MS" panose="030F0702030302020204" pitchFamily="66" charset="0"/>
                <a:sym typeface="Symbol" panose="05050102010706020507" pitchFamily="18" charset="2"/>
              </a:rPr>
              <a:t></a:t>
            </a:r>
            <a:r>
              <a:rPr lang="en-US" altLang="en-US" sz="1200">
                <a:solidFill>
                  <a:prstClr val="black"/>
                </a:solidFill>
                <a:latin typeface="Comic Sans MS" panose="030F0702030302020204" pitchFamily="66" charset="0"/>
              </a:rPr>
              <a:t>2</a:t>
            </a:r>
          </a:p>
        </p:txBody>
      </p:sp>
      <p:grpSp>
        <p:nvGrpSpPr>
          <p:cNvPr id="44155" name="Group 144"/>
          <p:cNvGrpSpPr>
            <a:grpSpLocks/>
          </p:cNvGrpSpPr>
          <p:nvPr/>
        </p:nvGrpSpPr>
        <p:grpSpPr bwMode="auto">
          <a:xfrm>
            <a:off x="3695701" y="4029083"/>
            <a:ext cx="2407444" cy="357188"/>
            <a:chOff x="2144" y="2664"/>
            <a:chExt cx="2022" cy="300"/>
          </a:xfrm>
        </p:grpSpPr>
        <p:sp>
          <p:nvSpPr>
            <p:cNvPr id="44208" name="Text Box 145"/>
            <p:cNvSpPr txBox="1">
              <a:spLocks noChangeArrowheads="1"/>
            </p:cNvSpPr>
            <p:nvPr/>
          </p:nvSpPr>
          <p:spPr bwMode="auto">
            <a:xfrm>
              <a:off x="2144" y="2664"/>
              <a:ext cx="204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accent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accent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>
                <a:lnSpc>
                  <a:spcPct val="70000"/>
                </a:lnSpc>
                <a:spcBef>
                  <a:spcPct val="0"/>
                </a:spcBef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Comic Sans MS" panose="030F0702030302020204" pitchFamily="66" charset="0"/>
                  <a:sym typeface="Symbol" panose="05050102010706020507" pitchFamily="18" charset="2"/>
                </a:rPr>
                <a:t></a:t>
              </a:r>
            </a:p>
            <a:p>
              <a:pPr defTabSz="685800">
                <a:lnSpc>
                  <a:spcPct val="70000"/>
                </a:lnSpc>
                <a:spcBef>
                  <a:spcPct val="0"/>
                </a:spcBef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Comic Sans MS" panose="030F0702030302020204" pitchFamily="66" charset="0"/>
                </a:rPr>
                <a:t>1</a:t>
              </a:r>
            </a:p>
          </p:txBody>
        </p:sp>
        <p:sp>
          <p:nvSpPr>
            <p:cNvPr id="44209" name="Text Box 146"/>
            <p:cNvSpPr txBox="1">
              <a:spLocks noChangeArrowheads="1"/>
            </p:cNvSpPr>
            <p:nvPr/>
          </p:nvSpPr>
          <p:spPr bwMode="auto">
            <a:xfrm>
              <a:off x="2495" y="2664"/>
              <a:ext cx="204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accent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accent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>
                <a:lnSpc>
                  <a:spcPct val="70000"/>
                </a:lnSpc>
                <a:spcBef>
                  <a:spcPct val="0"/>
                </a:spcBef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Comic Sans MS" panose="030F0702030302020204" pitchFamily="66" charset="0"/>
                  <a:sym typeface="Symbol" panose="05050102010706020507" pitchFamily="18" charset="2"/>
                </a:rPr>
                <a:t></a:t>
              </a:r>
            </a:p>
            <a:p>
              <a:pPr defTabSz="685800">
                <a:lnSpc>
                  <a:spcPct val="70000"/>
                </a:lnSpc>
                <a:spcBef>
                  <a:spcPct val="0"/>
                </a:spcBef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Comic Sans MS" panose="030F0702030302020204" pitchFamily="66" charset="0"/>
                </a:rPr>
                <a:t>1</a:t>
              </a:r>
            </a:p>
          </p:txBody>
        </p:sp>
        <p:grpSp>
          <p:nvGrpSpPr>
            <p:cNvPr id="44210" name="Group 147"/>
            <p:cNvGrpSpPr>
              <a:grpSpLocks/>
            </p:cNvGrpSpPr>
            <p:nvPr/>
          </p:nvGrpSpPr>
          <p:grpSpPr bwMode="auto">
            <a:xfrm>
              <a:off x="2843" y="2664"/>
              <a:ext cx="267" cy="300"/>
              <a:chOff x="3941" y="2101"/>
              <a:chExt cx="267" cy="300"/>
            </a:xfrm>
          </p:grpSpPr>
          <p:sp>
            <p:nvSpPr>
              <p:cNvPr id="44214" name="Text Box 148"/>
              <p:cNvSpPr txBox="1">
                <a:spLocks noChangeArrowheads="1"/>
              </p:cNvSpPr>
              <p:nvPr/>
            </p:nvSpPr>
            <p:spPr bwMode="auto">
              <a:xfrm>
                <a:off x="4004" y="2101"/>
                <a:ext cx="204" cy="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800">
                    <a:solidFill>
                      <a:schemeClr val="accent2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accent2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>
                  <a:lnSpc>
                    <a:spcPct val="70000"/>
                  </a:lnSpc>
                  <a:spcBef>
                    <a:spcPct val="0"/>
                  </a:spcBef>
                  <a:buNone/>
                </a:pPr>
                <a:r>
                  <a:rPr lang="en-US" altLang="en-US" sz="1200">
                    <a:solidFill>
                      <a:prstClr val="black"/>
                    </a:solidFill>
                    <a:latin typeface="Comic Sans MS" panose="030F0702030302020204" pitchFamily="66" charset="0"/>
                    <a:sym typeface="Symbol" panose="05050102010706020507" pitchFamily="18" charset="2"/>
                  </a:rPr>
                  <a:t> </a:t>
                </a:r>
              </a:p>
              <a:p>
                <a:pPr defTabSz="685800">
                  <a:lnSpc>
                    <a:spcPct val="70000"/>
                  </a:lnSpc>
                  <a:spcBef>
                    <a:spcPct val="0"/>
                  </a:spcBef>
                  <a:buNone/>
                </a:pPr>
                <a:r>
                  <a:rPr lang="en-US" altLang="en-US" sz="1200">
                    <a:solidFill>
                      <a:prstClr val="black"/>
                    </a:solidFill>
                    <a:latin typeface="Comic Sans MS" panose="030F0702030302020204" pitchFamily="66" charset="0"/>
                  </a:rPr>
                  <a:t>2</a:t>
                </a:r>
              </a:p>
            </p:txBody>
          </p:sp>
          <p:sp>
            <p:nvSpPr>
              <p:cNvPr id="44215" name="Line 149"/>
              <p:cNvSpPr>
                <a:spLocks noChangeShapeType="1"/>
              </p:cNvSpPr>
              <p:nvPr/>
            </p:nvSpPr>
            <p:spPr bwMode="auto">
              <a:xfrm flipH="1" flipV="1">
                <a:off x="3941" y="2102"/>
                <a:ext cx="99" cy="9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685800"/>
                <a:endParaRPr lang="en-US" sz="135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p:grpSp>
        <p:sp>
          <p:nvSpPr>
            <p:cNvPr id="44211" name="Text Box 150"/>
            <p:cNvSpPr txBox="1">
              <a:spLocks noChangeArrowheads="1"/>
            </p:cNvSpPr>
            <p:nvPr/>
          </p:nvSpPr>
          <p:spPr bwMode="auto">
            <a:xfrm>
              <a:off x="3170" y="2772"/>
              <a:ext cx="384" cy="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accent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accent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>
                <a:lnSpc>
                  <a:spcPct val="70000"/>
                </a:lnSpc>
                <a:spcBef>
                  <a:spcPct val="0"/>
                </a:spcBef>
                <a:buNone/>
              </a:pPr>
              <a:r>
                <a:rPr lang="en-US" altLang="en-US" sz="1200" dirty="0">
                  <a:solidFill>
                    <a:prstClr val="black"/>
                  </a:solidFill>
                  <a:latin typeface="Comic Sans MS" panose="030F0702030302020204" pitchFamily="66" charset="0"/>
                  <a:sym typeface="Symbol" panose="05050102010706020507" pitchFamily="18" charset="2"/>
                </a:rPr>
                <a:t></a:t>
              </a:r>
              <a:r>
                <a:rPr lang="en-US" altLang="en-US" sz="1200" dirty="0">
                  <a:solidFill>
                    <a:prstClr val="black"/>
                  </a:solidFill>
                  <a:latin typeface="Comic Sans MS" panose="030F0702030302020204" pitchFamily="66" charset="0"/>
                </a:rPr>
                <a:t>2</a:t>
              </a:r>
            </a:p>
          </p:txBody>
        </p:sp>
        <p:sp>
          <p:nvSpPr>
            <p:cNvPr id="44212" name="Text Box 151"/>
            <p:cNvSpPr txBox="1">
              <a:spLocks noChangeArrowheads="1"/>
            </p:cNvSpPr>
            <p:nvPr/>
          </p:nvSpPr>
          <p:spPr bwMode="auto">
            <a:xfrm>
              <a:off x="3638" y="2664"/>
              <a:ext cx="204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accent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accent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>
                <a:lnSpc>
                  <a:spcPct val="70000"/>
                </a:lnSpc>
                <a:spcBef>
                  <a:spcPct val="0"/>
                </a:spcBef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Comic Sans MS" panose="030F0702030302020204" pitchFamily="66" charset="0"/>
                  <a:sym typeface="Symbol" panose="05050102010706020507" pitchFamily="18" charset="2"/>
                </a:rPr>
                <a:t></a:t>
              </a:r>
            </a:p>
            <a:p>
              <a:pPr defTabSz="685800">
                <a:lnSpc>
                  <a:spcPct val="70000"/>
                </a:lnSpc>
                <a:spcBef>
                  <a:spcPct val="0"/>
                </a:spcBef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Comic Sans MS" panose="030F0702030302020204" pitchFamily="66" charset="0"/>
                </a:rPr>
                <a:t>2</a:t>
              </a:r>
            </a:p>
          </p:txBody>
        </p:sp>
        <p:sp>
          <p:nvSpPr>
            <p:cNvPr id="44213" name="Text Box 152"/>
            <p:cNvSpPr txBox="1">
              <a:spLocks noChangeArrowheads="1"/>
            </p:cNvSpPr>
            <p:nvPr/>
          </p:nvSpPr>
          <p:spPr bwMode="auto">
            <a:xfrm>
              <a:off x="3962" y="2664"/>
              <a:ext cx="204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accent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accent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>
                <a:lnSpc>
                  <a:spcPct val="70000"/>
                </a:lnSpc>
                <a:spcBef>
                  <a:spcPct val="0"/>
                </a:spcBef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Comic Sans MS" panose="030F0702030302020204" pitchFamily="66" charset="0"/>
                  <a:sym typeface="Symbol" panose="05050102010706020507" pitchFamily="18" charset="2"/>
                </a:rPr>
                <a:t></a:t>
              </a:r>
            </a:p>
            <a:p>
              <a:pPr defTabSz="685800">
                <a:lnSpc>
                  <a:spcPct val="70000"/>
                </a:lnSpc>
                <a:spcBef>
                  <a:spcPct val="0"/>
                </a:spcBef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Comic Sans MS" panose="030F0702030302020204" pitchFamily="66" charset="0"/>
                </a:rPr>
                <a:t>2</a:t>
              </a:r>
            </a:p>
          </p:txBody>
        </p:sp>
      </p:grpSp>
      <p:grpSp>
        <p:nvGrpSpPr>
          <p:cNvPr id="44156" name="Group 153"/>
          <p:cNvGrpSpPr>
            <a:grpSpLocks/>
          </p:cNvGrpSpPr>
          <p:nvPr/>
        </p:nvGrpSpPr>
        <p:grpSpPr bwMode="auto">
          <a:xfrm>
            <a:off x="3690939" y="4355315"/>
            <a:ext cx="2536031" cy="357188"/>
            <a:chOff x="2140" y="2938"/>
            <a:chExt cx="2130" cy="300"/>
          </a:xfrm>
        </p:grpSpPr>
        <p:grpSp>
          <p:nvGrpSpPr>
            <p:cNvPr id="44198" name="Group 154"/>
            <p:cNvGrpSpPr>
              <a:grpSpLocks/>
            </p:cNvGrpSpPr>
            <p:nvPr/>
          </p:nvGrpSpPr>
          <p:grpSpPr bwMode="auto">
            <a:xfrm>
              <a:off x="2140" y="2938"/>
              <a:ext cx="267" cy="300"/>
              <a:chOff x="3941" y="2101"/>
              <a:chExt cx="267" cy="300"/>
            </a:xfrm>
          </p:grpSpPr>
          <p:sp>
            <p:nvSpPr>
              <p:cNvPr id="44206" name="Text Box 155"/>
              <p:cNvSpPr txBox="1">
                <a:spLocks noChangeArrowheads="1"/>
              </p:cNvSpPr>
              <p:nvPr/>
            </p:nvSpPr>
            <p:spPr bwMode="auto">
              <a:xfrm>
                <a:off x="4004" y="2101"/>
                <a:ext cx="204" cy="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800">
                    <a:solidFill>
                      <a:schemeClr val="accent2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accent2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>
                  <a:lnSpc>
                    <a:spcPct val="70000"/>
                  </a:lnSpc>
                  <a:spcBef>
                    <a:spcPct val="0"/>
                  </a:spcBef>
                  <a:buNone/>
                </a:pPr>
                <a:r>
                  <a:rPr lang="en-US" altLang="en-US" sz="1200">
                    <a:solidFill>
                      <a:prstClr val="black"/>
                    </a:solidFill>
                    <a:latin typeface="Comic Sans MS" panose="030F0702030302020204" pitchFamily="66" charset="0"/>
                    <a:sym typeface="Symbol" panose="05050102010706020507" pitchFamily="18" charset="2"/>
                  </a:rPr>
                  <a:t> </a:t>
                </a:r>
              </a:p>
              <a:p>
                <a:pPr defTabSz="685800">
                  <a:lnSpc>
                    <a:spcPct val="70000"/>
                  </a:lnSpc>
                  <a:spcBef>
                    <a:spcPct val="0"/>
                  </a:spcBef>
                  <a:buNone/>
                </a:pPr>
                <a:r>
                  <a:rPr lang="en-US" altLang="en-US" sz="1200">
                    <a:solidFill>
                      <a:prstClr val="black"/>
                    </a:solidFill>
                    <a:latin typeface="Comic Sans MS" panose="030F0702030302020204" pitchFamily="66" charset="0"/>
                  </a:rPr>
                  <a:t>1</a:t>
                </a:r>
              </a:p>
            </p:txBody>
          </p:sp>
          <p:sp>
            <p:nvSpPr>
              <p:cNvPr id="44207" name="Line 156"/>
              <p:cNvSpPr>
                <a:spLocks noChangeShapeType="1"/>
              </p:cNvSpPr>
              <p:nvPr/>
            </p:nvSpPr>
            <p:spPr bwMode="auto">
              <a:xfrm flipH="1" flipV="1">
                <a:off x="3941" y="2102"/>
                <a:ext cx="99" cy="9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685800"/>
                <a:endParaRPr lang="en-US" sz="135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p:grpSp>
        <p:sp>
          <p:nvSpPr>
            <p:cNvPr id="44199" name="Text Box 157"/>
            <p:cNvSpPr txBox="1">
              <a:spLocks noChangeArrowheads="1"/>
            </p:cNvSpPr>
            <p:nvPr/>
          </p:nvSpPr>
          <p:spPr bwMode="auto">
            <a:xfrm>
              <a:off x="2510" y="2938"/>
              <a:ext cx="204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accent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accent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>
                <a:lnSpc>
                  <a:spcPct val="70000"/>
                </a:lnSpc>
                <a:spcBef>
                  <a:spcPct val="0"/>
                </a:spcBef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Comic Sans MS" panose="030F0702030302020204" pitchFamily="66" charset="0"/>
                  <a:sym typeface="Symbol" panose="05050102010706020507" pitchFamily="18" charset="2"/>
                </a:rPr>
                <a:t></a:t>
              </a:r>
            </a:p>
            <a:p>
              <a:pPr defTabSz="685800">
                <a:lnSpc>
                  <a:spcPct val="70000"/>
                </a:lnSpc>
                <a:spcBef>
                  <a:spcPct val="0"/>
                </a:spcBef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Comic Sans MS" panose="030F0702030302020204" pitchFamily="66" charset="0"/>
                </a:rPr>
                <a:t>1</a:t>
              </a:r>
            </a:p>
          </p:txBody>
        </p:sp>
        <p:sp>
          <p:nvSpPr>
            <p:cNvPr id="44200" name="Text Box 158"/>
            <p:cNvSpPr txBox="1">
              <a:spLocks noChangeArrowheads="1"/>
            </p:cNvSpPr>
            <p:nvPr/>
          </p:nvSpPr>
          <p:spPr bwMode="auto">
            <a:xfrm>
              <a:off x="2888" y="2938"/>
              <a:ext cx="204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accent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accent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>
                <a:lnSpc>
                  <a:spcPct val="70000"/>
                </a:lnSpc>
                <a:spcBef>
                  <a:spcPct val="0"/>
                </a:spcBef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Comic Sans MS" panose="030F0702030302020204" pitchFamily="66" charset="0"/>
                  <a:sym typeface="Symbol" panose="05050102010706020507" pitchFamily="18" charset="2"/>
                </a:rPr>
                <a:t></a:t>
              </a:r>
            </a:p>
            <a:p>
              <a:pPr defTabSz="685800">
                <a:lnSpc>
                  <a:spcPct val="70000"/>
                </a:lnSpc>
                <a:spcBef>
                  <a:spcPct val="0"/>
                </a:spcBef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Comic Sans MS" panose="030F0702030302020204" pitchFamily="66" charset="0"/>
                </a:rPr>
                <a:t>2</a:t>
              </a:r>
            </a:p>
          </p:txBody>
        </p:sp>
        <p:sp>
          <p:nvSpPr>
            <p:cNvPr id="44201" name="Text Box 159"/>
            <p:cNvSpPr txBox="1">
              <a:spLocks noChangeArrowheads="1"/>
            </p:cNvSpPr>
            <p:nvPr/>
          </p:nvSpPr>
          <p:spPr bwMode="auto">
            <a:xfrm>
              <a:off x="3212" y="2938"/>
              <a:ext cx="204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accent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accent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>
                <a:lnSpc>
                  <a:spcPct val="70000"/>
                </a:lnSpc>
                <a:spcBef>
                  <a:spcPct val="0"/>
                </a:spcBef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Comic Sans MS" panose="030F0702030302020204" pitchFamily="66" charset="0"/>
                  <a:sym typeface="Symbol" panose="05050102010706020507" pitchFamily="18" charset="2"/>
                </a:rPr>
                <a:t></a:t>
              </a:r>
            </a:p>
            <a:p>
              <a:pPr defTabSz="685800">
                <a:lnSpc>
                  <a:spcPct val="70000"/>
                </a:lnSpc>
                <a:spcBef>
                  <a:spcPct val="0"/>
                </a:spcBef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Comic Sans MS" panose="030F0702030302020204" pitchFamily="66" charset="0"/>
                </a:rPr>
                <a:t>2</a:t>
              </a:r>
            </a:p>
          </p:txBody>
        </p:sp>
        <p:grpSp>
          <p:nvGrpSpPr>
            <p:cNvPr id="44202" name="Group 160"/>
            <p:cNvGrpSpPr>
              <a:grpSpLocks/>
            </p:cNvGrpSpPr>
            <p:nvPr/>
          </p:nvGrpSpPr>
          <p:grpSpPr bwMode="auto">
            <a:xfrm>
              <a:off x="3580" y="2938"/>
              <a:ext cx="267" cy="300"/>
              <a:chOff x="3941" y="2101"/>
              <a:chExt cx="267" cy="300"/>
            </a:xfrm>
          </p:grpSpPr>
          <p:sp>
            <p:nvSpPr>
              <p:cNvPr id="44204" name="Text Box 161"/>
              <p:cNvSpPr txBox="1">
                <a:spLocks noChangeArrowheads="1"/>
              </p:cNvSpPr>
              <p:nvPr/>
            </p:nvSpPr>
            <p:spPr bwMode="auto">
              <a:xfrm>
                <a:off x="4004" y="2101"/>
                <a:ext cx="204" cy="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800">
                    <a:solidFill>
                      <a:schemeClr val="accent2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accent2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>
                  <a:lnSpc>
                    <a:spcPct val="70000"/>
                  </a:lnSpc>
                  <a:spcBef>
                    <a:spcPct val="0"/>
                  </a:spcBef>
                  <a:buNone/>
                </a:pPr>
                <a:r>
                  <a:rPr lang="en-US" altLang="en-US" sz="1200">
                    <a:solidFill>
                      <a:prstClr val="black"/>
                    </a:solidFill>
                    <a:latin typeface="Comic Sans MS" panose="030F0702030302020204" pitchFamily="66" charset="0"/>
                    <a:sym typeface="Symbol" panose="05050102010706020507" pitchFamily="18" charset="2"/>
                  </a:rPr>
                  <a:t> </a:t>
                </a:r>
              </a:p>
              <a:p>
                <a:pPr defTabSz="685800">
                  <a:lnSpc>
                    <a:spcPct val="70000"/>
                  </a:lnSpc>
                  <a:spcBef>
                    <a:spcPct val="0"/>
                  </a:spcBef>
                  <a:buNone/>
                </a:pPr>
                <a:r>
                  <a:rPr lang="en-US" altLang="en-US" sz="1200">
                    <a:solidFill>
                      <a:prstClr val="black"/>
                    </a:solidFill>
                    <a:latin typeface="Comic Sans MS" panose="030F0702030302020204" pitchFamily="66" charset="0"/>
                  </a:rPr>
                  <a:t>3</a:t>
                </a:r>
              </a:p>
            </p:txBody>
          </p:sp>
          <p:sp>
            <p:nvSpPr>
              <p:cNvPr id="44205" name="Line 162"/>
              <p:cNvSpPr>
                <a:spLocks noChangeShapeType="1"/>
              </p:cNvSpPr>
              <p:nvPr/>
            </p:nvSpPr>
            <p:spPr bwMode="auto">
              <a:xfrm flipH="1" flipV="1">
                <a:off x="3941" y="2102"/>
                <a:ext cx="99" cy="9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685800"/>
                <a:endParaRPr lang="en-US" sz="135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p:grpSp>
        <p:sp>
          <p:nvSpPr>
            <p:cNvPr id="44203" name="Text Box 163"/>
            <p:cNvSpPr txBox="1">
              <a:spLocks noChangeArrowheads="1"/>
            </p:cNvSpPr>
            <p:nvPr/>
          </p:nvSpPr>
          <p:spPr bwMode="auto">
            <a:xfrm>
              <a:off x="3886" y="3046"/>
              <a:ext cx="384" cy="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accent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accent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>
                <a:lnSpc>
                  <a:spcPct val="70000"/>
                </a:lnSpc>
                <a:spcBef>
                  <a:spcPct val="0"/>
                </a:spcBef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Comic Sans MS" panose="030F0702030302020204" pitchFamily="66" charset="0"/>
                  <a:sym typeface="Symbol" panose="05050102010706020507" pitchFamily="18" charset="2"/>
                </a:rPr>
                <a:t></a:t>
              </a:r>
              <a:r>
                <a:rPr lang="en-US" altLang="en-US" sz="1200">
                  <a:solidFill>
                    <a:prstClr val="black"/>
                  </a:solidFill>
                  <a:latin typeface="Comic Sans MS" panose="030F0702030302020204" pitchFamily="66" charset="0"/>
                </a:rPr>
                <a:t>3</a:t>
              </a:r>
            </a:p>
          </p:txBody>
        </p:sp>
      </p:grpSp>
      <p:grpSp>
        <p:nvGrpSpPr>
          <p:cNvPr id="44157" name="Group 164"/>
          <p:cNvGrpSpPr>
            <a:grpSpLocks/>
          </p:cNvGrpSpPr>
          <p:nvPr/>
        </p:nvGrpSpPr>
        <p:grpSpPr bwMode="auto">
          <a:xfrm>
            <a:off x="3705226" y="4699403"/>
            <a:ext cx="2413397" cy="357188"/>
            <a:chOff x="2152" y="3227"/>
            <a:chExt cx="2027" cy="300"/>
          </a:xfrm>
        </p:grpSpPr>
        <p:sp>
          <p:nvSpPr>
            <p:cNvPr id="44190" name="Text Box 165"/>
            <p:cNvSpPr txBox="1">
              <a:spLocks noChangeArrowheads="1"/>
            </p:cNvSpPr>
            <p:nvPr/>
          </p:nvSpPr>
          <p:spPr bwMode="auto">
            <a:xfrm>
              <a:off x="2152" y="3227"/>
              <a:ext cx="204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accent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accent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>
                <a:lnSpc>
                  <a:spcPct val="70000"/>
                </a:lnSpc>
                <a:spcBef>
                  <a:spcPct val="0"/>
                </a:spcBef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Comic Sans MS" panose="030F0702030302020204" pitchFamily="66" charset="0"/>
                  <a:sym typeface="Symbol" panose="05050102010706020507" pitchFamily="18" charset="2"/>
                </a:rPr>
                <a:t></a:t>
              </a:r>
            </a:p>
            <a:p>
              <a:pPr defTabSz="685800">
                <a:lnSpc>
                  <a:spcPct val="70000"/>
                </a:lnSpc>
                <a:spcBef>
                  <a:spcPct val="0"/>
                </a:spcBef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Comic Sans MS" panose="030F0702030302020204" pitchFamily="66" charset="0"/>
                </a:rPr>
                <a:t>1</a:t>
              </a:r>
            </a:p>
          </p:txBody>
        </p:sp>
        <p:grpSp>
          <p:nvGrpSpPr>
            <p:cNvPr id="44191" name="Group 166"/>
            <p:cNvGrpSpPr>
              <a:grpSpLocks/>
            </p:cNvGrpSpPr>
            <p:nvPr/>
          </p:nvGrpSpPr>
          <p:grpSpPr bwMode="auto">
            <a:xfrm>
              <a:off x="2484" y="3227"/>
              <a:ext cx="267" cy="300"/>
              <a:chOff x="3941" y="2101"/>
              <a:chExt cx="267" cy="300"/>
            </a:xfrm>
          </p:grpSpPr>
          <p:sp>
            <p:nvSpPr>
              <p:cNvPr id="44196" name="Text Box 167"/>
              <p:cNvSpPr txBox="1">
                <a:spLocks noChangeArrowheads="1"/>
              </p:cNvSpPr>
              <p:nvPr/>
            </p:nvSpPr>
            <p:spPr bwMode="auto">
              <a:xfrm>
                <a:off x="4004" y="2101"/>
                <a:ext cx="204" cy="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800">
                    <a:solidFill>
                      <a:schemeClr val="accent2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accent2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>
                  <a:lnSpc>
                    <a:spcPct val="70000"/>
                  </a:lnSpc>
                  <a:spcBef>
                    <a:spcPct val="0"/>
                  </a:spcBef>
                  <a:buNone/>
                </a:pPr>
                <a:r>
                  <a:rPr lang="en-US" altLang="en-US" sz="1200">
                    <a:solidFill>
                      <a:prstClr val="black"/>
                    </a:solidFill>
                    <a:latin typeface="Comic Sans MS" panose="030F0702030302020204" pitchFamily="66" charset="0"/>
                    <a:sym typeface="Symbol" panose="05050102010706020507" pitchFamily="18" charset="2"/>
                  </a:rPr>
                  <a:t> </a:t>
                </a:r>
              </a:p>
              <a:p>
                <a:pPr defTabSz="685800">
                  <a:lnSpc>
                    <a:spcPct val="70000"/>
                  </a:lnSpc>
                  <a:spcBef>
                    <a:spcPct val="0"/>
                  </a:spcBef>
                  <a:buNone/>
                </a:pPr>
                <a:r>
                  <a:rPr lang="en-US" altLang="en-US" sz="1200">
                    <a:solidFill>
                      <a:prstClr val="black"/>
                    </a:solidFill>
                    <a:latin typeface="Comic Sans MS" panose="030F0702030302020204" pitchFamily="66" charset="0"/>
                  </a:rPr>
                  <a:t>2</a:t>
                </a:r>
              </a:p>
            </p:txBody>
          </p:sp>
          <p:sp>
            <p:nvSpPr>
              <p:cNvPr id="44197" name="Line 168"/>
              <p:cNvSpPr>
                <a:spLocks noChangeShapeType="1"/>
              </p:cNvSpPr>
              <p:nvPr/>
            </p:nvSpPr>
            <p:spPr bwMode="auto">
              <a:xfrm flipH="1" flipV="1">
                <a:off x="3941" y="2102"/>
                <a:ext cx="99" cy="9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685800"/>
                <a:endParaRPr lang="en-US" sz="135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p:grpSp>
        <p:sp>
          <p:nvSpPr>
            <p:cNvPr id="44192" name="Text Box 169"/>
            <p:cNvSpPr txBox="1">
              <a:spLocks noChangeArrowheads="1"/>
            </p:cNvSpPr>
            <p:nvPr/>
          </p:nvSpPr>
          <p:spPr bwMode="auto">
            <a:xfrm>
              <a:off x="2888" y="3227"/>
              <a:ext cx="204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accent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accent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>
                <a:lnSpc>
                  <a:spcPct val="70000"/>
                </a:lnSpc>
                <a:spcBef>
                  <a:spcPct val="0"/>
                </a:spcBef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Comic Sans MS" panose="030F0702030302020204" pitchFamily="66" charset="0"/>
                  <a:sym typeface="Symbol" panose="05050102010706020507" pitchFamily="18" charset="2"/>
                </a:rPr>
                <a:t></a:t>
              </a:r>
            </a:p>
            <a:p>
              <a:pPr defTabSz="685800">
                <a:lnSpc>
                  <a:spcPct val="70000"/>
                </a:lnSpc>
                <a:spcBef>
                  <a:spcPct val="0"/>
                </a:spcBef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Comic Sans MS" panose="030F0702030302020204" pitchFamily="66" charset="0"/>
                </a:rPr>
                <a:t>2</a:t>
              </a:r>
            </a:p>
          </p:txBody>
        </p:sp>
        <p:sp>
          <p:nvSpPr>
            <p:cNvPr id="44193" name="Text Box 170"/>
            <p:cNvSpPr txBox="1">
              <a:spLocks noChangeArrowheads="1"/>
            </p:cNvSpPr>
            <p:nvPr/>
          </p:nvSpPr>
          <p:spPr bwMode="auto">
            <a:xfrm>
              <a:off x="3212" y="3227"/>
              <a:ext cx="204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accent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accent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>
                <a:lnSpc>
                  <a:spcPct val="70000"/>
                </a:lnSpc>
                <a:spcBef>
                  <a:spcPct val="0"/>
                </a:spcBef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Comic Sans MS" panose="030F0702030302020204" pitchFamily="66" charset="0"/>
                  <a:sym typeface="Symbol" panose="05050102010706020507" pitchFamily="18" charset="2"/>
                </a:rPr>
                <a:t></a:t>
              </a:r>
            </a:p>
            <a:p>
              <a:pPr defTabSz="685800">
                <a:lnSpc>
                  <a:spcPct val="70000"/>
                </a:lnSpc>
                <a:spcBef>
                  <a:spcPct val="0"/>
                </a:spcBef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Comic Sans MS" panose="030F0702030302020204" pitchFamily="66" charset="0"/>
                </a:rPr>
                <a:t>2</a:t>
              </a:r>
            </a:p>
          </p:txBody>
        </p:sp>
        <p:sp>
          <p:nvSpPr>
            <p:cNvPr id="44194" name="Text Box 171"/>
            <p:cNvSpPr txBox="1">
              <a:spLocks noChangeArrowheads="1"/>
            </p:cNvSpPr>
            <p:nvPr/>
          </p:nvSpPr>
          <p:spPr bwMode="auto">
            <a:xfrm>
              <a:off x="3614" y="3227"/>
              <a:ext cx="204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accent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accent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>
                <a:lnSpc>
                  <a:spcPct val="70000"/>
                </a:lnSpc>
                <a:spcBef>
                  <a:spcPct val="0"/>
                </a:spcBef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Comic Sans MS" panose="030F0702030302020204" pitchFamily="66" charset="0"/>
                  <a:sym typeface="Symbol" panose="05050102010706020507" pitchFamily="18" charset="2"/>
                </a:rPr>
                <a:t></a:t>
              </a:r>
            </a:p>
            <a:p>
              <a:pPr defTabSz="685800">
                <a:lnSpc>
                  <a:spcPct val="70000"/>
                </a:lnSpc>
                <a:spcBef>
                  <a:spcPct val="0"/>
                </a:spcBef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Comic Sans MS" panose="030F0702030302020204" pitchFamily="66" charset="0"/>
                </a:rPr>
                <a:t>3</a:t>
              </a:r>
            </a:p>
          </p:txBody>
        </p:sp>
        <p:sp>
          <p:nvSpPr>
            <p:cNvPr id="44195" name="Text Box 172"/>
            <p:cNvSpPr txBox="1">
              <a:spLocks noChangeArrowheads="1"/>
            </p:cNvSpPr>
            <p:nvPr/>
          </p:nvSpPr>
          <p:spPr bwMode="auto">
            <a:xfrm>
              <a:off x="3975" y="3227"/>
              <a:ext cx="204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accent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accent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>
                <a:lnSpc>
                  <a:spcPct val="70000"/>
                </a:lnSpc>
                <a:spcBef>
                  <a:spcPct val="0"/>
                </a:spcBef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Comic Sans MS" panose="030F0702030302020204" pitchFamily="66" charset="0"/>
                  <a:sym typeface="Symbol" panose="05050102010706020507" pitchFamily="18" charset="2"/>
                </a:rPr>
                <a:t></a:t>
              </a:r>
            </a:p>
            <a:p>
              <a:pPr defTabSz="685800">
                <a:lnSpc>
                  <a:spcPct val="70000"/>
                </a:lnSpc>
                <a:spcBef>
                  <a:spcPct val="0"/>
                </a:spcBef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Comic Sans MS" panose="030F0702030302020204" pitchFamily="66" charset="0"/>
                </a:rPr>
                <a:t>3</a:t>
              </a:r>
            </a:p>
          </p:txBody>
        </p:sp>
      </p:grpSp>
      <p:grpSp>
        <p:nvGrpSpPr>
          <p:cNvPr id="44158" name="Group 173"/>
          <p:cNvGrpSpPr>
            <a:grpSpLocks/>
          </p:cNvGrpSpPr>
          <p:nvPr/>
        </p:nvGrpSpPr>
        <p:grpSpPr bwMode="auto">
          <a:xfrm>
            <a:off x="3700464" y="5033969"/>
            <a:ext cx="2437210" cy="357188"/>
            <a:chOff x="2148" y="3508"/>
            <a:chExt cx="2047" cy="300"/>
          </a:xfrm>
        </p:grpSpPr>
        <p:sp>
          <p:nvSpPr>
            <p:cNvPr id="44180" name="Text Box 174"/>
            <p:cNvSpPr txBox="1">
              <a:spLocks noChangeArrowheads="1"/>
            </p:cNvSpPr>
            <p:nvPr/>
          </p:nvSpPr>
          <p:spPr bwMode="auto">
            <a:xfrm>
              <a:off x="2148" y="3508"/>
              <a:ext cx="204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accent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accent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>
                <a:lnSpc>
                  <a:spcPct val="70000"/>
                </a:lnSpc>
                <a:spcBef>
                  <a:spcPct val="0"/>
                </a:spcBef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Comic Sans MS" panose="030F0702030302020204" pitchFamily="66" charset="0"/>
                  <a:sym typeface="Symbol" panose="05050102010706020507" pitchFamily="18" charset="2"/>
                </a:rPr>
                <a:t></a:t>
              </a:r>
            </a:p>
            <a:p>
              <a:pPr defTabSz="685800">
                <a:lnSpc>
                  <a:spcPct val="70000"/>
                </a:lnSpc>
                <a:spcBef>
                  <a:spcPct val="0"/>
                </a:spcBef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Comic Sans MS" panose="030F0702030302020204" pitchFamily="66" charset="0"/>
                </a:rPr>
                <a:t>1</a:t>
              </a:r>
            </a:p>
          </p:txBody>
        </p:sp>
        <p:sp>
          <p:nvSpPr>
            <p:cNvPr id="44181" name="Text Box 175"/>
            <p:cNvSpPr txBox="1">
              <a:spLocks noChangeArrowheads="1"/>
            </p:cNvSpPr>
            <p:nvPr/>
          </p:nvSpPr>
          <p:spPr bwMode="auto">
            <a:xfrm>
              <a:off x="2884" y="3508"/>
              <a:ext cx="204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accent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accent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>
                <a:lnSpc>
                  <a:spcPct val="70000"/>
                </a:lnSpc>
                <a:spcBef>
                  <a:spcPct val="0"/>
                </a:spcBef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Comic Sans MS" panose="030F0702030302020204" pitchFamily="66" charset="0"/>
                  <a:sym typeface="Symbol" panose="05050102010706020507" pitchFamily="18" charset="2"/>
                </a:rPr>
                <a:t></a:t>
              </a:r>
            </a:p>
            <a:p>
              <a:pPr defTabSz="685800">
                <a:lnSpc>
                  <a:spcPct val="70000"/>
                </a:lnSpc>
                <a:spcBef>
                  <a:spcPct val="0"/>
                </a:spcBef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Comic Sans MS" panose="030F0702030302020204" pitchFamily="66" charset="0"/>
                </a:rPr>
                <a:t>2</a:t>
              </a:r>
            </a:p>
          </p:txBody>
        </p:sp>
        <p:sp>
          <p:nvSpPr>
            <p:cNvPr id="44182" name="Text Box 176"/>
            <p:cNvSpPr txBox="1">
              <a:spLocks noChangeArrowheads="1"/>
            </p:cNvSpPr>
            <p:nvPr/>
          </p:nvSpPr>
          <p:spPr bwMode="auto">
            <a:xfrm>
              <a:off x="3610" y="3508"/>
              <a:ext cx="204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accent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accent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>
                <a:lnSpc>
                  <a:spcPct val="70000"/>
                </a:lnSpc>
                <a:spcBef>
                  <a:spcPct val="0"/>
                </a:spcBef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Comic Sans MS" panose="030F0702030302020204" pitchFamily="66" charset="0"/>
                  <a:sym typeface="Symbol" panose="05050102010706020507" pitchFamily="18" charset="2"/>
                </a:rPr>
                <a:t></a:t>
              </a:r>
            </a:p>
            <a:p>
              <a:pPr defTabSz="685800">
                <a:lnSpc>
                  <a:spcPct val="70000"/>
                </a:lnSpc>
                <a:spcBef>
                  <a:spcPct val="0"/>
                </a:spcBef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Comic Sans MS" panose="030F0702030302020204" pitchFamily="66" charset="0"/>
                </a:rPr>
                <a:t>3</a:t>
              </a:r>
            </a:p>
          </p:txBody>
        </p:sp>
        <p:sp>
          <p:nvSpPr>
            <p:cNvPr id="44183" name="Text Box 177"/>
            <p:cNvSpPr txBox="1">
              <a:spLocks noChangeArrowheads="1"/>
            </p:cNvSpPr>
            <p:nvPr/>
          </p:nvSpPr>
          <p:spPr bwMode="auto">
            <a:xfrm>
              <a:off x="2530" y="3508"/>
              <a:ext cx="204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accent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accent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>
                <a:lnSpc>
                  <a:spcPct val="70000"/>
                </a:lnSpc>
                <a:spcBef>
                  <a:spcPct val="0"/>
                </a:spcBef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Comic Sans MS" panose="030F0702030302020204" pitchFamily="66" charset="0"/>
                  <a:sym typeface="Symbol" panose="05050102010706020507" pitchFamily="18" charset="2"/>
                </a:rPr>
                <a:t></a:t>
              </a:r>
            </a:p>
            <a:p>
              <a:pPr defTabSz="685800">
                <a:lnSpc>
                  <a:spcPct val="70000"/>
                </a:lnSpc>
                <a:spcBef>
                  <a:spcPct val="0"/>
                </a:spcBef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Comic Sans MS" panose="030F0702030302020204" pitchFamily="66" charset="0"/>
                </a:rPr>
                <a:t>2</a:t>
              </a:r>
            </a:p>
          </p:txBody>
        </p:sp>
        <p:grpSp>
          <p:nvGrpSpPr>
            <p:cNvPr id="44184" name="Group 178"/>
            <p:cNvGrpSpPr>
              <a:grpSpLocks/>
            </p:cNvGrpSpPr>
            <p:nvPr/>
          </p:nvGrpSpPr>
          <p:grpSpPr bwMode="auto">
            <a:xfrm>
              <a:off x="3226" y="3508"/>
              <a:ext cx="267" cy="300"/>
              <a:chOff x="3941" y="2101"/>
              <a:chExt cx="267" cy="300"/>
            </a:xfrm>
          </p:grpSpPr>
          <p:sp>
            <p:nvSpPr>
              <p:cNvPr id="44188" name="Text Box 179"/>
              <p:cNvSpPr txBox="1">
                <a:spLocks noChangeArrowheads="1"/>
              </p:cNvSpPr>
              <p:nvPr/>
            </p:nvSpPr>
            <p:spPr bwMode="auto">
              <a:xfrm>
                <a:off x="4004" y="2101"/>
                <a:ext cx="204" cy="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800">
                    <a:solidFill>
                      <a:schemeClr val="accent2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accent2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>
                  <a:lnSpc>
                    <a:spcPct val="70000"/>
                  </a:lnSpc>
                  <a:spcBef>
                    <a:spcPct val="0"/>
                  </a:spcBef>
                  <a:buNone/>
                </a:pPr>
                <a:r>
                  <a:rPr lang="en-US" altLang="en-US" sz="1200">
                    <a:solidFill>
                      <a:prstClr val="black"/>
                    </a:solidFill>
                    <a:latin typeface="Comic Sans MS" panose="030F0702030302020204" pitchFamily="66" charset="0"/>
                    <a:sym typeface="Symbol" panose="05050102010706020507" pitchFamily="18" charset="2"/>
                  </a:rPr>
                  <a:t> </a:t>
                </a:r>
              </a:p>
              <a:p>
                <a:pPr defTabSz="685800">
                  <a:lnSpc>
                    <a:spcPct val="70000"/>
                  </a:lnSpc>
                  <a:spcBef>
                    <a:spcPct val="0"/>
                  </a:spcBef>
                  <a:buNone/>
                </a:pPr>
                <a:r>
                  <a:rPr lang="en-US" altLang="en-US" sz="1200">
                    <a:solidFill>
                      <a:prstClr val="black"/>
                    </a:solidFill>
                    <a:latin typeface="Comic Sans MS" panose="030F0702030302020204" pitchFamily="66" charset="0"/>
                  </a:rPr>
                  <a:t>3</a:t>
                </a:r>
              </a:p>
            </p:txBody>
          </p:sp>
          <p:sp>
            <p:nvSpPr>
              <p:cNvPr id="44189" name="Line 180"/>
              <p:cNvSpPr>
                <a:spLocks noChangeShapeType="1"/>
              </p:cNvSpPr>
              <p:nvPr/>
            </p:nvSpPr>
            <p:spPr bwMode="auto">
              <a:xfrm flipH="1" flipV="1">
                <a:off x="3941" y="2102"/>
                <a:ext cx="99" cy="9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685800"/>
                <a:endParaRPr lang="en-US" sz="135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p:grpSp>
        <p:grpSp>
          <p:nvGrpSpPr>
            <p:cNvPr id="44185" name="Group 181"/>
            <p:cNvGrpSpPr>
              <a:grpSpLocks/>
            </p:cNvGrpSpPr>
            <p:nvPr/>
          </p:nvGrpSpPr>
          <p:grpSpPr bwMode="auto">
            <a:xfrm>
              <a:off x="3928" y="3508"/>
              <a:ext cx="267" cy="300"/>
              <a:chOff x="3941" y="2101"/>
              <a:chExt cx="267" cy="300"/>
            </a:xfrm>
          </p:grpSpPr>
          <p:sp>
            <p:nvSpPr>
              <p:cNvPr id="44186" name="Text Box 182"/>
              <p:cNvSpPr txBox="1">
                <a:spLocks noChangeArrowheads="1"/>
              </p:cNvSpPr>
              <p:nvPr/>
            </p:nvSpPr>
            <p:spPr bwMode="auto">
              <a:xfrm>
                <a:off x="4004" y="2101"/>
                <a:ext cx="204" cy="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800">
                    <a:solidFill>
                      <a:schemeClr val="accent2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accent2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>
                  <a:lnSpc>
                    <a:spcPct val="70000"/>
                  </a:lnSpc>
                  <a:spcBef>
                    <a:spcPct val="0"/>
                  </a:spcBef>
                  <a:buNone/>
                </a:pPr>
                <a:r>
                  <a:rPr lang="en-US" altLang="en-US" sz="1200">
                    <a:solidFill>
                      <a:prstClr val="black"/>
                    </a:solidFill>
                    <a:latin typeface="Comic Sans MS" panose="030F0702030302020204" pitchFamily="66" charset="0"/>
                    <a:sym typeface="Symbol" panose="05050102010706020507" pitchFamily="18" charset="2"/>
                  </a:rPr>
                  <a:t> </a:t>
                </a:r>
              </a:p>
              <a:p>
                <a:pPr defTabSz="685800">
                  <a:lnSpc>
                    <a:spcPct val="70000"/>
                  </a:lnSpc>
                  <a:spcBef>
                    <a:spcPct val="0"/>
                  </a:spcBef>
                  <a:buNone/>
                </a:pPr>
                <a:r>
                  <a:rPr lang="en-US" altLang="en-US" sz="1200">
                    <a:solidFill>
                      <a:prstClr val="black"/>
                    </a:solidFill>
                    <a:latin typeface="Comic Sans MS" panose="030F0702030302020204" pitchFamily="66" charset="0"/>
                  </a:rPr>
                  <a:t>4</a:t>
                </a:r>
              </a:p>
            </p:txBody>
          </p:sp>
          <p:sp>
            <p:nvSpPr>
              <p:cNvPr id="44187" name="Line 183"/>
              <p:cNvSpPr>
                <a:spLocks noChangeShapeType="1"/>
              </p:cNvSpPr>
              <p:nvPr/>
            </p:nvSpPr>
            <p:spPr bwMode="auto">
              <a:xfrm flipH="1" flipV="1">
                <a:off x="3941" y="2102"/>
                <a:ext cx="99" cy="9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685800"/>
                <a:endParaRPr lang="en-US" sz="135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p:grpSp>
      </p:grpSp>
      <p:grpSp>
        <p:nvGrpSpPr>
          <p:cNvPr id="44159" name="Group 184"/>
          <p:cNvGrpSpPr>
            <a:grpSpLocks/>
          </p:cNvGrpSpPr>
          <p:nvPr/>
        </p:nvGrpSpPr>
        <p:grpSpPr bwMode="auto">
          <a:xfrm>
            <a:off x="3642122" y="5356629"/>
            <a:ext cx="2505075" cy="357188"/>
            <a:chOff x="2099" y="3779"/>
            <a:chExt cx="2104" cy="300"/>
          </a:xfrm>
        </p:grpSpPr>
        <p:grpSp>
          <p:nvGrpSpPr>
            <p:cNvPr id="44170" name="Group 185"/>
            <p:cNvGrpSpPr>
              <a:grpSpLocks/>
            </p:cNvGrpSpPr>
            <p:nvPr/>
          </p:nvGrpSpPr>
          <p:grpSpPr bwMode="auto">
            <a:xfrm>
              <a:off x="2099" y="3779"/>
              <a:ext cx="267" cy="300"/>
              <a:chOff x="3941" y="2101"/>
              <a:chExt cx="267" cy="300"/>
            </a:xfrm>
          </p:grpSpPr>
          <p:sp>
            <p:nvSpPr>
              <p:cNvPr id="44178" name="Text Box 186"/>
              <p:cNvSpPr txBox="1">
                <a:spLocks noChangeArrowheads="1"/>
              </p:cNvSpPr>
              <p:nvPr/>
            </p:nvSpPr>
            <p:spPr bwMode="auto">
              <a:xfrm>
                <a:off x="4004" y="2101"/>
                <a:ext cx="204" cy="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800">
                    <a:solidFill>
                      <a:schemeClr val="accent2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accent2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>
                  <a:lnSpc>
                    <a:spcPct val="70000"/>
                  </a:lnSpc>
                  <a:spcBef>
                    <a:spcPct val="0"/>
                  </a:spcBef>
                  <a:buNone/>
                </a:pPr>
                <a:r>
                  <a:rPr lang="en-US" altLang="en-US" sz="1200">
                    <a:solidFill>
                      <a:prstClr val="black"/>
                    </a:solidFill>
                    <a:latin typeface="Comic Sans MS" panose="030F0702030302020204" pitchFamily="66" charset="0"/>
                    <a:sym typeface="Symbol" panose="05050102010706020507" pitchFamily="18" charset="2"/>
                  </a:rPr>
                  <a:t> </a:t>
                </a:r>
              </a:p>
              <a:p>
                <a:pPr defTabSz="685800">
                  <a:lnSpc>
                    <a:spcPct val="70000"/>
                  </a:lnSpc>
                  <a:spcBef>
                    <a:spcPct val="0"/>
                  </a:spcBef>
                  <a:buNone/>
                </a:pPr>
                <a:r>
                  <a:rPr lang="en-US" altLang="en-US" sz="1200">
                    <a:solidFill>
                      <a:prstClr val="black"/>
                    </a:solidFill>
                    <a:latin typeface="Comic Sans MS" panose="030F0702030302020204" pitchFamily="66" charset="0"/>
                  </a:rPr>
                  <a:t>1</a:t>
                </a:r>
              </a:p>
            </p:txBody>
          </p:sp>
          <p:sp>
            <p:nvSpPr>
              <p:cNvPr id="44179" name="Line 187"/>
              <p:cNvSpPr>
                <a:spLocks noChangeShapeType="1"/>
              </p:cNvSpPr>
              <p:nvPr/>
            </p:nvSpPr>
            <p:spPr bwMode="auto">
              <a:xfrm flipH="1" flipV="1">
                <a:off x="3941" y="2102"/>
                <a:ext cx="99" cy="9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685800"/>
                <a:endParaRPr lang="en-US" sz="135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p:grpSp>
        <p:sp>
          <p:nvSpPr>
            <p:cNvPr id="44171" name="Text Box 188"/>
            <p:cNvSpPr txBox="1">
              <a:spLocks noChangeArrowheads="1"/>
            </p:cNvSpPr>
            <p:nvPr/>
          </p:nvSpPr>
          <p:spPr bwMode="auto">
            <a:xfrm>
              <a:off x="2883" y="3779"/>
              <a:ext cx="204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accent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accent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>
                <a:lnSpc>
                  <a:spcPct val="70000"/>
                </a:lnSpc>
                <a:spcBef>
                  <a:spcPct val="0"/>
                </a:spcBef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Comic Sans MS" panose="030F0702030302020204" pitchFamily="66" charset="0"/>
                  <a:sym typeface="Symbol" panose="05050102010706020507" pitchFamily="18" charset="2"/>
                </a:rPr>
                <a:t></a:t>
              </a:r>
            </a:p>
            <a:p>
              <a:pPr defTabSz="685800">
                <a:lnSpc>
                  <a:spcPct val="70000"/>
                </a:lnSpc>
                <a:spcBef>
                  <a:spcPct val="0"/>
                </a:spcBef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Comic Sans MS" panose="030F0702030302020204" pitchFamily="66" charset="0"/>
                </a:rPr>
                <a:t>2</a:t>
              </a:r>
            </a:p>
          </p:txBody>
        </p:sp>
        <p:sp>
          <p:nvSpPr>
            <p:cNvPr id="44172" name="Text Box 189"/>
            <p:cNvSpPr txBox="1">
              <a:spLocks noChangeArrowheads="1"/>
            </p:cNvSpPr>
            <p:nvPr/>
          </p:nvSpPr>
          <p:spPr bwMode="auto">
            <a:xfrm>
              <a:off x="2529" y="3779"/>
              <a:ext cx="204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accent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accent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>
                <a:lnSpc>
                  <a:spcPct val="70000"/>
                </a:lnSpc>
                <a:spcBef>
                  <a:spcPct val="0"/>
                </a:spcBef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Comic Sans MS" panose="030F0702030302020204" pitchFamily="66" charset="0"/>
                  <a:sym typeface="Symbol" panose="05050102010706020507" pitchFamily="18" charset="2"/>
                </a:rPr>
                <a:t></a:t>
              </a:r>
            </a:p>
            <a:p>
              <a:pPr defTabSz="685800">
                <a:lnSpc>
                  <a:spcPct val="70000"/>
                </a:lnSpc>
                <a:spcBef>
                  <a:spcPct val="0"/>
                </a:spcBef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Comic Sans MS" panose="030F0702030302020204" pitchFamily="66" charset="0"/>
                </a:rPr>
                <a:t>2</a:t>
              </a:r>
            </a:p>
          </p:txBody>
        </p:sp>
        <p:sp>
          <p:nvSpPr>
            <p:cNvPr id="44173" name="Text Box 190"/>
            <p:cNvSpPr txBox="1">
              <a:spLocks noChangeArrowheads="1"/>
            </p:cNvSpPr>
            <p:nvPr/>
          </p:nvSpPr>
          <p:spPr bwMode="auto">
            <a:xfrm>
              <a:off x="3274" y="3779"/>
              <a:ext cx="204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accent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accent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>
                <a:lnSpc>
                  <a:spcPct val="70000"/>
                </a:lnSpc>
                <a:spcBef>
                  <a:spcPct val="0"/>
                </a:spcBef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Comic Sans MS" panose="030F0702030302020204" pitchFamily="66" charset="0"/>
                  <a:sym typeface="Symbol" panose="05050102010706020507" pitchFamily="18" charset="2"/>
                </a:rPr>
                <a:t></a:t>
              </a:r>
            </a:p>
            <a:p>
              <a:pPr defTabSz="685800">
                <a:lnSpc>
                  <a:spcPct val="70000"/>
                </a:lnSpc>
                <a:spcBef>
                  <a:spcPct val="0"/>
                </a:spcBef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Comic Sans MS" panose="030F0702030302020204" pitchFamily="66" charset="0"/>
                </a:rPr>
                <a:t>3</a:t>
              </a:r>
            </a:p>
          </p:txBody>
        </p:sp>
        <p:grpSp>
          <p:nvGrpSpPr>
            <p:cNvPr id="44174" name="Group 191"/>
            <p:cNvGrpSpPr>
              <a:grpSpLocks/>
            </p:cNvGrpSpPr>
            <p:nvPr/>
          </p:nvGrpSpPr>
          <p:grpSpPr bwMode="auto">
            <a:xfrm>
              <a:off x="3629" y="3779"/>
              <a:ext cx="267" cy="300"/>
              <a:chOff x="3941" y="2101"/>
              <a:chExt cx="267" cy="300"/>
            </a:xfrm>
          </p:grpSpPr>
          <p:sp>
            <p:nvSpPr>
              <p:cNvPr id="44176" name="Text Box 192"/>
              <p:cNvSpPr txBox="1">
                <a:spLocks noChangeArrowheads="1"/>
              </p:cNvSpPr>
              <p:nvPr/>
            </p:nvSpPr>
            <p:spPr bwMode="auto">
              <a:xfrm>
                <a:off x="4004" y="2101"/>
                <a:ext cx="204" cy="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800">
                    <a:solidFill>
                      <a:schemeClr val="accent2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accent2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>
                  <a:lnSpc>
                    <a:spcPct val="70000"/>
                  </a:lnSpc>
                  <a:spcBef>
                    <a:spcPct val="0"/>
                  </a:spcBef>
                  <a:buNone/>
                </a:pPr>
                <a:r>
                  <a:rPr lang="en-US" altLang="en-US" sz="1200">
                    <a:solidFill>
                      <a:prstClr val="black"/>
                    </a:solidFill>
                    <a:latin typeface="Comic Sans MS" panose="030F0702030302020204" pitchFamily="66" charset="0"/>
                    <a:sym typeface="Symbol" panose="05050102010706020507" pitchFamily="18" charset="2"/>
                  </a:rPr>
                  <a:t> </a:t>
                </a:r>
              </a:p>
              <a:p>
                <a:pPr defTabSz="685800">
                  <a:lnSpc>
                    <a:spcPct val="70000"/>
                  </a:lnSpc>
                  <a:spcBef>
                    <a:spcPct val="0"/>
                  </a:spcBef>
                  <a:buNone/>
                </a:pPr>
                <a:r>
                  <a:rPr lang="en-US" altLang="en-US" sz="1200">
                    <a:solidFill>
                      <a:prstClr val="black"/>
                    </a:solidFill>
                    <a:latin typeface="Comic Sans MS" panose="030F0702030302020204" pitchFamily="66" charset="0"/>
                  </a:rPr>
                  <a:t>4</a:t>
                </a:r>
              </a:p>
            </p:txBody>
          </p:sp>
          <p:sp>
            <p:nvSpPr>
              <p:cNvPr id="44177" name="Line 193"/>
              <p:cNvSpPr>
                <a:spLocks noChangeShapeType="1"/>
              </p:cNvSpPr>
              <p:nvPr/>
            </p:nvSpPr>
            <p:spPr bwMode="auto">
              <a:xfrm flipH="1" flipV="1">
                <a:off x="3941" y="2102"/>
                <a:ext cx="99" cy="9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685800"/>
                <a:endParaRPr lang="en-US" sz="135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p:grpSp>
        <p:sp>
          <p:nvSpPr>
            <p:cNvPr id="44175" name="Text Box 194"/>
            <p:cNvSpPr txBox="1">
              <a:spLocks noChangeArrowheads="1"/>
            </p:cNvSpPr>
            <p:nvPr/>
          </p:nvSpPr>
          <p:spPr bwMode="auto">
            <a:xfrm>
              <a:off x="3999" y="3779"/>
              <a:ext cx="204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accent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accent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>
                <a:lnSpc>
                  <a:spcPct val="70000"/>
                </a:lnSpc>
                <a:spcBef>
                  <a:spcPct val="0"/>
                </a:spcBef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Comic Sans MS" panose="030F0702030302020204" pitchFamily="66" charset="0"/>
                  <a:sym typeface="Symbol" panose="05050102010706020507" pitchFamily="18" charset="2"/>
                </a:rPr>
                <a:t></a:t>
              </a:r>
            </a:p>
            <a:p>
              <a:pPr defTabSz="685800">
                <a:lnSpc>
                  <a:spcPct val="70000"/>
                </a:lnSpc>
                <a:spcBef>
                  <a:spcPct val="0"/>
                </a:spcBef>
                <a:buNone/>
              </a:pPr>
              <a:r>
                <a:rPr lang="en-US" altLang="en-US" sz="1200">
                  <a:solidFill>
                    <a:prstClr val="black"/>
                  </a:solidFill>
                  <a:latin typeface="Comic Sans MS" panose="030F0702030302020204" pitchFamily="66" charset="0"/>
                </a:rPr>
                <a:t>4</a:t>
              </a:r>
            </a:p>
          </p:txBody>
        </p:sp>
      </p:grpSp>
      <p:sp>
        <p:nvSpPr>
          <p:cNvPr id="659651" name="Line 195"/>
          <p:cNvSpPr>
            <a:spLocks noChangeShapeType="1"/>
          </p:cNvSpPr>
          <p:nvPr/>
        </p:nvSpPr>
        <p:spPr bwMode="auto">
          <a:xfrm flipH="1" flipV="1">
            <a:off x="3682072" y="2127648"/>
            <a:ext cx="203597" cy="2047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685800"/>
            <a:endParaRPr lang="en-US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59652" name="Oval 196"/>
          <p:cNvSpPr>
            <a:spLocks noChangeArrowheads="1"/>
          </p:cNvSpPr>
          <p:nvPr/>
        </p:nvSpPr>
        <p:spPr bwMode="auto">
          <a:xfrm>
            <a:off x="5900737" y="5117306"/>
            <a:ext cx="225029" cy="225029"/>
          </a:xfrm>
          <a:prstGeom prst="ellips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>
              <a:spcBef>
                <a:spcPct val="0"/>
              </a:spcBef>
              <a:buNone/>
            </a:pPr>
            <a:endParaRPr lang="en-US" altLang="en-US" sz="1350">
              <a:solidFill>
                <a:prstClr val="black"/>
              </a:solidFill>
            </a:endParaRPr>
          </a:p>
        </p:txBody>
      </p:sp>
      <p:sp>
        <p:nvSpPr>
          <p:cNvPr id="659653" name="Oval 197"/>
          <p:cNvSpPr>
            <a:spLocks noChangeArrowheads="1"/>
          </p:cNvSpPr>
          <p:nvPr/>
        </p:nvSpPr>
        <p:spPr bwMode="auto">
          <a:xfrm>
            <a:off x="5479256" y="4433887"/>
            <a:ext cx="225029" cy="225029"/>
          </a:xfrm>
          <a:prstGeom prst="ellips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>
              <a:spcBef>
                <a:spcPct val="0"/>
              </a:spcBef>
              <a:buNone/>
            </a:pPr>
            <a:endParaRPr lang="en-US" altLang="en-US" sz="1350">
              <a:solidFill>
                <a:prstClr val="black"/>
              </a:solidFill>
            </a:endParaRPr>
          </a:p>
        </p:txBody>
      </p:sp>
      <p:sp>
        <p:nvSpPr>
          <p:cNvPr id="659654" name="Oval 198"/>
          <p:cNvSpPr>
            <a:spLocks noChangeArrowheads="1"/>
          </p:cNvSpPr>
          <p:nvPr/>
        </p:nvSpPr>
        <p:spPr bwMode="auto">
          <a:xfrm>
            <a:off x="4607719" y="4119562"/>
            <a:ext cx="225029" cy="225029"/>
          </a:xfrm>
          <a:prstGeom prst="ellips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>
              <a:spcBef>
                <a:spcPct val="0"/>
              </a:spcBef>
              <a:buNone/>
            </a:pPr>
            <a:endParaRPr lang="en-US" altLang="en-US" sz="1350">
              <a:solidFill>
                <a:prstClr val="black"/>
              </a:solidFill>
            </a:endParaRPr>
          </a:p>
        </p:txBody>
      </p:sp>
      <p:sp>
        <p:nvSpPr>
          <p:cNvPr id="659655" name="Oval 199"/>
          <p:cNvSpPr>
            <a:spLocks noChangeArrowheads="1"/>
          </p:cNvSpPr>
          <p:nvPr/>
        </p:nvSpPr>
        <p:spPr bwMode="auto">
          <a:xfrm>
            <a:off x="3702844" y="3770711"/>
            <a:ext cx="225029" cy="225028"/>
          </a:xfrm>
          <a:prstGeom prst="ellips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>
              <a:spcBef>
                <a:spcPct val="0"/>
              </a:spcBef>
              <a:buNone/>
            </a:pPr>
            <a:endParaRPr lang="en-US" altLang="en-US" sz="1350">
              <a:solidFill>
                <a:prstClr val="black"/>
              </a:solidFill>
            </a:endParaRPr>
          </a:p>
        </p:txBody>
      </p:sp>
      <p:sp>
        <p:nvSpPr>
          <p:cNvPr id="659656" name="Oval 200"/>
          <p:cNvSpPr>
            <a:spLocks noChangeArrowheads="1"/>
          </p:cNvSpPr>
          <p:nvPr/>
        </p:nvSpPr>
        <p:spPr bwMode="auto">
          <a:xfrm>
            <a:off x="5895975" y="5443537"/>
            <a:ext cx="225029" cy="225029"/>
          </a:xfrm>
          <a:prstGeom prst="ellipse">
            <a:avLst/>
          </a:prstGeom>
          <a:noFill/>
          <a:ln w="12700">
            <a:solidFill>
              <a:srgbClr val="3366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>
              <a:spcBef>
                <a:spcPct val="0"/>
              </a:spcBef>
              <a:buNone/>
            </a:pPr>
            <a:endParaRPr lang="en-US" altLang="en-US" sz="1350">
              <a:solidFill>
                <a:prstClr val="black"/>
              </a:solidFill>
            </a:endParaRPr>
          </a:p>
        </p:txBody>
      </p:sp>
      <p:sp>
        <p:nvSpPr>
          <p:cNvPr id="659657" name="Oval 201"/>
          <p:cNvSpPr>
            <a:spLocks noChangeArrowheads="1"/>
          </p:cNvSpPr>
          <p:nvPr/>
        </p:nvSpPr>
        <p:spPr bwMode="auto">
          <a:xfrm>
            <a:off x="5447111" y="4792267"/>
            <a:ext cx="225028" cy="225028"/>
          </a:xfrm>
          <a:prstGeom prst="ellipse">
            <a:avLst/>
          </a:prstGeom>
          <a:noFill/>
          <a:ln w="12700">
            <a:solidFill>
              <a:srgbClr val="3366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>
              <a:spcBef>
                <a:spcPct val="0"/>
              </a:spcBef>
              <a:buNone/>
            </a:pPr>
            <a:endParaRPr lang="en-US" altLang="en-US" sz="1350">
              <a:solidFill>
                <a:prstClr val="black"/>
              </a:solidFill>
            </a:endParaRPr>
          </a:p>
        </p:txBody>
      </p:sp>
      <p:sp>
        <p:nvSpPr>
          <p:cNvPr id="659658" name="Oval 202"/>
          <p:cNvSpPr>
            <a:spLocks noChangeArrowheads="1"/>
          </p:cNvSpPr>
          <p:nvPr/>
        </p:nvSpPr>
        <p:spPr bwMode="auto">
          <a:xfrm>
            <a:off x="5076827" y="4115964"/>
            <a:ext cx="225028" cy="225029"/>
          </a:xfrm>
          <a:prstGeom prst="ellipse">
            <a:avLst/>
          </a:prstGeom>
          <a:noFill/>
          <a:ln w="12700">
            <a:solidFill>
              <a:srgbClr val="3366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>
              <a:spcBef>
                <a:spcPct val="0"/>
              </a:spcBef>
              <a:buNone/>
            </a:pPr>
            <a:endParaRPr lang="en-US" altLang="en-US" sz="1350">
              <a:solidFill>
                <a:prstClr val="black"/>
              </a:solidFill>
            </a:endParaRPr>
          </a:p>
        </p:txBody>
      </p:sp>
      <p:sp>
        <p:nvSpPr>
          <p:cNvPr id="659659" name="Oval 203"/>
          <p:cNvSpPr>
            <a:spLocks noChangeArrowheads="1"/>
          </p:cNvSpPr>
          <p:nvPr/>
        </p:nvSpPr>
        <p:spPr bwMode="auto">
          <a:xfrm>
            <a:off x="4171950" y="3779044"/>
            <a:ext cx="225029" cy="225029"/>
          </a:xfrm>
          <a:prstGeom prst="ellipse">
            <a:avLst/>
          </a:prstGeom>
          <a:noFill/>
          <a:ln w="12700">
            <a:solidFill>
              <a:srgbClr val="3366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>
              <a:spcBef>
                <a:spcPct val="0"/>
              </a:spcBef>
              <a:buNone/>
            </a:pPr>
            <a:endParaRPr lang="en-US" altLang="en-US" sz="1350">
              <a:solidFill>
                <a:prstClr val="black"/>
              </a:solidFill>
            </a:endParaRPr>
          </a:p>
        </p:txBody>
      </p:sp>
      <p:sp>
        <p:nvSpPr>
          <p:cNvPr id="659660" name="Oval 204"/>
          <p:cNvSpPr>
            <a:spLocks noChangeArrowheads="1"/>
          </p:cNvSpPr>
          <p:nvPr/>
        </p:nvSpPr>
        <p:spPr bwMode="auto">
          <a:xfrm>
            <a:off x="3251598" y="3403998"/>
            <a:ext cx="225028" cy="225028"/>
          </a:xfrm>
          <a:prstGeom prst="ellipse">
            <a:avLst/>
          </a:prstGeom>
          <a:noFill/>
          <a:ln w="12700">
            <a:solidFill>
              <a:srgbClr val="3366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>
              <a:spcBef>
                <a:spcPct val="0"/>
              </a:spcBef>
              <a:buNone/>
            </a:pPr>
            <a:endParaRPr lang="en-US" altLang="en-US" sz="135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8002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9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9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9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9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9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9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9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9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9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9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9651" grpId="0" animBg="1"/>
      <p:bldP spid="659652" grpId="0" animBg="1"/>
      <p:bldP spid="659653" grpId="0" animBg="1"/>
      <p:bldP spid="659654" grpId="0" animBg="1"/>
      <p:bldP spid="659655" grpId="0" animBg="1"/>
      <p:bldP spid="659656" grpId="0" animBg="1"/>
      <p:bldP spid="659657" grpId="0" animBg="1"/>
      <p:bldP spid="659658" grpId="0" animBg="1"/>
      <p:bldP spid="659659" grpId="0" animBg="1"/>
      <p:bldP spid="659660" grpId="0" animBg="1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143000" y="932260"/>
            <a:ext cx="6172200" cy="679847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LCS-LENGTH(X, Y, m, n)</a:t>
            </a:r>
          </a:p>
        </p:txBody>
      </p:sp>
      <p:sp>
        <p:nvSpPr>
          <p:cNvPr id="65741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143000" y="1795463"/>
            <a:ext cx="6172200" cy="3780236"/>
          </a:xfrm>
        </p:spPr>
        <p:txBody>
          <a:bodyPr>
            <a:normAutofit fontScale="92500" lnSpcReduction="20000"/>
          </a:bodyPr>
          <a:lstStyle/>
          <a:p>
            <a:pPr marL="285750" indent="-285750">
              <a:buFontTx/>
              <a:buAutoNum type="arabicPeriod"/>
            </a:pPr>
            <a:r>
              <a:rPr lang="en-US" altLang="en-US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 </a:t>
            </a:r>
            <a:r>
              <a:rPr lang="en-US" alt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← 1 </a:t>
            </a:r>
            <a:r>
              <a:rPr lang="en-US" altLang="en-US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alt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</a:p>
          <a:p>
            <a:pPr marL="285750" indent="-285750">
              <a:buFontTx/>
              <a:buAutoNum type="arabicPeriod"/>
            </a:pPr>
            <a:r>
              <a:rPr lang="en-US" altLang="en-US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do </a:t>
            </a:r>
            <a:r>
              <a:rPr lang="en-US" alt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c[</a:t>
            </a:r>
            <a:r>
              <a:rPr lang="en-US" alt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0] ← 0</a:t>
            </a:r>
          </a:p>
          <a:p>
            <a:pPr marL="285750" indent="-285750">
              <a:buFontTx/>
              <a:buAutoNum type="arabicPeriod"/>
            </a:pPr>
            <a:r>
              <a:rPr lang="en-US" altLang="en-US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 </a:t>
            </a:r>
            <a:r>
              <a:rPr lang="en-US" alt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 ← 0 </a:t>
            </a:r>
            <a:r>
              <a:rPr lang="en-US" altLang="en-US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alt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</a:p>
          <a:p>
            <a:pPr marL="285750" indent="-285750">
              <a:buFontTx/>
              <a:buAutoNum type="arabicPeriod"/>
            </a:pPr>
            <a:r>
              <a:rPr lang="en-US" altLang="en-US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do </a:t>
            </a:r>
            <a:r>
              <a:rPr lang="en-US" alt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c[0, j] ← 0</a:t>
            </a:r>
          </a:p>
          <a:p>
            <a:pPr marL="285750" indent="-285750">
              <a:buFontTx/>
              <a:buAutoNum type="arabicPeriod"/>
            </a:pPr>
            <a:r>
              <a:rPr lang="en-US" altLang="en-US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 </a:t>
            </a:r>
            <a:r>
              <a:rPr lang="en-US" alt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← 1 </a:t>
            </a:r>
            <a:r>
              <a:rPr lang="en-US" altLang="en-US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alt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</a:p>
          <a:p>
            <a:pPr marL="285750" indent="-285750">
              <a:buFontTx/>
              <a:buAutoNum type="arabicPeriod"/>
            </a:pPr>
            <a:r>
              <a:rPr lang="en-US" altLang="en-US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do for </a:t>
            </a:r>
            <a:r>
              <a:rPr lang="en-US" alt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 ← 1 </a:t>
            </a:r>
            <a:r>
              <a:rPr lang="en-US" altLang="en-US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alt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</a:p>
          <a:p>
            <a:pPr marL="285750" indent="-285750">
              <a:buFontTx/>
              <a:buAutoNum type="arabicPeriod"/>
            </a:pPr>
            <a:r>
              <a:rPr lang="en-US" altLang="en-US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          do if </a:t>
            </a:r>
            <a:r>
              <a:rPr lang="en-US" alt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altLang="en-US" sz="15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en-US" alt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alt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altLang="en-US" sz="15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endParaRPr lang="en-US" altLang="en-US" sz="15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AutoNum type="arabicPeriod"/>
            </a:pPr>
            <a:r>
              <a:rPr lang="en-US" altLang="en-US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	     then </a:t>
            </a:r>
            <a:r>
              <a:rPr lang="en-US" alt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c[</a:t>
            </a:r>
            <a:r>
              <a:rPr lang="en-US" alt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j] ← c[</a:t>
            </a:r>
            <a:r>
              <a:rPr lang="en-US" alt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- 1, j - 1] + 1</a:t>
            </a:r>
          </a:p>
          <a:p>
            <a:pPr marL="285750" indent="-285750">
              <a:buFontTx/>
              <a:buAutoNum type="arabicPeriod"/>
            </a:pPr>
            <a:r>
              <a:rPr lang="en-US" alt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		 b[</a:t>
            </a:r>
            <a:r>
              <a:rPr lang="en-US" alt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j ] ← “    ”</a:t>
            </a:r>
          </a:p>
          <a:p>
            <a:pPr marL="285750" indent="-285750">
              <a:buFontTx/>
              <a:buAutoNum type="arabicPeriod"/>
            </a:pPr>
            <a:r>
              <a:rPr lang="en-US" altLang="en-US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	     else if </a:t>
            </a:r>
            <a:r>
              <a:rPr lang="en-US" alt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c[</a:t>
            </a:r>
            <a:r>
              <a:rPr lang="en-US" alt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- 1, j] ≥ c[</a:t>
            </a:r>
            <a:r>
              <a:rPr lang="en-US" alt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j - 1]</a:t>
            </a:r>
          </a:p>
          <a:p>
            <a:pPr marL="285750" indent="-285750">
              <a:buFontTx/>
              <a:buAutoNum type="arabicPeriod"/>
            </a:pPr>
            <a:r>
              <a:rPr lang="en-US" altLang="en-US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		   then </a:t>
            </a:r>
            <a:r>
              <a:rPr lang="en-US" alt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c[</a:t>
            </a:r>
            <a:r>
              <a:rPr lang="en-US" alt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j] ← c[</a:t>
            </a:r>
            <a:r>
              <a:rPr lang="en-US" alt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- 1, j]</a:t>
            </a:r>
          </a:p>
          <a:p>
            <a:pPr marL="285750" indent="-285750">
              <a:buFontTx/>
              <a:buAutoNum type="arabicPeriod"/>
            </a:pPr>
            <a:r>
              <a:rPr lang="en-US" alt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		            b[</a:t>
            </a:r>
            <a:r>
              <a:rPr lang="en-US" alt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j] ← “↑”</a:t>
            </a:r>
          </a:p>
          <a:p>
            <a:pPr marL="285750" indent="-285750">
              <a:buFontTx/>
              <a:buAutoNum type="arabicPeriod"/>
            </a:pPr>
            <a:r>
              <a:rPr lang="en-US" altLang="en-US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		   else </a:t>
            </a:r>
            <a:r>
              <a:rPr lang="en-US" alt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c[</a:t>
            </a:r>
            <a:r>
              <a:rPr lang="en-US" alt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j] ← c[</a:t>
            </a:r>
            <a:r>
              <a:rPr lang="en-US" alt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j - 1]</a:t>
            </a:r>
          </a:p>
          <a:p>
            <a:pPr marL="285750" indent="-285750">
              <a:buFontTx/>
              <a:buAutoNum type="arabicPeriod"/>
            </a:pPr>
            <a:r>
              <a:rPr lang="en-US" alt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		           b[</a:t>
            </a:r>
            <a:r>
              <a:rPr lang="en-US" alt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j] ← “←”</a:t>
            </a:r>
          </a:p>
          <a:p>
            <a:pPr marL="285750" indent="-285750">
              <a:buFontTx/>
              <a:buAutoNum type="arabicPeriod"/>
            </a:pPr>
            <a:r>
              <a:rPr lang="en-US" altLang="en-US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return </a:t>
            </a:r>
            <a:r>
              <a:rPr lang="en-US" alt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 and b</a:t>
            </a:r>
          </a:p>
        </p:txBody>
      </p:sp>
      <p:sp>
        <p:nvSpPr>
          <p:cNvPr id="657412" name="Line 4"/>
          <p:cNvSpPr>
            <a:spLocks noChangeShapeType="1"/>
          </p:cNvSpPr>
          <p:nvPr/>
        </p:nvSpPr>
        <p:spPr bwMode="auto">
          <a:xfrm flipH="1" flipV="1">
            <a:off x="4270177" y="3719512"/>
            <a:ext cx="139304" cy="17740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685800"/>
            <a:endParaRPr lang="en-US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57413" name="AutoShape 5"/>
          <p:cNvSpPr>
            <a:spLocks/>
          </p:cNvSpPr>
          <p:nvPr/>
        </p:nvSpPr>
        <p:spPr bwMode="auto">
          <a:xfrm>
            <a:off x="3613547" y="1795464"/>
            <a:ext cx="128588" cy="1017985"/>
          </a:xfrm>
          <a:prstGeom prst="rightBrace">
            <a:avLst>
              <a:gd name="adj1" fmla="val 65972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>
              <a:spcBef>
                <a:spcPct val="0"/>
              </a:spcBef>
              <a:buNone/>
            </a:pPr>
            <a:endParaRPr lang="en-US" altLang="en-US" sz="1350">
              <a:solidFill>
                <a:prstClr val="black"/>
              </a:solidFill>
            </a:endParaRPr>
          </a:p>
        </p:txBody>
      </p:sp>
      <p:sp>
        <p:nvSpPr>
          <p:cNvPr id="657414" name="Text Box 6"/>
          <p:cNvSpPr txBox="1">
            <a:spLocks noChangeArrowheads="1"/>
          </p:cNvSpPr>
          <p:nvPr/>
        </p:nvSpPr>
        <p:spPr bwMode="auto">
          <a:xfrm>
            <a:off x="3784997" y="2071688"/>
            <a:ext cx="3704860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>
              <a:spcBef>
                <a:spcPct val="0"/>
              </a:spcBef>
              <a:buNone/>
            </a:pPr>
            <a:r>
              <a:rPr lang="en-US" altLang="en-US" sz="1350">
                <a:solidFill>
                  <a:prstClr val="black"/>
                </a:solidFill>
              </a:rPr>
              <a:t>The length of the LCS if one of the sequences</a:t>
            </a:r>
          </a:p>
          <a:p>
            <a:pPr defTabSz="685800">
              <a:spcBef>
                <a:spcPct val="0"/>
              </a:spcBef>
              <a:buNone/>
            </a:pPr>
            <a:r>
              <a:rPr lang="en-US" altLang="en-US" sz="1350">
                <a:solidFill>
                  <a:prstClr val="black"/>
                </a:solidFill>
              </a:rPr>
              <a:t>is empty is zero</a:t>
            </a:r>
          </a:p>
        </p:txBody>
      </p:sp>
      <p:sp>
        <p:nvSpPr>
          <p:cNvPr id="657415" name="AutoShape 7"/>
          <p:cNvSpPr>
            <a:spLocks/>
          </p:cNvSpPr>
          <p:nvPr/>
        </p:nvSpPr>
        <p:spPr bwMode="auto">
          <a:xfrm>
            <a:off x="5790010" y="3203972"/>
            <a:ext cx="75009" cy="803672"/>
          </a:xfrm>
          <a:prstGeom prst="rightBrace">
            <a:avLst>
              <a:gd name="adj1" fmla="val 89286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>
              <a:spcBef>
                <a:spcPct val="0"/>
              </a:spcBef>
              <a:buNone/>
            </a:pPr>
            <a:endParaRPr lang="en-US" altLang="en-US" sz="1350">
              <a:solidFill>
                <a:prstClr val="black"/>
              </a:solidFill>
            </a:endParaRPr>
          </a:p>
        </p:txBody>
      </p:sp>
      <p:sp>
        <p:nvSpPr>
          <p:cNvPr id="657416" name="Text Box 8"/>
          <p:cNvSpPr txBox="1">
            <a:spLocks noChangeArrowheads="1"/>
          </p:cNvSpPr>
          <p:nvPr/>
        </p:nvSpPr>
        <p:spPr bwMode="auto">
          <a:xfrm>
            <a:off x="5895976" y="3444478"/>
            <a:ext cx="1298753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>
              <a:spcBef>
                <a:spcPct val="0"/>
              </a:spcBef>
              <a:buNone/>
            </a:pPr>
            <a:r>
              <a:rPr lang="en-US" altLang="en-US" sz="1350">
                <a:solidFill>
                  <a:prstClr val="black"/>
                </a:solidFill>
              </a:rPr>
              <a:t>Case 1: x</a:t>
            </a:r>
            <a:r>
              <a:rPr lang="en-US" altLang="en-US" sz="1350" baseline="-25000">
                <a:solidFill>
                  <a:prstClr val="black"/>
                </a:solidFill>
              </a:rPr>
              <a:t>i</a:t>
            </a:r>
            <a:r>
              <a:rPr lang="en-US" altLang="en-US" sz="1350">
                <a:solidFill>
                  <a:prstClr val="black"/>
                </a:solidFill>
              </a:rPr>
              <a:t> = y</a:t>
            </a:r>
            <a:r>
              <a:rPr lang="en-US" altLang="en-US" sz="1350" baseline="-25000">
                <a:solidFill>
                  <a:prstClr val="black"/>
                </a:solidFill>
              </a:rPr>
              <a:t>j</a:t>
            </a:r>
            <a:r>
              <a:rPr lang="en-US" altLang="en-US" sz="135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657417" name="AutoShape 9"/>
          <p:cNvSpPr>
            <a:spLocks/>
          </p:cNvSpPr>
          <p:nvPr/>
        </p:nvSpPr>
        <p:spPr bwMode="auto">
          <a:xfrm>
            <a:off x="5806679" y="4064198"/>
            <a:ext cx="58340" cy="1206104"/>
          </a:xfrm>
          <a:prstGeom prst="rightBrace">
            <a:avLst>
              <a:gd name="adj1" fmla="val 17228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>
              <a:spcBef>
                <a:spcPct val="0"/>
              </a:spcBef>
              <a:buNone/>
            </a:pPr>
            <a:endParaRPr lang="en-US" altLang="en-US" sz="1350">
              <a:solidFill>
                <a:prstClr val="black"/>
              </a:solidFill>
            </a:endParaRPr>
          </a:p>
        </p:txBody>
      </p:sp>
      <p:sp>
        <p:nvSpPr>
          <p:cNvPr id="657418" name="Text Box 10"/>
          <p:cNvSpPr txBox="1">
            <a:spLocks noChangeArrowheads="1"/>
          </p:cNvSpPr>
          <p:nvPr/>
        </p:nvSpPr>
        <p:spPr bwMode="auto">
          <a:xfrm>
            <a:off x="5895975" y="4595813"/>
            <a:ext cx="129234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>
              <a:spcBef>
                <a:spcPct val="0"/>
              </a:spcBef>
              <a:buNone/>
            </a:pPr>
            <a:r>
              <a:rPr lang="en-US" altLang="en-US" sz="1350">
                <a:solidFill>
                  <a:prstClr val="black"/>
                </a:solidFill>
              </a:rPr>
              <a:t>Case 2: x</a:t>
            </a:r>
            <a:r>
              <a:rPr lang="en-US" altLang="en-US" sz="1350" baseline="-25000">
                <a:solidFill>
                  <a:prstClr val="black"/>
                </a:solidFill>
              </a:rPr>
              <a:t>i</a:t>
            </a:r>
            <a:r>
              <a:rPr lang="en-US" altLang="en-US" sz="1350">
                <a:solidFill>
                  <a:prstClr val="black"/>
                </a:solidFill>
              </a:rPr>
              <a:t> </a:t>
            </a:r>
            <a:r>
              <a:rPr lang="en-US" altLang="en-US" sz="1350">
                <a:solidFill>
                  <a:prstClr val="black"/>
                </a:solidFill>
                <a:sym typeface="Symbol" panose="05050102010706020507" pitchFamily="18" charset="2"/>
              </a:rPr>
              <a:t></a:t>
            </a:r>
            <a:r>
              <a:rPr lang="en-US" altLang="en-US" sz="1350">
                <a:solidFill>
                  <a:prstClr val="black"/>
                </a:solidFill>
              </a:rPr>
              <a:t> y</a:t>
            </a:r>
            <a:r>
              <a:rPr lang="en-US" altLang="en-US" sz="1350" baseline="-25000">
                <a:solidFill>
                  <a:prstClr val="black"/>
                </a:solidFill>
              </a:rPr>
              <a:t>j</a:t>
            </a:r>
            <a:r>
              <a:rPr lang="en-US" altLang="en-US" sz="135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657419" name="Text Box 11"/>
          <p:cNvSpPr txBox="1">
            <a:spLocks noChangeArrowheads="1"/>
          </p:cNvSpPr>
          <p:nvPr/>
        </p:nvSpPr>
        <p:spPr bwMode="auto">
          <a:xfrm>
            <a:off x="5103019" y="5326856"/>
            <a:ext cx="244169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>
              <a:spcBef>
                <a:spcPct val="0"/>
              </a:spcBef>
              <a:buNone/>
            </a:pPr>
            <a:r>
              <a:rPr lang="en-US" altLang="en-US" sz="1800" b="1" dirty="0">
                <a:solidFill>
                  <a:srgbClr val="FF0000"/>
                </a:solidFill>
                <a:sym typeface="Symbol" panose="05050102010706020507" pitchFamily="18" charset="2"/>
              </a:rPr>
              <a:t>Running time: </a:t>
            </a:r>
            <a:r>
              <a:rPr lang="en-US" altLang="en-US" sz="1800" b="1" dirty="0">
                <a:solidFill>
                  <a:srgbClr val="FF0000"/>
                </a:solidFill>
                <a:latin typeface="Comic Sans MS" panose="030F0702030302020204" pitchFamily="66" charset="0"/>
                <a:sym typeface="Symbol" panose="05050102010706020507" pitchFamily="18" charset="2"/>
              </a:rPr>
              <a:t>(</a:t>
            </a:r>
            <a:r>
              <a:rPr lang="en-US" altLang="en-US" sz="1800" b="1" dirty="0" err="1">
                <a:solidFill>
                  <a:srgbClr val="FF0000"/>
                </a:solidFill>
                <a:latin typeface="Comic Sans MS" panose="030F0702030302020204" pitchFamily="66" charset="0"/>
                <a:sym typeface="Symbol" panose="05050102010706020507" pitchFamily="18" charset="2"/>
              </a:rPr>
              <a:t>mn</a:t>
            </a:r>
            <a:r>
              <a:rPr lang="en-US" altLang="en-US" sz="1800" b="1" dirty="0">
                <a:solidFill>
                  <a:srgbClr val="FF0000"/>
                </a:solidFill>
                <a:latin typeface="Comic Sans MS" panose="030F0702030302020204" pitchFamily="66" charset="0"/>
                <a:sym typeface="Symbol" panose="05050102010706020507" pitchFamily="18" charset="2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959752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4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4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4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4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41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41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41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41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7412" grpId="0" animBg="1"/>
      <p:bldP spid="657413" grpId="0" animBg="1"/>
      <p:bldP spid="657414" grpId="0"/>
      <p:bldP spid="657415" grpId="0" animBg="1"/>
      <p:bldP spid="657416" grpId="0"/>
      <p:bldP spid="657417" grpId="0" animBg="1"/>
      <p:bldP spid="657418" grpId="0"/>
      <p:bldP spid="657419" grpId="0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143000" y="932260"/>
            <a:ext cx="6172200" cy="679847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21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PRINT-LCS(b, X, </a:t>
            </a:r>
            <a:r>
              <a:rPr lang="en-US" altLang="en-US" sz="21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21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j)</a:t>
            </a:r>
          </a:p>
        </p:txBody>
      </p:sp>
      <p:sp>
        <p:nvSpPr>
          <p:cNvPr id="66048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18048" y="1791891"/>
            <a:ext cx="6482953" cy="4032647"/>
          </a:xfrm>
        </p:spPr>
        <p:txBody>
          <a:bodyPr/>
          <a:lstStyle/>
          <a:p>
            <a:pPr marL="400050" indent="-400050">
              <a:buFontTx/>
              <a:buAutoNum type="arabicPeriod"/>
            </a:pPr>
            <a:r>
              <a:rPr lang="en-US" alt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if </a:t>
            </a:r>
            <a:r>
              <a:rPr lang="en-US" alt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 or j = 0</a:t>
            </a:r>
          </a:p>
          <a:p>
            <a:pPr marL="400050" indent="-400050">
              <a:buFontTx/>
              <a:buAutoNum type="arabicPeriod"/>
            </a:pPr>
            <a:r>
              <a:rPr lang="en-US" alt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then return</a:t>
            </a:r>
          </a:p>
          <a:p>
            <a:pPr marL="400050" indent="-400050">
              <a:buFontTx/>
              <a:buAutoNum type="arabicPeriod"/>
            </a:pPr>
            <a:r>
              <a:rPr lang="en-US" alt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if </a:t>
            </a: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b[</a:t>
            </a:r>
            <a:r>
              <a:rPr lang="en-US" alt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j] = “   ”</a:t>
            </a:r>
          </a:p>
          <a:p>
            <a:pPr marL="400050" indent="-400050">
              <a:buFontTx/>
              <a:buAutoNum type="arabicPeriod"/>
            </a:pPr>
            <a:r>
              <a:rPr lang="en-US" alt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 then </a:t>
            </a: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PRINT-LCS(b, X, </a:t>
            </a:r>
            <a:r>
              <a:rPr lang="en-US" alt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- 1, j - 1)</a:t>
            </a:r>
          </a:p>
          <a:p>
            <a:pPr marL="400050" indent="-400050">
              <a:buFontTx/>
              <a:buAutoNum type="arabicPeriod"/>
            </a:pP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         print x</a:t>
            </a:r>
            <a:r>
              <a:rPr lang="en-US" altLang="en-US" sz="1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</a:p>
          <a:p>
            <a:pPr marL="400050" indent="-400050">
              <a:buFontTx/>
              <a:buAutoNum type="arabicPeriod"/>
            </a:pPr>
            <a:r>
              <a:rPr lang="en-US" alt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elseif</a:t>
            </a:r>
            <a:r>
              <a:rPr lang="en-US" alt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b[</a:t>
            </a:r>
            <a:r>
              <a:rPr lang="en-US" alt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j] = “↑”</a:t>
            </a:r>
          </a:p>
          <a:p>
            <a:pPr marL="400050" indent="-400050">
              <a:buFontTx/>
              <a:buAutoNum type="arabicPeriod"/>
            </a:pPr>
            <a:r>
              <a:rPr lang="en-US" alt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        then </a:t>
            </a: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PRINT-LCS(b, X, </a:t>
            </a:r>
            <a:r>
              <a:rPr lang="en-US" alt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- 1, j)</a:t>
            </a:r>
          </a:p>
          <a:p>
            <a:pPr marL="400050" indent="-400050">
              <a:buFontTx/>
              <a:buAutoNum type="arabicPeriod"/>
            </a:pPr>
            <a:r>
              <a:rPr lang="en-US" alt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        else </a:t>
            </a: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PRINT-LCS(b, X, </a:t>
            </a:r>
            <a:r>
              <a:rPr lang="en-US" alt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j - 1)</a:t>
            </a:r>
          </a:p>
          <a:p>
            <a:pPr marL="400050" indent="-400050">
              <a:buNone/>
            </a:pPr>
            <a:endParaRPr lang="en-US" alt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00050" indent="-400050">
              <a:buNone/>
            </a:pP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Initial call: PRINT-LCS(b, X, length[X], length[Y])</a:t>
            </a:r>
          </a:p>
        </p:txBody>
      </p:sp>
      <p:sp>
        <p:nvSpPr>
          <p:cNvPr id="660484" name="Line 4"/>
          <p:cNvSpPr>
            <a:spLocks noChangeShapeType="1"/>
          </p:cNvSpPr>
          <p:nvPr/>
        </p:nvSpPr>
        <p:spPr bwMode="auto">
          <a:xfrm flipH="1" flipV="1">
            <a:off x="3448267" y="2641132"/>
            <a:ext cx="171450" cy="18216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685800"/>
            <a:endParaRPr lang="en-US" sz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60485" name="Text Box 5"/>
          <p:cNvSpPr txBox="1">
            <a:spLocks noChangeArrowheads="1"/>
          </p:cNvSpPr>
          <p:nvPr/>
        </p:nvSpPr>
        <p:spPr bwMode="auto">
          <a:xfrm>
            <a:off x="5590895" y="1718073"/>
            <a:ext cx="2345514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>
              <a:spcBef>
                <a:spcPct val="0"/>
              </a:spcBef>
              <a:buNone/>
            </a:pPr>
            <a:r>
              <a:rPr lang="en-US" altLang="en-US" sz="1500" b="1" dirty="0">
                <a:solidFill>
                  <a:srgbClr val="1730E9"/>
                </a:solidFill>
                <a:sym typeface="Symbol" panose="05050102010706020507" pitchFamily="18" charset="2"/>
              </a:rPr>
              <a:t>Running time: </a:t>
            </a:r>
            <a:r>
              <a:rPr lang="en-US" altLang="en-US" sz="1500" b="1" dirty="0">
                <a:solidFill>
                  <a:srgbClr val="1730E9"/>
                </a:solidFill>
                <a:latin typeface="Comic Sans MS" panose="030F0702030302020204" pitchFamily="66" charset="0"/>
                <a:sym typeface="Symbol" panose="05050102010706020507" pitchFamily="18" charset="2"/>
              </a:rPr>
              <a:t>(m + n)</a:t>
            </a:r>
          </a:p>
        </p:txBody>
      </p:sp>
    </p:spTree>
    <p:extLst>
      <p:ext uri="{BB962C8B-B14F-4D97-AF65-F5344CB8AC3E}">
        <p14:creationId xmlns:p14="http://schemas.microsoft.com/office/powerpoint/2010/main" val="1653464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0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04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048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0483" grpId="0" build="p"/>
      <p:bldP spid="660484" grpId="0" animBg="1"/>
      <p:bldP spid="660485" grpId="0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p51"/>
          <p:cNvSpPr txBox="1"/>
          <p:nvPr/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fld id="{00000000-1234-1234-1234-123412341234}" type="slidenum">
              <a:rPr lang="en-US"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84</a:t>
            </a:fld>
            <a:endParaRPr/>
          </a:p>
        </p:txBody>
      </p:sp>
      <p:pic>
        <p:nvPicPr>
          <p:cNvPr id="566" name="Google Shape;566;p51" descr="LC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90600" y="2895600"/>
            <a:ext cx="7181850" cy="2286000"/>
          </a:xfrm>
          <a:prstGeom prst="rect">
            <a:avLst/>
          </a:prstGeom>
          <a:noFill/>
          <a:ln>
            <a:noFill/>
          </a:ln>
        </p:spPr>
      </p:pic>
      <p:sp>
        <p:nvSpPr>
          <p:cNvPr id="567" name="Google Shape;567;p51"/>
          <p:cNvSpPr txBox="1"/>
          <p:nvPr/>
        </p:nvSpPr>
        <p:spPr>
          <a:xfrm>
            <a:off x="1143000" y="1295400"/>
            <a:ext cx="7162800" cy="10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Example: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Given two strings are  </a:t>
            </a:r>
            <a:r>
              <a:rPr lang="en-US" sz="2000" b="1" i="1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X = BACDB</a:t>
            </a: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and </a:t>
            </a:r>
            <a:r>
              <a:rPr lang="en-US" sz="2000" b="1" i="1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 = BDCB</a:t>
            </a: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find the longest common subsequence.</a:t>
            </a:r>
            <a:endParaRPr/>
          </a:p>
        </p:txBody>
      </p:sp>
      <p:sp>
        <p:nvSpPr>
          <p:cNvPr id="568" name="Google Shape;568;p51"/>
          <p:cNvSpPr txBox="1"/>
          <p:nvPr/>
        </p:nvSpPr>
        <p:spPr>
          <a:xfrm>
            <a:off x="1752600" y="381000"/>
            <a:ext cx="5943600" cy="461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Times New Roman"/>
              <a:buNone/>
            </a:pPr>
            <a:r>
              <a:rPr lang="en-US" sz="2400" b="0" i="0" u="none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Largest/Longest Common Subsequence (LCS) 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Google Shape;573;p52"/>
          <p:cNvSpPr txBox="1"/>
          <p:nvPr/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fld id="{00000000-1234-1234-1234-123412341234}" type="slidenum">
              <a:rPr lang="en-US"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85</a:t>
            </a:fld>
            <a:endParaRPr/>
          </a:p>
        </p:txBody>
      </p:sp>
      <p:sp>
        <p:nvSpPr>
          <p:cNvPr id="574" name="Google Shape;574;p52"/>
          <p:cNvSpPr txBox="1"/>
          <p:nvPr/>
        </p:nvSpPr>
        <p:spPr>
          <a:xfrm>
            <a:off x="2209800" y="228600"/>
            <a:ext cx="5048250" cy="1292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Calibri"/>
              <a:buNone/>
            </a:pPr>
            <a:r>
              <a:rPr lang="en-US" sz="3200" b="0" i="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Travelling Salesman Problem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400"/>
              <a:buFont typeface="Calibri"/>
              <a:buNone/>
            </a:pPr>
            <a:r>
              <a:rPr lang="en-US" sz="1400" b="0" i="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(Ref. Horowithz Sahni , page no-319)</a:t>
            </a:r>
            <a:endParaRPr sz="1400" b="0" i="0" u="none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5" name="Google Shape;575;p52"/>
          <p:cNvSpPr txBox="1"/>
          <p:nvPr/>
        </p:nvSpPr>
        <p:spPr>
          <a:xfrm>
            <a:off x="838200" y="1295400"/>
            <a:ext cx="7696200" cy="2586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US"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 the traveling salesman problem, a map of cities is given to the salesman and he has to visit all the cities only once and return to his starting point to complete the tour in such a way that the length of the tour is the shortest among all possible tours for this map.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US"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Clearly starting from a given city, the salesman will have a total of (n-1)! Different sequences: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US"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If n = 2, A and B, there is no choice.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US"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If n = 3, i.e. he wants to visit three cities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US"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inclusive of the starting point, he has 2! Possible routes and so on. </a:t>
            </a:r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1471A86-0BC9-98DF-360C-24C866810E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2188" y="4182082"/>
            <a:ext cx="6170745" cy="138051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p53"/>
          <p:cNvSpPr txBox="1"/>
          <p:nvPr/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fld id="{00000000-1234-1234-1234-123412341234}" type="slidenum">
              <a:rPr lang="en-US"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86</a:t>
            </a:fld>
            <a:endParaRPr/>
          </a:p>
        </p:txBody>
      </p:sp>
      <p:sp>
        <p:nvSpPr>
          <p:cNvPr id="581" name="Google Shape;581;p53"/>
          <p:cNvSpPr txBox="1"/>
          <p:nvPr/>
        </p:nvSpPr>
        <p:spPr>
          <a:xfrm>
            <a:off x="1676400" y="228600"/>
            <a:ext cx="6324600" cy="8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Calibri"/>
              <a:buNone/>
            </a:pPr>
            <a:r>
              <a:rPr lang="en-US" sz="3200" b="0" i="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Travelling Salesman Problem  </a:t>
            </a:r>
            <a:endParaRPr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400"/>
              <a:buFont typeface="Calibri"/>
              <a:buNone/>
            </a:pPr>
            <a:r>
              <a:rPr lang="en-US" sz="1400" b="0" i="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(Ref. Horowithz Sahni , page no-319)</a:t>
            </a:r>
            <a:endParaRPr/>
          </a:p>
        </p:txBody>
      </p:sp>
      <p:sp>
        <p:nvSpPr>
          <p:cNvPr id="582" name="Google Shape;582;p53"/>
          <p:cNvSpPr txBox="1"/>
          <p:nvPr/>
        </p:nvSpPr>
        <p:spPr>
          <a:xfrm>
            <a:off x="381000" y="1066800"/>
            <a:ext cx="8763000" cy="56943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1400" b="1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Dynamic Programming proceeds as follows:- 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"/>
              <a:buNone/>
            </a:pPr>
            <a:endParaRPr sz="1400" b="1" i="0" u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1400" b="1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Step-1 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1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	Consider the given travelling salesman problem in which he wants to find that route which has shortest 	distance. 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1400" b="1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Step-2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1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Consider set of 0element, such that 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1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g(2, Φ ) = c21	 g(3, Φ ) = c31 	g(4, Φ ) = c41 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1400" b="1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Step-3 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1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After completion of step-2, consider sets of 1 elements, such that 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1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Set {2}: 		g(3,{2}) = c32 + g(2, Φ ) = c32 + c21 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1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	g(4,{2}) = c42 + g(2, Φ ) = c42 + c21 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1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Set {3}:		g(2,{3}) = c23 + g(3, Φ ) = c23 + c31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1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	g(4,{3}) = c43 + g(3, Φ) = c43 + c31 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1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Set {4}: 		g(2,{4}) = c24 + g(4, Φ ) = c24 + c41 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1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	g(3,{4}) = c34 + g(4, Φ ) = c34 + c41 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1400" b="1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Step-4</a:t>
            </a:r>
            <a:r>
              <a:rPr lang="en-US" sz="1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1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After completion of step-3, consider sets of 2 elements, such that 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1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Set {2,3}: 	g(4,{2,3}) = min {c42 + g(2,{3}), c43 + g(3,{2})} 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1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Set {2,4}:	g(3,{2,4}) = min {c32 + g(2,{4}), c34 + g(4,{2})} 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1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Set {3,4}: 	g(2,{3,4}) = min {c23 + g(3,{4}), c24 + g(4,{3})} 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1400" b="1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Step-5</a:t>
            </a:r>
            <a:r>
              <a:rPr lang="en-US" sz="1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1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After completion of step-4, Find the length of an optimal tour: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1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 f = g(1,{2,3,4}) = min { c12 + g(2,{3,4}), c13 + g(3,{2,4}), c14 + g(4,{2,3}) }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1400" b="1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Step-6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1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 After completion of step-5, Find the Optimal TSP tour</a:t>
            </a:r>
            <a:endParaRPr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9DF95DC-A2B9-22D7-174D-0E32F3A726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9844" y="2245299"/>
            <a:ext cx="2226025" cy="21838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p54"/>
          <p:cNvSpPr txBox="1"/>
          <p:nvPr/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fld id="{00000000-1234-1234-1234-123412341234}" type="slidenum">
              <a:rPr lang="en-US"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87</a:t>
            </a:fld>
            <a:endParaRPr/>
          </a:p>
        </p:txBody>
      </p:sp>
      <p:sp>
        <p:nvSpPr>
          <p:cNvPr id="588" name="Google Shape;588;p54"/>
          <p:cNvSpPr txBox="1"/>
          <p:nvPr/>
        </p:nvSpPr>
        <p:spPr>
          <a:xfrm>
            <a:off x="147501" y="539296"/>
            <a:ext cx="6889025" cy="5816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1400" dirty="0"/>
              <a:t>Consider the directed graph of Figure (a). The edge lengths are given by matrix c of Figure (b) . </a:t>
            </a:r>
            <a:r>
              <a:rPr lang="en-US" sz="1400" b="1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Solve the TSP problem for the given Distance matrix.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1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g(2, Φ ) = c21 = 1 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1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g(3, Φ ) = c31 = 15 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1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g(4, Φ ) = c41 = 6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"/>
              <a:buNone/>
            </a:pPr>
            <a:r>
              <a:rPr lang="en-IN" sz="1400" b="1" dirty="0"/>
              <a:t>Using (5.21), we obtain</a:t>
            </a:r>
            <a:endParaRPr sz="1400" b="1" i="0" u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1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 = 1, consider sets of 1 element: 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1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Set {2}:	g(3,{2}) = c32 + g(2, Φ ) = c32 + c21 = 7 + 1 = 8 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1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g(4,{2}) = c42 + g(2, Φ ) = c42 + c21 = 3 + 1 = 4 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1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Set {3}: 	g(2,{3}) = c23 + g(3, Φ ) = c23 + c31 = 6 + 15 = 21 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1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g(4,{3}) = c43 + g(3, Φ) = c43 + c31 = 12 + 15 = 27 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1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Set {4}:	g(2,{4}) = c24 + g(4, Φ ) = c24 + c41 = 4 + 6 = 10 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1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g(3,{4}) = c34 + g(4, Φ ) = c34 + c41 = 8 + 6 = 14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b="1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"/>
              <a:buNone/>
            </a:pPr>
            <a:r>
              <a:rPr lang="en-US" sz="1400" b="1" dirty="0"/>
              <a:t>Next, we compute g(</a:t>
            </a:r>
            <a:r>
              <a:rPr lang="en-US" sz="1400" b="1" dirty="0" err="1"/>
              <a:t>i,S</a:t>
            </a:r>
            <a:r>
              <a:rPr lang="en-US" sz="1400" b="1" dirty="0"/>
              <a:t>) with \\S\\ =2,i^1,105and </a:t>
            </a:r>
            <a:r>
              <a:rPr lang="en-US" sz="1400" b="1" dirty="0" err="1"/>
              <a:t>i</a:t>
            </a:r>
            <a:r>
              <a:rPr lang="en-US" sz="1400" b="1" dirty="0"/>
              <a:t> 0S.</a:t>
            </a:r>
            <a:endParaRPr sz="1400" b="1" i="0" u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1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 = 2, consider sets of 2 elements: 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1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Set {2,3}: g(4,{2,3}) = min {c42 + g(2,{3}), c43 + g(3,{2})} = min {3+21, 12+8}= min {24, 20}= 20 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1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Set {2,4}: g(3,{2,4}) = min {c32 + g(2,{4}), c34 + g(4,{2})} = min {7+10, 8+4}= min {17, 12} = 12 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1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Set {3,4}: g(2,{3,4}) = min {c23 + g(3,{4}), c24 + g(4,{3})} = min {6+14, 4+27}= min {20, 31}= 20 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"/>
              <a:buNone/>
            </a:pPr>
            <a:r>
              <a:rPr lang="en-US" sz="1400" b="1" dirty="0"/>
              <a:t>Finally, from (5.20) we obtain</a:t>
            </a:r>
            <a:endParaRPr sz="1400" b="1" i="0" u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1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Length of an optimal tour: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1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f = g(1,{2,3,4}) = min { c12 + g(2,{3,4}), c13 + g(3,{2,4}), c14 + g(4,{2,3}) } 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1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      = min {2 + 20, 9 + 12, 10 + 20}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US" sz="1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	      = min {22, 21, 30} = 21 </a:t>
            </a:r>
            <a:endParaRPr dirty="0"/>
          </a:p>
        </p:txBody>
      </p:sp>
      <p:sp>
        <p:nvSpPr>
          <p:cNvPr id="589" name="Google Shape;589;p54"/>
          <p:cNvSpPr txBox="1"/>
          <p:nvPr/>
        </p:nvSpPr>
        <p:spPr>
          <a:xfrm>
            <a:off x="1447800" y="0"/>
            <a:ext cx="7635240" cy="8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Calibri"/>
              <a:buNone/>
            </a:pPr>
            <a:r>
              <a:rPr lang="en-US" sz="3200" b="0" i="0" u="none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Travelling Salesman Problem  </a:t>
            </a:r>
            <a:endParaRPr dirty="0"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400"/>
              <a:buFont typeface="Calibri"/>
              <a:buNone/>
            </a:pPr>
            <a:r>
              <a:rPr lang="en-US" sz="1400" b="0" i="0" u="none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(Ref. </a:t>
            </a:r>
            <a:r>
              <a:rPr lang="en-US" sz="1400" b="0" i="0" u="none" dirty="0" err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Horowithz</a:t>
            </a:r>
            <a:r>
              <a:rPr lang="en-US" sz="1400" b="0" i="0" u="none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Sahni , page no-319)</a:t>
            </a:r>
            <a:endParaRPr dirty="0"/>
          </a:p>
        </p:txBody>
      </p:sp>
      <p:pic>
        <p:nvPicPr>
          <p:cNvPr id="590" name="Google Shape;590;p5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91375" y="1430912"/>
            <a:ext cx="1952625" cy="1152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C9DF95DC-A2B9-22D7-174D-0E32F3A726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74031" y="1430912"/>
            <a:ext cx="1339919" cy="131451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808F4CB-DC0A-40DC-9408-718A17E80F49}"/>
              </a:ext>
            </a:extLst>
          </p:cNvPr>
          <p:cNvSpPr txBox="1"/>
          <p:nvPr/>
        </p:nvSpPr>
        <p:spPr>
          <a:xfrm>
            <a:off x="6006193" y="2785536"/>
            <a:ext cx="26849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/>
              <a:t>Figure (a)                    Figure (b)</a:t>
            </a:r>
          </a:p>
        </p:txBody>
      </p:sp>
      <p:sp>
        <p:nvSpPr>
          <p:cNvPr id="2" name="Rectangle 1"/>
          <p:cNvSpPr/>
          <p:nvPr/>
        </p:nvSpPr>
        <p:spPr>
          <a:xfrm>
            <a:off x="5265420" y="5079647"/>
            <a:ext cx="402036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chemeClr val="dk1"/>
              </a:buClr>
              <a:buSzPts val="1400"/>
            </a:pPr>
            <a:r>
              <a:rPr lang="en-US" sz="1600" dirty="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Successor of node 1: </a:t>
            </a:r>
            <a:r>
              <a:rPr lang="en-US" sz="1600" dirty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c13 + </a:t>
            </a:r>
            <a:r>
              <a:rPr lang="en-US" sz="1600" dirty="0">
                <a:solidFill>
                  <a:srgbClr val="7030A0"/>
                </a:solidFill>
                <a:latin typeface="Times"/>
                <a:ea typeface="Times"/>
                <a:cs typeface="Times"/>
                <a:sym typeface="Times"/>
              </a:rPr>
              <a:t>g(3,{2,4}) </a:t>
            </a:r>
            <a:r>
              <a:rPr lang="en-US" sz="1600" dirty="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= 3 </a:t>
            </a:r>
            <a:endParaRPr lang="en-US" sz="1600" dirty="0">
              <a:solidFill>
                <a:srgbClr val="7030A0"/>
              </a:solidFill>
            </a:endParaRPr>
          </a:p>
          <a:p>
            <a:pPr lvl="0">
              <a:buClr>
                <a:schemeClr val="dk1"/>
              </a:buClr>
              <a:buSzPts val="1400"/>
            </a:pPr>
            <a:r>
              <a:rPr lang="en-US" sz="1600" dirty="0">
                <a:solidFill>
                  <a:srgbClr val="7030A0"/>
                </a:solidFill>
                <a:latin typeface="Times"/>
                <a:ea typeface="Times"/>
                <a:cs typeface="Times"/>
                <a:sym typeface="Times"/>
              </a:rPr>
              <a:t>Successor of node 3: = c34 + g(4,{2})}  =4</a:t>
            </a:r>
            <a:endParaRPr lang="en-US" sz="1600" dirty="0">
              <a:solidFill>
                <a:srgbClr val="7030A0"/>
              </a:solidFill>
            </a:endParaRPr>
          </a:p>
          <a:p>
            <a:pPr lvl="0">
              <a:buClr>
                <a:schemeClr val="dk1"/>
              </a:buClr>
              <a:buSzPts val="1400"/>
            </a:pPr>
            <a:r>
              <a:rPr lang="en-US" sz="1600" dirty="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Successor of node 4: g(4,{2}) =2 </a:t>
            </a:r>
            <a:endParaRPr lang="en-US" sz="1600" dirty="0">
              <a:solidFill>
                <a:srgbClr val="7030A0"/>
              </a:solidFill>
            </a:endParaRPr>
          </a:p>
          <a:p>
            <a:pPr lvl="0">
              <a:buClr>
                <a:schemeClr val="dk1"/>
              </a:buClr>
              <a:buSzPts val="1400"/>
            </a:pPr>
            <a:r>
              <a:rPr lang="en-US" sz="1600" dirty="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Successor of node 2:  back to starting node 1 </a:t>
            </a:r>
            <a:endParaRPr lang="en-US" sz="1600" dirty="0">
              <a:solidFill>
                <a:srgbClr val="7030A0"/>
              </a:solidFill>
            </a:endParaRPr>
          </a:p>
          <a:p>
            <a:pPr lvl="0">
              <a:buClr>
                <a:schemeClr val="dk1"/>
              </a:buClr>
              <a:buSzPts val="1400"/>
            </a:pPr>
            <a:endParaRPr lang="en-US" sz="1600" dirty="0">
              <a:solidFill>
                <a:srgbClr val="7030A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>
              <a:buClr>
                <a:schemeClr val="dk1"/>
              </a:buClr>
              <a:buSzPts val="1400"/>
            </a:pPr>
            <a:r>
              <a:rPr lang="en-US" sz="1600" b="1" dirty="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Optimal TSP tour: 1 →3 → 4 →2→1    with minimum cost= 21</a:t>
            </a:r>
            <a:endParaRPr lang="en-US" sz="16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p56"/>
          <p:cNvSpPr txBox="1">
            <a:spLocks noGrp="1"/>
          </p:cNvSpPr>
          <p:nvPr>
            <p:ph type="title"/>
          </p:nvPr>
        </p:nvSpPr>
        <p:spPr>
          <a:xfrm>
            <a:off x="838200" y="762000"/>
            <a:ext cx="7793037" cy="693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-US" sz="33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shortest path in Multistage </a:t>
            </a:r>
            <a:r>
              <a:rPr lang="en-US" sz="33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</a:t>
            </a:r>
            <a:r>
              <a:rPr lang="en-US" sz="33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raphs</a:t>
            </a:r>
            <a:endParaRPr dirty="0"/>
          </a:p>
        </p:txBody>
      </p:sp>
      <p:sp>
        <p:nvSpPr>
          <p:cNvPr id="605" name="Google Shape;605;p56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71450" marR="0" lvl="0" indent="-1778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e.g. </a:t>
            </a:r>
            <a:endParaRPr dirty="0"/>
          </a:p>
          <a:p>
            <a:pPr marL="171450" marR="0" lvl="0" indent="0" algn="l" rtl="0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b="0" i="0" u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1450" marR="0" lvl="0" indent="0" algn="l" rtl="0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b="0" i="0" u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1450" marR="0" lvl="0" indent="0" algn="l" rtl="0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b="0" i="0" u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1450" marR="0" lvl="0" indent="0" algn="l" rtl="0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b="0" i="0" u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1450" marR="0" lvl="0" indent="0" algn="l" rtl="0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b="0" i="0" u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1450" marR="0" lvl="0" indent="-177800" algn="l" rtl="0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</a:t>
            </a:r>
            <a:r>
              <a:rPr lang="en-US" sz="2800" b="0" i="0" u="sng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greedy method can not</a:t>
            </a:r>
            <a:r>
              <a:rPr lang="en-US" sz="2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be applied to this case:  (S, A, D, T)    1+4+18 = 23.</a:t>
            </a:r>
            <a:endParaRPr dirty="0"/>
          </a:p>
          <a:p>
            <a:pPr marL="171450" marR="0" lvl="0" indent="-177800" algn="l" rtl="0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real shortest path is:</a:t>
            </a:r>
            <a:endParaRPr dirty="0"/>
          </a:p>
          <a:p>
            <a:pPr marL="171450" marR="0" lvl="0" indent="-171450" algn="l" rtl="0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 (S, C, F, T)    5+2+2 = 9. </a:t>
            </a:r>
            <a:endParaRPr dirty="0"/>
          </a:p>
        </p:txBody>
      </p:sp>
      <p:sp>
        <p:nvSpPr>
          <p:cNvPr id="606" name="Google Shape;606;p56"/>
          <p:cNvSpPr txBox="1"/>
          <p:nvPr/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Tahoma"/>
              <a:buNone/>
            </a:pPr>
            <a:r>
              <a:rPr lang="en-US" sz="1400" b="0" i="0" u="none">
                <a:solidFill>
                  <a:schemeClr val="accent1"/>
                </a:solidFill>
                <a:latin typeface="Tahoma"/>
                <a:ea typeface="Tahoma"/>
                <a:cs typeface="Tahoma"/>
                <a:sym typeface="Tahoma"/>
              </a:rPr>
              <a:t>7 -</a:t>
            </a:r>
            <a:fld id="{00000000-1234-1234-1234-123412341234}" type="slidenum">
              <a:rPr lang="en-US" sz="1400" b="0" i="0" u="none">
                <a:solidFill>
                  <a:schemeClr val="accent1"/>
                </a:solidFill>
                <a:latin typeface="Tahoma"/>
                <a:ea typeface="Tahoma"/>
                <a:cs typeface="Tahoma"/>
                <a:sym typeface="Tahoma"/>
              </a:rPr>
              <a:t>88</a:t>
            </a:fld>
            <a:endParaRPr/>
          </a:p>
        </p:txBody>
      </p:sp>
      <p:graphicFrame>
        <p:nvGraphicFramePr>
          <p:cNvPr id="607" name="Google Shape;607;p56"/>
          <p:cNvGraphicFramePr/>
          <p:nvPr/>
        </p:nvGraphicFramePr>
        <p:xfrm>
          <a:off x="1828800" y="1600200"/>
          <a:ext cx="5441950" cy="2640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r:id="rId4" imgW="5441950" imgH="2640012" progId="Visio.Drawing.6">
                  <p:embed/>
                </p:oleObj>
              </mc:Choice>
              <mc:Fallback>
                <p:oleObj r:id="rId4" imgW="5441950" imgH="2640012" progId="Visio.Drawing.6">
                  <p:embed/>
                  <p:pic>
                    <p:nvPicPr>
                      <p:cNvPr id="607" name="Google Shape;607;p56"/>
                      <p:cNvPicPr preferRelativeResize="0"/>
                      <p:nvPr/>
                    </p:nvPicPr>
                    <p:blipFill rotWithShape="1">
                      <a:blip r:embed="rId5">
                        <a:alphaModFix/>
                      </a:blip>
                      <a:srcRect/>
                      <a:stretch/>
                    </p:blipFill>
                    <p:spPr>
                      <a:xfrm>
                        <a:off x="1828800" y="1600200"/>
                        <a:ext cx="5441950" cy="26400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p57"/>
          <p:cNvSpPr txBox="1">
            <a:spLocks noGrp="1"/>
          </p:cNvSpPr>
          <p:nvPr>
            <p:ph type="title"/>
          </p:nvPr>
        </p:nvSpPr>
        <p:spPr>
          <a:xfrm>
            <a:off x="838200" y="457200"/>
            <a:ext cx="8001000" cy="693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US" sz="4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Dynamic programming approach</a:t>
            </a:r>
            <a:r>
              <a:rPr lang="en-US" sz="33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dirty="0"/>
          </a:p>
        </p:txBody>
      </p:sp>
      <p:sp>
        <p:nvSpPr>
          <p:cNvPr id="614" name="Google Shape;614;p57"/>
          <p:cNvSpPr txBox="1">
            <a:spLocks noGrp="1"/>
          </p:cNvSpPr>
          <p:nvPr>
            <p:ph idx="1"/>
          </p:nvPr>
        </p:nvSpPr>
        <p:spPr>
          <a:xfrm>
            <a:off x="1876925" y="14851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marR="0" lvl="0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Dynamic programming approach (</a:t>
            </a:r>
            <a:r>
              <a:rPr lang="en-US" sz="2400" b="0" i="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forward approach</a:t>
            </a:r>
            <a:r>
              <a:rPr lang="en-US" sz="2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): </a:t>
            </a:r>
            <a:endParaRPr/>
          </a:p>
          <a:p>
            <a:pPr marL="171450" marR="0" lvl="0" indent="-190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1450" marR="0" lvl="0" indent="-190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1450" marR="0" lvl="0" indent="-190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1450" marR="0" lvl="0" indent="-190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1450" marR="0" lvl="0" indent="-190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1450" marR="0" lvl="0" indent="-190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1450" marR="0" lvl="0" indent="-1714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d(S, T) = min{1+d(A, T), 2+d(B, T), 5+d(C, T)} </a:t>
            </a:r>
            <a:endParaRPr/>
          </a:p>
        </p:txBody>
      </p:sp>
      <p:sp>
        <p:nvSpPr>
          <p:cNvPr id="615" name="Google Shape;615;p57"/>
          <p:cNvSpPr txBox="1"/>
          <p:nvPr/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Tahoma"/>
              <a:buNone/>
            </a:pPr>
            <a:r>
              <a:rPr lang="en-US" sz="1400" b="0" i="0" u="none">
                <a:solidFill>
                  <a:schemeClr val="accent1"/>
                </a:solidFill>
                <a:latin typeface="Tahoma"/>
                <a:ea typeface="Tahoma"/>
                <a:cs typeface="Tahoma"/>
                <a:sym typeface="Tahoma"/>
              </a:rPr>
              <a:t>7 -</a:t>
            </a:r>
            <a:fld id="{00000000-1234-1234-1234-123412341234}" type="slidenum">
              <a:rPr lang="en-US" sz="1400" b="0" i="0" u="none">
                <a:solidFill>
                  <a:schemeClr val="accent1"/>
                </a:solidFill>
                <a:latin typeface="Tahoma"/>
                <a:ea typeface="Tahoma"/>
                <a:cs typeface="Tahoma"/>
                <a:sym typeface="Tahoma"/>
              </a:rPr>
              <a:t>89</a:t>
            </a:fld>
            <a:endParaRPr/>
          </a:p>
        </p:txBody>
      </p:sp>
      <p:graphicFrame>
        <p:nvGraphicFramePr>
          <p:cNvPr id="616" name="Google Shape;616;p57"/>
          <p:cNvGraphicFramePr/>
          <p:nvPr/>
        </p:nvGraphicFramePr>
        <p:xfrm>
          <a:off x="4572000" y="2286000"/>
          <a:ext cx="4343400" cy="203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4" r:id="rId4" imgW="4343400" imgH="2032000" progId="Visio.Drawing.6">
                  <p:embed/>
                </p:oleObj>
              </mc:Choice>
              <mc:Fallback>
                <p:oleObj r:id="rId4" imgW="4343400" imgH="2032000" progId="Visio.Drawing.6">
                  <p:embed/>
                  <p:pic>
                    <p:nvPicPr>
                      <p:cNvPr id="616" name="Google Shape;616;p57"/>
                      <p:cNvPicPr preferRelativeResize="0"/>
                      <p:nvPr/>
                    </p:nvPicPr>
                    <p:blipFill rotWithShape="1">
                      <a:blip r:embed="rId5">
                        <a:alphaModFix/>
                      </a:blip>
                      <a:srcRect/>
                      <a:stretch/>
                    </p:blipFill>
                    <p:spPr>
                      <a:xfrm>
                        <a:off x="4572000" y="2286000"/>
                        <a:ext cx="4343400" cy="203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7" name="Google Shape;617;p57"/>
          <p:cNvGraphicFramePr/>
          <p:nvPr/>
        </p:nvGraphicFramePr>
        <p:xfrm>
          <a:off x="5638800" y="5029200"/>
          <a:ext cx="3505200" cy="1465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5" r:id="rId6" imgW="3505200" imgH="1465262" progId="Visio.Drawing.6">
                  <p:embed/>
                </p:oleObj>
              </mc:Choice>
              <mc:Fallback>
                <p:oleObj r:id="rId6" imgW="3505200" imgH="1465262" progId="Visio.Drawing.6">
                  <p:embed/>
                  <p:pic>
                    <p:nvPicPr>
                      <p:cNvPr id="617" name="Google Shape;617;p57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/>
                      <a:stretch/>
                    </p:blipFill>
                    <p:spPr>
                      <a:xfrm>
                        <a:off x="5638800" y="5029200"/>
                        <a:ext cx="3505200" cy="1465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8" name="Google Shape;618;p57"/>
          <p:cNvSpPr txBox="1"/>
          <p:nvPr/>
        </p:nvSpPr>
        <p:spPr>
          <a:xfrm>
            <a:off x="457200" y="5257800"/>
            <a:ext cx="5334000" cy="1370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-9144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440"/>
              <a:buFont typeface="Noto Sans Symbols"/>
              <a:buChar char="■"/>
            </a:pPr>
            <a:r>
              <a:rPr lang="en-US" sz="2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d(A,T) = min{4+d(D,T), 11+d(E,T)}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ahoma"/>
              <a:buNone/>
            </a:pPr>
            <a:r>
              <a:rPr lang="en-US" sz="2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 = min{4+18, 11+13} = 22.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graphicFrame>
        <p:nvGraphicFramePr>
          <p:cNvPr id="619" name="Google Shape;619;p57"/>
          <p:cNvGraphicFramePr/>
          <p:nvPr/>
        </p:nvGraphicFramePr>
        <p:xfrm>
          <a:off x="0" y="2362200"/>
          <a:ext cx="4191000" cy="2033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6" r:id="rId8" imgW="4191000" imgH="2033587" progId="Visio.Drawing.6">
                  <p:embed/>
                </p:oleObj>
              </mc:Choice>
              <mc:Fallback>
                <p:oleObj r:id="rId8" imgW="4191000" imgH="2033587" progId="Visio.Drawing.6">
                  <p:embed/>
                  <p:pic>
                    <p:nvPicPr>
                      <p:cNvPr id="619" name="Google Shape;619;p57"/>
                      <p:cNvPicPr preferRelativeResize="0"/>
                      <p:nvPr/>
                    </p:nvPicPr>
                    <p:blipFill rotWithShape="1">
                      <a:blip r:embed="rId9">
                        <a:alphaModFix/>
                      </a:blip>
                      <a:srcRect/>
                      <a:stretch/>
                    </p:blipFill>
                    <p:spPr>
                      <a:xfrm>
                        <a:off x="0" y="2362200"/>
                        <a:ext cx="4191000" cy="2033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" name="Google Shape;671;p6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-US" sz="33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Principle of optimality</a:t>
            </a:r>
            <a:endParaRPr/>
          </a:p>
        </p:txBody>
      </p:sp>
      <p:sp>
        <p:nvSpPr>
          <p:cNvPr id="672" name="Google Shape;672;p64"/>
          <p:cNvSpPr txBox="1">
            <a:spLocks noGrp="1"/>
          </p:cNvSpPr>
          <p:nvPr>
            <p:ph idx="1"/>
          </p:nvPr>
        </p:nvSpPr>
        <p:spPr>
          <a:xfrm>
            <a:off x="533400" y="1524000"/>
            <a:ext cx="8040687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71450" marR="0" lvl="0" indent="-1778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800"/>
              <a:buFont typeface="Arial"/>
              <a:buChar char="•"/>
            </a:pPr>
            <a:r>
              <a:rPr lang="en-US" sz="2800" b="0" i="0" u="sng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Principle</a:t>
            </a:r>
            <a:r>
              <a:rPr lang="en-US" sz="2800" u="sng" dirty="0">
                <a:solidFill>
                  <a:schemeClr val="hlink"/>
                </a:solidFill>
              </a:rPr>
              <a:t> </a:t>
            </a:r>
            <a:r>
              <a:rPr lang="en-US" sz="2800" b="0" i="0" u="sng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of optimality:</a:t>
            </a:r>
            <a:r>
              <a:rPr lang="en-US" sz="2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Suppose that in solving a problem, we have to make a sequence of decisions D</a:t>
            </a:r>
            <a:r>
              <a:rPr lang="en-US" sz="2800" b="0" i="0" u="none" baseline="-25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lang="en-US" sz="2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D</a:t>
            </a:r>
            <a:r>
              <a:rPr lang="en-US" sz="2800" b="0" i="0" u="none" baseline="-25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US" sz="2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28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…</a:t>
            </a:r>
            <a:r>
              <a:rPr lang="en-US" sz="2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D</a:t>
            </a:r>
            <a:r>
              <a:rPr lang="en-US" sz="2800" b="0" i="0" u="none" baseline="-25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</a:t>
            </a:r>
            <a:r>
              <a:rPr lang="en-US" sz="2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If this sequence is optimal, then the last k decisions, 1 </a:t>
            </a:r>
            <a:r>
              <a:rPr lang="en-US" sz="2800" b="0" i="0" u="none" dirty="0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rPr>
              <a:t>&lt;</a:t>
            </a:r>
            <a:r>
              <a:rPr lang="en-US" sz="2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k </a:t>
            </a:r>
            <a:r>
              <a:rPr lang="en-US" sz="2800" b="0" i="0" u="none" dirty="0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rPr>
              <a:t>&lt;</a:t>
            </a:r>
            <a:r>
              <a:rPr lang="en-US" sz="2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n must be optimal. </a:t>
            </a:r>
            <a:endParaRPr dirty="0"/>
          </a:p>
          <a:p>
            <a:pPr marL="171450" marR="0" lvl="0" indent="-177800" algn="l" rtl="0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e.g. the shortest path problem</a:t>
            </a:r>
            <a:endParaRPr dirty="0"/>
          </a:p>
          <a:p>
            <a:pPr marL="171450" marR="0" lvl="0" indent="-171450" algn="l" rtl="0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If </a:t>
            </a:r>
            <a:r>
              <a:rPr lang="en-US" sz="2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i</a:t>
            </a:r>
            <a:r>
              <a:rPr lang="en-US" sz="2800" b="0" i="0" u="none" baseline="-25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lang="en-US" sz="2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i</a:t>
            </a:r>
            <a:r>
              <a:rPr lang="en-US" sz="2800" b="0" i="0" u="none" baseline="-25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US" sz="2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28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…</a:t>
            </a:r>
            <a:r>
              <a:rPr lang="en-US" sz="2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j is a shortest path from </a:t>
            </a:r>
            <a:r>
              <a:rPr lang="en-US" sz="2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to j, then i</a:t>
            </a:r>
            <a:r>
              <a:rPr lang="en-US" sz="2800" b="0" i="0" u="none" baseline="-25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lang="en-US" sz="2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i</a:t>
            </a:r>
            <a:r>
              <a:rPr lang="en-US" sz="2800" b="0" i="0" u="none" baseline="-25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US" sz="2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28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…</a:t>
            </a:r>
            <a:r>
              <a:rPr lang="en-US" sz="2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j must be a shortest path from i</a:t>
            </a:r>
            <a:r>
              <a:rPr lang="en-US" sz="2800" b="0" i="0" u="none" baseline="-25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lang="en-US" sz="2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to j</a:t>
            </a:r>
            <a:endParaRPr sz="2800" b="0" i="0" u="sng" dirty="0">
              <a:solidFill>
                <a:schemeClr val="hlink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1450" marR="0" lvl="0" indent="-177800" algn="l" rtl="0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hlink"/>
              </a:buClr>
              <a:buSzPts val="2800"/>
              <a:buFont typeface="Arial"/>
              <a:buChar char="•"/>
            </a:pPr>
            <a:r>
              <a:rPr lang="en-US" sz="2800" b="0" i="0" u="sng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In summary, if a problem can be described by a multistage graph, then it can be solved by dynamic programming.</a:t>
            </a:r>
            <a:endParaRPr dirty="0"/>
          </a:p>
        </p:txBody>
      </p:sp>
      <p:sp>
        <p:nvSpPr>
          <p:cNvPr id="673" name="Google Shape;673;p64"/>
          <p:cNvSpPr txBox="1"/>
          <p:nvPr/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Tahoma"/>
              <a:buNone/>
            </a:pPr>
            <a:r>
              <a:rPr lang="en-US" sz="1400" b="0" i="0" u="none">
                <a:solidFill>
                  <a:schemeClr val="accent1"/>
                </a:solidFill>
                <a:latin typeface="Tahoma"/>
                <a:ea typeface="Tahoma"/>
                <a:cs typeface="Tahoma"/>
                <a:sym typeface="Tahoma"/>
              </a:rPr>
              <a:t>7 -</a:t>
            </a:r>
            <a:fld id="{00000000-1234-1234-1234-123412341234}" type="slidenum">
              <a:rPr lang="en-US" sz="1400" b="0" i="0" u="none">
                <a:solidFill>
                  <a:schemeClr val="accent1"/>
                </a:solidFill>
                <a:latin typeface="Tahoma"/>
                <a:ea typeface="Tahoma"/>
                <a:cs typeface="Tahoma"/>
                <a:sym typeface="Tahoma"/>
              </a:rPr>
              <a:t>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60341772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p58"/>
          <p:cNvSpPr txBox="1">
            <a:spLocks noGrp="1"/>
          </p:cNvSpPr>
          <p:nvPr>
            <p:ph idx="1"/>
          </p:nvPr>
        </p:nvSpPr>
        <p:spPr>
          <a:xfrm>
            <a:off x="304800" y="838200"/>
            <a:ext cx="8534400" cy="472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171450" marR="0" lvl="0" indent="-17145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</a:pPr>
            <a:r>
              <a:rPr lang="en-US" sz="22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d(B, T) = min{9+d(D, T), 5+d(E, T), 16+d(F, T)}</a:t>
            </a:r>
            <a:endParaRPr/>
          </a:p>
          <a:p>
            <a:pPr marL="171450" marR="0" lvl="0" indent="-171450" algn="l" rtl="0">
              <a:lnSpc>
                <a:spcPct val="7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rPr lang="en-US" sz="22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   = min{9+18, 5+13, 16+2} = 18.</a:t>
            </a:r>
            <a:endParaRPr/>
          </a:p>
          <a:p>
            <a:pPr marL="171450" marR="0" lvl="0" indent="-31750" algn="l" rtl="0">
              <a:lnSpc>
                <a:spcPct val="7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endParaRPr sz="22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1450" marR="0" lvl="0" indent="-31750" algn="l" rtl="0">
              <a:lnSpc>
                <a:spcPct val="7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endParaRPr sz="22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1450" marR="0" lvl="0" indent="-31750" algn="l" rtl="0">
              <a:lnSpc>
                <a:spcPct val="7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endParaRPr sz="22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1450" marR="0" lvl="0" indent="-31750" algn="l" rtl="0">
              <a:lnSpc>
                <a:spcPct val="7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endParaRPr sz="22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1450" marR="0" lvl="0" indent="-31750" algn="l" rtl="0">
              <a:lnSpc>
                <a:spcPct val="7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endParaRPr sz="22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1450" marR="0" lvl="0" indent="-31750" algn="l" rtl="0">
              <a:lnSpc>
                <a:spcPct val="7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endParaRPr sz="2200"/>
          </a:p>
          <a:p>
            <a:pPr marL="171450" marR="0" lvl="0" indent="-31750" algn="l" rtl="0">
              <a:lnSpc>
                <a:spcPct val="7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endParaRPr sz="2200"/>
          </a:p>
          <a:p>
            <a:pPr marL="171450" marR="0" lvl="0" indent="-31750" algn="l" rtl="0">
              <a:lnSpc>
                <a:spcPct val="7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endParaRPr sz="2200"/>
          </a:p>
          <a:p>
            <a:pPr marL="171450" marR="0" lvl="0" indent="-31750" algn="l" rtl="0">
              <a:lnSpc>
                <a:spcPct val="7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endParaRPr sz="2200"/>
          </a:p>
          <a:p>
            <a:pPr marL="171450" marR="0" lvl="0" indent="-171450" algn="l" rtl="0">
              <a:lnSpc>
                <a:spcPct val="7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</a:pPr>
            <a:r>
              <a:rPr lang="en-US" sz="22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d(C, T) = min{ 2+d(F, T) } = 2+2 = 4</a:t>
            </a:r>
            <a:endParaRPr/>
          </a:p>
          <a:p>
            <a:pPr marL="171450" marR="0" lvl="0" indent="-171450" algn="l" rtl="0">
              <a:lnSpc>
                <a:spcPct val="7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</a:pPr>
            <a:r>
              <a:rPr lang="en-US" sz="22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d(S, T) = min{1+d(A, T), 2+d(B, T), 5+d(C, T)}</a:t>
            </a:r>
            <a:endParaRPr/>
          </a:p>
          <a:p>
            <a:pPr marL="171450" marR="0" lvl="0" indent="-171450" algn="l" rtl="0">
              <a:lnSpc>
                <a:spcPct val="7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rPr lang="en-US" sz="22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   = min{1+22, 2+18, 5+4} = 9.  </a:t>
            </a:r>
            <a:endParaRPr/>
          </a:p>
          <a:p>
            <a:pPr marL="171450" marR="0" lvl="0" indent="-171450" algn="l" rtl="0">
              <a:lnSpc>
                <a:spcPct val="7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</a:pPr>
            <a:r>
              <a:rPr lang="en-US" sz="22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above way of reasoning is called </a:t>
            </a:r>
            <a:endParaRPr/>
          </a:p>
          <a:p>
            <a:pPr marL="171450" marR="0" lvl="0" indent="-171450" algn="l" rtl="0">
              <a:lnSpc>
                <a:spcPct val="70000"/>
              </a:lnSpc>
              <a:spcBef>
                <a:spcPts val="700"/>
              </a:spcBef>
              <a:spcAft>
                <a:spcPts val="0"/>
              </a:spcAft>
              <a:buClr>
                <a:schemeClr val="hlink"/>
              </a:buClr>
              <a:buSzPts val="2200"/>
              <a:buFont typeface="Arial"/>
              <a:buNone/>
            </a:pPr>
            <a:r>
              <a:rPr lang="en-US" sz="2200" b="0" i="0" u="non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   </a:t>
            </a:r>
            <a:r>
              <a:rPr lang="en-US" sz="2200" b="0" i="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backward reasoning</a:t>
            </a:r>
            <a:r>
              <a:rPr lang="en-US" sz="2200" b="0" i="0" u="non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sp>
        <p:nvSpPr>
          <p:cNvPr id="626" name="Google Shape;626;p58"/>
          <p:cNvSpPr txBox="1"/>
          <p:nvPr/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Tahoma"/>
              <a:buNone/>
            </a:pPr>
            <a:r>
              <a:rPr lang="en-US" sz="1400" b="0" i="0" u="none">
                <a:solidFill>
                  <a:schemeClr val="accent1"/>
                </a:solidFill>
                <a:latin typeface="Tahoma"/>
                <a:ea typeface="Tahoma"/>
                <a:cs typeface="Tahoma"/>
                <a:sym typeface="Tahoma"/>
              </a:rPr>
              <a:t>7 -</a:t>
            </a:r>
            <a:fld id="{00000000-1234-1234-1234-123412341234}" type="slidenum">
              <a:rPr lang="en-US" sz="1400" b="0" i="0" u="none">
                <a:solidFill>
                  <a:schemeClr val="accent1"/>
                </a:solidFill>
                <a:latin typeface="Tahoma"/>
                <a:ea typeface="Tahoma"/>
                <a:cs typeface="Tahoma"/>
                <a:sym typeface="Tahoma"/>
              </a:rPr>
              <a:t>90</a:t>
            </a:fld>
            <a:endParaRPr/>
          </a:p>
        </p:txBody>
      </p:sp>
      <p:sp>
        <p:nvSpPr>
          <p:cNvPr id="627" name="Google Shape;627;p58"/>
          <p:cNvSpPr txBox="1"/>
          <p:nvPr/>
        </p:nvSpPr>
        <p:spPr>
          <a:xfrm>
            <a:off x="3052762" y="2424112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aphicFrame>
        <p:nvGraphicFramePr>
          <p:cNvPr id="628" name="Google Shape;628;p58"/>
          <p:cNvGraphicFramePr/>
          <p:nvPr/>
        </p:nvGraphicFramePr>
        <p:xfrm>
          <a:off x="5181600" y="1676400"/>
          <a:ext cx="3962400" cy="213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6" r:id="rId4" imgW="3962400" imgH="2133600" progId="Visio.Drawing.6">
                  <p:embed/>
                </p:oleObj>
              </mc:Choice>
              <mc:Fallback>
                <p:oleObj r:id="rId4" imgW="3962400" imgH="2133600" progId="Visio.Drawing.6">
                  <p:embed/>
                  <p:pic>
                    <p:nvPicPr>
                      <p:cNvPr id="628" name="Google Shape;628;p58"/>
                      <p:cNvPicPr preferRelativeResize="0"/>
                      <p:nvPr/>
                    </p:nvPicPr>
                    <p:blipFill rotWithShape="1">
                      <a:blip r:embed="rId5">
                        <a:alphaModFix/>
                      </a:blip>
                      <a:srcRect t="-3610" r="3388" b="-2407"/>
                      <a:stretch/>
                    </p:blipFill>
                    <p:spPr>
                      <a:xfrm>
                        <a:off x="5181600" y="1676400"/>
                        <a:ext cx="3962400" cy="213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9" name="Google Shape;629;p58"/>
          <p:cNvGraphicFramePr/>
          <p:nvPr/>
        </p:nvGraphicFramePr>
        <p:xfrm>
          <a:off x="381000" y="1752600"/>
          <a:ext cx="4419600" cy="2143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7" r:id="rId6" imgW="4419600" imgH="2143125" progId="Visio.Drawing.6">
                  <p:embed/>
                </p:oleObj>
              </mc:Choice>
              <mc:Fallback>
                <p:oleObj r:id="rId6" imgW="4419600" imgH="2143125" progId="Visio.Drawing.6">
                  <p:embed/>
                  <p:pic>
                    <p:nvPicPr>
                      <p:cNvPr id="629" name="Google Shape;629;p58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/>
                      <a:stretch/>
                    </p:blipFill>
                    <p:spPr>
                      <a:xfrm>
                        <a:off x="381000" y="1752600"/>
                        <a:ext cx="4419600" cy="2143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Google Shape;634;p59"/>
          <p:cNvSpPr txBox="1"/>
          <p:nvPr/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Tahoma"/>
              <a:buNone/>
            </a:pPr>
            <a:r>
              <a:rPr lang="en-US" sz="1400" b="0" i="0" u="none">
                <a:solidFill>
                  <a:schemeClr val="accent1"/>
                </a:solidFill>
                <a:latin typeface="Tahoma"/>
                <a:ea typeface="Tahoma"/>
                <a:cs typeface="Tahoma"/>
                <a:sym typeface="Tahoma"/>
              </a:rPr>
              <a:t>7 -</a:t>
            </a:r>
            <a:fld id="{00000000-1234-1234-1234-123412341234}" type="slidenum">
              <a:rPr lang="en-US" sz="1400" b="0" i="0" u="none">
                <a:solidFill>
                  <a:schemeClr val="accent1"/>
                </a:solidFill>
                <a:latin typeface="Tahoma"/>
                <a:ea typeface="Tahoma"/>
                <a:cs typeface="Tahoma"/>
                <a:sym typeface="Tahoma"/>
              </a:rPr>
              <a:t>91</a:t>
            </a:fld>
            <a:endParaRPr/>
          </a:p>
        </p:txBody>
      </p:sp>
      <p:sp>
        <p:nvSpPr>
          <p:cNvPr id="635" name="Google Shape;635;p59"/>
          <p:cNvSpPr txBox="1"/>
          <p:nvPr/>
        </p:nvSpPr>
        <p:spPr>
          <a:xfrm>
            <a:off x="827087" y="384175"/>
            <a:ext cx="6872287" cy="6370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ahoma"/>
              <a:buNone/>
            </a:pPr>
            <a:r>
              <a:rPr lang="en-US" sz="2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Algorithm Fgraph(G,k,n,p)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ahoma"/>
              <a:buNone/>
            </a:pPr>
            <a:r>
              <a:rPr lang="en-US" sz="2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//input is k stage graph G=(V,E) with n vertices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ahoma"/>
              <a:buNone/>
            </a:pPr>
            <a:r>
              <a:rPr lang="en-US" sz="2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//indexed in order of stages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ahoma"/>
              <a:buNone/>
            </a:pPr>
            <a:r>
              <a:rPr lang="en-US" sz="2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// E set of edges, c[i][j] is cost of &lt;i,j&gt;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ahoma"/>
              <a:buNone/>
            </a:pPr>
            <a:r>
              <a:rPr lang="en-US" sz="2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// p[1..k] is a minimum cost path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ahoma"/>
              <a:buNone/>
            </a:pPr>
            <a:r>
              <a:rPr lang="en-US" sz="2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{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ahoma"/>
              <a:buNone/>
            </a:pPr>
            <a:r>
              <a:rPr lang="en-US" sz="2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   fcost[n] = 0.0;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ahoma"/>
              <a:buNone/>
            </a:pPr>
            <a:r>
              <a:rPr lang="en-US" sz="2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For j= n-1 to 1 step -1 do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ahoma"/>
              <a:buNone/>
            </a:pPr>
            <a:r>
              <a:rPr lang="en-US" sz="2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{ // compute fcost[j]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ahoma"/>
              <a:buNone/>
            </a:pPr>
            <a:r>
              <a:rPr lang="en-US" sz="2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   Let r be the vertex such that &lt;j, r&gt; is an edge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ahoma"/>
              <a:buNone/>
            </a:pPr>
            <a:r>
              <a:rPr lang="en-US" sz="2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   of G and c[j][r] + fcost[r] is minimum;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ahoma"/>
              <a:buNone/>
            </a:pPr>
            <a:r>
              <a:rPr lang="en-US" sz="2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   fcost[j] = c[j][r] + fcost[r];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ahoma"/>
              <a:buNone/>
            </a:pPr>
            <a:r>
              <a:rPr lang="en-US" sz="2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   d[j]=r ;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ahoma"/>
              <a:buNone/>
            </a:pPr>
            <a:r>
              <a:rPr lang="en-US" sz="2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}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ahoma"/>
              <a:buNone/>
            </a:pPr>
            <a:r>
              <a:rPr lang="en-US" sz="2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p[1]=1; p[k] = n;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ahoma"/>
              <a:buNone/>
            </a:pPr>
            <a:r>
              <a:rPr lang="en-US" sz="2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for j= 2 to k-1 do p[j] = d[p[j-1]];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ahoma"/>
              <a:buNone/>
            </a:pPr>
            <a:r>
              <a:rPr lang="en-US" sz="24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}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p6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-US" sz="33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Complexity</a:t>
            </a:r>
            <a:endParaRPr/>
          </a:p>
        </p:txBody>
      </p:sp>
      <p:sp>
        <p:nvSpPr>
          <p:cNvPr id="641" name="Google Shape;641;p60"/>
          <p:cNvSpPr txBox="1">
            <a:spLocks noGrp="1"/>
          </p:cNvSpPr>
          <p:nvPr>
            <p:ph idx="1"/>
          </p:nvPr>
        </p:nvSpPr>
        <p:spPr>
          <a:xfrm>
            <a:off x="858837" y="1628775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marR="0" lvl="0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lang="en-US" sz="21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 represented using adjacency list</a:t>
            </a:r>
            <a:endParaRPr/>
          </a:p>
          <a:p>
            <a:pPr marL="171450" marR="0" lvl="0" indent="-1714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lang="en-US" sz="21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Vertex r can be found in time proportional to the degree of vertex j.</a:t>
            </a:r>
            <a:endParaRPr/>
          </a:p>
          <a:p>
            <a:pPr marL="171450" marR="0" lvl="0" indent="-1714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lang="en-US" sz="21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If G has |E| edges, the total time required is Ѳ(|v| +|E|)</a:t>
            </a:r>
            <a:endParaRPr/>
          </a:p>
          <a:p>
            <a:pPr marL="171450" marR="0" lvl="0" indent="-1714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lang="en-US" sz="21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Additional space required for cost[],d[],p[]</a:t>
            </a:r>
            <a:endParaRPr/>
          </a:p>
        </p:txBody>
      </p:sp>
      <p:sp>
        <p:nvSpPr>
          <p:cNvPr id="642" name="Google Shape;642;p60"/>
          <p:cNvSpPr txBox="1"/>
          <p:nvPr/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Tahoma"/>
              <a:buNone/>
            </a:pPr>
            <a:r>
              <a:rPr lang="en-US" sz="1400" b="0" i="0" u="none">
                <a:solidFill>
                  <a:schemeClr val="accent1"/>
                </a:solidFill>
                <a:latin typeface="Tahoma"/>
                <a:ea typeface="Tahoma"/>
                <a:cs typeface="Tahoma"/>
                <a:sym typeface="Tahoma"/>
              </a:rPr>
              <a:t>7 -</a:t>
            </a:r>
            <a:fld id="{00000000-1234-1234-1234-123412341234}" type="slidenum">
              <a:rPr lang="en-US" sz="1400" b="0" i="0" u="none">
                <a:solidFill>
                  <a:schemeClr val="accent1"/>
                </a:solidFill>
                <a:latin typeface="Tahoma"/>
                <a:ea typeface="Tahoma"/>
                <a:cs typeface="Tahoma"/>
                <a:sym typeface="Tahoma"/>
              </a:rPr>
              <a:t>92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677</TotalTime>
  <Words>5241</Words>
  <Application>Microsoft Office PowerPoint</Application>
  <PresentationFormat>On-screen Show (4:3)</PresentationFormat>
  <Paragraphs>2347</Paragraphs>
  <Slides>92</Slides>
  <Notes>83</Notes>
  <HiddenSlides>1</HiddenSlides>
  <MMClips>0</MMClips>
  <ScaleCrop>false</ScaleCrop>
  <HeadingPairs>
    <vt:vector size="8" baseType="variant">
      <vt:variant>
        <vt:lpstr>Fonts Used</vt:lpstr>
      </vt:variant>
      <vt:variant>
        <vt:i4>13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92</vt:i4>
      </vt:variant>
    </vt:vector>
  </HeadingPairs>
  <TitlesOfParts>
    <vt:vector size="109" baseType="lpstr">
      <vt:lpstr>Calibri Light</vt:lpstr>
      <vt:lpstr>Consolas</vt:lpstr>
      <vt:lpstr>Aptos</vt:lpstr>
      <vt:lpstr>PMingLiU</vt:lpstr>
      <vt:lpstr>Symbol</vt:lpstr>
      <vt:lpstr>Times</vt:lpstr>
      <vt:lpstr>Comic Sans MS</vt:lpstr>
      <vt:lpstr>Arial</vt:lpstr>
      <vt:lpstr>Aptos Display</vt:lpstr>
      <vt:lpstr>Tahoma</vt:lpstr>
      <vt:lpstr>Noto Sans Symbols</vt:lpstr>
      <vt:lpstr>Calibri</vt:lpstr>
      <vt:lpstr>Times New Roman</vt:lpstr>
      <vt:lpstr>Office Theme</vt:lpstr>
      <vt:lpstr>1_Office Theme</vt:lpstr>
      <vt:lpstr>2_Office Theme</vt:lpstr>
      <vt:lpstr>Visio.Drawing.6</vt:lpstr>
      <vt:lpstr>Dynamic Programming</vt:lpstr>
      <vt:lpstr>Dynamic Programming</vt:lpstr>
      <vt:lpstr>Why Dynamic Programming?</vt:lpstr>
      <vt:lpstr>Comparison with divide-and-conquer</vt:lpstr>
      <vt:lpstr>Comparison with Greedy Approach</vt:lpstr>
      <vt:lpstr>Elements of Dynamic Programming …</vt:lpstr>
      <vt:lpstr>PowerPoint Presentation</vt:lpstr>
      <vt:lpstr>Dynamic Programming</vt:lpstr>
      <vt:lpstr>Principle of optimality</vt:lpstr>
      <vt:lpstr>PowerPoint Presentation</vt:lpstr>
      <vt:lpstr>Recursive calls for fib</vt:lpstr>
      <vt:lpstr>fib Using Dynamic Programming</vt:lpstr>
      <vt:lpstr>fib Using tabulation method</vt:lpstr>
      <vt:lpstr>Knapsack 0-1 Problem</vt:lpstr>
      <vt:lpstr>Knapsack 0-1 Problem</vt:lpstr>
      <vt:lpstr>Knapsack 0-1 Problem</vt:lpstr>
      <vt:lpstr>Knapsack 0-1 problem</vt:lpstr>
      <vt:lpstr>Knapsack 0-1 Problem –  Recursive Formula</vt:lpstr>
      <vt:lpstr>Knapsack 0-1 Example</vt:lpstr>
      <vt:lpstr>Knapsack 0-1 Algorithm</vt:lpstr>
      <vt:lpstr>Knapsack 0-1 Problem</vt:lpstr>
      <vt:lpstr>Knapsack 0-1 Example</vt:lpstr>
      <vt:lpstr>Knapsack 0-1 Example</vt:lpstr>
      <vt:lpstr>Knapsack 0-1 Example</vt:lpstr>
      <vt:lpstr>Knapsack 0-1 Example</vt:lpstr>
      <vt:lpstr>Knapsack 0-1 Example</vt:lpstr>
      <vt:lpstr>Knapsack 0-1 Example</vt:lpstr>
      <vt:lpstr>Knapsack 0-1 Example</vt:lpstr>
      <vt:lpstr>Knapsack 0-1 Example</vt:lpstr>
      <vt:lpstr>Knapsack 0-1 Example</vt:lpstr>
      <vt:lpstr>Knapsack 0-1 Example</vt:lpstr>
      <vt:lpstr>Knapsack 0-1 Example</vt:lpstr>
      <vt:lpstr>Knapsack 0-1 Example</vt:lpstr>
      <vt:lpstr>Knapsack 0-1 Example</vt:lpstr>
      <vt:lpstr>Knapsack 0-1 Example</vt:lpstr>
      <vt:lpstr>Knapsack 0-1 Example</vt:lpstr>
      <vt:lpstr>Knapsack 0-1 Example</vt:lpstr>
      <vt:lpstr>Knapsack 0-1 Algorithm</vt:lpstr>
      <vt:lpstr>Knapsack 0-1 Algorithm Finding the Items</vt:lpstr>
      <vt:lpstr>Knapsack 0-1 Algorithm Finding the Items</vt:lpstr>
      <vt:lpstr>Knapsack 0-1 Algorithm Finding the Items</vt:lpstr>
      <vt:lpstr>Knapsack 0-1 Algorithm Finding the Items</vt:lpstr>
      <vt:lpstr>Knapsack 0-1 Algorithm Finding the Items</vt:lpstr>
      <vt:lpstr>Knapsack 0-1 Algorithm Finding the Items</vt:lpstr>
      <vt:lpstr>Knapsack 0-1 Problem – Run Time</vt:lpstr>
      <vt:lpstr>Knapsack 0-1</vt:lpstr>
      <vt:lpstr>The 0-1 knapsack problem</vt:lpstr>
      <vt:lpstr>PowerPoint Presentation</vt:lpstr>
      <vt:lpstr>Largest/Longest Common Subsequence (LCS)       (Ref. Parag Dave, page no-285)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Example</vt:lpstr>
      <vt:lpstr>Constructing a LCS</vt:lpstr>
      <vt:lpstr>LCS-LENGTH(X, Y, m, n)</vt:lpstr>
      <vt:lpstr>PRINT-LCS(b, X, i, j)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shortest path in Multistage Graphs</vt:lpstr>
      <vt:lpstr>Dynamic programming approach </vt:lpstr>
      <vt:lpstr>PowerPoint Presentation</vt:lpstr>
      <vt:lpstr>PowerPoint Presentation</vt:lpstr>
      <vt:lpstr>Complexity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Dynamic Programming</dc:title>
  <dc:creator>David L. Matuszek</dc:creator>
  <cp:lastModifiedBy>admin</cp:lastModifiedBy>
  <cp:revision>28</cp:revision>
  <dcterms:created xsi:type="dcterms:W3CDTF">2004-04-01T18:01:25Z</dcterms:created>
  <dcterms:modified xsi:type="dcterms:W3CDTF">2025-03-11T05:44:53Z</dcterms:modified>
</cp:coreProperties>
</file>