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4"/>
  </p:notesMasterIdLst>
  <p:sldIdLst>
    <p:sldId id="256" r:id="rId3"/>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Lst>
  <p:sldSz cx="12192000" cy="6858000"/>
  <p:notesSz cx="6858000" cy="9144000"/>
  <p:embeddedFontLst>
    <p:embeddedFont>
      <p:font typeface="Calibri" panose="020F0502020204030204"/>
      <p:regular r:id="rId62"/>
    </p:embeddedFont>
    <p:embeddedFont>
      <p:font typeface="Noto Sans Symbols"/>
      <p:regular r:id="rId63"/>
    </p:embeddedFont>
    <p:embeddedFont>
      <p:font typeface="Tahoma" panose="020B0604030504040204"/>
      <p:regular r:id="rId64"/>
      <p:bold r:id="rId6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2160" userDrawn="1">
          <p15:clr>
            <a:srgbClr val="000000"/>
          </p15:clr>
        </p15:guide>
        <p15:guide id="2" pos="3840" userDrawn="1">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B4459A-59BA-4691-A282-37A63DA3BAFB}" styleName="Table_0">
    <a:wholeTbl>
      <a:tcTxStyle>
        <a:font>
          <a:latin typeface="Arial"/>
          <a:ea typeface="Arial"/>
          <a:cs typeface="Arial"/>
        </a:font>
        <a:srgbClr val="000000"/>
      </a:tcTxStyle>
      <a:tcStyle>
        <a:tcBdr/>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 styleId="{46F7A188-A021-423D-B9FE-2EF40744D2DF}"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2160"/>
        <p:guide pos="384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5" Type="http://schemas.openxmlformats.org/officeDocument/2006/relationships/font" Target="fonts/font4.fntdata"/><Relationship Id="rId64" Type="http://schemas.openxmlformats.org/officeDocument/2006/relationships/font" Target="fonts/font3.fntdata"/><Relationship Id="rId63" Type="http://schemas.openxmlformats.org/officeDocument/2006/relationships/font" Target="fonts/font2.fntdata"/><Relationship Id="rId62" Type="http://schemas.openxmlformats.org/officeDocument/2006/relationships/font" Target="fonts/font1.fntdata"/><Relationship Id="rId61" Type="http://schemas.openxmlformats.org/officeDocument/2006/relationships/tableStyles" Target="tableStyles.xml"/><Relationship Id="rId60" Type="http://schemas.openxmlformats.org/officeDocument/2006/relationships/viewProps" Target="viewProps.xml"/><Relationship Id="rId6" Type="http://schemas.openxmlformats.org/officeDocument/2006/relationships/slide" Target="slides/slide3.xml"/><Relationship Id="rId59" Type="http://schemas.openxmlformats.org/officeDocument/2006/relationships/presProps" Target="presProps.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image" Target="../media/image1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2" name="Shape 2"/>
        <p:cNvGrpSpPr/>
        <p:nvPr/>
      </p:nvGrpSpPr>
      <p:grpSpPr>
        <a:xfrm>
          <a:off x="0" y="0"/>
          <a:ext cx="0" cy="0"/>
          <a:chOff x="0" y="0"/>
          <a:chExt cx="0" cy="0"/>
        </a:xfrm>
      </p:grpSpPr>
      <p:sp>
        <p:nvSpPr>
          <p:cNvPr id="3" name="Google Shape;3;n"/>
          <p:cNvSpPr txBox="1"/>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4" name="Google Shape;4;n"/>
          <p:cNvSpPr txBox="1"/>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5" name="Google Shape;5;n"/>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22860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7" name="Google Shape;7;n"/>
          <p:cNvSpPr txBox="1"/>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 name="Google Shape;8;n"/>
          <p:cNvSpPr txBox="1"/>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fld>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2018" name="Shape 2018"/>
        <p:cNvGrpSpPr/>
        <p:nvPr/>
      </p:nvGrpSpPr>
      <p:grpSpPr>
        <a:xfrm>
          <a:off x="0" y="0"/>
          <a:ext cx="0" cy="0"/>
          <a:chOff x="0" y="0"/>
          <a:chExt cx="0" cy="0"/>
        </a:xfrm>
      </p:grpSpPr>
      <p:sp>
        <p:nvSpPr>
          <p:cNvPr id="2019" name="Google Shape;2019;p1:notes"/>
          <p:cNvSpPr/>
          <p:nvPr>
            <p:ph type="sldImg" idx="2"/>
          </p:nvPr>
        </p:nvSpPr>
        <p:spPr>
          <a:xfrm>
            <a:off x="685800" y="1163638"/>
            <a:ext cx="5583238"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0" name="Google Shape;2020;p1: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solidFill>
                  <a:srgbClr val="000000"/>
                </a:solidFill>
              </a:rPr>
              <a:t>© Copyright Showeet.com – Free PowerPoint Templates</a:t>
            </a:r>
            <a:endParaRPr>
              <a:solidFill>
                <a:srgbClr val="000000"/>
              </a:solidFill>
            </a:endParaRPr>
          </a:p>
        </p:txBody>
      </p:sp>
      <p:sp>
        <p:nvSpPr>
          <p:cNvPr id="2021" name="Google Shape;2021;p1:notes"/>
          <p:cNvSpPr txBox="1"/>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solidFill>
                  <a:srgbClr val="000000"/>
                </a:solidFill>
              </a:rPr>
            </a:fld>
            <a:endParaRPr>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01" name="Shape 2101"/>
        <p:cNvGrpSpPr/>
        <p:nvPr/>
      </p:nvGrpSpPr>
      <p:grpSpPr>
        <a:xfrm>
          <a:off x="0" y="0"/>
          <a:ext cx="0" cy="0"/>
          <a:chOff x="0" y="0"/>
          <a:chExt cx="0" cy="0"/>
        </a:xfrm>
      </p:grpSpPr>
      <p:sp>
        <p:nvSpPr>
          <p:cNvPr id="2102" name="Google Shape;2102;p10: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103" name="Google Shape;2103;p10: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11" name="Shape 2111"/>
        <p:cNvGrpSpPr/>
        <p:nvPr/>
      </p:nvGrpSpPr>
      <p:grpSpPr>
        <a:xfrm>
          <a:off x="0" y="0"/>
          <a:ext cx="0" cy="0"/>
          <a:chOff x="0" y="0"/>
          <a:chExt cx="0" cy="0"/>
        </a:xfrm>
      </p:grpSpPr>
      <p:sp>
        <p:nvSpPr>
          <p:cNvPr id="2112" name="Google Shape;2112;p11:notes"/>
          <p:cNvSpPr txBox="1"/>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a:solidFill>
                  <a:schemeClr val="dk1"/>
                </a:solidFill>
                <a:latin typeface="Tahoma" panose="020B0604030504040204"/>
                <a:ea typeface="Tahoma" panose="020B0604030504040204"/>
                <a:cs typeface="Tahoma" panose="020B0604030504040204"/>
                <a:sym typeface="Tahoma" panose="020B0604030504040204"/>
              </a:rPr>
            </a:fld>
            <a:endParaRPr sz="1200">
              <a:solidFill>
                <a:schemeClr val="dk1"/>
              </a:solidFill>
              <a:latin typeface="Tahoma" panose="020B0604030504040204"/>
              <a:ea typeface="Tahoma" panose="020B0604030504040204"/>
              <a:cs typeface="Tahoma" panose="020B0604030504040204"/>
              <a:sym typeface="Tahoma" panose="020B0604030504040204"/>
            </a:endParaRPr>
          </a:p>
        </p:txBody>
      </p:sp>
      <p:sp>
        <p:nvSpPr>
          <p:cNvPr id="2113" name="Google Shape;2113;p11: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14" name="Google Shape;2114;p11: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20" name="Shape 2120"/>
        <p:cNvGrpSpPr/>
        <p:nvPr/>
      </p:nvGrpSpPr>
      <p:grpSpPr>
        <a:xfrm>
          <a:off x="0" y="0"/>
          <a:ext cx="0" cy="0"/>
          <a:chOff x="0" y="0"/>
          <a:chExt cx="0" cy="0"/>
        </a:xfrm>
      </p:grpSpPr>
      <p:sp>
        <p:nvSpPr>
          <p:cNvPr id="2121" name="Google Shape;2121;p12: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122" name="Google Shape;2122;p12: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28" name="Shape 2128"/>
        <p:cNvGrpSpPr/>
        <p:nvPr/>
      </p:nvGrpSpPr>
      <p:grpSpPr>
        <a:xfrm>
          <a:off x="0" y="0"/>
          <a:ext cx="0" cy="0"/>
          <a:chOff x="0" y="0"/>
          <a:chExt cx="0" cy="0"/>
        </a:xfrm>
      </p:grpSpPr>
      <p:sp>
        <p:nvSpPr>
          <p:cNvPr id="2129" name="Google Shape;2129;p13:notes"/>
          <p:cNvSpPr txBox="1"/>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a:solidFill>
                  <a:schemeClr val="dk1"/>
                </a:solidFill>
                <a:latin typeface="Tahoma" panose="020B0604030504040204"/>
                <a:ea typeface="Tahoma" panose="020B0604030504040204"/>
                <a:cs typeface="Tahoma" panose="020B0604030504040204"/>
                <a:sym typeface="Tahoma" panose="020B0604030504040204"/>
              </a:rPr>
            </a:fld>
            <a:endParaRPr sz="1200">
              <a:solidFill>
                <a:schemeClr val="dk1"/>
              </a:solidFill>
              <a:latin typeface="Tahoma" panose="020B0604030504040204"/>
              <a:ea typeface="Tahoma" panose="020B0604030504040204"/>
              <a:cs typeface="Tahoma" panose="020B0604030504040204"/>
              <a:sym typeface="Tahoma" panose="020B0604030504040204"/>
            </a:endParaRPr>
          </a:p>
        </p:txBody>
      </p:sp>
      <p:sp>
        <p:nvSpPr>
          <p:cNvPr id="2130" name="Google Shape;2130;p13: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31" name="Google Shape;2131;p13: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35" name="Shape 2135"/>
        <p:cNvGrpSpPr/>
        <p:nvPr/>
      </p:nvGrpSpPr>
      <p:grpSpPr>
        <a:xfrm>
          <a:off x="0" y="0"/>
          <a:ext cx="0" cy="0"/>
          <a:chOff x="0" y="0"/>
          <a:chExt cx="0" cy="0"/>
        </a:xfrm>
      </p:grpSpPr>
      <p:sp>
        <p:nvSpPr>
          <p:cNvPr id="2136" name="Google Shape;2136;p14:notes"/>
          <p:cNvSpPr txBox="1"/>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a:solidFill>
                  <a:schemeClr val="dk1"/>
                </a:solidFill>
                <a:latin typeface="Tahoma" panose="020B0604030504040204"/>
                <a:ea typeface="Tahoma" panose="020B0604030504040204"/>
                <a:cs typeface="Tahoma" panose="020B0604030504040204"/>
                <a:sym typeface="Tahoma" panose="020B0604030504040204"/>
              </a:rPr>
            </a:fld>
            <a:endParaRPr sz="1200">
              <a:solidFill>
                <a:schemeClr val="dk1"/>
              </a:solidFill>
              <a:latin typeface="Tahoma" panose="020B0604030504040204"/>
              <a:ea typeface="Tahoma" panose="020B0604030504040204"/>
              <a:cs typeface="Tahoma" panose="020B0604030504040204"/>
              <a:sym typeface="Tahoma" panose="020B0604030504040204"/>
            </a:endParaRPr>
          </a:p>
        </p:txBody>
      </p:sp>
      <p:sp>
        <p:nvSpPr>
          <p:cNvPr id="2137" name="Google Shape;2137;p14: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38" name="Google Shape;2138;p14: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42" name="Shape 2142"/>
        <p:cNvGrpSpPr/>
        <p:nvPr/>
      </p:nvGrpSpPr>
      <p:grpSpPr>
        <a:xfrm>
          <a:off x="0" y="0"/>
          <a:ext cx="0" cy="0"/>
          <a:chOff x="0" y="0"/>
          <a:chExt cx="0" cy="0"/>
        </a:xfrm>
      </p:grpSpPr>
      <p:sp>
        <p:nvSpPr>
          <p:cNvPr id="2143" name="Google Shape;2143;p15: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144" name="Google Shape;2144;p15: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53" name="Shape 2153"/>
        <p:cNvGrpSpPr/>
        <p:nvPr/>
      </p:nvGrpSpPr>
      <p:grpSpPr>
        <a:xfrm>
          <a:off x="0" y="0"/>
          <a:ext cx="0" cy="0"/>
          <a:chOff x="0" y="0"/>
          <a:chExt cx="0" cy="0"/>
        </a:xfrm>
      </p:grpSpPr>
      <p:sp>
        <p:nvSpPr>
          <p:cNvPr id="2154" name="Google Shape;2154;p16: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155" name="Google Shape;2155;p16: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60" name="Shape 2160"/>
        <p:cNvGrpSpPr/>
        <p:nvPr/>
      </p:nvGrpSpPr>
      <p:grpSpPr>
        <a:xfrm>
          <a:off x="0" y="0"/>
          <a:ext cx="0" cy="0"/>
          <a:chOff x="0" y="0"/>
          <a:chExt cx="0" cy="0"/>
        </a:xfrm>
      </p:grpSpPr>
      <p:sp>
        <p:nvSpPr>
          <p:cNvPr id="2161" name="Google Shape;2161;p17: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162" name="Google Shape;2162;p17: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68" name="Shape 2168"/>
        <p:cNvGrpSpPr/>
        <p:nvPr/>
      </p:nvGrpSpPr>
      <p:grpSpPr>
        <a:xfrm>
          <a:off x="0" y="0"/>
          <a:ext cx="0" cy="0"/>
          <a:chOff x="0" y="0"/>
          <a:chExt cx="0" cy="0"/>
        </a:xfrm>
      </p:grpSpPr>
      <p:sp>
        <p:nvSpPr>
          <p:cNvPr id="2169" name="Google Shape;2169;p18:notes"/>
          <p:cNvSpPr txBox="1"/>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a:solidFill>
                  <a:schemeClr val="dk1"/>
                </a:solidFill>
                <a:latin typeface="Tahoma" panose="020B0604030504040204"/>
                <a:ea typeface="Tahoma" panose="020B0604030504040204"/>
                <a:cs typeface="Tahoma" panose="020B0604030504040204"/>
                <a:sym typeface="Tahoma" panose="020B0604030504040204"/>
              </a:rPr>
            </a:fld>
            <a:endParaRPr sz="1200">
              <a:solidFill>
                <a:schemeClr val="dk1"/>
              </a:solidFill>
              <a:latin typeface="Tahoma" panose="020B0604030504040204"/>
              <a:ea typeface="Tahoma" panose="020B0604030504040204"/>
              <a:cs typeface="Tahoma" panose="020B0604030504040204"/>
              <a:sym typeface="Tahoma" panose="020B0604030504040204"/>
            </a:endParaRPr>
          </a:p>
        </p:txBody>
      </p:sp>
      <p:sp>
        <p:nvSpPr>
          <p:cNvPr id="2170" name="Google Shape;2170;p18: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71" name="Google Shape;2171;p18: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76" name="Shape 2176"/>
        <p:cNvGrpSpPr/>
        <p:nvPr/>
      </p:nvGrpSpPr>
      <p:grpSpPr>
        <a:xfrm>
          <a:off x="0" y="0"/>
          <a:ext cx="0" cy="0"/>
          <a:chOff x="0" y="0"/>
          <a:chExt cx="0" cy="0"/>
        </a:xfrm>
      </p:grpSpPr>
      <p:sp>
        <p:nvSpPr>
          <p:cNvPr id="2177" name="Google Shape;2177;p19: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178" name="Google Shape;2178;p19: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2031" name="Shape 2031"/>
        <p:cNvGrpSpPr/>
        <p:nvPr/>
      </p:nvGrpSpPr>
      <p:grpSpPr>
        <a:xfrm>
          <a:off x="0" y="0"/>
          <a:ext cx="0" cy="0"/>
          <a:chOff x="0" y="0"/>
          <a:chExt cx="0" cy="0"/>
        </a:xfrm>
      </p:grpSpPr>
      <p:sp>
        <p:nvSpPr>
          <p:cNvPr id="2032" name="Google Shape;2032;p2: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033" name="Google Shape;2033;p2: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84" name="Shape 2184"/>
        <p:cNvGrpSpPr/>
        <p:nvPr/>
      </p:nvGrpSpPr>
      <p:grpSpPr>
        <a:xfrm>
          <a:off x="0" y="0"/>
          <a:ext cx="0" cy="0"/>
          <a:chOff x="0" y="0"/>
          <a:chExt cx="0" cy="0"/>
        </a:xfrm>
      </p:grpSpPr>
      <p:sp>
        <p:nvSpPr>
          <p:cNvPr id="2185" name="Google Shape;2185;p20: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186" name="Google Shape;2186;p20: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92" name="Shape 2192"/>
        <p:cNvGrpSpPr/>
        <p:nvPr/>
      </p:nvGrpSpPr>
      <p:grpSpPr>
        <a:xfrm>
          <a:off x="0" y="0"/>
          <a:ext cx="0" cy="0"/>
          <a:chOff x="0" y="0"/>
          <a:chExt cx="0" cy="0"/>
        </a:xfrm>
      </p:grpSpPr>
      <p:sp>
        <p:nvSpPr>
          <p:cNvPr id="2193" name="Google Shape;2193;p21: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194" name="Google Shape;2194;p21: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98" name="Shape 2198"/>
        <p:cNvGrpSpPr/>
        <p:nvPr/>
      </p:nvGrpSpPr>
      <p:grpSpPr>
        <a:xfrm>
          <a:off x="0" y="0"/>
          <a:ext cx="0" cy="0"/>
          <a:chOff x="0" y="0"/>
          <a:chExt cx="0" cy="0"/>
        </a:xfrm>
      </p:grpSpPr>
      <p:sp>
        <p:nvSpPr>
          <p:cNvPr id="2199" name="Google Shape;2199;p22:notes"/>
          <p:cNvSpPr txBox="1"/>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a:solidFill>
                  <a:schemeClr val="dk1"/>
                </a:solidFill>
                <a:latin typeface="Tahoma" panose="020B0604030504040204"/>
                <a:ea typeface="Tahoma" panose="020B0604030504040204"/>
                <a:cs typeface="Tahoma" panose="020B0604030504040204"/>
                <a:sym typeface="Tahoma" panose="020B0604030504040204"/>
              </a:rPr>
            </a:fld>
            <a:endParaRPr sz="1200">
              <a:solidFill>
                <a:schemeClr val="dk1"/>
              </a:solidFill>
              <a:latin typeface="Tahoma" panose="020B0604030504040204"/>
              <a:ea typeface="Tahoma" panose="020B0604030504040204"/>
              <a:cs typeface="Tahoma" panose="020B0604030504040204"/>
              <a:sym typeface="Tahoma" panose="020B0604030504040204"/>
            </a:endParaRPr>
          </a:p>
        </p:txBody>
      </p:sp>
      <p:sp>
        <p:nvSpPr>
          <p:cNvPr id="2200" name="Google Shape;2200;p22: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01" name="Google Shape;2201;p22: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06" name="Shape 2206"/>
        <p:cNvGrpSpPr/>
        <p:nvPr/>
      </p:nvGrpSpPr>
      <p:grpSpPr>
        <a:xfrm>
          <a:off x="0" y="0"/>
          <a:ext cx="0" cy="0"/>
          <a:chOff x="0" y="0"/>
          <a:chExt cx="0" cy="0"/>
        </a:xfrm>
      </p:grpSpPr>
      <p:sp>
        <p:nvSpPr>
          <p:cNvPr id="2207" name="Google Shape;2207;p23: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208" name="Google Shape;2208;p23: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15" name="Shape 2215"/>
        <p:cNvGrpSpPr/>
        <p:nvPr/>
      </p:nvGrpSpPr>
      <p:grpSpPr>
        <a:xfrm>
          <a:off x="0" y="0"/>
          <a:ext cx="0" cy="0"/>
          <a:chOff x="0" y="0"/>
          <a:chExt cx="0" cy="0"/>
        </a:xfrm>
      </p:grpSpPr>
      <p:sp>
        <p:nvSpPr>
          <p:cNvPr id="2216" name="Google Shape;2216;p24: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7" name="Google Shape;2217;p24:notes"/>
          <p:cNvSpPr txBox="1"/>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218" name="Google Shape;2218;p24:notes"/>
          <p:cNvSpPr txBox="1"/>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panose="020B0604020202020204"/>
              <a:buNone/>
            </a:pPr>
            <a:fld id="{00000000-1234-1234-1234-123412341234}" type="slidenum">
              <a:rPr lang="en-US"/>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23" name="Shape 2223"/>
        <p:cNvGrpSpPr/>
        <p:nvPr/>
      </p:nvGrpSpPr>
      <p:grpSpPr>
        <a:xfrm>
          <a:off x="0" y="0"/>
          <a:ext cx="0" cy="0"/>
          <a:chOff x="0" y="0"/>
          <a:chExt cx="0" cy="0"/>
        </a:xfrm>
      </p:grpSpPr>
      <p:sp>
        <p:nvSpPr>
          <p:cNvPr id="2224" name="Google Shape;2224;p25: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225" name="Google Shape;2225;p25: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31" name="Shape 2231"/>
        <p:cNvGrpSpPr/>
        <p:nvPr/>
      </p:nvGrpSpPr>
      <p:grpSpPr>
        <a:xfrm>
          <a:off x="0" y="0"/>
          <a:ext cx="0" cy="0"/>
          <a:chOff x="0" y="0"/>
          <a:chExt cx="0" cy="0"/>
        </a:xfrm>
      </p:grpSpPr>
      <p:sp>
        <p:nvSpPr>
          <p:cNvPr id="2232" name="Google Shape;2232;p26: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233" name="Google Shape;2233;p26: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37" name="Shape 2237"/>
        <p:cNvGrpSpPr/>
        <p:nvPr/>
      </p:nvGrpSpPr>
      <p:grpSpPr>
        <a:xfrm>
          <a:off x="0" y="0"/>
          <a:ext cx="0" cy="0"/>
          <a:chOff x="0" y="0"/>
          <a:chExt cx="0" cy="0"/>
        </a:xfrm>
      </p:grpSpPr>
      <p:sp>
        <p:nvSpPr>
          <p:cNvPr id="2238" name="Google Shape;2238;p27: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239" name="Google Shape;2239;p27: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44" name="Shape 2244"/>
        <p:cNvGrpSpPr/>
        <p:nvPr/>
      </p:nvGrpSpPr>
      <p:grpSpPr>
        <a:xfrm>
          <a:off x="0" y="0"/>
          <a:ext cx="0" cy="0"/>
          <a:chOff x="0" y="0"/>
          <a:chExt cx="0" cy="0"/>
        </a:xfrm>
      </p:grpSpPr>
      <p:sp>
        <p:nvSpPr>
          <p:cNvPr id="2245" name="Google Shape;2245;p28: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246" name="Google Shape;2246;p28: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51" name="Shape 2251"/>
        <p:cNvGrpSpPr/>
        <p:nvPr/>
      </p:nvGrpSpPr>
      <p:grpSpPr>
        <a:xfrm>
          <a:off x="0" y="0"/>
          <a:ext cx="0" cy="0"/>
          <a:chOff x="0" y="0"/>
          <a:chExt cx="0" cy="0"/>
        </a:xfrm>
      </p:grpSpPr>
      <p:sp>
        <p:nvSpPr>
          <p:cNvPr id="2252" name="Google Shape;2252;p29: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253" name="Google Shape;2253;p29: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2048" name="Shape 2048"/>
        <p:cNvGrpSpPr/>
        <p:nvPr/>
      </p:nvGrpSpPr>
      <p:grpSpPr>
        <a:xfrm>
          <a:off x="0" y="0"/>
          <a:ext cx="0" cy="0"/>
          <a:chOff x="0" y="0"/>
          <a:chExt cx="0" cy="0"/>
        </a:xfrm>
      </p:grpSpPr>
      <p:sp>
        <p:nvSpPr>
          <p:cNvPr id="2049" name="Google Shape;2049;p3: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050" name="Google Shape;2050;p3: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57" name="Shape 2257"/>
        <p:cNvGrpSpPr/>
        <p:nvPr/>
      </p:nvGrpSpPr>
      <p:grpSpPr>
        <a:xfrm>
          <a:off x="0" y="0"/>
          <a:ext cx="0" cy="0"/>
          <a:chOff x="0" y="0"/>
          <a:chExt cx="0" cy="0"/>
        </a:xfrm>
      </p:grpSpPr>
      <p:sp>
        <p:nvSpPr>
          <p:cNvPr id="2258" name="Google Shape;2258;p30: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259" name="Google Shape;2259;p30: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63" name="Shape 2263"/>
        <p:cNvGrpSpPr/>
        <p:nvPr/>
      </p:nvGrpSpPr>
      <p:grpSpPr>
        <a:xfrm>
          <a:off x="0" y="0"/>
          <a:ext cx="0" cy="0"/>
          <a:chOff x="0" y="0"/>
          <a:chExt cx="0" cy="0"/>
        </a:xfrm>
      </p:grpSpPr>
      <p:sp>
        <p:nvSpPr>
          <p:cNvPr id="2264" name="Google Shape;2264;p31: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265" name="Google Shape;2265;p31: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69" name="Shape 2269"/>
        <p:cNvGrpSpPr/>
        <p:nvPr/>
      </p:nvGrpSpPr>
      <p:grpSpPr>
        <a:xfrm>
          <a:off x="0" y="0"/>
          <a:ext cx="0" cy="0"/>
          <a:chOff x="0" y="0"/>
          <a:chExt cx="0" cy="0"/>
        </a:xfrm>
      </p:grpSpPr>
      <p:sp>
        <p:nvSpPr>
          <p:cNvPr id="2270" name="Google Shape;2270;p32: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271" name="Google Shape;2271;p32: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76" name="Shape 2276"/>
        <p:cNvGrpSpPr/>
        <p:nvPr/>
      </p:nvGrpSpPr>
      <p:grpSpPr>
        <a:xfrm>
          <a:off x="0" y="0"/>
          <a:ext cx="0" cy="0"/>
          <a:chOff x="0" y="0"/>
          <a:chExt cx="0" cy="0"/>
        </a:xfrm>
      </p:grpSpPr>
      <p:sp>
        <p:nvSpPr>
          <p:cNvPr id="2277" name="Google Shape;2277;p33: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278" name="Google Shape;2278;p33: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82" name="Shape 2282"/>
        <p:cNvGrpSpPr/>
        <p:nvPr/>
      </p:nvGrpSpPr>
      <p:grpSpPr>
        <a:xfrm>
          <a:off x="0" y="0"/>
          <a:ext cx="0" cy="0"/>
          <a:chOff x="0" y="0"/>
          <a:chExt cx="0" cy="0"/>
        </a:xfrm>
      </p:grpSpPr>
      <p:sp>
        <p:nvSpPr>
          <p:cNvPr id="2283" name="Google Shape;2283;p34: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4" name="Google Shape;2284;p34: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panose="020B0604020202020204"/>
              <a:buNone/>
            </a:pPr>
            <a:r>
              <a:rPr lang="en-US"/>
              <a:t>https://www.mygreatlearning.com/blog/types-of-data/</a:t>
            </a:r>
            <a:endParaRPr lang="en-US"/>
          </a:p>
          <a:p>
            <a:pPr marL="457200" marR="0" lvl="0" indent="-228600" algn="l" rtl="0">
              <a:lnSpc>
                <a:spcPct val="100000"/>
              </a:lnSpc>
              <a:spcBef>
                <a:spcPts val="0"/>
              </a:spcBef>
              <a:spcAft>
                <a:spcPts val="0"/>
              </a:spcAft>
              <a:buClr>
                <a:srgbClr val="000000"/>
              </a:buClr>
              <a:buSzPts val="1400"/>
              <a:buFont typeface="Arial" panose="020B0604020202020204"/>
              <a:buNone/>
            </a:pPr>
          </a:p>
        </p:txBody>
      </p:sp>
      <p:sp>
        <p:nvSpPr>
          <p:cNvPr id="2285" name="Google Shape;2285;p34:notes"/>
          <p:cNvSpPr txBox="1"/>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panose="020B0604020202020204"/>
              <a:buNone/>
            </a:pPr>
            <a:fld id="{00000000-1234-1234-1234-123412341234}" type="slidenum">
              <a:rPr lang="en-US"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fld>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90" name="Shape 2290"/>
        <p:cNvGrpSpPr/>
        <p:nvPr/>
      </p:nvGrpSpPr>
      <p:grpSpPr>
        <a:xfrm>
          <a:off x="0" y="0"/>
          <a:ext cx="0" cy="0"/>
          <a:chOff x="0" y="0"/>
          <a:chExt cx="0" cy="0"/>
        </a:xfrm>
      </p:grpSpPr>
      <p:sp>
        <p:nvSpPr>
          <p:cNvPr id="2291" name="Google Shape;2291;p35:notes"/>
          <p:cNvSpPr txBox="1"/>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fld>
            <a:endParaRPr sz="12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2292" name="Google Shape;2292;p35:notes"/>
          <p:cNvSpPr/>
          <p:nvPr>
            <p:ph type="sldImg" idx="2"/>
          </p:nvPr>
        </p:nvSpPr>
        <p:spPr>
          <a:xfrm>
            <a:off x="427038" y="692150"/>
            <a:ext cx="6157912" cy="34639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93" name="Google Shape;2293;p35:notes"/>
          <p:cNvSpPr txBox="1"/>
          <p:nvPr>
            <p:ph type="body" idx="1"/>
          </p:nvPr>
        </p:nvSpPr>
        <p:spPr>
          <a:xfrm>
            <a:off x="685800" y="4400550"/>
            <a:ext cx="5486400" cy="3600450"/>
          </a:xfrm>
          <a:prstGeom prst="rect">
            <a:avLst/>
          </a:prstGeom>
          <a:noFill/>
          <a:ln>
            <a:noFill/>
          </a:ln>
        </p:spPr>
        <p:txBody>
          <a:bodyPr spcFirstLastPara="1" wrap="square" lIns="93475" tIns="46725" rIns="93475" bIns="46725" anchor="t" anchorCtr="0">
            <a:noAutofit/>
          </a:bodyPr>
          <a:lstStyle/>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98" name="Shape 2298"/>
        <p:cNvGrpSpPr/>
        <p:nvPr/>
      </p:nvGrpSpPr>
      <p:grpSpPr>
        <a:xfrm>
          <a:off x="0" y="0"/>
          <a:ext cx="0" cy="0"/>
          <a:chOff x="0" y="0"/>
          <a:chExt cx="0" cy="0"/>
        </a:xfrm>
      </p:grpSpPr>
      <p:sp>
        <p:nvSpPr>
          <p:cNvPr id="2299" name="Google Shape;2299;p36:notes"/>
          <p:cNvSpPr txBox="1"/>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fld>
            <a:endParaRPr sz="12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2300" name="Google Shape;2300;p36:notes"/>
          <p:cNvSpPr/>
          <p:nvPr>
            <p:ph type="sldImg" idx="2"/>
          </p:nvPr>
        </p:nvSpPr>
        <p:spPr>
          <a:xfrm>
            <a:off x="427038" y="692150"/>
            <a:ext cx="6157912" cy="34639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01" name="Google Shape;2301;p36:notes"/>
          <p:cNvSpPr txBox="1"/>
          <p:nvPr>
            <p:ph type="body" idx="1"/>
          </p:nvPr>
        </p:nvSpPr>
        <p:spPr>
          <a:xfrm>
            <a:off x="685800" y="4400550"/>
            <a:ext cx="5486400" cy="3600450"/>
          </a:xfrm>
          <a:prstGeom prst="rect">
            <a:avLst/>
          </a:prstGeom>
          <a:noFill/>
          <a:ln>
            <a:noFill/>
          </a:ln>
        </p:spPr>
        <p:txBody>
          <a:bodyPr spcFirstLastPara="1" wrap="square" lIns="93475" tIns="46725" rIns="93475" bIns="46725" anchor="t" anchorCtr="0">
            <a:noAutofit/>
          </a:bodyPr>
          <a:lstStyle/>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06" name="Shape 2306"/>
        <p:cNvGrpSpPr/>
        <p:nvPr/>
      </p:nvGrpSpPr>
      <p:grpSpPr>
        <a:xfrm>
          <a:off x="0" y="0"/>
          <a:ext cx="0" cy="0"/>
          <a:chOff x="0" y="0"/>
          <a:chExt cx="0" cy="0"/>
        </a:xfrm>
      </p:grpSpPr>
      <p:sp>
        <p:nvSpPr>
          <p:cNvPr id="2307" name="Google Shape;2307;p37:notes"/>
          <p:cNvSpPr txBox="1"/>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fld>
            <a:endParaRPr sz="12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2308" name="Google Shape;2308;p37:notes"/>
          <p:cNvSpPr/>
          <p:nvPr>
            <p:ph type="sldImg" idx="2"/>
          </p:nvPr>
        </p:nvSpPr>
        <p:spPr>
          <a:xfrm>
            <a:off x="427038" y="692150"/>
            <a:ext cx="6157912" cy="34639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09" name="Google Shape;2309;p37:notes"/>
          <p:cNvSpPr txBox="1"/>
          <p:nvPr>
            <p:ph type="body" idx="1"/>
          </p:nvPr>
        </p:nvSpPr>
        <p:spPr>
          <a:xfrm>
            <a:off x="685800" y="4400550"/>
            <a:ext cx="5486400" cy="3600450"/>
          </a:xfrm>
          <a:prstGeom prst="rect">
            <a:avLst/>
          </a:prstGeom>
          <a:noFill/>
          <a:ln>
            <a:noFill/>
          </a:ln>
        </p:spPr>
        <p:txBody>
          <a:bodyPr spcFirstLastPara="1" wrap="square" lIns="93475" tIns="46725" rIns="93475" bIns="46725" anchor="t" anchorCtr="0">
            <a:noAutofit/>
          </a:bodyPr>
          <a:lstStyle/>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15" name="Shape 2315"/>
        <p:cNvGrpSpPr/>
        <p:nvPr/>
      </p:nvGrpSpPr>
      <p:grpSpPr>
        <a:xfrm>
          <a:off x="0" y="0"/>
          <a:ext cx="0" cy="0"/>
          <a:chOff x="0" y="0"/>
          <a:chExt cx="0" cy="0"/>
        </a:xfrm>
      </p:grpSpPr>
      <p:sp>
        <p:nvSpPr>
          <p:cNvPr id="2316" name="Google Shape;2316;p38:notes"/>
          <p:cNvSpPr txBox="1"/>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fld>
            <a:endParaRPr sz="12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2317" name="Google Shape;2317;p38:notes"/>
          <p:cNvSpPr/>
          <p:nvPr>
            <p:ph type="sldImg" idx="2"/>
          </p:nvPr>
        </p:nvSpPr>
        <p:spPr>
          <a:xfrm>
            <a:off x="427038" y="692150"/>
            <a:ext cx="6157912" cy="34639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18" name="Google Shape;2318;p38:notes"/>
          <p:cNvSpPr txBox="1"/>
          <p:nvPr>
            <p:ph type="body" idx="1"/>
          </p:nvPr>
        </p:nvSpPr>
        <p:spPr>
          <a:xfrm>
            <a:off x="685800" y="4400550"/>
            <a:ext cx="5486400" cy="3600450"/>
          </a:xfrm>
          <a:prstGeom prst="rect">
            <a:avLst/>
          </a:prstGeom>
          <a:noFill/>
          <a:ln>
            <a:noFill/>
          </a:ln>
        </p:spPr>
        <p:txBody>
          <a:bodyPr spcFirstLastPara="1" wrap="square" lIns="93475" tIns="46725" rIns="93475" bIns="46725" anchor="t" anchorCtr="0">
            <a:noAutofit/>
          </a:bodyPr>
          <a:lstStyle/>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23" name="Shape 2323"/>
        <p:cNvGrpSpPr/>
        <p:nvPr/>
      </p:nvGrpSpPr>
      <p:grpSpPr>
        <a:xfrm>
          <a:off x="0" y="0"/>
          <a:ext cx="0" cy="0"/>
          <a:chOff x="0" y="0"/>
          <a:chExt cx="0" cy="0"/>
        </a:xfrm>
      </p:grpSpPr>
      <p:sp>
        <p:nvSpPr>
          <p:cNvPr id="2324" name="Google Shape;2324;p39:notes"/>
          <p:cNvSpPr txBox="1"/>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fld>
            <a:endParaRPr sz="12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2325" name="Google Shape;2325;p39:notes"/>
          <p:cNvSpPr/>
          <p:nvPr>
            <p:ph type="sldImg" idx="2"/>
          </p:nvPr>
        </p:nvSpPr>
        <p:spPr>
          <a:xfrm>
            <a:off x="427038" y="692150"/>
            <a:ext cx="6157912" cy="34639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26" name="Google Shape;2326;p39:notes"/>
          <p:cNvSpPr txBox="1"/>
          <p:nvPr>
            <p:ph type="body" idx="1"/>
          </p:nvPr>
        </p:nvSpPr>
        <p:spPr>
          <a:xfrm>
            <a:off x="685800" y="4400550"/>
            <a:ext cx="5486400" cy="3600450"/>
          </a:xfrm>
          <a:prstGeom prst="rect">
            <a:avLst/>
          </a:prstGeom>
          <a:noFill/>
          <a:ln>
            <a:noFill/>
          </a:ln>
        </p:spPr>
        <p:txBody>
          <a:bodyPr spcFirstLastPara="1" wrap="square" lIns="93475" tIns="46725" rIns="93475" bIns="46725" anchor="t" anchorCtr="0">
            <a:noAutofit/>
          </a:bodyPr>
          <a:lstStyle/>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2056" name="Shape 2056"/>
        <p:cNvGrpSpPr/>
        <p:nvPr/>
      </p:nvGrpSpPr>
      <p:grpSpPr>
        <a:xfrm>
          <a:off x="0" y="0"/>
          <a:ext cx="0" cy="0"/>
          <a:chOff x="0" y="0"/>
          <a:chExt cx="0" cy="0"/>
        </a:xfrm>
      </p:grpSpPr>
      <p:sp>
        <p:nvSpPr>
          <p:cNvPr id="2057" name="Google Shape;2057;p4: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058" name="Google Shape;2058;p4: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30" name="Shape 2330"/>
        <p:cNvGrpSpPr/>
        <p:nvPr/>
      </p:nvGrpSpPr>
      <p:grpSpPr>
        <a:xfrm>
          <a:off x="0" y="0"/>
          <a:ext cx="0" cy="0"/>
          <a:chOff x="0" y="0"/>
          <a:chExt cx="0" cy="0"/>
        </a:xfrm>
      </p:grpSpPr>
      <p:sp>
        <p:nvSpPr>
          <p:cNvPr id="2331" name="Google Shape;2331;p40:notes"/>
          <p:cNvSpPr txBox="1"/>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rPr>
            </a:fld>
            <a:endParaRPr sz="1200" b="0" i="0" u="none" strike="noStrike" cap="none">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2332" name="Google Shape;2332;p40:notes"/>
          <p:cNvSpPr/>
          <p:nvPr>
            <p:ph type="sldImg" idx="2"/>
          </p:nvPr>
        </p:nvSpPr>
        <p:spPr>
          <a:xfrm>
            <a:off x="427038" y="692150"/>
            <a:ext cx="6157912" cy="34639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33" name="Google Shape;2333;p40:notes"/>
          <p:cNvSpPr txBox="1"/>
          <p:nvPr>
            <p:ph type="body" idx="1"/>
          </p:nvPr>
        </p:nvSpPr>
        <p:spPr>
          <a:xfrm>
            <a:off x="685800" y="4400550"/>
            <a:ext cx="5486400" cy="3600450"/>
          </a:xfrm>
          <a:prstGeom prst="rect">
            <a:avLst/>
          </a:prstGeom>
          <a:noFill/>
          <a:ln>
            <a:noFill/>
          </a:ln>
        </p:spPr>
        <p:txBody>
          <a:bodyPr spcFirstLastPara="1" wrap="square" lIns="93475" tIns="46725" rIns="93475" bIns="46725" anchor="t" anchorCtr="0">
            <a:noAutofit/>
          </a:bodyPr>
          <a:lstStyle/>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37" name="Shape 2337"/>
        <p:cNvGrpSpPr/>
        <p:nvPr/>
      </p:nvGrpSpPr>
      <p:grpSpPr>
        <a:xfrm>
          <a:off x="0" y="0"/>
          <a:ext cx="0" cy="0"/>
          <a:chOff x="0" y="0"/>
          <a:chExt cx="0" cy="0"/>
        </a:xfrm>
      </p:grpSpPr>
      <p:sp>
        <p:nvSpPr>
          <p:cNvPr id="2338" name="Google Shape;2338;p41: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339" name="Google Shape;2339;p41: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44" name="Shape 2344"/>
        <p:cNvGrpSpPr/>
        <p:nvPr/>
      </p:nvGrpSpPr>
      <p:grpSpPr>
        <a:xfrm>
          <a:off x="0" y="0"/>
          <a:ext cx="0" cy="0"/>
          <a:chOff x="0" y="0"/>
          <a:chExt cx="0" cy="0"/>
        </a:xfrm>
      </p:grpSpPr>
      <p:sp>
        <p:nvSpPr>
          <p:cNvPr id="2345" name="Google Shape;2345;p42:notes"/>
          <p:cNvSpPr txBox="1"/>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a:solidFill>
                  <a:schemeClr val="dk1"/>
                </a:solidFill>
                <a:latin typeface="Times New Roman" panose="02020603050405020304"/>
                <a:ea typeface="Times New Roman" panose="02020603050405020304"/>
                <a:cs typeface="Times New Roman" panose="02020603050405020304"/>
                <a:sym typeface="Times New Roman" panose="02020603050405020304"/>
              </a:rPr>
            </a:fld>
            <a:endParaRPr sz="120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2346" name="Google Shape;2346;p42:notes"/>
          <p:cNvSpPr/>
          <p:nvPr>
            <p:ph type="sldImg" idx="2"/>
          </p:nvPr>
        </p:nvSpPr>
        <p:spPr>
          <a:xfrm>
            <a:off x="427038" y="692150"/>
            <a:ext cx="6157912" cy="346392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47" name="Google Shape;2347;p42: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51" name="Shape 2351"/>
        <p:cNvGrpSpPr/>
        <p:nvPr/>
      </p:nvGrpSpPr>
      <p:grpSpPr>
        <a:xfrm>
          <a:off x="0" y="0"/>
          <a:ext cx="0" cy="0"/>
          <a:chOff x="0" y="0"/>
          <a:chExt cx="0" cy="0"/>
        </a:xfrm>
      </p:grpSpPr>
      <p:sp>
        <p:nvSpPr>
          <p:cNvPr id="2352" name="Google Shape;2352;p43: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353" name="Google Shape;2353;p43: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59" name="Shape 2359"/>
        <p:cNvGrpSpPr/>
        <p:nvPr/>
      </p:nvGrpSpPr>
      <p:grpSpPr>
        <a:xfrm>
          <a:off x="0" y="0"/>
          <a:ext cx="0" cy="0"/>
          <a:chOff x="0" y="0"/>
          <a:chExt cx="0" cy="0"/>
        </a:xfrm>
      </p:grpSpPr>
      <p:sp>
        <p:nvSpPr>
          <p:cNvPr id="2360" name="Google Shape;2360;p44: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361" name="Google Shape;2361;p44: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65" name="Shape 2365"/>
        <p:cNvGrpSpPr/>
        <p:nvPr/>
      </p:nvGrpSpPr>
      <p:grpSpPr>
        <a:xfrm>
          <a:off x="0" y="0"/>
          <a:ext cx="0" cy="0"/>
          <a:chOff x="0" y="0"/>
          <a:chExt cx="0" cy="0"/>
        </a:xfrm>
      </p:grpSpPr>
      <p:sp>
        <p:nvSpPr>
          <p:cNvPr id="2366" name="Google Shape;2366;p45: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367" name="Google Shape;2367;p45: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72" name="Shape 2372"/>
        <p:cNvGrpSpPr/>
        <p:nvPr/>
      </p:nvGrpSpPr>
      <p:grpSpPr>
        <a:xfrm>
          <a:off x="0" y="0"/>
          <a:ext cx="0" cy="0"/>
          <a:chOff x="0" y="0"/>
          <a:chExt cx="0" cy="0"/>
        </a:xfrm>
      </p:grpSpPr>
      <p:sp>
        <p:nvSpPr>
          <p:cNvPr id="2373" name="Google Shape;2373;p46: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374" name="Google Shape;2374;p46: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78" name="Shape 2378"/>
        <p:cNvGrpSpPr/>
        <p:nvPr/>
      </p:nvGrpSpPr>
      <p:grpSpPr>
        <a:xfrm>
          <a:off x="0" y="0"/>
          <a:ext cx="0" cy="0"/>
          <a:chOff x="0" y="0"/>
          <a:chExt cx="0" cy="0"/>
        </a:xfrm>
      </p:grpSpPr>
      <p:sp>
        <p:nvSpPr>
          <p:cNvPr id="2379" name="Google Shape;2379;p47: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380" name="Google Shape;2380;p47: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84" name="Shape 2384"/>
        <p:cNvGrpSpPr/>
        <p:nvPr/>
      </p:nvGrpSpPr>
      <p:grpSpPr>
        <a:xfrm>
          <a:off x="0" y="0"/>
          <a:ext cx="0" cy="0"/>
          <a:chOff x="0" y="0"/>
          <a:chExt cx="0" cy="0"/>
        </a:xfrm>
      </p:grpSpPr>
      <p:sp>
        <p:nvSpPr>
          <p:cNvPr id="2385" name="Google Shape;2385;p48: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386" name="Google Shape;2386;p48: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90" name="Shape 2390"/>
        <p:cNvGrpSpPr/>
        <p:nvPr/>
      </p:nvGrpSpPr>
      <p:grpSpPr>
        <a:xfrm>
          <a:off x="0" y="0"/>
          <a:ext cx="0" cy="0"/>
          <a:chOff x="0" y="0"/>
          <a:chExt cx="0" cy="0"/>
        </a:xfrm>
      </p:grpSpPr>
      <p:sp>
        <p:nvSpPr>
          <p:cNvPr id="2391" name="Google Shape;2391;p49: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392" name="Google Shape;2392;p49: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2063" name="Shape 2063"/>
        <p:cNvGrpSpPr/>
        <p:nvPr/>
      </p:nvGrpSpPr>
      <p:grpSpPr>
        <a:xfrm>
          <a:off x="0" y="0"/>
          <a:ext cx="0" cy="0"/>
          <a:chOff x="0" y="0"/>
          <a:chExt cx="0" cy="0"/>
        </a:xfrm>
      </p:grpSpPr>
      <p:sp>
        <p:nvSpPr>
          <p:cNvPr id="2064" name="Google Shape;2064;p5: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5" name="Google Shape;2065;p5: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066" name="Google Shape;2066;p5:notes"/>
          <p:cNvSpPr txBox="1"/>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97" name="Shape 2397"/>
        <p:cNvGrpSpPr/>
        <p:nvPr/>
      </p:nvGrpSpPr>
      <p:grpSpPr>
        <a:xfrm>
          <a:off x="0" y="0"/>
          <a:ext cx="0" cy="0"/>
          <a:chOff x="0" y="0"/>
          <a:chExt cx="0" cy="0"/>
        </a:xfrm>
      </p:grpSpPr>
      <p:sp>
        <p:nvSpPr>
          <p:cNvPr id="2398" name="Google Shape;2398;p50: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399" name="Google Shape;2399;p50: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PhAnim="0" showMasterSp="0">
  <p:cSld>
    <p:spTree>
      <p:nvGrpSpPr>
        <p:cNvPr id="2404" name="Shape 2404"/>
        <p:cNvGrpSpPr/>
        <p:nvPr/>
      </p:nvGrpSpPr>
      <p:grpSpPr>
        <a:xfrm>
          <a:off x="0" y="0"/>
          <a:ext cx="0" cy="0"/>
          <a:chOff x="0" y="0"/>
          <a:chExt cx="0" cy="0"/>
        </a:xfrm>
      </p:grpSpPr>
      <p:sp>
        <p:nvSpPr>
          <p:cNvPr id="2405" name="Google Shape;2405;p51: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406" name="Google Shape;2406;p51: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PhAnim="0" showMasterSp="0">
  <p:cSld>
    <p:spTree>
      <p:nvGrpSpPr>
        <p:cNvPr id="2410" name="Shape 2410"/>
        <p:cNvGrpSpPr/>
        <p:nvPr/>
      </p:nvGrpSpPr>
      <p:grpSpPr>
        <a:xfrm>
          <a:off x="0" y="0"/>
          <a:ext cx="0" cy="0"/>
          <a:chOff x="0" y="0"/>
          <a:chExt cx="0" cy="0"/>
        </a:xfrm>
      </p:grpSpPr>
      <p:sp>
        <p:nvSpPr>
          <p:cNvPr id="2411" name="Google Shape;2411;p52: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412" name="Google Shape;2412;p52: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PhAnim="0" showMasterSp="0">
  <p:cSld>
    <p:spTree>
      <p:nvGrpSpPr>
        <p:cNvPr id="2418" name="Shape 2418"/>
        <p:cNvGrpSpPr/>
        <p:nvPr/>
      </p:nvGrpSpPr>
      <p:grpSpPr>
        <a:xfrm>
          <a:off x="0" y="0"/>
          <a:ext cx="0" cy="0"/>
          <a:chOff x="0" y="0"/>
          <a:chExt cx="0" cy="0"/>
        </a:xfrm>
      </p:grpSpPr>
      <p:sp>
        <p:nvSpPr>
          <p:cNvPr id="2419" name="Google Shape;2419;p53: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420" name="Google Shape;2420;p53: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PhAnim="0" showMasterSp="0">
  <p:cSld>
    <p:spTree>
      <p:nvGrpSpPr>
        <p:cNvPr id="2424" name="Shape 2424"/>
        <p:cNvGrpSpPr/>
        <p:nvPr/>
      </p:nvGrpSpPr>
      <p:grpSpPr>
        <a:xfrm>
          <a:off x="0" y="0"/>
          <a:ext cx="0" cy="0"/>
          <a:chOff x="0" y="0"/>
          <a:chExt cx="0" cy="0"/>
        </a:xfrm>
      </p:grpSpPr>
      <p:sp>
        <p:nvSpPr>
          <p:cNvPr id="2425" name="Google Shape;2425;p54: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426" name="Google Shape;2426;p54: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PhAnim="0" showMasterSp="0">
  <p:cSld>
    <p:spTree>
      <p:nvGrpSpPr>
        <p:cNvPr id="2430" name="Shape 2430"/>
        <p:cNvGrpSpPr/>
        <p:nvPr/>
      </p:nvGrpSpPr>
      <p:grpSpPr>
        <a:xfrm>
          <a:off x="0" y="0"/>
          <a:ext cx="0" cy="0"/>
          <a:chOff x="0" y="0"/>
          <a:chExt cx="0" cy="0"/>
        </a:xfrm>
      </p:grpSpPr>
      <p:sp>
        <p:nvSpPr>
          <p:cNvPr id="2431" name="Google Shape;2431;p55: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432" name="Google Shape;2432;p55: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2071" name="Shape 2071"/>
        <p:cNvGrpSpPr/>
        <p:nvPr/>
      </p:nvGrpSpPr>
      <p:grpSpPr>
        <a:xfrm>
          <a:off x="0" y="0"/>
          <a:ext cx="0" cy="0"/>
          <a:chOff x="0" y="0"/>
          <a:chExt cx="0" cy="0"/>
        </a:xfrm>
      </p:grpSpPr>
      <p:sp>
        <p:nvSpPr>
          <p:cNvPr id="2072" name="Google Shape;2072;p6: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073" name="Google Shape;2073;p6: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2079" name="Shape 2079"/>
        <p:cNvGrpSpPr/>
        <p:nvPr/>
      </p:nvGrpSpPr>
      <p:grpSpPr>
        <a:xfrm>
          <a:off x="0" y="0"/>
          <a:ext cx="0" cy="0"/>
          <a:chOff x="0" y="0"/>
          <a:chExt cx="0" cy="0"/>
        </a:xfrm>
      </p:grpSpPr>
      <p:sp>
        <p:nvSpPr>
          <p:cNvPr id="2080" name="Google Shape;2080;p7: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081" name="Google Shape;2081;p7: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2088" name="Shape 2088"/>
        <p:cNvGrpSpPr/>
        <p:nvPr/>
      </p:nvGrpSpPr>
      <p:grpSpPr>
        <a:xfrm>
          <a:off x="0" y="0"/>
          <a:ext cx="0" cy="0"/>
          <a:chOff x="0" y="0"/>
          <a:chExt cx="0" cy="0"/>
        </a:xfrm>
      </p:grpSpPr>
      <p:sp>
        <p:nvSpPr>
          <p:cNvPr id="2089" name="Google Shape;2089;p8:notes"/>
          <p:cNvSpPr txBox="1"/>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2090" name="Google Shape;2090;p8: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2094" name="Shape 2094"/>
        <p:cNvGrpSpPr/>
        <p:nvPr/>
      </p:nvGrpSpPr>
      <p:grpSpPr>
        <a:xfrm>
          <a:off x="0" y="0"/>
          <a:ext cx="0" cy="0"/>
          <a:chOff x="0" y="0"/>
          <a:chExt cx="0" cy="0"/>
        </a:xfrm>
      </p:grpSpPr>
      <p:sp>
        <p:nvSpPr>
          <p:cNvPr id="2095" name="Google Shape;2095;p9:notes"/>
          <p:cNvSpPr txBox="1"/>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a:solidFill>
                  <a:schemeClr val="dk1"/>
                </a:solidFill>
                <a:latin typeface="Tahoma" panose="020B0604030504040204"/>
                <a:ea typeface="Tahoma" panose="020B0604030504040204"/>
                <a:cs typeface="Tahoma" panose="020B0604030504040204"/>
                <a:sym typeface="Tahoma" panose="020B0604030504040204"/>
              </a:rPr>
            </a:fld>
            <a:endParaRPr sz="1200">
              <a:solidFill>
                <a:schemeClr val="dk1"/>
              </a:solidFill>
              <a:latin typeface="Tahoma" panose="020B0604030504040204"/>
              <a:ea typeface="Tahoma" panose="020B0604030504040204"/>
              <a:cs typeface="Tahoma" panose="020B0604030504040204"/>
              <a:sym typeface="Tahoma" panose="020B0604030504040204"/>
            </a:endParaRPr>
          </a:p>
        </p:txBody>
      </p:sp>
      <p:sp>
        <p:nvSpPr>
          <p:cNvPr id="2096" name="Google Shape;2096;p9:notes"/>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97" name="Google Shape;2097;p9:notes"/>
          <p:cNvSpPr txBox="1"/>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1400"/>
              <a:buNone/>
            </a:pPr>
            <a:r>
              <a:rPr lang="en-US"/>
              <a:t>Two slides should be added after this one</a:t>
            </a:r>
            <a:endParaRPr lang="en-US"/>
          </a:p>
          <a:p>
            <a:pPr marL="228600" lvl="0" indent="-228600" algn="l" rtl="0">
              <a:lnSpc>
                <a:spcPct val="100000"/>
              </a:lnSpc>
              <a:spcBef>
                <a:spcPts val="0"/>
              </a:spcBef>
              <a:spcAft>
                <a:spcPts val="0"/>
              </a:spcAft>
              <a:buSzPts val="1400"/>
              <a:buNone/>
            </a:pPr>
          </a:p>
          <a:p>
            <a:pPr marL="228600" lvl="0" indent="-228600" algn="l" rtl="0">
              <a:lnSpc>
                <a:spcPct val="100000"/>
              </a:lnSpc>
              <a:spcBef>
                <a:spcPts val="0"/>
              </a:spcBef>
              <a:spcAft>
                <a:spcPts val="0"/>
              </a:spcAft>
              <a:buSzPts val="1400"/>
              <a:buNone/>
            </a:pPr>
            <a:r>
              <a:rPr lang="en-US"/>
              <a:t>1.  Evolution of machine learning</a:t>
            </a:r>
            <a:endParaRPr lang="en-US"/>
          </a:p>
          <a:p>
            <a:pPr marL="228600" lvl="0" indent="-228600" algn="l" rtl="0">
              <a:lnSpc>
                <a:spcPct val="100000"/>
              </a:lnSpc>
              <a:spcBef>
                <a:spcPts val="0"/>
              </a:spcBef>
              <a:spcAft>
                <a:spcPts val="0"/>
              </a:spcAft>
              <a:buSzPts val="1400"/>
              <a:buNone/>
            </a:pPr>
            <a:r>
              <a:rPr lang="en-US"/>
              <a:t>2.  Evolution of statistics methods</a:t>
            </a:r>
            <a:endParaRPr lang="en-US"/>
          </a:p>
          <a:p>
            <a:pPr marL="228600" lvl="0" indent="-228600" algn="l" rtl="0">
              <a:lnSpc>
                <a:spcPct val="100000"/>
              </a:lnSpc>
              <a:spcBef>
                <a:spcPts val="0"/>
              </a:spcBef>
              <a:spcAft>
                <a:spcPts val="0"/>
              </a:spcAft>
              <a:buSzPts val="1400"/>
              <a:buNone/>
            </a:pPr>
          </a:p>
          <a:p>
            <a:pPr marL="228600" lvl="0" indent="-228600" algn="l" rtl="0">
              <a:lnSpc>
                <a:spcPct val="100000"/>
              </a:lnSpc>
              <a:spcBef>
                <a:spcPts val="0"/>
              </a:spcBef>
              <a:spcAft>
                <a:spcPts val="0"/>
              </a:spcAft>
              <a:buSzPts val="1400"/>
              <a:buNone/>
            </a:pPr>
          </a:p>
          <a:p>
            <a:pPr marL="228600" lvl="0" indent="-228600" algn="l" rtl="0">
              <a:lnSpc>
                <a:spcPct val="100000"/>
              </a:lnSpc>
              <a:spcBef>
                <a:spcPts val="0"/>
              </a:spcBef>
              <a:spcAft>
                <a:spcPts val="0"/>
              </a:spcAft>
              <a:buSzPts val="1400"/>
              <a:buNone/>
            </a:p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p:cSld name="Title">
    <p:spTree>
      <p:nvGrpSpPr>
        <p:cNvPr id="15" name="Shape 15"/>
        <p:cNvGrpSpPr/>
        <p:nvPr/>
      </p:nvGrpSpPr>
      <p:grpSpPr>
        <a:xfrm>
          <a:off x="0" y="0"/>
          <a:ext cx="0" cy="0"/>
          <a:chOff x="0" y="0"/>
          <a:chExt cx="0" cy="0"/>
        </a:xfrm>
      </p:grpSpPr>
      <p:sp>
        <p:nvSpPr>
          <p:cNvPr id="16" name="Google Shape;16;p57"/>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 name="Google Shape;17;p57"/>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57"/>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57"/>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57"/>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21" name="Google Shape;21;p57"/>
          <p:cNvGrpSpPr/>
          <p:nvPr/>
        </p:nvGrpSpPr>
        <p:grpSpPr>
          <a:xfrm>
            <a:off x="0" y="6766560"/>
            <a:ext cx="12192000" cy="91440"/>
            <a:chOff x="0" y="4480421"/>
            <a:chExt cx="12192000" cy="91440"/>
          </a:xfrm>
        </p:grpSpPr>
        <p:sp>
          <p:nvSpPr>
            <p:cNvPr id="22" name="Google Shape;22;p57"/>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3" name="Google Shape;23;p57"/>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 name="Google Shape;24;p57"/>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5" name="Google Shape;25;p57"/>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 name="Google Shape;26;p57"/>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6_2 columns">
  <p:cSld name="6_2 columns">
    <p:spTree>
      <p:nvGrpSpPr>
        <p:cNvPr id="133" name="Shape 133"/>
        <p:cNvGrpSpPr/>
        <p:nvPr/>
      </p:nvGrpSpPr>
      <p:grpSpPr>
        <a:xfrm>
          <a:off x="0" y="0"/>
          <a:ext cx="0" cy="0"/>
          <a:chOff x="0" y="0"/>
          <a:chExt cx="0" cy="0"/>
        </a:xfrm>
      </p:grpSpPr>
      <p:sp>
        <p:nvSpPr>
          <p:cNvPr id="134" name="Google Shape;134;p6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135" name="Google Shape;135;p66"/>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 name="Google Shape;136;p66"/>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66"/>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66"/>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1pPr>
            <a:lvl2pPr marL="0" marR="0" lvl="1"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2pPr>
            <a:lvl3pPr marL="0" marR="0" lvl="2"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3pPr>
            <a:lvl4pPr marL="0" marR="0" lvl="3"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4pPr>
            <a:lvl5pPr marL="0" marR="0" lvl="4"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5pPr>
            <a:lvl6pPr marL="0" marR="0" lvl="5"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6pPr>
            <a:lvl7pPr marL="0" marR="0" lvl="6"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7pPr>
            <a:lvl8pPr marL="0" marR="0" lvl="7"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8pPr>
            <a:lvl9pPr marL="0" marR="0" lvl="8"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en-US"/>
            </a:fld>
            <a:endParaRPr lang="en-US"/>
          </a:p>
        </p:txBody>
      </p:sp>
      <p:sp>
        <p:nvSpPr>
          <p:cNvPr id="139" name="Google Shape;139;p66"/>
          <p:cNvSpPr txBox="1"/>
          <p:nvPr>
            <p:ph type="body" idx="1"/>
          </p:nvPr>
        </p:nvSpPr>
        <p:spPr>
          <a:xfrm>
            <a:off x="838200" y="1643174"/>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p:txBody>
      </p:sp>
      <p:sp>
        <p:nvSpPr>
          <p:cNvPr id="140" name="Google Shape;140;p66"/>
          <p:cNvSpPr txBox="1"/>
          <p:nvPr>
            <p:ph type="body" idx="2"/>
          </p:nvPr>
        </p:nvSpPr>
        <p:spPr>
          <a:xfrm>
            <a:off x="6172200" y="1643174"/>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p:txBody>
      </p:sp>
      <p:grpSp>
        <p:nvGrpSpPr>
          <p:cNvPr id="141" name="Google Shape;141;p66"/>
          <p:cNvGrpSpPr/>
          <p:nvPr/>
        </p:nvGrpSpPr>
        <p:grpSpPr>
          <a:xfrm>
            <a:off x="0" y="6766560"/>
            <a:ext cx="12192000" cy="91440"/>
            <a:chOff x="0" y="4480421"/>
            <a:chExt cx="12192000" cy="91440"/>
          </a:xfrm>
        </p:grpSpPr>
        <p:sp>
          <p:nvSpPr>
            <p:cNvPr id="142" name="Google Shape;142;p6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143" name="Google Shape;143;p66"/>
            <p:cNvSpPr/>
            <p:nvPr/>
          </p:nvSpPr>
          <p:spPr>
            <a:xfrm>
              <a:off x="2439924" y="4480421"/>
              <a:ext cx="2439924" cy="9144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144" name="Google Shape;144;p6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145" name="Google Shape;145;p6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146" name="Google Shape;146;p6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bottom right">
  <p:cSld name="Section Header bottom right">
    <p:spTree>
      <p:nvGrpSpPr>
        <p:cNvPr id="147" name="Shape 147"/>
        <p:cNvGrpSpPr/>
        <p:nvPr/>
      </p:nvGrpSpPr>
      <p:grpSpPr>
        <a:xfrm>
          <a:off x="0" y="0"/>
          <a:ext cx="0" cy="0"/>
          <a:chOff x="0" y="0"/>
          <a:chExt cx="0" cy="0"/>
        </a:xfrm>
      </p:grpSpPr>
      <p:sp>
        <p:nvSpPr>
          <p:cNvPr id="148" name="Google Shape;148;p67"/>
          <p:cNvSpPr txBox="1"/>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9" name="Google Shape;149;p67"/>
          <p:cNvSpPr txBox="1"/>
          <p:nvPr>
            <p:ph type="ftr" idx="11"/>
          </p:nvPr>
        </p:nvSpPr>
        <p:spPr>
          <a:xfrm>
            <a:off x="4038600" y="6356352"/>
            <a:ext cx="4114800" cy="365125"/>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0" name="Google Shape;150;p67"/>
          <p:cNvSpPr txBox="1"/>
          <p:nvPr>
            <p:ph type="sldNum" idx="12"/>
          </p:nvPr>
        </p:nvSpPr>
        <p:spPr>
          <a:xfrm>
            <a:off x="8610600" y="6356352"/>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1pPr>
            <a:lvl2pPr marL="0" marR="0" lvl="1"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2pPr>
            <a:lvl3pPr marL="0" marR="0" lvl="2"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3pPr>
            <a:lvl4pPr marL="0" marR="0" lvl="3"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4pPr>
            <a:lvl5pPr marL="0" marR="0" lvl="4"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5pPr>
            <a:lvl6pPr marL="0" marR="0" lvl="5"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6pPr>
            <a:lvl7pPr marL="0" marR="0" lvl="6"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7pPr>
            <a:lvl8pPr marL="0" marR="0" lvl="7"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8pPr>
            <a:lvl9pPr marL="0" marR="0" lvl="8"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9pPr>
          </a:lstStyle>
          <a:p>
            <a:pPr marL="0" lvl="0" indent="0" algn="l" rtl="0">
              <a:spcBef>
                <a:spcPts val="0"/>
              </a:spcBef>
              <a:spcAft>
                <a:spcPts val="0"/>
              </a:spcAft>
              <a:buNone/>
            </a:pPr>
            <a:fld id="{00000000-1234-1234-1234-123412341234}" type="slidenum">
              <a:rPr lang="en-US"/>
            </a:fld>
            <a:endParaRPr lang="en-US"/>
          </a:p>
        </p:txBody>
      </p:sp>
      <p:sp>
        <p:nvSpPr>
          <p:cNvPr id="151" name="Google Shape;151;p67"/>
          <p:cNvSpPr/>
          <p:nvPr>
            <p:ph type="pic" idx="2"/>
          </p:nvPr>
        </p:nvSpPr>
        <p:spPr>
          <a:xfrm>
            <a:off x="0" y="0"/>
            <a:ext cx="12192000" cy="6858000"/>
          </a:xfrm>
          <a:prstGeom prst="rect">
            <a:avLst/>
          </a:prstGeom>
          <a:noFill/>
          <a:ln>
            <a:noFill/>
          </a:ln>
        </p:spPr>
      </p:sp>
      <p:sp>
        <p:nvSpPr>
          <p:cNvPr id="152" name="Google Shape;152;p67"/>
          <p:cNvSpPr txBox="1"/>
          <p:nvPr>
            <p:ph type="title"/>
          </p:nvPr>
        </p:nvSpPr>
        <p:spPr>
          <a:xfrm>
            <a:off x="7213600" y="2560638"/>
            <a:ext cx="4572000" cy="2852737"/>
          </a:xfrm>
          <a:prstGeom prst="rect">
            <a:avLst/>
          </a:prstGeom>
          <a:solidFill>
            <a:schemeClr val="lt1">
              <a:alpha val="28235"/>
            </a:schemeClr>
          </a:solidFill>
          <a:ln>
            <a:noFill/>
          </a:ln>
        </p:spPr>
        <p:txBody>
          <a:bodyPr spcFirstLastPara="1" wrap="square" lIns="274300" tIns="91425" rIns="274300" bIns="182875" anchor="ctr" anchorCtr="0">
            <a:normAutofit/>
          </a:bodyPr>
          <a:lstStyle>
            <a:lvl1pPr lvl="0" algn="ctr">
              <a:lnSpc>
                <a:spcPct val="90000"/>
              </a:lnSpc>
              <a:spcBef>
                <a:spcPts val="0"/>
              </a:spcBef>
              <a:spcAft>
                <a:spcPts val="0"/>
              </a:spcAft>
              <a:buClr>
                <a:schemeClr val="dk1"/>
              </a:buClr>
              <a:buSzPts val="4500"/>
              <a:buFont typeface="Calibri" panose="020F0502020204030204"/>
              <a:buNone/>
              <a:defRPr sz="4500" b="1">
                <a:solidFill>
                  <a:schemeClr val="dk1"/>
                </a:solidFill>
                <a:latin typeface="Calibri" panose="020F0502020204030204"/>
                <a:ea typeface="Calibri" panose="020F0502020204030204"/>
                <a:cs typeface="Calibri" panose="020F0502020204030204"/>
                <a:sym typeface="Calibri" panose="020F0502020204030204"/>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3" name="Google Shape;153;p67"/>
          <p:cNvSpPr txBox="1"/>
          <p:nvPr>
            <p:ph type="body" idx="1"/>
          </p:nvPr>
        </p:nvSpPr>
        <p:spPr>
          <a:xfrm>
            <a:off x="7213600" y="5413379"/>
            <a:ext cx="4572000" cy="942975"/>
          </a:xfrm>
          <a:prstGeom prst="rect">
            <a:avLst/>
          </a:prstGeom>
          <a:solidFill>
            <a:schemeClr val="lt1">
              <a:alpha val="28235"/>
            </a:schemeClr>
          </a:solidFill>
          <a:ln>
            <a:noFill/>
          </a:ln>
        </p:spPr>
        <p:txBody>
          <a:bodyPr spcFirstLastPara="1" wrap="square" lIns="274300" tIns="91425" rIns="274300" bIns="182875" anchor="t" anchorCtr="0">
            <a:normAutofit/>
          </a:bodyPr>
          <a:lstStyle>
            <a:lvl1pPr marL="457200" lvl="0" indent="-228600" algn="ctr">
              <a:lnSpc>
                <a:spcPct val="90000"/>
              </a:lnSpc>
              <a:spcBef>
                <a:spcPts val="1000"/>
              </a:spcBef>
              <a:spcAft>
                <a:spcPts val="0"/>
              </a:spcAft>
              <a:buClr>
                <a:srgbClr val="8C9CA6"/>
              </a:buClr>
              <a:buSzPts val="1800"/>
              <a:buNone/>
              <a:defRPr sz="1800">
                <a:solidFill>
                  <a:srgbClr val="8C9CA6"/>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3 columns">
  <p:cSld name="3 columns">
    <p:spTree>
      <p:nvGrpSpPr>
        <p:cNvPr id="154" name="Shape 154"/>
        <p:cNvGrpSpPr/>
        <p:nvPr/>
      </p:nvGrpSpPr>
      <p:grpSpPr>
        <a:xfrm>
          <a:off x="0" y="0"/>
          <a:ext cx="0" cy="0"/>
          <a:chOff x="0" y="0"/>
          <a:chExt cx="0" cy="0"/>
        </a:xfrm>
      </p:grpSpPr>
      <p:sp>
        <p:nvSpPr>
          <p:cNvPr id="155" name="Google Shape;155;p68"/>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6" name="Google Shape;156;p68"/>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7" name="Google Shape;157;p68"/>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8" name="Google Shape;158;p68"/>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9" name="Google Shape;159;p68"/>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60" name="Google Shape;160;p68"/>
          <p:cNvSpPr txBox="1"/>
          <p:nvPr>
            <p:ph type="body" idx="1"/>
          </p:nvPr>
        </p:nvSpPr>
        <p:spPr>
          <a:xfrm>
            <a:off x="838201" y="1643174"/>
            <a:ext cx="3448051"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1" name="Google Shape;161;p68"/>
          <p:cNvSpPr txBox="1"/>
          <p:nvPr>
            <p:ph type="body" idx="2"/>
          </p:nvPr>
        </p:nvSpPr>
        <p:spPr>
          <a:xfrm>
            <a:off x="7905749" y="1643174"/>
            <a:ext cx="3448051"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2" name="Google Shape;162;p68"/>
          <p:cNvSpPr txBox="1"/>
          <p:nvPr>
            <p:ph type="body" idx="3"/>
          </p:nvPr>
        </p:nvSpPr>
        <p:spPr>
          <a:xfrm>
            <a:off x="4371976" y="1643174"/>
            <a:ext cx="3448051"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63" name="Google Shape;163;p68"/>
          <p:cNvGrpSpPr/>
          <p:nvPr/>
        </p:nvGrpSpPr>
        <p:grpSpPr>
          <a:xfrm>
            <a:off x="0" y="6766560"/>
            <a:ext cx="12192000" cy="91440"/>
            <a:chOff x="0" y="4480421"/>
            <a:chExt cx="12192000" cy="91440"/>
          </a:xfrm>
        </p:grpSpPr>
        <p:sp>
          <p:nvSpPr>
            <p:cNvPr id="164" name="Google Shape;164;p68"/>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5" name="Google Shape;165;p68"/>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6" name="Google Shape;166;p68"/>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7" name="Google Shape;167;p68"/>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8" name="Google Shape;168;p68"/>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4 icons">
  <p:cSld name="4 icons">
    <p:spTree>
      <p:nvGrpSpPr>
        <p:cNvPr id="169" name="Shape 169"/>
        <p:cNvGrpSpPr/>
        <p:nvPr/>
      </p:nvGrpSpPr>
      <p:grpSpPr>
        <a:xfrm>
          <a:off x="0" y="0"/>
          <a:ext cx="0" cy="0"/>
          <a:chOff x="0" y="0"/>
          <a:chExt cx="0" cy="0"/>
        </a:xfrm>
      </p:grpSpPr>
      <p:sp>
        <p:nvSpPr>
          <p:cNvPr id="170" name="Google Shape;170;p69"/>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1" name="Google Shape;171;p69"/>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 name="Google Shape;172;p69"/>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3" name="Google Shape;173;p69"/>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4" name="Google Shape;174;p69"/>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75" name="Google Shape;175;p69"/>
          <p:cNvSpPr txBox="1"/>
          <p:nvPr>
            <p:ph type="body" idx="1"/>
          </p:nvPr>
        </p:nvSpPr>
        <p:spPr>
          <a:xfrm>
            <a:off x="354775" y="3830611"/>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6" name="Google Shape;176;p69"/>
          <p:cNvSpPr txBox="1"/>
          <p:nvPr>
            <p:ph type="body" idx="2"/>
          </p:nvPr>
        </p:nvSpPr>
        <p:spPr>
          <a:xfrm>
            <a:off x="3316627" y="3830611"/>
            <a:ext cx="2596896" cy="43180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750"/>
              </a:spcBef>
              <a:spcAft>
                <a:spcPts val="0"/>
              </a:spcAft>
              <a:buClr>
                <a:srgbClr val="324D5E"/>
              </a:buClr>
              <a:buSzPts val="1650"/>
              <a:buFont typeface="Arial" panose="020B0604020202020204"/>
              <a:buNone/>
              <a:defRPr sz="1650"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7" name="Google Shape;177;p69"/>
          <p:cNvSpPr txBox="1"/>
          <p:nvPr>
            <p:ph type="body" idx="3"/>
          </p:nvPr>
        </p:nvSpPr>
        <p:spPr>
          <a:xfrm>
            <a:off x="6278479" y="3830611"/>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8" name="Google Shape;178;p69"/>
          <p:cNvSpPr txBox="1"/>
          <p:nvPr>
            <p:ph type="body" idx="4"/>
          </p:nvPr>
        </p:nvSpPr>
        <p:spPr>
          <a:xfrm>
            <a:off x="9240331" y="3830611"/>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9" name="Google Shape;179;p69"/>
          <p:cNvSpPr txBox="1"/>
          <p:nvPr>
            <p:ph type="body" idx="5"/>
          </p:nvPr>
        </p:nvSpPr>
        <p:spPr>
          <a:xfrm>
            <a:off x="354775" y="4304433"/>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0" name="Google Shape;180;p69"/>
          <p:cNvSpPr txBox="1"/>
          <p:nvPr>
            <p:ph type="body" idx="6"/>
          </p:nvPr>
        </p:nvSpPr>
        <p:spPr>
          <a:xfrm>
            <a:off x="3316627" y="4304433"/>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1" name="Google Shape;181;p69"/>
          <p:cNvSpPr txBox="1"/>
          <p:nvPr>
            <p:ph type="body" idx="7"/>
          </p:nvPr>
        </p:nvSpPr>
        <p:spPr>
          <a:xfrm>
            <a:off x="6278479" y="4304433"/>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2" name="Google Shape;182;p69"/>
          <p:cNvSpPr txBox="1"/>
          <p:nvPr>
            <p:ph type="body" idx="8"/>
          </p:nvPr>
        </p:nvSpPr>
        <p:spPr>
          <a:xfrm>
            <a:off x="9240331" y="4304433"/>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3" name="Google Shape;183;p69"/>
          <p:cNvSpPr/>
          <p:nvPr>
            <p:ph type="body" idx="9"/>
          </p:nvPr>
        </p:nvSpPr>
        <p:spPr>
          <a:xfrm>
            <a:off x="354775" y="1686031"/>
            <a:ext cx="2596896" cy="1947672"/>
          </a:xfrm>
          <a:prstGeom prst="ellipse">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7500"/>
              <a:buNone/>
              <a:defRPr sz="750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4" name="Google Shape;184;p69"/>
          <p:cNvSpPr/>
          <p:nvPr>
            <p:ph type="body" idx="13"/>
          </p:nvPr>
        </p:nvSpPr>
        <p:spPr>
          <a:xfrm>
            <a:off x="3313467" y="1686031"/>
            <a:ext cx="2596896" cy="1947672"/>
          </a:xfrm>
          <a:prstGeom prst="ellipse">
            <a:avLst/>
          </a:prstGeom>
          <a:solidFill>
            <a:schemeClr val="accent2"/>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7500"/>
              <a:buNone/>
              <a:defRPr sz="750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5" name="Google Shape;185;p69"/>
          <p:cNvSpPr/>
          <p:nvPr>
            <p:ph type="body" idx="14"/>
          </p:nvPr>
        </p:nvSpPr>
        <p:spPr>
          <a:xfrm>
            <a:off x="6280059" y="1686031"/>
            <a:ext cx="2596896" cy="1947672"/>
          </a:xfrm>
          <a:prstGeom prst="ellipse">
            <a:avLst/>
          </a:prstGeom>
          <a:solidFill>
            <a:schemeClr val="accent3"/>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7500"/>
              <a:buNone/>
              <a:defRPr sz="750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6" name="Google Shape;186;p69"/>
          <p:cNvSpPr/>
          <p:nvPr>
            <p:ph type="body" idx="15"/>
          </p:nvPr>
        </p:nvSpPr>
        <p:spPr>
          <a:xfrm>
            <a:off x="9246649" y="1686031"/>
            <a:ext cx="2596896" cy="1947672"/>
          </a:xfrm>
          <a:prstGeom prst="ellipse">
            <a:avLst/>
          </a:prstGeom>
          <a:solidFill>
            <a:schemeClr val="accent4"/>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7500"/>
              <a:buNone/>
              <a:defRPr sz="750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87" name="Google Shape;187;p69"/>
          <p:cNvGrpSpPr/>
          <p:nvPr/>
        </p:nvGrpSpPr>
        <p:grpSpPr>
          <a:xfrm>
            <a:off x="0" y="6766560"/>
            <a:ext cx="12192000" cy="91440"/>
            <a:chOff x="0" y="4480421"/>
            <a:chExt cx="12192000" cy="91440"/>
          </a:xfrm>
        </p:grpSpPr>
        <p:sp>
          <p:nvSpPr>
            <p:cNvPr id="188" name="Google Shape;188;p69"/>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9" name="Google Shape;189;p69"/>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0" name="Google Shape;190;p69"/>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1" name="Google Shape;191;p69"/>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2" name="Google Shape;192;p69"/>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icons">
  <p:cSld name="3 icons">
    <p:spTree>
      <p:nvGrpSpPr>
        <p:cNvPr id="193" name="Shape 193"/>
        <p:cNvGrpSpPr/>
        <p:nvPr/>
      </p:nvGrpSpPr>
      <p:grpSpPr>
        <a:xfrm>
          <a:off x="0" y="0"/>
          <a:ext cx="0" cy="0"/>
          <a:chOff x="0" y="0"/>
          <a:chExt cx="0" cy="0"/>
        </a:xfrm>
      </p:grpSpPr>
      <p:sp>
        <p:nvSpPr>
          <p:cNvPr id="194" name="Google Shape;194;p70"/>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5" name="Google Shape;195;p70"/>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6" name="Google Shape;196;p70"/>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7" name="Google Shape;197;p70"/>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 name="Google Shape;198;p70"/>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99" name="Google Shape;199;p70"/>
          <p:cNvSpPr txBox="1"/>
          <p:nvPr>
            <p:ph type="body" idx="1"/>
          </p:nvPr>
        </p:nvSpPr>
        <p:spPr>
          <a:xfrm>
            <a:off x="1441704" y="3749884"/>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0" name="Google Shape;200;p70"/>
          <p:cNvSpPr txBox="1"/>
          <p:nvPr>
            <p:ph type="body" idx="2"/>
          </p:nvPr>
        </p:nvSpPr>
        <p:spPr>
          <a:xfrm>
            <a:off x="4797555" y="3749884"/>
            <a:ext cx="2596896" cy="43180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750"/>
              </a:spcBef>
              <a:spcAft>
                <a:spcPts val="0"/>
              </a:spcAft>
              <a:buClr>
                <a:srgbClr val="324D5E"/>
              </a:buClr>
              <a:buSzPts val="1650"/>
              <a:buFont typeface="Arial" panose="020B0604020202020204"/>
              <a:buNone/>
              <a:defRPr sz="1650"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1" name="Google Shape;201;p70"/>
          <p:cNvSpPr txBox="1"/>
          <p:nvPr>
            <p:ph type="body" idx="3"/>
          </p:nvPr>
        </p:nvSpPr>
        <p:spPr>
          <a:xfrm>
            <a:off x="8147084" y="3749884"/>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2" name="Google Shape;202;p70"/>
          <p:cNvSpPr txBox="1"/>
          <p:nvPr>
            <p:ph type="body" idx="4"/>
          </p:nvPr>
        </p:nvSpPr>
        <p:spPr>
          <a:xfrm>
            <a:off x="1441704" y="4223706"/>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3" name="Google Shape;203;p70"/>
          <p:cNvSpPr txBox="1"/>
          <p:nvPr>
            <p:ph type="body" idx="5"/>
          </p:nvPr>
        </p:nvSpPr>
        <p:spPr>
          <a:xfrm>
            <a:off x="4797555" y="4223706"/>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4" name="Google Shape;204;p70"/>
          <p:cNvSpPr txBox="1"/>
          <p:nvPr>
            <p:ph type="body" idx="6"/>
          </p:nvPr>
        </p:nvSpPr>
        <p:spPr>
          <a:xfrm>
            <a:off x="8147084" y="4223706"/>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5" name="Google Shape;205;p70"/>
          <p:cNvSpPr/>
          <p:nvPr>
            <p:ph type="body" idx="7"/>
          </p:nvPr>
        </p:nvSpPr>
        <p:spPr>
          <a:xfrm>
            <a:off x="1441704" y="1686031"/>
            <a:ext cx="2596896" cy="1947672"/>
          </a:xfrm>
          <a:prstGeom prst="ellipse">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7500"/>
              <a:buNone/>
              <a:defRPr sz="750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6" name="Google Shape;206;p70"/>
          <p:cNvSpPr/>
          <p:nvPr>
            <p:ph type="body" idx="8"/>
          </p:nvPr>
        </p:nvSpPr>
        <p:spPr>
          <a:xfrm>
            <a:off x="4794395" y="1686031"/>
            <a:ext cx="2596896" cy="1947672"/>
          </a:xfrm>
          <a:prstGeom prst="ellipse">
            <a:avLst/>
          </a:prstGeom>
          <a:solidFill>
            <a:schemeClr val="accent2"/>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7500"/>
              <a:buNone/>
              <a:defRPr sz="750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7" name="Google Shape;207;p70"/>
          <p:cNvSpPr/>
          <p:nvPr>
            <p:ph type="body" idx="9"/>
          </p:nvPr>
        </p:nvSpPr>
        <p:spPr>
          <a:xfrm>
            <a:off x="8148663" y="1686031"/>
            <a:ext cx="2596896" cy="1947672"/>
          </a:xfrm>
          <a:prstGeom prst="ellipse">
            <a:avLst/>
          </a:prstGeom>
          <a:solidFill>
            <a:schemeClr val="accent3"/>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7500"/>
              <a:buNone/>
              <a:defRPr sz="750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08" name="Google Shape;208;p70"/>
          <p:cNvGrpSpPr/>
          <p:nvPr/>
        </p:nvGrpSpPr>
        <p:grpSpPr>
          <a:xfrm>
            <a:off x="0" y="6766560"/>
            <a:ext cx="12192000" cy="91440"/>
            <a:chOff x="0" y="4480421"/>
            <a:chExt cx="12192000" cy="91440"/>
          </a:xfrm>
        </p:grpSpPr>
        <p:sp>
          <p:nvSpPr>
            <p:cNvPr id="209" name="Google Shape;209;p7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0" name="Google Shape;210;p70"/>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1" name="Google Shape;211;p7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2" name="Google Shape;212;p7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3" name="Google Shape;213;p7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x3 icons">
  <p:cSld name="3x3 icons">
    <p:spTree>
      <p:nvGrpSpPr>
        <p:cNvPr id="214" name="Shape 214"/>
        <p:cNvGrpSpPr/>
        <p:nvPr/>
      </p:nvGrpSpPr>
      <p:grpSpPr>
        <a:xfrm>
          <a:off x="0" y="0"/>
          <a:ext cx="0" cy="0"/>
          <a:chOff x="0" y="0"/>
          <a:chExt cx="0" cy="0"/>
        </a:xfrm>
      </p:grpSpPr>
      <p:sp>
        <p:nvSpPr>
          <p:cNvPr id="215" name="Google Shape;215;p71"/>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16" name="Google Shape;216;p71"/>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7" name="Google Shape;217;p71"/>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8" name="Google Shape;218;p71"/>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9" name="Google Shape;219;p71"/>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20" name="Google Shape;220;p71"/>
          <p:cNvSpPr txBox="1"/>
          <p:nvPr>
            <p:ph type="body" idx="1"/>
          </p:nvPr>
        </p:nvSpPr>
        <p:spPr>
          <a:xfrm>
            <a:off x="1336343" y="1942317"/>
            <a:ext cx="2596896"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1" name="Google Shape;221;p71"/>
          <p:cNvSpPr txBox="1"/>
          <p:nvPr>
            <p:ph type="body" idx="2"/>
          </p:nvPr>
        </p:nvSpPr>
        <p:spPr>
          <a:xfrm>
            <a:off x="1336343" y="2374121"/>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2" name="Google Shape;222;p71"/>
          <p:cNvSpPr/>
          <p:nvPr>
            <p:ph type="body" idx="3"/>
          </p:nvPr>
        </p:nvSpPr>
        <p:spPr>
          <a:xfrm>
            <a:off x="482603" y="1822982"/>
            <a:ext cx="796671" cy="594360"/>
          </a:xfrm>
          <a:prstGeom prst="ellipse">
            <a:avLst/>
          </a:prstGeom>
          <a:solidFill>
            <a:schemeClr val="dk2"/>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3" name="Google Shape;223;p71"/>
          <p:cNvSpPr txBox="1"/>
          <p:nvPr>
            <p:ph type="body" idx="4"/>
          </p:nvPr>
        </p:nvSpPr>
        <p:spPr>
          <a:xfrm>
            <a:off x="1336343" y="4299402"/>
            <a:ext cx="2596896"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4" name="Google Shape;224;p71"/>
          <p:cNvSpPr txBox="1"/>
          <p:nvPr>
            <p:ph type="body" idx="5"/>
          </p:nvPr>
        </p:nvSpPr>
        <p:spPr>
          <a:xfrm>
            <a:off x="1336343" y="4731206"/>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5" name="Google Shape;225;p71"/>
          <p:cNvSpPr/>
          <p:nvPr>
            <p:ph type="body" idx="6"/>
          </p:nvPr>
        </p:nvSpPr>
        <p:spPr>
          <a:xfrm>
            <a:off x="482603" y="4180067"/>
            <a:ext cx="796671" cy="594360"/>
          </a:xfrm>
          <a:prstGeom prst="ellipse">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2250"/>
              <a:buNone/>
              <a:defRPr sz="225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6" name="Google Shape;226;p71"/>
          <p:cNvSpPr txBox="1"/>
          <p:nvPr>
            <p:ph type="body" idx="7"/>
          </p:nvPr>
        </p:nvSpPr>
        <p:spPr>
          <a:xfrm>
            <a:off x="5172823" y="1942317"/>
            <a:ext cx="2596896"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7" name="Google Shape;227;p71"/>
          <p:cNvSpPr txBox="1"/>
          <p:nvPr>
            <p:ph type="body" idx="8"/>
          </p:nvPr>
        </p:nvSpPr>
        <p:spPr>
          <a:xfrm>
            <a:off x="5172823" y="2374121"/>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8" name="Google Shape;228;p71"/>
          <p:cNvSpPr/>
          <p:nvPr>
            <p:ph type="body" idx="9"/>
          </p:nvPr>
        </p:nvSpPr>
        <p:spPr>
          <a:xfrm>
            <a:off x="4319083" y="1822982"/>
            <a:ext cx="796671" cy="594360"/>
          </a:xfrm>
          <a:prstGeom prst="ellipse">
            <a:avLst/>
          </a:prstGeom>
          <a:solidFill>
            <a:schemeClr val="accent3"/>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2250"/>
              <a:buNone/>
              <a:defRPr sz="225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29" name="Google Shape;229;p71"/>
          <p:cNvSpPr txBox="1"/>
          <p:nvPr>
            <p:ph type="body" idx="13"/>
          </p:nvPr>
        </p:nvSpPr>
        <p:spPr>
          <a:xfrm>
            <a:off x="5172823" y="4299402"/>
            <a:ext cx="2596896"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0" name="Google Shape;230;p71"/>
          <p:cNvSpPr txBox="1"/>
          <p:nvPr>
            <p:ph type="body" idx="14"/>
          </p:nvPr>
        </p:nvSpPr>
        <p:spPr>
          <a:xfrm>
            <a:off x="5172823" y="4731206"/>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1" name="Google Shape;231;p71"/>
          <p:cNvSpPr/>
          <p:nvPr>
            <p:ph type="body" idx="15"/>
          </p:nvPr>
        </p:nvSpPr>
        <p:spPr>
          <a:xfrm>
            <a:off x="4319083" y="4180067"/>
            <a:ext cx="796671" cy="594360"/>
          </a:xfrm>
          <a:prstGeom prst="ellipse">
            <a:avLst/>
          </a:prstGeom>
          <a:solidFill>
            <a:schemeClr val="accent4"/>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2250"/>
              <a:buNone/>
              <a:defRPr sz="225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2" name="Google Shape;232;p71"/>
          <p:cNvSpPr txBox="1"/>
          <p:nvPr>
            <p:ph type="body" idx="16"/>
          </p:nvPr>
        </p:nvSpPr>
        <p:spPr>
          <a:xfrm>
            <a:off x="9112505" y="1942317"/>
            <a:ext cx="2596896"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3" name="Google Shape;233;p71"/>
          <p:cNvSpPr txBox="1"/>
          <p:nvPr>
            <p:ph type="body" idx="17"/>
          </p:nvPr>
        </p:nvSpPr>
        <p:spPr>
          <a:xfrm>
            <a:off x="9112505" y="2374121"/>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4" name="Google Shape;234;p71"/>
          <p:cNvSpPr/>
          <p:nvPr>
            <p:ph type="body" idx="18"/>
          </p:nvPr>
        </p:nvSpPr>
        <p:spPr>
          <a:xfrm>
            <a:off x="8258765" y="1822982"/>
            <a:ext cx="796671" cy="594360"/>
          </a:xfrm>
          <a:prstGeom prst="ellipse">
            <a:avLst/>
          </a:prstGeom>
          <a:solidFill>
            <a:schemeClr val="accent5"/>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5" name="Google Shape;235;p71"/>
          <p:cNvSpPr txBox="1"/>
          <p:nvPr>
            <p:ph type="body" idx="19"/>
          </p:nvPr>
        </p:nvSpPr>
        <p:spPr>
          <a:xfrm>
            <a:off x="9112505" y="4299402"/>
            <a:ext cx="2596896"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6" name="Google Shape;236;p71"/>
          <p:cNvSpPr txBox="1"/>
          <p:nvPr>
            <p:ph type="body" idx="20"/>
          </p:nvPr>
        </p:nvSpPr>
        <p:spPr>
          <a:xfrm>
            <a:off x="9112505" y="4731206"/>
            <a:ext cx="2596896"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37" name="Google Shape;237;p71"/>
          <p:cNvSpPr/>
          <p:nvPr>
            <p:ph type="body" idx="21"/>
          </p:nvPr>
        </p:nvSpPr>
        <p:spPr>
          <a:xfrm>
            <a:off x="8258765" y="4180067"/>
            <a:ext cx="796671" cy="594360"/>
          </a:xfrm>
          <a:prstGeom prst="ellipse">
            <a:avLst/>
          </a:prstGeom>
          <a:solidFill>
            <a:schemeClr val="accent6"/>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38" name="Google Shape;238;p71"/>
          <p:cNvGrpSpPr/>
          <p:nvPr/>
        </p:nvGrpSpPr>
        <p:grpSpPr>
          <a:xfrm>
            <a:off x="0" y="6766560"/>
            <a:ext cx="12192000" cy="91440"/>
            <a:chOff x="0" y="4480421"/>
            <a:chExt cx="12192000" cy="91440"/>
          </a:xfrm>
        </p:grpSpPr>
        <p:sp>
          <p:nvSpPr>
            <p:cNvPr id="239" name="Google Shape;239;p71"/>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0" name="Google Shape;240;p71"/>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1" name="Google Shape;241;p71"/>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2" name="Google Shape;242;p71"/>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3" name="Google Shape;243;p71"/>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x2 icons">
  <p:cSld name="2x2 icons">
    <p:spTree>
      <p:nvGrpSpPr>
        <p:cNvPr id="244" name="Shape 244"/>
        <p:cNvGrpSpPr/>
        <p:nvPr/>
      </p:nvGrpSpPr>
      <p:grpSpPr>
        <a:xfrm>
          <a:off x="0" y="0"/>
          <a:ext cx="0" cy="0"/>
          <a:chOff x="0" y="0"/>
          <a:chExt cx="0" cy="0"/>
        </a:xfrm>
      </p:grpSpPr>
      <p:sp>
        <p:nvSpPr>
          <p:cNvPr id="245" name="Google Shape;245;p72"/>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46" name="Google Shape;246;p72"/>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7" name="Google Shape;247;p72"/>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8" name="Google Shape;248;p72"/>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9" name="Google Shape;249;p72"/>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50" name="Google Shape;250;p72"/>
          <p:cNvSpPr txBox="1"/>
          <p:nvPr>
            <p:ph type="body" idx="1"/>
          </p:nvPr>
        </p:nvSpPr>
        <p:spPr>
          <a:xfrm>
            <a:off x="1336343" y="1942317"/>
            <a:ext cx="4297680"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800"/>
              <a:buNone/>
              <a:defRPr sz="18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1" name="Google Shape;251;p72"/>
          <p:cNvSpPr txBox="1"/>
          <p:nvPr>
            <p:ph type="body" idx="2"/>
          </p:nvPr>
        </p:nvSpPr>
        <p:spPr>
          <a:xfrm>
            <a:off x="1336343" y="2374121"/>
            <a:ext cx="4297680"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2" name="Google Shape;252;p72"/>
          <p:cNvSpPr/>
          <p:nvPr>
            <p:ph type="body" idx="3"/>
          </p:nvPr>
        </p:nvSpPr>
        <p:spPr>
          <a:xfrm>
            <a:off x="482603" y="1866203"/>
            <a:ext cx="796671" cy="594360"/>
          </a:xfrm>
          <a:prstGeom prst="ellipse">
            <a:avLst/>
          </a:prstGeom>
          <a:solidFill>
            <a:schemeClr val="dk2"/>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3" name="Google Shape;253;p72"/>
          <p:cNvSpPr txBox="1"/>
          <p:nvPr>
            <p:ph type="body" idx="4"/>
          </p:nvPr>
        </p:nvSpPr>
        <p:spPr>
          <a:xfrm>
            <a:off x="1336343" y="4299402"/>
            <a:ext cx="4297680"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800"/>
              <a:buNone/>
              <a:defRPr sz="18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4" name="Google Shape;254;p72"/>
          <p:cNvSpPr txBox="1"/>
          <p:nvPr>
            <p:ph type="body" idx="5"/>
          </p:nvPr>
        </p:nvSpPr>
        <p:spPr>
          <a:xfrm>
            <a:off x="1336343" y="4731206"/>
            <a:ext cx="4297680"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5" name="Google Shape;255;p72"/>
          <p:cNvSpPr/>
          <p:nvPr>
            <p:ph type="body" idx="6"/>
          </p:nvPr>
        </p:nvSpPr>
        <p:spPr>
          <a:xfrm>
            <a:off x="482603" y="4223288"/>
            <a:ext cx="796671" cy="594360"/>
          </a:xfrm>
          <a:prstGeom prst="ellipse">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2250"/>
              <a:buNone/>
              <a:defRPr sz="225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6" name="Google Shape;256;p72"/>
          <p:cNvSpPr txBox="1"/>
          <p:nvPr>
            <p:ph type="body" idx="7"/>
          </p:nvPr>
        </p:nvSpPr>
        <p:spPr>
          <a:xfrm>
            <a:off x="7411721" y="1942317"/>
            <a:ext cx="4297680"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800"/>
              <a:buNone/>
              <a:defRPr sz="18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7" name="Google Shape;257;p72"/>
          <p:cNvSpPr txBox="1"/>
          <p:nvPr>
            <p:ph type="body" idx="8"/>
          </p:nvPr>
        </p:nvSpPr>
        <p:spPr>
          <a:xfrm>
            <a:off x="7411721" y="2374121"/>
            <a:ext cx="4297680"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8" name="Google Shape;258;p72"/>
          <p:cNvSpPr/>
          <p:nvPr>
            <p:ph type="body" idx="9"/>
          </p:nvPr>
        </p:nvSpPr>
        <p:spPr>
          <a:xfrm>
            <a:off x="6557981" y="1866203"/>
            <a:ext cx="796671" cy="594360"/>
          </a:xfrm>
          <a:prstGeom prst="ellipse">
            <a:avLst/>
          </a:prstGeom>
          <a:solidFill>
            <a:schemeClr val="accent5"/>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59" name="Google Shape;259;p72"/>
          <p:cNvSpPr txBox="1"/>
          <p:nvPr>
            <p:ph type="body" idx="13"/>
          </p:nvPr>
        </p:nvSpPr>
        <p:spPr>
          <a:xfrm>
            <a:off x="7411721" y="4299402"/>
            <a:ext cx="4297680"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800"/>
              <a:buNone/>
              <a:defRPr sz="18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0" name="Google Shape;260;p72"/>
          <p:cNvSpPr txBox="1"/>
          <p:nvPr>
            <p:ph type="body" idx="14"/>
          </p:nvPr>
        </p:nvSpPr>
        <p:spPr>
          <a:xfrm>
            <a:off x="7411721" y="4731206"/>
            <a:ext cx="4297680" cy="122699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61" name="Google Shape;261;p72"/>
          <p:cNvSpPr/>
          <p:nvPr>
            <p:ph type="body" idx="15"/>
          </p:nvPr>
        </p:nvSpPr>
        <p:spPr>
          <a:xfrm>
            <a:off x="6557981" y="4223288"/>
            <a:ext cx="796671" cy="594360"/>
          </a:xfrm>
          <a:prstGeom prst="ellipse">
            <a:avLst/>
          </a:prstGeom>
          <a:solidFill>
            <a:schemeClr val="accent6"/>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62" name="Google Shape;262;p72"/>
          <p:cNvGrpSpPr/>
          <p:nvPr/>
        </p:nvGrpSpPr>
        <p:grpSpPr>
          <a:xfrm>
            <a:off x="0" y="6766560"/>
            <a:ext cx="12192000" cy="91440"/>
            <a:chOff x="0" y="4480421"/>
            <a:chExt cx="12192000" cy="91440"/>
          </a:xfrm>
        </p:grpSpPr>
        <p:sp>
          <p:nvSpPr>
            <p:cNvPr id="263" name="Google Shape;263;p72"/>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4" name="Google Shape;264;p72"/>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5" name="Google Shape;265;p72"/>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6" name="Google Shape;266;p72"/>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67" name="Google Shape;267;p72"/>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2x2 icons and intro">
  <p:cSld name="2x2 icons and intro">
    <p:spTree>
      <p:nvGrpSpPr>
        <p:cNvPr id="268" name="Shape 268"/>
        <p:cNvGrpSpPr/>
        <p:nvPr/>
      </p:nvGrpSpPr>
      <p:grpSpPr>
        <a:xfrm>
          <a:off x="0" y="0"/>
          <a:ext cx="0" cy="0"/>
          <a:chOff x="0" y="0"/>
          <a:chExt cx="0" cy="0"/>
        </a:xfrm>
      </p:grpSpPr>
      <p:sp>
        <p:nvSpPr>
          <p:cNvPr id="269" name="Google Shape;269;p73"/>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70" name="Google Shape;270;p73"/>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1" name="Google Shape;271;p73"/>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2" name="Google Shape;272;p73"/>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3" name="Google Shape;273;p73"/>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274" name="Google Shape;274;p73"/>
          <p:cNvSpPr txBox="1"/>
          <p:nvPr>
            <p:ph type="body" idx="1"/>
          </p:nvPr>
        </p:nvSpPr>
        <p:spPr>
          <a:xfrm>
            <a:off x="1336343" y="2762445"/>
            <a:ext cx="4297680"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75" name="Google Shape;275;p73"/>
          <p:cNvSpPr txBox="1"/>
          <p:nvPr>
            <p:ph type="body" idx="2"/>
          </p:nvPr>
        </p:nvSpPr>
        <p:spPr>
          <a:xfrm>
            <a:off x="1336343" y="3194246"/>
            <a:ext cx="4297680" cy="1110984"/>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76" name="Google Shape;276;p73"/>
          <p:cNvSpPr/>
          <p:nvPr>
            <p:ph type="body" idx="3"/>
          </p:nvPr>
        </p:nvSpPr>
        <p:spPr>
          <a:xfrm>
            <a:off x="482603" y="2683072"/>
            <a:ext cx="796671" cy="594360"/>
          </a:xfrm>
          <a:prstGeom prst="ellipse">
            <a:avLst/>
          </a:prstGeom>
          <a:solidFill>
            <a:schemeClr val="dk2"/>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77" name="Google Shape;277;p73"/>
          <p:cNvSpPr txBox="1"/>
          <p:nvPr>
            <p:ph type="body" idx="4"/>
          </p:nvPr>
        </p:nvSpPr>
        <p:spPr>
          <a:xfrm>
            <a:off x="1336343" y="4669224"/>
            <a:ext cx="4297680"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78" name="Google Shape;278;p73"/>
          <p:cNvSpPr txBox="1"/>
          <p:nvPr>
            <p:ph type="body" idx="5"/>
          </p:nvPr>
        </p:nvSpPr>
        <p:spPr>
          <a:xfrm>
            <a:off x="1336343" y="5101025"/>
            <a:ext cx="4297680" cy="1110984"/>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79" name="Google Shape;279;p73"/>
          <p:cNvSpPr/>
          <p:nvPr>
            <p:ph type="body" idx="6"/>
          </p:nvPr>
        </p:nvSpPr>
        <p:spPr>
          <a:xfrm>
            <a:off x="482603" y="4589851"/>
            <a:ext cx="796671" cy="594360"/>
          </a:xfrm>
          <a:prstGeom prst="ellipse">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2250"/>
              <a:buNone/>
              <a:defRPr sz="2250">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0" name="Google Shape;280;p73"/>
          <p:cNvSpPr txBox="1"/>
          <p:nvPr>
            <p:ph type="body" idx="7"/>
          </p:nvPr>
        </p:nvSpPr>
        <p:spPr>
          <a:xfrm>
            <a:off x="7411721" y="2762445"/>
            <a:ext cx="4297680"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1" name="Google Shape;281;p73"/>
          <p:cNvSpPr txBox="1"/>
          <p:nvPr>
            <p:ph type="body" idx="8"/>
          </p:nvPr>
        </p:nvSpPr>
        <p:spPr>
          <a:xfrm>
            <a:off x="7411721" y="3194246"/>
            <a:ext cx="4297680" cy="1110984"/>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2" name="Google Shape;282;p73"/>
          <p:cNvSpPr/>
          <p:nvPr>
            <p:ph type="body" idx="9"/>
          </p:nvPr>
        </p:nvSpPr>
        <p:spPr>
          <a:xfrm>
            <a:off x="6557981" y="2683072"/>
            <a:ext cx="796671" cy="594360"/>
          </a:xfrm>
          <a:prstGeom prst="ellipse">
            <a:avLst/>
          </a:prstGeom>
          <a:solidFill>
            <a:schemeClr val="accent5"/>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3" name="Google Shape;283;p73"/>
          <p:cNvSpPr txBox="1"/>
          <p:nvPr>
            <p:ph type="body" idx="13"/>
          </p:nvPr>
        </p:nvSpPr>
        <p:spPr>
          <a:xfrm>
            <a:off x="7411721" y="4669224"/>
            <a:ext cx="4297680" cy="43180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324D5E"/>
              </a:buClr>
              <a:buSzPts val="1500"/>
              <a:buNone/>
              <a:defRPr sz="1500" b="1" cap="none">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4" name="Google Shape;284;p73"/>
          <p:cNvSpPr txBox="1"/>
          <p:nvPr>
            <p:ph type="body" idx="14"/>
          </p:nvPr>
        </p:nvSpPr>
        <p:spPr>
          <a:xfrm>
            <a:off x="7411721" y="5101025"/>
            <a:ext cx="4297680" cy="1110984"/>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5" name="Google Shape;285;p73"/>
          <p:cNvSpPr/>
          <p:nvPr>
            <p:ph type="body" idx="15"/>
          </p:nvPr>
        </p:nvSpPr>
        <p:spPr>
          <a:xfrm>
            <a:off x="6557981" y="4589851"/>
            <a:ext cx="796671" cy="594360"/>
          </a:xfrm>
          <a:prstGeom prst="ellipse">
            <a:avLst/>
          </a:prstGeom>
          <a:solidFill>
            <a:schemeClr val="accent6"/>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2250"/>
              <a:buNone/>
              <a:defRPr sz="2250">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86" name="Google Shape;286;p73"/>
          <p:cNvSpPr txBox="1"/>
          <p:nvPr>
            <p:ph type="body" idx="16"/>
          </p:nvPr>
        </p:nvSpPr>
        <p:spPr>
          <a:xfrm>
            <a:off x="909472" y="1425678"/>
            <a:ext cx="10373059" cy="773698"/>
          </a:xfrm>
          <a:prstGeom prst="rect">
            <a:avLst/>
          </a:prstGeom>
          <a:solidFill>
            <a:srgbClr val="E4EEEE"/>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2"/>
              </a:buClr>
              <a:buSzPts val="1500"/>
              <a:buNone/>
              <a:defRPr sz="1500">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287" name="Google Shape;287;p73"/>
          <p:cNvGrpSpPr/>
          <p:nvPr/>
        </p:nvGrpSpPr>
        <p:grpSpPr>
          <a:xfrm>
            <a:off x="0" y="6766560"/>
            <a:ext cx="12192000" cy="91440"/>
            <a:chOff x="0" y="4480421"/>
            <a:chExt cx="12192000" cy="91440"/>
          </a:xfrm>
        </p:grpSpPr>
        <p:sp>
          <p:nvSpPr>
            <p:cNvPr id="288" name="Google Shape;288;p73"/>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89" name="Google Shape;289;p73"/>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0" name="Google Shape;290;p73"/>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1" name="Google Shape;291;p73"/>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2" name="Google Shape;292;p73"/>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293" name="Shape 293"/>
        <p:cNvGrpSpPr/>
        <p:nvPr/>
      </p:nvGrpSpPr>
      <p:grpSpPr>
        <a:xfrm>
          <a:off x="0" y="0"/>
          <a:ext cx="0" cy="0"/>
          <a:chOff x="0" y="0"/>
          <a:chExt cx="0" cy="0"/>
        </a:xfrm>
      </p:grpSpPr>
      <p:sp>
        <p:nvSpPr>
          <p:cNvPr id="294" name="Google Shape;294;p74"/>
          <p:cNvSpPr/>
          <p:nvPr/>
        </p:nvSpPr>
        <p:spPr>
          <a:xfrm>
            <a:off x="3" y="-9731"/>
            <a:ext cx="3299671" cy="3115788"/>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95" name="Google Shape;295;p74"/>
          <p:cNvSpPr txBox="1"/>
          <p:nvPr>
            <p:ph type="title"/>
          </p:nvPr>
        </p:nvSpPr>
        <p:spPr>
          <a:xfrm>
            <a:off x="189520" y="440134"/>
            <a:ext cx="2920641" cy="1465591"/>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2400"/>
              <a:buFont typeface="Calibri" panose="020F0502020204030204"/>
              <a:buNone/>
              <a:defRPr sz="24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6" name="Google Shape;296;p74"/>
          <p:cNvSpPr txBox="1"/>
          <p:nvPr>
            <p:ph type="dt" idx="10"/>
          </p:nvPr>
        </p:nvSpPr>
        <p:spPr>
          <a:xfrm>
            <a:off x="4031480" y="6356354"/>
            <a:ext cx="154382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7" name="Google Shape;297;p74"/>
          <p:cNvSpPr txBox="1"/>
          <p:nvPr>
            <p:ph type="ftr" idx="11"/>
          </p:nvPr>
        </p:nvSpPr>
        <p:spPr>
          <a:xfrm>
            <a:off x="5850147" y="6356354"/>
            <a:ext cx="4114800" cy="365125"/>
          </a:xfrm>
          <a:prstGeom prst="rect">
            <a:avLst/>
          </a:prstGeom>
          <a:noFill/>
          <a:ln>
            <a:noFill/>
          </a:ln>
        </p:spPr>
        <p:txBody>
          <a:bodyPr spcFirstLastPara="1" wrap="square" lIns="91425" tIns="45700" rIns="91425" bIns="45700" anchor="t" anchorCtr="0">
            <a:noAutofit/>
          </a:bodyPr>
          <a:lstStyle>
            <a:lvl1pPr lvl="0" algn="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8" name="Google Shape;298;p74"/>
          <p:cNvSpPr txBox="1"/>
          <p:nvPr>
            <p:ph type="sldNum" idx="12"/>
          </p:nvPr>
        </p:nvSpPr>
        <p:spPr>
          <a:xfrm>
            <a:off x="10239796" y="6356354"/>
            <a:ext cx="1114005"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l" rtl="0">
              <a:spcBef>
                <a:spcPts val="0"/>
              </a:spcBef>
              <a:spcAft>
                <a:spcPts val="0"/>
              </a:spcAft>
              <a:buNone/>
            </a:pPr>
            <a:fld id="{00000000-1234-1234-1234-123412341234}" type="slidenum">
              <a:rPr lang="en-US"/>
            </a:fld>
            <a:endParaRPr lang="en-US"/>
          </a:p>
        </p:txBody>
      </p:sp>
      <p:sp>
        <p:nvSpPr>
          <p:cNvPr id="299" name="Google Shape;299;p74"/>
          <p:cNvSpPr txBox="1"/>
          <p:nvPr>
            <p:ph type="body" idx="1"/>
          </p:nvPr>
        </p:nvSpPr>
        <p:spPr>
          <a:xfrm>
            <a:off x="189520" y="1958589"/>
            <a:ext cx="2920641" cy="6381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BFCDD6"/>
              </a:buClr>
              <a:buSzPts val="1200"/>
              <a:buNone/>
              <a:defRPr sz="1200">
                <a:solidFill>
                  <a:srgbClr val="BFCDD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00" name="Google Shape;300;p74"/>
          <p:cNvSpPr/>
          <p:nvPr>
            <p:ph type="pic" idx="2"/>
          </p:nvPr>
        </p:nvSpPr>
        <p:spPr>
          <a:xfrm>
            <a:off x="0" y="3338285"/>
            <a:ext cx="3303064" cy="2487168"/>
          </a:xfrm>
          <a:prstGeom prst="rect">
            <a:avLst/>
          </a:prstGeom>
          <a:noFill/>
          <a:ln>
            <a:noFill/>
          </a:ln>
        </p:spPr>
      </p:sp>
      <p:sp>
        <p:nvSpPr>
          <p:cNvPr id="301" name="Google Shape;301;p74"/>
          <p:cNvSpPr/>
          <p:nvPr/>
        </p:nvSpPr>
        <p:spPr>
          <a:xfrm>
            <a:off x="0" y="3338285"/>
            <a:ext cx="3299672" cy="2484614"/>
          </a:xfrm>
          <a:prstGeom prst="rect">
            <a:avLst/>
          </a:prstGeom>
          <a:solidFill>
            <a:srgbClr val="75BEE9">
              <a:alpha val="28235"/>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nvGrpSpPr>
          <p:cNvPr id="302" name="Google Shape;302;p74"/>
          <p:cNvGrpSpPr/>
          <p:nvPr/>
        </p:nvGrpSpPr>
        <p:grpSpPr>
          <a:xfrm>
            <a:off x="0" y="6766560"/>
            <a:ext cx="3300984" cy="91440"/>
            <a:chOff x="0" y="4480421"/>
            <a:chExt cx="12192000" cy="91440"/>
          </a:xfrm>
        </p:grpSpPr>
        <p:sp>
          <p:nvSpPr>
            <p:cNvPr id="303" name="Google Shape;303;p7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4" name="Google Shape;304;p74"/>
            <p:cNvSpPr/>
            <p:nvPr/>
          </p:nvSpPr>
          <p:spPr>
            <a:xfrm>
              <a:off x="2439924" y="4480421"/>
              <a:ext cx="2439924" cy="9144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5" name="Google Shape;305;p7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6" name="Google Shape;306;p7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07" name="Google Shape;307;p7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4 pictures title and desc">
  <p:cSld name="4 pictures title and desc">
    <p:spTree>
      <p:nvGrpSpPr>
        <p:cNvPr id="308" name="Shape 308"/>
        <p:cNvGrpSpPr/>
        <p:nvPr/>
      </p:nvGrpSpPr>
      <p:grpSpPr>
        <a:xfrm>
          <a:off x="0" y="0"/>
          <a:ext cx="0" cy="0"/>
          <a:chOff x="0" y="0"/>
          <a:chExt cx="0" cy="0"/>
        </a:xfrm>
      </p:grpSpPr>
      <p:sp>
        <p:nvSpPr>
          <p:cNvPr id="309" name="Google Shape;309;p7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0" name="Google Shape;310;p75"/>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1" name="Google Shape;311;p75"/>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2" name="Google Shape;312;p75"/>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3" name="Google Shape;313;p75"/>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14" name="Google Shape;314;p75"/>
          <p:cNvSpPr/>
          <p:nvPr>
            <p:ph type="pic" idx="2"/>
          </p:nvPr>
        </p:nvSpPr>
        <p:spPr>
          <a:xfrm>
            <a:off x="354778" y="1425684"/>
            <a:ext cx="2600055" cy="1957811"/>
          </a:xfrm>
          <a:prstGeom prst="rect">
            <a:avLst/>
          </a:prstGeom>
          <a:solidFill>
            <a:srgbClr val="0095CD">
              <a:alpha val="28235"/>
            </a:srgbClr>
          </a:solidFill>
          <a:ln>
            <a:noFill/>
          </a:ln>
        </p:spPr>
      </p:sp>
      <p:sp>
        <p:nvSpPr>
          <p:cNvPr id="315" name="Google Shape;315;p75"/>
          <p:cNvSpPr/>
          <p:nvPr>
            <p:ph type="pic" idx="3"/>
          </p:nvPr>
        </p:nvSpPr>
        <p:spPr>
          <a:xfrm>
            <a:off x="3316630" y="1425684"/>
            <a:ext cx="2600055" cy="1957811"/>
          </a:xfrm>
          <a:prstGeom prst="rect">
            <a:avLst/>
          </a:prstGeom>
          <a:solidFill>
            <a:srgbClr val="324D5E">
              <a:alpha val="28235"/>
            </a:srgbClr>
          </a:solidFill>
          <a:ln>
            <a:noFill/>
          </a:ln>
        </p:spPr>
      </p:sp>
      <p:sp>
        <p:nvSpPr>
          <p:cNvPr id="316" name="Google Shape;316;p75"/>
          <p:cNvSpPr/>
          <p:nvPr>
            <p:ph type="pic" idx="4"/>
          </p:nvPr>
        </p:nvSpPr>
        <p:spPr>
          <a:xfrm>
            <a:off x="6278480" y="1425683"/>
            <a:ext cx="2600055" cy="1957811"/>
          </a:xfrm>
          <a:prstGeom prst="rect">
            <a:avLst/>
          </a:prstGeom>
          <a:solidFill>
            <a:srgbClr val="F17C3F">
              <a:alpha val="28235"/>
            </a:srgbClr>
          </a:solidFill>
          <a:ln>
            <a:noFill/>
          </a:ln>
        </p:spPr>
      </p:sp>
      <p:sp>
        <p:nvSpPr>
          <p:cNvPr id="317" name="Google Shape;317;p75"/>
          <p:cNvSpPr/>
          <p:nvPr>
            <p:ph type="pic" idx="5"/>
          </p:nvPr>
        </p:nvSpPr>
        <p:spPr>
          <a:xfrm>
            <a:off x="9240333" y="1425682"/>
            <a:ext cx="2600055" cy="1957811"/>
          </a:xfrm>
          <a:prstGeom prst="rect">
            <a:avLst/>
          </a:prstGeom>
          <a:solidFill>
            <a:srgbClr val="7BB21B">
              <a:alpha val="28235"/>
            </a:srgbClr>
          </a:solidFill>
          <a:ln>
            <a:noFill/>
          </a:ln>
        </p:spPr>
      </p:sp>
      <p:sp>
        <p:nvSpPr>
          <p:cNvPr id="318" name="Google Shape;318;p75"/>
          <p:cNvSpPr/>
          <p:nvPr/>
        </p:nvSpPr>
        <p:spPr>
          <a:xfrm>
            <a:off x="354775" y="3381481"/>
            <a:ext cx="2596896" cy="91440"/>
          </a:xfrm>
          <a:prstGeom prst="rect">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19" name="Google Shape;319;p75"/>
          <p:cNvSpPr/>
          <p:nvPr/>
        </p:nvSpPr>
        <p:spPr>
          <a:xfrm>
            <a:off x="3316627" y="3381481"/>
            <a:ext cx="2596896"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0" name="Google Shape;320;p75"/>
          <p:cNvSpPr/>
          <p:nvPr/>
        </p:nvSpPr>
        <p:spPr>
          <a:xfrm>
            <a:off x="6278479" y="3381480"/>
            <a:ext cx="2596896" cy="91440"/>
          </a:xfrm>
          <a:prstGeom prst="rect">
            <a:avLst/>
          </a:prstGeom>
          <a:solidFill>
            <a:srgbClr val="F17C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1" name="Google Shape;321;p75"/>
          <p:cNvSpPr/>
          <p:nvPr/>
        </p:nvSpPr>
        <p:spPr>
          <a:xfrm>
            <a:off x="9240331" y="3381479"/>
            <a:ext cx="2596896" cy="91440"/>
          </a:xfrm>
          <a:prstGeom prst="rect">
            <a:avLst/>
          </a:prstGeom>
          <a:solidFill>
            <a:srgbClr val="7BB21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2" name="Google Shape;322;p75"/>
          <p:cNvSpPr txBox="1"/>
          <p:nvPr>
            <p:ph type="body" idx="1"/>
          </p:nvPr>
        </p:nvSpPr>
        <p:spPr>
          <a:xfrm>
            <a:off x="354775" y="351493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3" name="Google Shape;323;p75"/>
          <p:cNvSpPr txBox="1"/>
          <p:nvPr>
            <p:ph type="body" idx="6"/>
          </p:nvPr>
        </p:nvSpPr>
        <p:spPr>
          <a:xfrm>
            <a:off x="3316627" y="351493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4" name="Google Shape;324;p75"/>
          <p:cNvSpPr txBox="1"/>
          <p:nvPr>
            <p:ph type="body" idx="7"/>
          </p:nvPr>
        </p:nvSpPr>
        <p:spPr>
          <a:xfrm>
            <a:off x="6278479" y="351493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5" name="Google Shape;325;p75"/>
          <p:cNvSpPr txBox="1"/>
          <p:nvPr>
            <p:ph type="body" idx="8"/>
          </p:nvPr>
        </p:nvSpPr>
        <p:spPr>
          <a:xfrm>
            <a:off x="9240331" y="351493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6" name="Google Shape;326;p75"/>
          <p:cNvSpPr txBox="1"/>
          <p:nvPr>
            <p:ph type="body" idx="9"/>
          </p:nvPr>
        </p:nvSpPr>
        <p:spPr>
          <a:xfrm>
            <a:off x="354775" y="391255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7" name="Google Shape;327;p75"/>
          <p:cNvSpPr txBox="1"/>
          <p:nvPr>
            <p:ph type="body" idx="13"/>
          </p:nvPr>
        </p:nvSpPr>
        <p:spPr>
          <a:xfrm>
            <a:off x="3316627" y="391255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8" name="Google Shape;328;p75"/>
          <p:cNvSpPr txBox="1"/>
          <p:nvPr>
            <p:ph type="body" idx="14"/>
          </p:nvPr>
        </p:nvSpPr>
        <p:spPr>
          <a:xfrm>
            <a:off x="6278479" y="391255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29" name="Google Shape;329;p75"/>
          <p:cNvSpPr txBox="1"/>
          <p:nvPr>
            <p:ph type="body" idx="15"/>
          </p:nvPr>
        </p:nvSpPr>
        <p:spPr>
          <a:xfrm>
            <a:off x="9240331" y="391255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0" name="Google Shape;330;p75"/>
          <p:cNvSpPr txBox="1"/>
          <p:nvPr>
            <p:ph type="body" idx="16"/>
          </p:nvPr>
        </p:nvSpPr>
        <p:spPr>
          <a:xfrm>
            <a:off x="354775" y="4397498"/>
            <a:ext cx="2596896" cy="1640717"/>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1" name="Google Shape;331;p75"/>
          <p:cNvSpPr txBox="1"/>
          <p:nvPr>
            <p:ph type="body" idx="17"/>
          </p:nvPr>
        </p:nvSpPr>
        <p:spPr>
          <a:xfrm>
            <a:off x="3314871" y="4397498"/>
            <a:ext cx="2596896" cy="1640717"/>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2" name="Google Shape;332;p75"/>
          <p:cNvSpPr txBox="1"/>
          <p:nvPr>
            <p:ph type="body" idx="18"/>
          </p:nvPr>
        </p:nvSpPr>
        <p:spPr>
          <a:xfrm>
            <a:off x="6274965" y="4397498"/>
            <a:ext cx="2596896" cy="1640717"/>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33" name="Google Shape;333;p75"/>
          <p:cNvSpPr txBox="1"/>
          <p:nvPr>
            <p:ph type="body" idx="19"/>
          </p:nvPr>
        </p:nvSpPr>
        <p:spPr>
          <a:xfrm>
            <a:off x="9235060" y="4397498"/>
            <a:ext cx="2596896" cy="1640717"/>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34" name="Google Shape;334;p75"/>
          <p:cNvGrpSpPr/>
          <p:nvPr/>
        </p:nvGrpSpPr>
        <p:grpSpPr>
          <a:xfrm>
            <a:off x="0" y="6766560"/>
            <a:ext cx="12192000" cy="91440"/>
            <a:chOff x="0" y="4480421"/>
            <a:chExt cx="12192000" cy="91440"/>
          </a:xfrm>
        </p:grpSpPr>
        <p:sp>
          <p:nvSpPr>
            <p:cNvPr id="335" name="Google Shape;335;p7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36" name="Google Shape;336;p7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37" name="Google Shape;337;p7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38" name="Google Shape;338;p7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39" name="Google Shape;339;p7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27" name="Shape 27"/>
        <p:cNvGrpSpPr/>
        <p:nvPr/>
      </p:nvGrpSpPr>
      <p:grpSpPr>
        <a:xfrm>
          <a:off x="0" y="0"/>
          <a:ext cx="0" cy="0"/>
          <a:chOff x="0" y="0"/>
          <a:chExt cx="0" cy="0"/>
        </a:xfrm>
      </p:grpSpPr>
      <p:sp>
        <p:nvSpPr>
          <p:cNvPr id="28" name="Google Shape;28;p58"/>
          <p:cNvSpPr txBox="1"/>
          <p:nvPr>
            <p:ph type="body" idx="1"/>
          </p:nvPr>
        </p:nvSpPr>
        <p:spPr>
          <a:xfrm>
            <a:off x="838200" y="1643174"/>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9" name="Google Shape;29;p58"/>
          <p:cNvSpPr txBox="1"/>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30" name="Google Shape;30;p58"/>
          <p:cNvGrpSpPr/>
          <p:nvPr/>
        </p:nvGrpSpPr>
        <p:grpSpPr>
          <a:xfrm>
            <a:off x="0" y="6766560"/>
            <a:ext cx="12192000" cy="91440"/>
            <a:chOff x="0" y="4480421"/>
            <a:chExt cx="12192000" cy="91440"/>
          </a:xfrm>
        </p:grpSpPr>
        <p:sp>
          <p:nvSpPr>
            <p:cNvPr id="31" name="Google Shape;31;p58"/>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2" name="Google Shape;32;p58"/>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3" name="Google Shape;33;p58"/>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4" name="Google Shape;34;p58"/>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 name="Google Shape;35;p58"/>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36" name="Google Shape;36;p58"/>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 name="Google Shape;37;p58"/>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2 pictures #1">
  <p:cSld name="2 pictures #1">
    <p:spTree>
      <p:nvGrpSpPr>
        <p:cNvPr id="340" name="Shape 340"/>
        <p:cNvGrpSpPr/>
        <p:nvPr/>
      </p:nvGrpSpPr>
      <p:grpSpPr>
        <a:xfrm>
          <a:off x="0" y="0"/>
          <a:ext cx="0" cy="0"/>
          <a:chOff x="0" y="0"/>
          <a:chExt cx="0" cy="0"/>
        </a:xfrm>
      </p:grpSpPr>
      <p:sp>
        <p:nvSpPr>
          <p:cNvPr id="341" name="Google Shape;341;p7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42" name="Google Shape;342;p76"/>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3" name="Google Shape;343;p76"/>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4" name="Google Shape;344;p76"/>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5" name="Google Shape;345;p76"/>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46" name="Google Shape;346;p76"/>
          <p:cNvSpPr/>
          <p:nvPr>
            <p:ph type="pic" idx="2"/>
          </p:nvPr>
        </p:nvSpPr>
        <p:spPr>
          <a:xfrm>
            <a:off x="354778" y="2301984"/>
            <a:ext cx="2600055" cy="1957811"/>
          </a:xfrm>
          <a:prstGeom prst="rect">
            <a:avLst/>
          </a:prstGeom>
          <a:solidFill>
            <a:srgbClr val="0095CD">
              <a:alpha val="28235"/>
            </a:srgbClr>
          </a:solidFill>
          <a:ln>
            <a:noFill/>
          </a:ln>
        </p:spPr>
      </p:sp>
      <p:sp>
        <p:nvSpPr>
          <p:cNvPr id="347" name="Google Shape;347;p76"/>
          <p:cNvSpPr/>
          <p:nvPr>
            <p:ph type="pic" idx="3"/>
          </p:nvPr>
        </p:nvSpPr>
        <p:spPr>
          <a:xfrm>
            <a:off x="6278480" y="2301983"/>
            <a:ext cx="2600055" cy="1957811"/>
          </a:xfrm>
          <a:prstGeom prst="rect">
            <a:avLst/>
          </a:prstGeom>
          <a:solidFill>
            <a:srgbClr val="F17C3F">
              <a:alpha val="28235"/>
            </a:srgbClr>
          </a:solidFill>
          <a:ln>
            <a:noFill/>
          </a:ln>
        </p:spPr>
      </p:sp>
      <p:sp>
        <p:nvSpPr>
          <p:cNvPr id="348" name="Google Shape;348;p76"/>
          <p:cNvSpPr/>
          <p:nvPr/>
        </p:nvSpPr>
        <p:spPr>
          <a:xfrm>
            <a:off x="354775" y="4257781"/>
            <a:ext cx="2596896" cy="91440"/>
          </a:xfrm>
          <a:prstGeom prst="rect">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49" name="Google Shape;349;p76"/>
          <p:cNvSpPr/>
          <p:nvPr/>
        </p:nvSpPr>
        <p:spPr>
          <a:xfrm>
            <a:off x="6278479" y="4257780"/>
            <a:ext cx="2596896" cy="91440"/>
          </a:xfrm>
          <a:prstGeom prst="rect">
            <a:avLst/>
          </a:prstGeom>
          <a:solidFill>
            <a:srgbClr val="F17C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0" name="Google Shape;350;p76"/>
          <p:cNvSpPr txBox="1"/>
          <p:nvPr>
            <p:ph type="body" idx="1"/>
          </p:nvPr>
        </p:nvSpPr>
        <p:spPr>
          <a:xfrm>
            <a:off x="354775" y="439123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1" name="Google Shape;351;p76"/>
          <p:cNvSpPr txBox="1"/>
          <p:nvPr>
            <p:ph type="body" idx="4"/>
          </p:nvPr>
        </p:nvSpPr>
        <p:spPr>
          <a:xfrm>
            <a:off x="6278479" y="439123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2" name="Google Shape;352;p76"/>
          <p:cNvSpPr txBox="1"/>
          <p:nvPr>
            <p:ph type="body" idx="5"/>
          </p:nvPr>
        </p:nvSpPr>
        <p:spPr>
          <a:xfrm>
            <a:off x="354775" y="478885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3" name="Google Shape;353;p76"/>
          <p:cNvSpPr txBox="1"/>
          <p:nvPr>
            <p:ph type="body" idx="6"/>
          </p:nvPr>
        </p:nvSpPr>
        <p:spPr>
          <a:xfrm>
            <a:off x="6278479" y="478885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4" name="Google Shape;354;p76"/>
          <p:cNvSpPr txBox="1"/>
          <p:nvPr>
            <p:ph type="body" idx="7"/>
          </p:nvPr>
        </p:nvSpPr>
        <p:spPr>
          <a:xfrm>
            <a:off x="3314871" y="2301981"/>
            <a:ext cx="2596896" cy="1089529"/>
          </a:xfrm>
          <a:prstGeom prst="rect">
            <a:avLst/>
          </a:prstGeom>
          <a:solidFill>
            <a:srgbClr val="F9F9F9"/>
          </a:solidFill>
          <a:ln>
            <a:noFill/>
          </a:ln>
        </p:spPr>
        <p:txBody>
          <a:bodyPr spcFirstLastPara="1" wrap="square" lIns="91425" tIns="45700" rIns="91425" bIns="45700" anchor="t" anchorCtr="0">
            <a:sp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55" name="Google Shape;355;p76"/>
          <p:cNvSpPr txBox="1"/>
          <p:nvPr>
            <p:ph type="body" idx="8"/>
          </p:nvPr>
        </p:nvSpPr>
        <p:spPr>
          <a:xfrm>
            <a:off x="9235060" y="2301981"/>
            <a:ext cx="2596896" cy="1089529"/>
          </a:xfrm>
          <a:prstGeom prst="rect">
            <a:avLst/>
          </a:prstGeom>
          <a:solidFill>
            <a:srgbClr val="F9F9F9"/>
          </a:solidFill>
          <a:ln>
            <a:noFill/>
          </a:ln>
        </p:spPr>
        <p:txBody>
          <a:bodyPr spcFirstLastPara="1" wrap="square" lIns="91425" tIns="45700" rIns="91425" bIns="45700" anchor="t" anchorCtr="0">
            <a:sp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56" name="Google Shape;356;p76"/>
          <p:cNvGrpSpPr/>
          <p:nvPr/>
        </p:nvGrpSpPr>
        <p:grpSpPr>
          <a:xfrm>
            <a:off x="0" y="6766560"/>
            <a:ext cx="12192000" cy="91440"/>
            <a:chOff x="0" y="4480421"/>
            <a:chExt cx="12192000" cy="91440"/>
          </a:xfrm>
        </p:grpSpPr>
        <p:sp>
          <p:nvSpPr>
            <p:cNvPr id="357" name="Google Shape;357;p7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8" name="Google Shape;358;p7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59" name="Google Shape;359;p7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0" name="Google Shape;360;p7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1" name="Google Shape;361;p7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 pictures #2">
  <p:cSld name="2 pictures #2">
    <p:spTree>
      <p:nvGrpSpPr>
        <p:cNvPr id="362" name="Shape 362"/>
        <p:cNvGrpSpPr/>
        <p:nvPr/>
      </p:nvGrpSpPr>
      <p:grpSpPr>
        <a:xfrm>
          <a:off x="0" y="0"/>
          <a:ext cx="0" cy="0"/>
          <a:chOff x="0" y="0"/>
          <a:chExt cx="0" cy="0"/>
        </a:xfrm>
      </p:grpSpPr>
      <p:sp>
        <p:nvSpPr>
          <p:cNvPr id="363" name="Google Shape;363;p77"/>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64" name="Google Shape;364;p77"/>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5" name="Google Shape;365;p77"/>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6" name="Google Shape;366;p77"/>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7" name="Google Shape;367;p77"/>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68" name="Google Shape;368;p77"/>
          <p:cNvSpPr/>
          <p:nvPr>
            <p:ph type="pic" idx="2"/>
          </p:nvPr>
        </p:nvSpPr>
        <p:spPr>
          <a:xfrm>
            <a:off x="485762" y="1901341"/>
            <a:ext cx="2600055" cy="1957811"/>
          </a:xfrm>
          <a:prstGeom prst="rect">
            <a:avLst/>
          </a:prstGeom>
          <a:solidFill>
            <a:srgbClr val="0095CD">
              <a:alpha val="28235"/>
            </a:srgbClr>
          </a:solidFill>
          <a:ln>
            <a:noFill/>
          </a:ln>
        </p:spPr>
      </p:sp>
      <p:sp>
        <p:nvSpPr>
          <p:cNvPr id="369" name="Google Shape;369;p77"/>
          <p:cNvSpPr txBox="1"/>
          <p:nvPr>
            <p:ph type="body" idx="1"/>
          </p:nvPr>
        </p:nvSpPr>
        <p:spPr>
          <a:xfrm>
            <a:off x="482602" y="3959458"/>
            <a:ext cx="4684076" cy="590931"/>
          </a:xfrm>
          <a:prstGeom prst="rect">
            <a:avLst/>
          </a:prstGeom>
          <a:solidFill>
            <a:srgbClr val="F9F9F9"/>
          </a:solidFill>
          <a:ln>
            <a:noFill/>
          </a:ln>
        </p:spPr>
        <p:txBody>
          <a:bodyPr spcFirstLastPara="1" wrap="square" lIns="91425" tIns="45700" rIns="91425" bIns="45700" anchor="t" anchorCtr="0">
            <a:sp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0" name="Google Shape;370;p77"/>
          <p:cNvSpPr txBox="1"/>
          <p:nvPr>
            <p:ph type="body" idx="3"/>
          </p:nvPr>
        </p:nvSpPr>
        <p:spPr>
          <a:xfrm>
            <a:off x="2570908" y="2197854"/>
            <a:ext cx="2596896" cy="431800"/>
          </a:xfrm>
          <a:prstGeom prst="rect">
            <a:avLst/>
          </a:prstGeom>
          <a:solidFill>
            <a:schemeClr val="accent4"/>
          </a:solidFill>
          <a:ln>
            <a:noFill/>
          </a:ln>
        </p:spPr>
        <p:txBody>
          <a:bodyPr spcFirstLastPara="1" wrap="square" lIns="91425" tIns="45700" rIns="91425" bIns="45700" anchor="ctr" anchorCtr="0">
            <a:normAutofit/>
          </a:bodyPr>
          <a:lstStyle>
            <a:lvl1pPr marL="457200" lvl="0" indent="-228600" algn="r">
              <a:lnSpc>
                <a:spcPct val="90000"/>
              </a:lnSpc>
              <a:spcBef>
                <a:spcPts val="1000"/>
              </a:spcBef>
              <a:spcAft>
                <a:spcPts val="0"/>
              </a:spcAft>
              <a:buClr>
                <a:schemeClr val="lt1"/>
              </a:buClr>
              <a:buSzPts val="1650"/>
              <a:buNone/>
              <a:defRPr sz="16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1" name="Google Shape;371;p77"/>
          <p:cNvSpPr txBox="1"/>
          <p:nvPr>
            <p:ph type="body" idx="4"/>
          </p:nvPr>
        </p:nvSpPr>
        <p:spPr>
          <a:xfrm>
            <a:off x="2570908" y="2789478"/>
            <a:ext cx="2596896" cy="431800"/>
          </a:xfrm>
          <a:prstGeom prst="rect">
            <a:avLst/>
          </a:prstGeom>
          <a:solidFill>
            <a:schemeClr val="accent1"/>
          </a:solidFill>
          <a:ln>
            <a:noFill/>
          </a:ln>
        </p:spPr>
        <p:txBody>
          <a:bodyPr spcFirstLastPara="1" wrap="square" lIns="91425" tIns="45700" rIns="91425" bIns="45700" anchor="ctr" anchorCtr="0">
            <a:normAutofit/>
          </a:bodyPr>
          <a:lstStyle>
            <a:lvl1pPr marL="457200" lvl="0" indent="-228600" algn="r">
              <a:lnSpc>
                <a:spcPct val="90000"/>
              </a:lnSpc>
              <a:spcBef>
                <a:spcPts val="1000"/>
              </a:spcBef>
              <a:spcAft>
                <a:spcPts val="0"/>
              </a:spcAft>
              <a:buClr>
                <a:schemeClr val="lt1"/>
              </a:buClr>
              <a:buSzPts val="1350"/>
              <a:buNone/>
              <a:defRPr sz="13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2" name="Google Shape;372;p77"/>
          <p:cNvSpPr/>
          <p:nvPr>
            <p:ph type="pic" idx="5"/>
          </p:nvPr>
        </p:nvSpPr>
        <p:spPr>
          <a:xfrm>
            <a:off x="7027359" y="1901339"/>
            <a:ext cx="2600055" cy="1957811"/>
          </a:xfrm>
          <a:prstGeom prst="rect">
            <a:avLst/>
          </a:prstGeom>
          <a:solidFill>
            <a:srgbClr val="0095CD">
              <a:alpha val="28235"/>
            </a:srgbClr>
          </a:solidFill>
          <a:ln>
            <a:noFill/>
          </a:ln>
        </p:spPr>
      </p:sp>
      <p:sp>
        <p:nvSpPr>
          <p:cNvPr id="373" name="Google Shape;373;p77"/>
          <p:cNvSpPr txBox="1"/>
          <p:nvPr>
            <p:ph type="body" idx="6"/>
          </p:nvPr>
        </p:nvSpPr>
        <p:spPr>
          <a:xfrm>
            <a:off x="7024199" y="3959456"/>
            <a:ext cx="4684076" cy="590931"/>
          </a:xfrm>
          <a:prstGeom prst="rect">
            <a:avLst/>
          </a:prstGeom>
          <a:solidFill>
            <a:srgbClr val="F9F9F9"/>
          </a:solidFill>
          <a:ln>
            <a:noFill/>
          </a:ln>
        </p:spPr>
        <p:txBody>
          <a:bodyPr spcFirstLastPara="1" wrap="square" lIns="91425" tIns="45700" rIns="91425" bIns="45700" anchor="t" anchorCtr="0">
            <a:sp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4" name="Google Shape;374;p77"/>
          <p:cNvSpPr txBox="1"/>
          <p:nvPr>
            <p:ph type="body" idx="7"/>
          </p:nvPr>
        </p:nvSpPr>
        <p:spPr>
          <a:xfrm>
            <a:off x="9112505" y="2197852"/>
            <a:ext cx="2596896" cy="431800"/>
          </a:xfrm>
          <a:prstGeom prst="rect">
            <a:avLst/>
          </a:prstGeom>
          <a:solidFill>
            <a:schemeClr val="accent4"/>
          </a:solidFill>
          <a:ln>
            <a:noFill/>
          </a:ln>
        </p:spPr>
        <p:txBody>
          <a:bodyPr spcFirstLastPara="1" wrap="square" lIns="91425" tIns="45700" rIns="91425" bIns="45700" anchor="ctr" anchorCtr="0">
            <a:normAutofit/>
          </a:bodyPr>
          <a:lstStyle>
            <a:lvl1pPr marL="457200" lvl="0" indent="-228600" algn="r">
              <a:lnSpc>
                <a:spcPct val="90000"/>
              </a:lnSpc>
              <a:spcBef>
                <a:spcPts val="1000"/>
              </a:spcBef>
              <a:spcAft>
                <a:spcPts val="0"/>
              </a:spcAft>
              <a:buClr>
                <a:schemeClr val="lt1"/>
              </a:buClr>
              <a:buSzPts val="1650"/>
              <a:buNone/>
              <a:defRPr sz="16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5" name="Google Shape;375;p77"/>
          <p:cNvSpPr txBox="1"/>
          <p:nvPr>
            <p:ph type="body" idx="8"/>
          </p:nvPr>
        </p:nvSpPr>
        <p:spPr>
          <a:xfrm>
            <a:off x="9112505" y="2789476"/>
            <a:ext cx="2596896" cy="431800"/>
          </a:xfrm>
          <a:prstGeom prst="rect">
            <a:avLst/>
          </a:prstGeom>
          <a:solidFill>
            <a:schemeClr val="accent1"/>
          </a:solidFill>
          <a:ln>
            <a:noFill/>
          </a:ln>
        </p:spPr>
        <p:txBody>
          <a:bodyPr spcFirstLastPara="1" wrap="square" lIns="91425" tIns="45700" rIns="91425" bIns="45700" anchor="ctr" anchorCtr="0">
            <a:normAutofit/>
          </a:bodyPr>
          <a:lstStyle>
            <a:lvl1pPr marL="457200" lvl="0" indent="-228600" algn="r">
              <a:lnSpc>
                <a:spcPct val="90000"/>
              </a:lnSpc>
              <a:spcBef>
                <a:spcPts val="1000"/>
              </a:spcBef>
              <a:spcAft>
                <a:spcPts val="0"/>
              </a:spcAft>
              <a:buClr>
                <a:schemeClr val="lt1"/>
              </a:buClr>
              <a:buSzPts val="1350"/>
              <a:buNone/>
              <a:defRPr sz="13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76" name="Google Shape;376;p77"/>
          <p:cNvGrpSpPr/>
          <p:nvPr/>
        </p:nvGrpSpPr>
        <p:grpSpPr>
          <a:xfrm>
            <a:off x="0" y="6766560"/>
            <a:ext cx="12192000" cy="91440"/>
            <a:chOff x="0" y="4480421"/>
            <a:chExt cx="12192000" cy="91440"/>
          </a:xfrm>
        </p:grpSpPr>
        <p:sp>
          <p:nvSpPr>
            <p:cNvPr id="377" name="Google Shape;377;p77"/>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8" name="Google Shape;378;p77"/>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79" name="Google Shape;379;p77"/>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0" name="Google Shape;380;p77"/>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1" name="Google Shape;381;p77"/>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4 pictures and desc">
  <p:cSld name="4 pictures and desc">
    <p:spTree>
      <p:nvGrpSpPr>
        <p:cNvPr id="382" name="Shape 382"/>
        <p:cNvGrpSpPr/>
        <p:nvPr/>
      </p:nvGrpSpPr>
      <p:grpSpPr>
        <a:xfrm>
          <a:off x="0" y="0"/>
          <a:ext cx="0" cy="0"/>
          <a:chOff x="0" y="0"/>
          <a:chExt cx="0" cy="0"/>
        </a:xfrm>
      </p:grpSpPr>
      <p:sp>
        <p:nvSpPr>
          <p:cNvPr id="383" name="Google Shape;383;p78"/>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84" name="Google Shape;384;p78"/>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5" name="Google Shape;385;p78"/>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6" name="Google Shape;386;p78"/>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7" name="Google Shape;387;p78"/>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388" name="Google Shape;388;p78"/>
          <p:cNvSpPr/>
          <p:nvPr>
            <p:ph type="pic" idx="2"/>
          </p:nvPr>
        </p:nvSpPr>
        <p:spPr>
          <a:xfrm>
            <a:off x="485762" y="1698836"/>
            <a:ext cx="3552841" cy="1957811"/>
          </a:xfrm>
          <a:prstGeom prst="rect">
            <a:avLst/>
          </a:prstGeom>
          <a:solidFill>
            <a:schemeClr val="accent4">
              <a:alpha val="28235"/>
            </a:schemeClr>
          </a:solidFill>
          <a:ln>
            <a:noFill/>
          </a:ln>
        </p:spPr>
      </p:sp>
      <p:sp>
        <p:nvSpPr>
          <p:cNvPr id="389" name="Google Shape;389;p78"/>
          <p:cNvSpPr txBox="1"/>
          <p:nvPr>
            <p:ph type="body" idx="1"/>
          </p:nvPr>
        </p:nvSpPr>
        <p:spPr>
          <a:xfrm>
            <a:off x="4038600" y="1699007"/>
            <a:ext cx="1752600" cy="1957636"/>
          </a:xfrm>
          <a:prstGeom prst="rect">
            <a:avLst/>
          </a:prstGeom>
          <a:solidFill>
            <a:schemeClr val="accent4"/>
          </a:solid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chemeClr val="lt1"/>
              </a:buClr>
              <a:buSzPts val="900"/>
              <a:buNone/>
              <a:defRPr sz="9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90" name="Google Shape;390;p78"/>
          <p:cNvSpPr/>
          <p:nvPr>
            <p:ph type="pic" idx="3"/>
          </p:nvPr>
        </p:nvSpPr>
        <p:spPr>
          <a:xfrm>
            <a:off x="6403962" y="1699011"/>
            <a:ext cx="3552841" cy="1957811"/>
          </a:xfrm>
          <a:prstGeom prst="rect">
            <a:avLst/>
          </a:prstGeom>
          <a:solidFill>
            <a:srgbClr val="0095CD">
              <a:alpha val="28235"/>
            </a:srgbClr>
          </a:solidFill>
          <a:ln>
            <a:noFill/>
          </a:ln>
        </p:spPr>
      </p:sp>
      <p:sp>
        <p:nvSpPr>
          <p:cNvPr id="391" name="Google Shape;391;p78"/>
          <p:cNvSpPr txBox="1"/>
          <p:nvPr>
            <p:ph type="body" idx="4"/>
          </p:nvPr>
        </p:nvSpPr>
        <p:spPr>
          <a:xfrm>
            <a:off x="9956801" y="1699007"/>
            <a:ext cx="1752600" cy="1957636"/>
          </a:xfrm>
          <a:prstGeom prst="rect">
            <a:avLst/>
          </a:prstGeom>
          <a:solidFill>
            <a:schemeClr val="accent1"/>
          </a:solid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chemeClr val="lt1"/>
              </a:buClr>
              <a:buSzPts val="900"/>
              <a:buNone/>
              <a:defRPr sz="9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92" name="Google Shape;392;p78"/>
          <p:cNvSpPr/>
          <p:nvPr>
            <p:ph type="pic" idx="5"/>
          </p:nvPr>
        </p:nvSpPr>
        <p:spPr>
          <a:xfrm>
            <a:off x="2238362" y="3981048"/>
            <a:ext cx="3552841" cy="1957811"/>
          </a:xfrm>
          <a:prstGeom prst="rect">
            <a:avLst/>
          </a:prstGeom>
          <a:solidFill>
            <a:schemeClr val="accent3">
              <a:alpha val="28235"/>
            </a:schemeClr>
          </a:solidFill>
          <a:ln>
            <a:noFill/>
          </a:ln>
        </p:spPr>
      </p:sp>
      <p:sp>
        <p:nvSpPr>
          <p:cNvPr id="393" name="Google Shape;393;p78"/>
          <p:cNvSpPr txBox="1"/>
          <p:nvPr>
            <p:ph type="body" idx="6"/>
          </p:nvPr>
        </p:nvSpPr>
        <p:spPr>
          <a:xfrm>
            <a:off x="485759" y="3981219"/>
            <a:ext cx="1752600" cy="1957636"/>
          </a:xfrm>
          <a:prstGeom prst="rect">
            <a:avLst/>
          </a:prstGeom>
          <a:solidFill>
            <a:schemeClr val="accent3"/>
          </a:solid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chemeClr val="lt1"/>
              </a:buClr>
              <a:buSzPts val="900"/>
              <a:buNone/>
              <a:defRPr sz="9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94" name="Google Shape;394;p78"/>
          <p:cNvSpPr/>
          <p:nvPr>
            <p:ph type="pic" idx="7"/>
          </p:nvPr>
        </p:nvSpPr>
        <p:spPr>
          <a:xfrm>
            <a:off x="8153402" y="3980873"/>
            <a:ext cx="3552841" cy="1957811"/>
          </a:xfrm>
          <a:prstGeom prst="rect">
            <a:avLst/>
          </a:prstGeom>
          <a:solidFill>
            <a:schemeClr val="accent5">
              <a:alpha val="28235"/>
            </a:schemeClr>
          </a:solidFill>
          <a:ln>
            <a:noFill/>
          </a:ln>
        </p:spPr>
      </p:sp>
      <p:sp>
        <p:nvSpPr>
          <p:cNvPr id="395" name="Google Shape;395;p78"/>
          <p:cNvSpPr txBox="1"/>
          <p:nvPr>
            <p:ph type="body" idx="8"/>
          </p:nvPr>
        </p:nvSpPr>
        <p:spPr>
          <a:xfrm>
            <a:off x="6400800" y="3981044"/>
            <a:ext cx="1752600" cy="1957636"/>
          </a:xfrm>
          <a:prstGeom prst="rect">
            <a:avLst/>
          </a:prstGeom>
          <a:solidFill>
            <a:schemeClr val="accent5"/>
          </a:solid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chemeClr val="lt1"/>
              </a:buClr>
              <a:buSzPts val="900"/>
              <a:buNone/>
              <a:defRPr sz="9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396" name="Google Shape;396;p78"/>
          <p:cNvGrpSpPr/>
          <p:nvPr/>
        </p:nvGrpSpPr>
        <p:grpSpPr>
          <a:xfrm>
            <a:off x="0" y="6766560"/>
            <a:ext cx="12192000" cy="91440"/>
            <a:chOff x="0" y="4480421"/>
            <a:chExt cx="12192000" cy="91440"/>
          </a:xfrm>
        </p:grpSpPr>
        <p:sp>
          <p:nvSpPr>
            <p:cNvPr id="397" name="Google Shape;397;p78"/>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98" name="Google Shape;398;p78"/>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399" name="Google Shape;399;p78"/>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00" name="Google Shape;400;p78"/>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01" name="Google Shape;401;p78"/>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4 pictures">
  <p:cSld name="4 pictures">
    <p:spTree>
      <p:nvGrpSpPr>
        <p:cNvPr id="402" name="Shape 402"/>
        <p:cNvGrpSpPr/>
        <p:nvPr/>
      </p:nvGrpSpPr>
      <p:grpSpPr>
        <a:xfrm>
          <a:off x="0" y="0"/>
          <a:ext cx="0" cy="0"/>
          <a:chOff x="0" y="0"/>
          <a:chExt cx="0" cy="0"/>
        </a:xfrm>
      </p:grpSpPr>
      <p:sp>
        <p:nvSpPr>
          <p:cNvPr id="403" name="Google Shape;403;p79"/>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04" name="Google Shape;404;p79"/>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5" name="Google Shape;405;p79"/>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6" name="Google Shape;406;p79"/>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7" name="Google Shape;407;p79"/>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408" name="Google Shape;408;p79"/>
          <p:cNvSpPr/>
          <p:nvPr>
            <p:ph type="pic" idx="2"/>
          </p:nvPr>
        </p:nvSpPr>
        <p:spPr>
          <a:xfrm>
            <a:off x="485762" y="1698832"/>
            <a:ext cx="3552841" cy="4286018"/>
          </a:xfrm>
          <a:prstGeom prst="rect">
            <a:avLst/>
          </a:prstGeom>
          <a:solidFill>
            <a:schemeClr val="accent4">
              <a:alpha val="28235"/>
            </a:schemeClr>
          </a:solidFill>
          <a:ln>
            <a:noFill/>
          </a:ln>
        </p:spPr>
      </p:sp>
      <p:sp>
        <p:nvSpPr>
          <p:cNvPr id="409" name="Google Shape;409;p79"/>
          <p:cNvSpPr/>
          <p:nvPr>
            <p:ph type="pic" idx="3"/>
          </p:nvPr>
        </p:nvSpPr>
        <p:spPr>
          <a:xfrm>
            <a:off x="8153402" y="1699007"/>
            <a:ext cx="3552841" cy="4286018"/>
          </a:xfrm>
          <a:prstGeom prst="rect">
            <a:avLst/>
          </a:prstGeom>
          <a:solidFill>
            <a:srgbClr val="0095CD">
              <a:alpha val="28235"/>
            </a:srgbClr>
          </a:solidFill>
          <a:ln>
            <a:noFill/>
          </a:ln>
        </p:spPr>
      </p:sp>
      <p:sp>
        <p:nvSpPr>
          <p:cNvPr id="410" name="Google Shape;410;p79"/>
          <p:cNvSpPr/>
          <p:nvPr>
            <p:ph type="pic" idx="4"/>
          </p:nvPr>
        </p:nvSpPr>
        <p:spPr>
          <a:xfrm>
            <a:off x="4319582" y="1698835"/>
            <a:ext cx="3552841" cy="1957811"/>
          </a:xfrm>
          <a:prstGeom prst="rect">
            <a:avLst/>
          </a:prstGeom>
          <a:solidFill>
            <a:schemeClr val="accent3">
              <a:alpha val="28235"/>
            </a:schemeClr>
          </a:solidFill>
          <a:ln>
            <a:noFill/>
          </a:ln>
        </p:spPr>
      </p:sp>
      <p:sp>
        <p:nvSpPr>
          <p:cNvPr id="411" name="Google Shape;411;p79"/>
          <p:cNvSpPr/>
          <p:nvPr>
            <p:ph type="pic" idx="5"/>
          </p:nvPr>
        </p:nvSpPr>
        <p:spPr>
          <a:xfrm>
            <a:off x="4319582" y="4027218"/>
            <a:ext cx="3552841" cy="1957811"/>
          </a:xfrm>
          <a:prstGeom prst="rect">
            <a:avLst/>
          </a:prstGeom>
          <a:solidFill>
            <a:schemeClr val="accent5">
              <a:alpha val="28235"/>
            </a:schemeClr>
          </a:solidFill>
          <a:ln>
            <a:noFill/>
          </a:ln>
        </p:spPr>
      </p:sp>
      <p:grpSp>
        <p:nvGrpSpPr>
          <p:cNvPr id="412" name="Google Shape;412;p79"/>
          <p:cNvGrpSpPr/>
          <p:nvPr/>
        </p:nvGrpSpPr>
        <p:grpSpPr>
          <a:xfrm>
            <a:off x="0" y="6766560"/>
            <a:ext cx="12192000" cy="91440"/>
            <a:chOff x="0" y="4480421"/>
            <a:chExt cx="12192000" cy="91440"/>
          </a:xfrm>
        </p:grpSpPr>
        <p:sp>
          <p:nvSpPr>
            <p:cNvPr id="413" name="Google Shape;413;p79"/>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14" name="Google Shape;414;p79"/>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15" name="Google Shape;415;p79"/>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16" name="Google Shape;416;p79"/>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17" name="Google Shape;417;p79"/>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3 pictures">
  <p:cSld name="3 pictures">
    <p:spTree>
      <p:nvGrpSpPr>
        <p:cNvPr id="418" name="Shape 418"/>
        <p:cNvGrpSpPr/>
        <p:nvPr/>
      </p:nvGrpSpPr>
      <p:grpSpPr>
        <a:xfrm>
          <a:off x="0" y="0"/>
          <a:ext cx="0" cy="0"/>
          <a:chOff x="0" y="0"/>
          <a:chExt cx="0" cy="0"/>
        </a:xfrm>
      </p:grpSpPr>
      <p:sp>
        <p:nvSpPr>
          <p:cNvPr id="419" name="Google Shape;419;p80"/>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20" name="Google Shape;420;p80"/>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1" name="Google Shape;421;p80"/>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2" name="Google Shape;422;p80"/>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3" name="Google Shape;423;p80"/>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424" name="Google Shape;424;p80"/>
          <p:cNvSpPr/>
          <p:nvPr>
            <p:ph type="pic" idx="2"/>
          </p:nvPr>
        </p:nvSpPr>
        <p:spPr>
          <a:xfrm>
            <a:off x="485762" y="1860861"/>
            <a:ext cx="3552841" cy="1957811"/>
          </a:xfrm>
          <a:prstGeom prst="rect">
            <a:avLst/>
          </a:prstGeom>
          <a:solidFill>
            <a:schemeClr val="accent4">
              <a:alpha val="28235"/>
            </a:schemeClr>
          </a:solidFill>
          <a:ln>
            <a:noFill/>
          </a:ln>
        </p:spPr>
      </p:sp>
      <p:sp>
        <p:nvSpPr>
          <p:cNvPr id="425" name="Google Shape;425;p80"/>
          <p:cNvSpPr txBox="1"/>
          <p:nvPr>
            <p:ph type="body" idx="1"/>
          </p:nvPr>
        </p:nvSpPr>
        <p:spPr>
          <a:xfrm>
            <a:off x="4038600" y="1861032"/>
            <a:ext cx="1752600" cy="1957636"/>
          </a:xfrm>
          <a:prstGeom prst="rect">
            <a:avLst/>
          </a:prstGeom>
          <a:solidFill>
            <a:schemeClr val="accent4"/>
          </a:solid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chemeClr val="lt1"/>
              </a:buClr>
              <a:buSzPts val="900"/>
              <a:buNone/>
              <a:defRPr sz="9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26" name="Google Shape;426;p80"/>
          <p:cNvSpPr/>
          <p:nvPr>
            <p:ph type="pic" idx="3"/>
          </p:nvPr>
        </p:nvSpPr>
        <p:spPr>
          <a:xfrm>
            <a:off x="6403962" y="1861036"/>
            <a:ext cx="5305441" cy="3915447"/>
          </a:xfrm>
          <a:prstGeom prst="rect">
            <a:avLst/>
          </a:prstGeom>
          <a:solidFill>
            <a:srgbClr val="0095CD">
              <a:alpha val="28235"/>
            </a:srgbClr>
          </a:solidFill>
          <a:ln>
            <a:noFill/>
          </a:ln>
        </p:spPr>
      </p:sp>
      <p:sp>
        <p:nvSpPr>
          <p:cNvPr id="427" name="Google Shape;427;p80"/>
          <p:cNvSpPr/>
          <p:nvPr>
            <p:ph type="pic" idx="4"/>
          </p:nvPr>
        </p:nvSpPr>
        <p:spPr>
          <a:xfrm>
            <a:off x="2238362" y="3818672"/>
            <a:ext cx="3552841" cy="1957811"/>
          </a:xfrm>
          <a:prstGeom prst="rect">
            <a:avLst/>
          </a:prstGeom>
          <a:solidFill>
            <a:schemeClr val="accent3">
              <a:alpha val="28235"/>
            </a:schemeClr>
          </a:solidFill>
          <a:ln>
            <a:noFill/>
          </a:ln>
        </p:spPr>
      </p:sp>
      <p:sp>
        <p:nvSpPr>
          <p:cNvPr id="428" name="Google Shape;428;p80"/>
          <p:cNvSpPr txBox="1"/>
          <p:nvPr>
            <p:ph type="body" idx="5"/>
          </p:nvPr>
        </p:nvSpPr>
        <p:spPr>
          <a:xfrm>
            <a:off x="485759" y="3818843"/>
            <a:ext cx="1752600" cy="1957636"/>
          </a:xfrm>
          <a:prstGeom prst="rect">
            <a:avLst/>
          </a:prstGeom>
          <a:solidFill>
            <a:schemeClr val="accent3"/>
          </a:solid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chemeClr val="lt1"/>
              </a:buClr>
              <a:buSzPts val="900"/>
              <a:buNone/>
              <a:defRPr sz="9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429" name="Google Shape;429;p80"/>
          <p:cNvGrpSpPr/>
          <p:nvPr/>
        </p:nvGrpSpPr>
        <p:grpSpPr>
          <a:xfrm>
            <a:off x="0" y="6766560"/>
            <a:ext cx="12192000" cy="91440"/>
            <a:chOff x="0" y="4480421"/>
            <a:chExt cx="12192000" cy="91440"/>
          </a:xfrm>
        </p:grpSpPr>
        <p:sp>
          <p:nvSpPr>
            <p:cNvPr id="430" name="Google Shape;430;p8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31" name="Google Shape;431;p80"/>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32" name="Google Shape;432;p8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33" name="Google Shape;433;p8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34" name="Google Shape;434;p8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4x2 pictures">
  <p:cSld name="4x2 pictures">
    <p:spTree>
      <p:nvGrpSpPr>
        <p:cNvPr id="435" name="Shape 435"/>
        <p:cNvGrpSpPr/>
        <p:nvPr/>
      </p:nvGrpSpPr>
      <p:grpSpPr>
        <a:xfrm>
          <a:off x="0" y="0"/>
          <a:ext cx="0" cy="0"/>
          <a:chOff x="0" y="0"/>
          <a:chExt cx="0" cy="0"/>
        </a:xfrm>
      </p:grpSpPr>
      <p:sp>
        <p:nvSpPr>
          <p:cNvPr id="436" name="Google Shape;436;p81"/>
          <p:cNvSpPr/>
          <p:nvPr>
            <p:ph type="pic" idx="2"/>
          </p:nvPr>
        </p:nvSpPr>
        <p:spPr>
          <a:xfrm>
            <a:off x="0" y="0"/>
            <a:ext cx="3044952" cy="2202144"/>
          </a:xfrm>
          <a:prstGeom prst="rect">
            <a:avLst/>
          </a:prstGeom>
          <a:solidFill>
            <a:schemeClr val="dk1">
              <a:alpha val="28235"/>
            </a:schemeClr>
          </a:solidFill>
          <a:ln>
            <a:noFill/>
          </a:ln>
        </p:spPr>
      </p:sp>
      <p:sp>
        <p:nvSpPr>
          <p:cNvPr id="437" name="Google Shape;437;p81"/>
          <p:cNvSpPr/>
          <p:nvPr>
            <p:ph type="pic" idx="3"/>
          </p:nvPr>
        </p:nvSpPr>
        <p:spPr>
          <a:xfrm>
            <a:off x="9134856" y="0"/>
            <a:ext cx="3057144" cy="2202144"/>
          </a:xfrm>
          <a:prstGeom prst="rect">
            <a:avLst/>
          </a:prstGeom>
          <a:solidFill>
            <a:schemeClr val="accent3">
              <a:alpha val="28235"/>
            </a:schemeClr>
          </a:solidFill>
          <a:ln>
            <a:noFill/>
          </a:ln>
        </p:spPr>
      </p:sp>
      <p:sp>
        <p:nvSpPr>
          <p:cNvPr id="438" name="Google Shape;438;p81"/>
          <p:cNvSpPr/>
          <p:nvPr>
            <p:ph type="pic" idx="4"/>
          </p:nvPr>
        </p:nvSpPr>
        <p:spPr>
          <a:xfrm>
            <a:off x="3044952" y="0"/>
            <a:ext cx="3044952" cy="2202144"/>
          </a:xfrm>
          <a:prstGeom prst="rect">
            <a:avLst/>
          </a:prstGeom>
          <a:solidFill>
            <a:schemeClr val="lt2">
              <a:alpha val="28235"/>
            </a:schemeClr>
          </a:solidFill>
          <a:ln>
            <a:noFill/>
          </a:ln>
        </p:spPr>
      </p:sp>
      <p:sp>
        <p:nvSpPr>
          <p:cNvPr id="439" name="Google Shape;439;p81"/>
          <p:cNvSpPr/>
          <p:nvPr>
            <p:ph type="pic" idx="5"/>
          </p:nvPr>
        </p:nvSpPr>
        <p:spPr>
          <a:xfrm>
            <a:off x="6089904" y="0"/>
            <a:ext cx="3044952" cy="2202144"/>
          </a:xfrm>
          <a:prstGeom prst="rect">
            <a:avLst/>
          </a:prstGeom>
          <a:solidFill>
            <a:schemeClr val="accent1">
              <a:alpha val="28235"/>
            </a:schemeClr>
          </a:solidFill>
          <a:ln>
            <a:noFill/>
          </a:ln>
        </p:spPr>
      </p:sp>
      <p:sp>
        <p:nvSpPr>
          <p:cNvPr id="440" name="Google Shape;440;p81"/>
          <p:cNvSpPr/>
          <p:nvPr>
            <p:ph type="pic" idx="6"/>
          </p:nvPr>
        </p:nvSpPr>
        <p:spPr>
          <a:xfrm>
            <a:off x="0" y="2202144"/>
            <a:ext cx="3044952" cy="2202144"/>
          </a:xfrm>
          <a:prstGeom prst="rect">
            <a:avLst/>
          </a:prstGeom>
          <a:solidFill>
            <a:schemeClr val="accent4">
              <a:alpha val="28235"/>
            </a:schemeClr>
          </a:solidFill>
          <a:ln>
            <a:noFill/>
          </a:ln>
        </p:spPr>
      </p:sp>
      <p:sp>
        <p:nvSpPr>
          <p:cNvPr id="441" name="Google Shape;441;p81"/>
          <p:cNvSpPr/>
          <p:nvPr>
            <p:ph type="pic" idx="7"/>
          </p:nvPr>
        </p:nvSpPr>
        <p:spPr>
          <a:xfrm>
            <a:off x="9134856" y="2202144"/>
            <a:ext cx="3057144" cy="2202144"/>
          </a:xfrm>
          <a:prstGeom prst="rect">
            <a:avLst/>
          </a:prstGeom>
          <a:solidFill>
            <a:schemeClr val="dk1">
              <a:alpha val="28235"/>
            </a:schemeClr>
          </a:solidFill>
          <a:ln>
            <a:noFill/>
          </a:ln>
        </p:spPr>
      </p:sp>
      <p:sp>
        <p:nvSpPr>
          <p:cNvPr id="442" name="Google Shape;442;p81"/>
          <p:cNvSpPr/>
          <p:nvPr>
            <p:ph type="pic" idx="8"/>
          </p:nvPr>
        </p:nvSpPr>
        <p:spPr>
          <a:xfrm>
            <a:off x="3044952" y="2202144"/>
            <a:ext cx="3044952" cy="2202144"/>
          </a:xfrm>
          <a:prstGeom prst="rect">
            <a:avLst/>
          </a:prstGeom>
          <a:solidFill>
            <a:schemeClr val="accent5">
              <a:alpha val="28235"/>
            </a:schemeClr>
          </a:solidFill>
          <a:ln>
            <a:noFill/>
          </a:ln>
        </p:spPr>
      </p:sp>
      <p:sp>
        <p:nvSpPr>
          <p:cNvPr id="443" name="Google Shape;443;p81"/>
          <p:cNvSpPr/>
          <p:nvPr>
            <p:ph type="pic" idx="9"/>
          </p:nvPr>
        </p:nvSpPr>
        <p:spPr>
          <a:xfrm>
            <a:off x="6089904" y="2202144"/>
            <a:ext cx="3044952" cy="2202144"/>
          </a:xfrm>
          <a:prstGeom prst="rect">
            <a:avLst/>
          </a:prstGeom>
          <a:solidFill>
            <a:schemeClr val="accent6">
              <a:alpha val="28235"/>
            </a:schemeClr>
          </a:solidFill>
          <a:ln>
            <a:noFill/>
          </a:ln>
        </p:spPr>
      </p:sp>
      <p:sp>
        <p:nvSpPr>
          <p:cNvPr id="444" name="Google Shape;444;p81"/>
          <p:cNvSpPr/>
          <p:nvPr/>
        </p:nvSpPr>
        <p:spPr>
          <a:xfrm>
            <a:off x="3" y="5676694"/>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45" name="Google Shape;445;p81"/>
          <p:cNvSpPr txBox="1"/>
          <p:nvPr>
            <p:ph type="title"/>
          </p:nvPr>
        </p:nvSpPr>
        <p:spPr>
          <a:xfrm>
            <a:off x="838200" y="5930797"/>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6" name="Google Shape;446;p81"/>
          <p:cNvSpPr txBox="1"/>
          <p:nvPr>
            <p:ph type="body" idx="1"/>
          </p:nvPr>
        </p:nvSpPr>
        <p:spPr>
          <a:xfrm>
            <a:off x="909472" y="4652862"/>
            <a:ext cx="10373059" cy="773698"/>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2"/>
              </a:buClr>
              <a:buSzPts val="1500"/>
              <a:buNone/>
              <a:defRPr sz="1500">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4 pictures and desc #2">
  <p:cSld name="4 pictures and desc #2">
    <p:spTree>
      <p:nvGrpSpPr>
        <p:cNvPr id="447" name="Shape 447"/>
        <p:cNvGrpSpPr/>
        <p:nvPr/>
      </p:nvGrpSpPr>
      <p:grpSpPr>
        <a:xfrm>
          <a:off x="0" y="0"/>
          <a:ext cx="0" cy="0"/>
          <a:chOff x="0" y="0"/>
          <a:chExt cx="0" cy="0"/>
        </a:xfrm>
      </p:grpSpPr>
      <p:sp>
        <p:nvSpPr>
          <p:cNvPr id="448" name="Google Shape;448;p82"/>
          <p:cNvSpPr/>
          <p:nvPr>
            <p:ph type="pic" idx="2"/>
          </p:nvPr>
        </p:nvSpPr>
        <p:spPr>
          <a:xfrm>
            <a:off x="0" y="0"/>
            <a:ext cx="3044952" cy="2202144"/>
          </a:xfrm>
          <a:prstGeom prst="rect">
            <a:avLst/>
          </a:prstGeom>
          <a:solidFill>
            <a:schemeClr val="accent4">
              <a:alpha val="28235"/>
            </a:schemeClr>
          </a:solidFill>
          <a:ln>
            <a:noFill/>
          </a:ln>
        </p:spPr>
      </p:sp>
      <p:sp>
        <p:nvSpPr>
          <p:cNvPr id="449" name="Google Shape;449;p82"/>
          <p:cNvSpPr/>
          <p:nvPr>
            <p:ph type="pic" idx="3"/>
          </p:nvPr>
        </p:nvSpPr>
        <p:spPr>
          <a:xfrm>
            <a:off x="6089904" y="0"/>
            <a:ext cx="3044952" cy="2202144"/>
          </a:xfrm>
          <a:prstGeom prst="rect">
            <a:avLst/>
          </a:prstGeom>
          <a:solidFill>
            <a:schemeClr val="accent1">
              <a:alpha val="28235"/>
            </a:schemeClr>
          </a:solidFill>
          <a:ln>
            <a:noFill/>
          </a:ln>
        </p:spPr>
      </p:sp>
      <p:sp>
        <p:nvSpPr>
          <p:cNvPr id="450" name="Google Shape;450;p82"/>
          <p:cNvSpPr/>
          <p:nvPr>
            <p:ph type="pic" idx="4"/>
          </p:nvPr>
        </p:nvSpPr>
        <p:spPr>
          <a:xfrm>
            <a:off x="9134856" y="2202144"/>
            <a:ext cx="3057144" cy="2202144"/>
          </a:xfrm>
          <a:prstGeom prst="rect">
            <a:avLst/>
          </a:prstGeom>
          <a:solidFill>
            <a:schemeClr val="accent3">
              <a:alpha val="28235"/>
            </a:schemeClr>
          </a:solidFill>
          <a:ln>
            <a:noFill/>
          </a:ln>
        </p:spPr>
      </p:sp>
      <p:sp>
        <p:nvSpPr>
          <p:cNvPr id="451" name="Google Shape;451;p82"/>
          <p:cNvSpPr/>
          <p:nvPr>
            <p:ph type="pic" idx="5"/>
          </p:nvPr>
        </p:nvSpPr>
        <p:spPr>
          <a:xfrm>
            <a:off x="3044952" y="2202144"/>
            <a:ext cx="3044952" cy="2202144"/>
          </a:xfrm>
          <a:prstGeom prst="rect">
            <a:avLst/>
          </a:prstGeom>
          <a:solidFill>
            <a:schemeClr val="dk2">
              <a:alpha val="28235"/>
            </a:schemeClr>
          </a:solidFill>
          <a:ln>
            <a:noFill/>
          </a:ln>
        </p:spPr>
      </p:sp>
      <p:sp>
        <p:nvSpPr>
          <p:cNvPr id="452" name="Google Shape;452;p82"/>
          <p:cNvSpPr txBox="1"/>
          <p:nvPr>
            <p:ph type="body" idx="1"/>
          </p:nvPr>
        </p:nvSpPr>
        <p:spPr>
          <a:xfrm>
            <a:off x="3044952" y="0"/>
            <a:ext cx="3044952" cy="2203704"/>
          </a:xfrm>
          <a:prstGeom prst="rect">
            <a:avLst/>
          </a:prstGeom>
          <a:solidFill>
            <a:schemeClr val="accent4"/>
          </a:solidFill>
          <a:ln>
            <a:noFill/>
          </a:ln>
        </p:spPr>
        <p:txBody>
          <a:bodyPr spcFirstLastPara="1" wrap="square" lIns="91425" tIns="45700" rIns="91425" bIns="45700" anchor="ctr" anchorCtr="0">
            <a:normAutofit/>
          </a:bodyPr>
          <a:lstStyle>
            <a:lvl1pPr marL="457200" lvl="0" indent="-228600" algn="just">
              <a:lnSpc>
                <a:spcPct val="90000"/>
              </a:lnSpc>
              <a:spcBef>
                <a:spcPts val="1000"/>
              </a:spcBef>
              <a:spcAft>
                <a:spcPts val="0"/>
              </a:spcAft>
              <a:buClr>
                <a:schemeClr val="lt1"/>
              </a:buClr>
              <a:buSzPts val="1200"/>
              <a:buNone/>
              <a:defRPr sz="12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53" name="Google Shape;453;p82"/>
          <p:cNvSpPr txBox="1"/>
          <p:nvPr>
            <p:ph type="body" idx="6"/>
          </p:nvPr>
        </p:nvSpPr>
        <p:spPr>
          <a:xfrm>
            <a:off x="0" y="2202144"/>
            <a:ext cx="3044952" cy="2203704"/>
          </a:xfrm>
          <a:prstGeom prst="rect">
            <a:avLst/>
          </a:prstGeom>
          <a:solidFill>
            <a:schemeClr val="dk2"/>
          </a:solidFill>
          <a:ln>
            <a:noFill/>
          </a:ln>
        </p:spPr>
        <p:txBody>
          <a:bodyPr spcFirstLastPara="1" wrap="square" lIns="91425" tIns="45700" rIns="91425" bIns="45700" anchor="ctr" anchorCtr="0">
            <a:normAutofit/>
          </a:bodyPr>
          <a:lstStyle>
            <a:lvl1pPr marL="457200" lvl="0" indent="-228600" algn="just">
              <a:lnSpc>
                <a:spcPct val="90000"/>
              </a:lnSpc>
              <a:spcBef>
                <a:spcPts val="1000"/>
              </a:spcBef>
              <a:spcAft>
                <a:spcPts val="0"/>
              </a:spcAft>
              <a:buClr>
                <a:schemeClr val="lt1"/>
              </a:buClr>
              <a:buSzPts val="1200"/>
              <a:buNone/>
              <a:defRPr sz="12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54" name="Google Shape;454;p82"/>
          <p:cNvSpPr txBox="1"/>
          <p:nvPr>
            <p:ph type="body" idx="7"/>
          </p:nvPr>
        </p:nvSpPr>
        <p:spPr>
          <a:xfrm>
            <a:off x="6089904" y="2202144"/>
            <a:ext cx="3044952" cy="2203704"/>
          </a:xfrm>
          <a:prstGeom prst="rect">
            <a:avLst/>
          </a:prstGeom>
          <a:solidFill>
            <a:schemeClr val="accent3"/>
          </a:solidFill>
          <a:ln>
            <a:noFill/>
          </a:ln>
        </p:spPr>
        <p:txBody>
          <a:bodyPr spcFirstLastPara="1" wrap="square" lIns="91425" tIns="45700" rIns="91425" bIns="45700" anchor="ctr" anchorCtr="0">
            <a:normAutofit/>
          </a:bodyPr>
          <a:lstStyle>
            <a:lvl1pPr marL="457200" lvl="0" indent="-228600" algn="just">
              <a:lnSpc>
                <a:spcPct val="90000"/>
              </a:lnSpc>
              <a:spcBef>
                <a:spcPts val="1000"/>
              </a:spcBef>
              <a:spcAft>
                <a:spcPts val="0"/>
              </a:spcAft>
              <a:buClr>
                <a:schemeClr val="lt1"/>
              </a:buClr>
              <a:buSzPts val="1200"/>
              <a:buNone/>
              <a:defRPr sz="12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55" name="Google Shape;455;p82"/>
          <p:cNvSpPr txBox="1"/>
          <p:nvPr>
            <p:ph type="body" idx="8"/>
          </p:nvPr>
        </p:nvSpPr>
        <p:spPr>
          <a:xfrm>
            <a:off x="9137904" y="0"/>
            <a:ext cx="3054096" cy="2203704"/>
          </a:xfrm>
          <a:prstGeom prst="rect">
            <a:avLst/>
          </a:prstGeom>
          <a:solidFill>
            <a:schemeClr val="accent1"/>
          </a:solidFill>
          <a:ln>
            <a:noFill/>
          </a:ln>
        </p:spPr>
        <p:txBody>
          <a:bodyPr spcFirstLastPara="1" wrap="square" lIns="91425" tIns="45700" rIns="91425" bIns="45700" anchor="ctr" anchorCtr="0">
            <a:normAutofit/>
          </a:bodyPr>
          <a:lstStyle>
            <a:lvl1pPr marL="457200" lvl="0" indent="-228600" algn="just">
              <a:lnSpc>
                <a:spcPct val="90000"/>
              </a:lnSpc>
              <a:spcBef>
                <a:spcPts val="1000"/>
              </a:spcBef>
              <a:spcAft>
                <a:spcPts val="0"/>
              </a:spcAft>
              <a:buClr>
                <a:schemeClr val="lt1"/>
              </a:buClr>
              <a:buSzPts val="1200"/>
              <a:buNone/>
              <a:defRPr sz="12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56" name="Google Shape;456;p82"/>
          <p:cNvSpPr/>
          <p:nvPr/>
        </p:nvSpPr>
        <p:spPr>
          <a:xfrm>
            <a:off x="3" y="5676694"/>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57" name="Google Shape;457;p82"/>
          <p:cNvSpPr txBox="1"/>
          <p:nvPr>
            <p:ph type="title"/>
          </p:nvPr>
        </p:nvSpPr>
        <p:spPr>
          <a:xfrm>
            <a:off x="838200" y="5930797"/>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8" name="Google Shape;458;p82"/>
          <p:cNvSpPr txBox="1"/>
          <p:nvPr>
            <p:ph type="body" idx="9"/>
          </p:nvPr>
        </p:nvSpPr>
        <p:spPr>
          <a:xfrm>
            <a:off x="909472" y="4652862"/>
            <a:ext cx="10373059" cy="773698"/>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2"/>
              </a:buClr>
              <a:buSzPts val="1500"/>
              <a:buNone/>
              <a:defRPr sz="1500">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Header high left">
  <p:cSld name="Section Header high left">
    <p:spTree>
      <p:nvGrpSpPr>
        <p:cNvPr id="459" name="Shape 459"/>
        <p:cNvGrpSpPr/>
        <p:nvPr/>
      </p:nvGrpSpPr>
      <p:grpSpPr>
        <a:xfrm>
          <a:off x="0" y="0"/>
          <a:ext cx="0" cy="0"/>
          <a:chOff x="0" y="0"/>
          <a:chExt cx="0" cy="0"/>
        </a:xfrm>
      </p:grpSpPr>
      <p:sp>
        <p:nvSpPr>
          <p:cNvPr id="460" name="Google Shape;460;p83"/>
          <p:cNvSpPr txBox="1"/>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1" name="Google Shape;461;p83"/>
          <p:cNvSpPr txBox="1"/>
          <p:nvPr>
            <p:ph type="ftr" idx="11"/>
          </p:nvPr>
        </p:nvSpPr>
        <p:spPr>
          <a:xfrm>
            <a:off x="4038600" y="6356352"/>
            <a:ext cx="4114800" cy="365125"/>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2" name="Google Shape;462;p83"/>
          <p:cNvSpPr txBox="1"/>
          <p:nvPr>
            <p:ph type="sldNum" idx="12"/>
          </p:nvPr>
        </p:nvSpPr>
        <p:spPr>
          <a:xfrm>
            <a:off x="8610600" y="6356352"/>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1pPr>
            <a:lvl2pPr marL="0" marR="0" lvl="1"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2pPr>
            <a:lvl3pPr marL="0" marR="0" lvl="2"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3pPr>
            <a:lvl4pPr marL="0" marR="0" lvl="3"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4pPr>
            <a:lvl5pPr marL="0" marR="0" lvl="4"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5pPr>
            <a:lvl6pPr marL="0" marR="0" lvl="5"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6pPr>
            <a:lvl7pPr marL="0" marR="0" lvl="6"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7pPr>
            <a:lvl8pPr marL="0" marR="0" lvl="7"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8pPr>
            <a:lvl9pPr marL="0" marR="0" lvl="8"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9pPr>
          </a:lstStyle>
          <a:p>
            <a:pPr marL="0" lvl="0" indent="0" algn="l" rtl="0">
              <a:spcBef>
                <a:spcPts val="0"/>
              </a:spcBef>
              <a:spcAft>
                <a:spcPts val="0"/>
              </a:spcAft>
              <a:buNone/>
            </a:pPr>
            <a:fld id="{00000000-1234-1234-1234-123412341234}" type="slidenum">
              <a:rPr lang="en-US"/>
            </a:fld>
            <a:endParaRPr lang="en-US"/>
          </a:p>
        </p:txBody>
      </p:sp>
      <p:sp>
        <p:nvSpPr>
          <p:cNvPr id="463" name="Google Shape;463;p83"/>
          <p:cNvSpPr/>
          <p:nvPr>
            <p:ph type="pic" idx="2"/>
          </p:nvPr>
        </p:nvSpPr>
        <p:spPr>
          <a:xfrm>
            <a:off x="0" y="0"/>
            <a:ext cx="12192000" cy="6858000"/>
          </a:xfrm>
          <a:prstGeom prst="rect">
            <a:avLst/>
          </a:prstGeom>
          <a:noFill/>
          <a:ln>
            <a:noFill/>
          </a:ln>
        </p:spPr>
      </p:sp>
      <p:sp>
        <p:nvSpPr>
          <p:cNvPr id="464" name="Google Shape;464;p83"/>
          <p:cNvSpPr txBox="1"/>
          <p:nvPr>
            <p:ph type="title"/>
          </p:nvPr>
        </p:nvSpPr>
        <p:spPr>
          <a:xfrm>
            <a:off x="342900" y="420690"/>
            <a:ext cx="4572000" cy="2852737"/>
          </a:xfrm>
          <a:prstGeom prst="rect">
            <a:avLst/>
          </a:prstGeom>
          <a:solidFill>
            <a:schemeClr val="lt1">
              <a:alpha val="28235"/>
            </a:schemeClr>
          </a:solidFill>
          <a:ln>
            <a:noFill/>
          </a:ln>
        </p:spPr>
        <p:txBody>
          <a:bodyPr spcFirstLastPara="1" wrap="square" lIns="274300" tIns="91425" rIns="274300" bIns="182875" anchor="ctr" anchorCtr="0">
            <a:normAutofit/>
          </a:bodyPr>
          <a:lstStyle>
            <a:lvl1pPr lvl="0" algn="ctr">
              <a:lnSpc>
                <a:spcPct val="90000"/>
              </a:lnSpc>
              <a:spcBef>
                <a:spcPts val="0"/>
              </a:spcBef>
              <a:spcAft>
                <a:spcPts val="0"/>
              </a:spcAft>
              <a:buClr>
                <a:srgbClr val="324D5E"/>
              </a:buClr>
              <a:buSzPts val="4500"/>
              <a:buFont typeface="Calibri" panose="020F0502020204030204"/>
              <a:buNone/>
              <a:defRPr sz="4500" b="1">
                <a:solidFill>
                  <a:srgbClr val="324D5E"/>
                </a:solidFill>
                <a:latin typeface="Calibri" panose="020F0502020204030204"/>
                <a:ea typeface="Calibri" panose="020F0502020204030204"/>
                <a:cs typeface="Calibri" panose="020F0502020204030204"/>
                <a:sym typeface="Calibri" panose="020F0502020204030204"/>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5" name="Google Shape;465;p83"/>
          <p:cNvSpPr txBox="1"/>
          <p:nvPr>
            <p:ph type="body" idx="1"/>
          </p:nvPr>
        </p:nvSpPr>
        <p:spPr>
          <a:xfrm>
            <a:off x="342900" y="3273429"/>
            <a:ext cx="4572000" cy="942975"/>
          </a:xfrm>
          <a:prstGeom prst="rect">
            <a:avLst/>
          </a:prstGeom>
          <a:solidFill>
            <a:schemeClr val="lt1">
              <a:alpha val="48235"/>
            </a:schemeClr>
          </a:solidFill>
          <a:ln>
            <a:noFill/>
          </a:ln>
        </p:spPr>
        <p:txBody>
          <a:bodyPr spcFirstLastPara="1" wrap="square" lIns="274300" tIns="91425" rIns="274300" bIns="182875" anchor="ctr" anchorCtr="0">
            <a:normAutofit/>
          </a:bodyPr>
          <a:lstStyle>
            <a:lvl1pPr marL="457200" lvl="0" indent="-228600" algn="ctr">
              <a:lnSpc>
                <a:spcPct val="90000"/>
              </a:lnSpc>
              <a:spcBef>
                <a:spcPts val="1000"/>
              </a:spcBef>
              <a:spcAft>
                <a:spcPts val="0"/>
              </a:spcAft>
              <a:buClr>
                <a:srgbClr val="8C9CA6"/>
              </a:buClr>
              <a:buSzPts val="1800"/>
              <a:buNone/>
              <a:defRPr sz="1800">
                <a:solidFill>
                  <a:srgbClr val="8C9CA6"/>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4 pictures and title">
  <p:cSld name="4 pictures and title">
    <p:spTree>
      <p:nvGrpSpPr>
        <p:cNvPr id="466" name="Shape 466"/>
        <p:cNvGrpSpPr/>
        <p:nvPr/>
      </p:nvGrpSpPr>
      <p:grpSpPr>
        <a:xfrm>
          <a:off x="0" y="0"/>
          <a:ext cx="0" cy="0"/>
          <a:chOff x="0" y="0"/>
          <a:chExt cx="0" cy="0"/>
        </a:xfrm>
      </p:grpSpPr>
      <p:sp>
        <p:nvSpPr>
          <p:cNvPr id="467" name="Google Shape;467;p84"/>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68" name="Google Shape;468;p84"/>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9" name="Google Shape;469;p84"/>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0" name="Google Shape;470;p84"/>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1" name="Google Shape;471;p84"/>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472" name="Google Shape;472;p84"/>
          <p:cNvSpPr/>
          <p:nvPr>
            <p:ph type="pic" idx="2"/>
          </p:nvPr>
        </p:nvSpPr>
        <p:spPr>
          <a:xfrm>
            <a:off x="354778" y="2321410"/>
            <a:ext cx="2600055" cy="1957811"/>
          </a:xfrm>
          <a:prstGeom prst="rect">
            <a:avLst/>
          </a:prstGeom>
          <a:solidFill>
            <a:srgbClr val="0095CD">
              <a:alpha val="28235"/>
            </a:srgbClr>
          </a:solidFill>
          <a:ln>
            <a:noFill/>
          </a:ln>
        </p:spPr>
      </p:sp>
      <p:sp>
        <p:nvSpPr>
          <p:cNvPr id="473" name="Google Shape;473;p84"/>
          <p:cNvSpPr/>
          <p:nvPr>
            <p:ph type="pic" idx="3"/>
          </p:nvPr>
        </p:nvSpPr>
        <p:spPr>
          <a:xfrm>
            <a:off x="3316630" y="2321410"/>
            <a:ext cx="2600055" cy="1957811"/>
          </a:xfrm>
          <a:prstGeom prst="rect">
            <a:avLst/>
          </a:prstGeom>
          <a:solidFill>
            <a:srgbClr val="324D5E">
              <a:alpha val="28235"/>
            </a:srgbClr>
          </a:solidFill>
          <a:ln>
            <a:noFill/>
          </a:ln>
        </p:spPr>
      </p:sp>
      <p:sp>
        <p:nvSpPr>
          <p:cNvPr id="474" name="Google Shape;474;p84"/>
          <p:cNvSpPr/>
          <p:nvPr>
            <p:ph type="pic" idx="4"/>
          </p:nvPr>
        </p:nvSpPr>
        <p:spPr>
          <a:xfrm>
            <a:off x="6278480" y="2321409"/>
            <a:ext cx="2600055" cy="1957811"/>
          </a:xfrm>
          <a:prstGeom prst="rect">
            <a:avLst/>
          </a:prstGeom>
          <a:solidFill>
            <a:srgbClr val="F17C3F">
              <a:alpha val="28235"/>
            </a:srgbClr>
          </a:solidFill>
          <a:ln>
            <a:noFill/>
          </a:ln>
        </p:spPr>
      </p:sp>
      <p:sp>
        <p:nvSpPr>
          <p:cNvPr id="475" name="Google Shape;475;p84"/>
          <p:cNvSpPr/>
          <p:nvPr>
            <p:ph type="pic" idx="5"/>
          </p:nvPr>
        </p:nvSpPr>
        <p:spPr>
          <a:xfrm>
            <a:off x="9240333" y="2321408"/>
            <a:ext cx="2600055" cy="1957811"/>
          </a:xfrm>
          <a:prstGeom prst="rect">
            <a:avLst/>
          </a:prstGeom>
          <a:solidFill>
            <a:srgbClr val="7BB21B">
              <a:alpha val="28235"/>
            </a:srgbClr>
          </a:solidFill>
          <a:ln>
            <a:noFill/>
          </a:ln>
        </p:spPr>
      </p:sp>
      <p:sp>
        <p:nvSpPr>
          <p:cNvPr id="476" name="Google Shape;476;p84"/>
          <p:cNvSpPr/>
          <p:nvPr/>
        </p:nvSpPr>
        <p:spPr>
          <a:xfrm>
            <a:off x="354775" y="4277207"/>
            <a:ext cx="2596896" cy="91440"/>
          </a:xfrm>
          <a:prstGeom prst="rect">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77" name="Google Shape;477;p84"/>
          <p:cNvSpPr/>
          <p:nvPr/>
        </p:nvSpPr>
        <p:spPr>
          <a:xfrm>
            <a:off x="3316627" y="4277207"/>
            <a:ext cx="2596896"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78" name="Google Shape;478;p84"/>
          <p:cNvSpPr/>
          <p:nvPr/>
        </p:nvSpPr>
        <p:spPr>
          <a:xfrm>
            <a:off x="6278479" y="4277206"/>
            <a:ext cx="2596896" cy="91440"/>
          </a:xfrm>
          <a:prstGeom prst="rect">
            <a:avLst/>
          </a:prstGeom>
          <a:solidFill>
            <a:srgbClr val="F17C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79" name="Google Shape;479;p84"/>
          <p:cNvSpPr/>
          <p:nvPr/>
        </p:nvSpPr>
        <p:spPr>
          <a:xfrm>
            <a:off x="9240331" y="4277205"/>
            <a:ext cx="2596896" cy="91440"/>
          </a:xfrm>
          <a:prstGeom prst="rect">
            <a:avLst/>
          </a:prstGeom>
          <a:solidFill>
            <a:srgbClr val="7BB21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80" name="Google Shape;480;p84"/>
          <p:cNvSpPr txBox="1"/>
          <p:nvPr>
            <p:ph type="body" idx="1"/>
          </p:nvPr>
        </p:nvSpPr>
        <p:spPr>
          <a:xfrm>
            <a:off x="354775" y="4410665"/>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81" name="Google Shape;481;p84"/>
          <p:cNvSpPr txBox="1"/>
          <p:nvPr>
            <p:ph type="body" idx="6"/>
          </p:nvPr>
        </p:nvSpPr>
        <p:spPr>
          <a:xfrm>
            <a:off x="3316627" y="4410665"/>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82" name="Google Shape;482;p84"/>
          <p:cNvSpPr txBox="1"/>
          <p:nvPr>
            <p:ph type="body" idx="7"/>
          </p:nvPr>
        </p:nvSpPr>
        <p:spPr>
          <a:xfrm>
            <a:off x="6278479" y="4410665"/>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83" name="Google Shape;483;p84"/>
          <p:cNvSpPr txBox="1"/>
          <p:nvPr>
            <p:ph type="body" idx="8"/>
          </p:nvPr>
        </p:nvSpPr>
        <p:spPr>
          <a:xfrm>
            <a:off x="9240331" y="4410665"/>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84" name="Google Shape;484;p84"/>
          <p:cNvSpPr txBox="1"/>
          <p:nvPr>
            <p:ph type="body" idx="9"/>
          </p:nvPr>
        </p:nvSpPr>
        <p:spPr>
          <a:xfrm>
            <a:off x="354775" y="4884483"/>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85" name="Google Shape;485;p84"/>
          <p:cNvSpPr txBox="1"/>
          <p:nvPr>
            <p:ph type="body" idx="13"/>
          </p:nvPr>
        </p:nvSpPr>
        <p:spPr>
          <a:xfrm>
            <a:off x="3316627" y="4884483"/>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86" name="Google Shape;486;p84"/>
          <p:cNvSpPr txBox="1"/>
          <p:nvPr>
            <p:ph type="body" idx="14"/>
          </p:nvPr>
        </p:nvSpPr>
        <p:spPr>
          <a:xfrm>
            <a:off x="6278479" y="4884483"/>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87" name="Google Shape;487;p84"/>
          <p:cNvSpPr txBox="1"/>
          <p:nvPr>
            <p:ph type="body" idx="15"/>
          </p:nvPr>
        </p:nvSpPr>
        <p:spPr>
          <a:xfrm>
            <a:off x="9240331" y="4884483"/>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488" name="Google Shape;488;p84"/>
          <p:cNvGrpSpPr/>
          <p:nvPr/>
        </p:nvGrpSpPr>
        <p:grpSpPr>
          <a:xfrm>
            <a:off x="0" y="6766560"/>
            <a:ext cx="12192000" cy="91440"/>
            <a:chOff x="0" y="4480421"/>
            <a:chExt cx="12192000" cy="91440"/>
          </a:xfrm>
        </p:grpSpPr>
        <p:sp>
          <p:nvSpPr>
            <p:cNvPr id="489" name="Google Shape;489;p8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90" name="Google Shape;490;p84"/>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91" name="Google Shape;491;p8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92" name="Google Shape;492;p8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93" name="Google Shape;493;p8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4 pictures hexa">
  <p:cSld name="4 pictures hexa">
    <p:spTree>
      <p:nvGrpSpPr>
        <p:cNvPr id="494" name="Shape 494"/>
        <p:cNvGrpSpPr/>
        <p:nvPr/>
      </p:nvGrpSpPr>
      <p:grpSpPr>
        <a:xfrm>
          <a:off x="0" y="0"/>
          <a:ext cx="0" cy="0"/>
          <a:chOff x="0" y="0"/>
          <a:chExt cx="0" cy="0"/>
        </a:xfrm>
      </p:grpSpPr>
      <p:sp>
        <p:nvSpPr>
          <p:cNvPr id="495" name="Google Shape;495;p8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96" name="Google Shape;496;p85"/>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7" name="Google Shape;497;p85"/>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8" name="Google Shape;498;p85"/>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9" name="Google Shape;499;p85"/>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500" name="Google Shape;500;p85"/>
          <p:cNvSpPr/>
          <p:nvPr>
            <p:ph type="pic" idx="2"/>
          </p:nvPr>
        </p:nvSpPr>
        <p:spPr>
          <a:xfrm>
            <a:off x="813043" y="2321410"/>
            <a:ext cx="2600055" cy="1957811"/>
          </a:xfrm>
          <a:prstGeom prst="hexagon">
            <a:avLst>
              <a:gd name="adj" fmla="val 25000"/>
              <a:gd name="vf" fmla="val 115470"/>
            </a:avLst>
          </a:prstGeom>
          <a:solidFill>
            <a:srgbClr val="0095CD">
              <a:alpha val="28235"/>
            </a:srgbClr>
          </a:solidFill>
          <a:ln>
            <a:noFill/>
          </a:ln>
        </p:spPr>
      </p:sp>
      <p:sp>
        <p:nvSpPr>
          <p:cNvPr id="501" name="Google Shape;501;p85"/>
          <p:cNvSpPr txBox="1"/>
          <p:nvPr>
            <p:ph type="body" idx="1"/>
          </p:nvPr>
        </p:nvSpPr>
        <p:spPr>
          <a:xfrm>
            <a:off x="813040" y="178070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02" name="Google Shape;502;p85"/>
          <p:cNvSpPr txBox="1"/>
          <p:nvPr>
            <p:ph type="body" idx="3"/>
          </p:nvPr>
        </p:nvSpPr>
        <p:spPr>
          <a:xfrm>
            <a:off x="813040" y="4398473"/>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03" name="Google Shape;503;p85"/>
          <p:cNvSpPr/>
          <p:nvPr>
            <p:ph type="pic" idx="4"/>
          </p:nvPr>
        </p:nvSpPr>
        <p:spPr>
          <a:xfrm>
            <a:off x="3412071" y="3394462"/>
            <a:ext cx="2600055" cy="1957811"/>
          </a:xfrm>
          <a:prstGeom prst="hexagon">
            <a:avLst>
              <a:gd name="adj" fmla="val 25000"/>
              <a:gd name="vf" fmla="val 115470"/>
            </a:avLst>
          </a:prstGeom>
          <a:solidFill>
            <a:srgbClr val="324D5E">
              <a:alpha val="28235"/>
            </a:srgbClr>
          </a:solidFill>
          <a:ln>
            <a:noFill/>
          </a:ln>
        </p:spPr>
      </p:sp>
      <p:sp>
        <p:nvSpPr>
          <p:cNvPr id="504" name="Google Shape;504;p85"/>
          <p:cNvSpPr txBox="1"/>
          <p:nvPr>
            <p:ph type="body" idx="5"/>
          </p:nvPr>
        </p:nvSpPr>
        <p:spPr>
          <a:xfrm>
            <a:off x="3412068" y="285375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05" name="Google Shape;505;p85"/>
          <p:cNvSpPr txBox="1"/>
          <p:nvPr>
            <p:ph type="body" idx="6"/>
          </p:nvPr>
        </p:nvSpPr>
        <p:spPr>
          <a:xfrm>
            <a:off x="3412068" y="5471525"/>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06" name="Google Shape;506;p85"/>
          <p:cNvSpPr/>
          <p:nvPr>
            <p:ph type="pic" idx="7"/>
          </p:nvPr>
        </p:nvSpPr>
        <p:spPr>
          <a:xfrm>
            <a:off x="6007939" y="2321410"/>
            <a:ext cx="2600055" cy="1957811"/>
          </a:xfrm>
          <a:prstGeom prst="hexagon">
            <a:avLst>
              <a:gd name="adj" fmla="val 25000"/>
              <a:gd name="vf" fmla="val 115470"/>
            </a:avLst>
          </a:prstGeom>
          <a:solidFill>
            <a:srgbClr val="F17C3F">
              <a:alpha val="28235"/>
            </a:srgbClr>
          </a:solidFill>
          <a:ln>
            <a:noFill/>
          </a:ln>
        </p:spPr>
      </p:sp>
      <p:sp>
        <p:nvSpPr>
          <p:cNvPr id="507" name="Google Shape;507;p85"/>
          <p:cNvSpPr txBox="1"/>
          <p:nvPr>
            <p:ph type="body" idx="8"/>
          </p:nvPr>
        </p:nvSpPr>
        <p:spPr>
          <a:xfrm>
            <a:off x="6007937" y="178070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08" name="Google Shape;508;p85"/>
          <p:cNvSpPr txBox="1"/>
          <p:nvPr>
            <p:ph type="body" idx="9"/>
          </p:nvPr>
        </p:nvSpPr>
        <p:spPr>
          <a:xfrm>
            <a:off x="6007937" y="4398473"/>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09" name="Google Shape;509;p85"/>
          <p:cNvSpPr/>
          <p:nvPr>
            <p:ph type="pic" idx="13"/>
          </p:nvPr>
        </p:nvSpPr>
        <p:spPr>
          <a:xfrm>
            <a:off x="8603809" y="3391322"/>
            <a:ext cx="2600055" cy="1957811"/>
          </a:xfrm>
          <a:prstGeom prst="hexagon">
            <a:avLst>
              <a:gd name="adj" fmla="val 25000"/>
              <a:gd name="vf" fmla="val 115470"/>
            </a:avLst>
          </a:prstGeom>
          <a:solidFill>
            <a:srgbClr val="7BB21B">
              <a:alpha val="28235"/>
            </a:srgbClr>
          </a:solidFill>
          <a:ln>
            <a:noFill/>
          </a:ln>
        </p:spPr>
      </p:sp>
      <p:sp>
        <p:nvSpPr>
          <p:cNvPr id="510" name="Google Shape;510;p85"/>
          <p:cNvSpPr txBox="1"/>
          <p:nvPr>
            <p:ph type="body" idx="14"/>
          </p:nvPr>
        </p:nvSpPr>
        <p:spPr>
          <a:xfrm>
            <a:off x="8603807" y="285061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11" name="Google Shape;511;p85"/>
          <p:cNvSpPr txBox="1"/>
          <p:nvPr>
            <p:ph type="body" idx="15"/>
          </p:nvPr>
        </p:nvSpPr>
        <p:spPr>
          <a:xfrm>
            <a:off x="8603807" y="5468385"/>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512" name="Google Shape;512;p85"/>
          <p:cNvGrpSpPr/>
          <p:nvPr/>
        </p:nvGrpSpPr>
        <p:grpSpPr>
          <a:xfrm>
            <a:off x="0" y="6766560"/>
            <a:ext cx="12192000" cy="91440"/>
            <a:chOff x="0" y="4480421"/>
            <a:chExt cx="12192000" cy="91440"/>
          </a:xfrm>
        </p:grpSpPr>
        <p:sp>
          <p:nvSpPr>
            <p:cNvPr id="513" name="Google Shape;513;p8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14" name="Google Shape;514;p8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15" name="Google Shape;515;p8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16" name="Google Shape;516;p8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17" name="Google Shape;517;p8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 columns">
  <p:cSld name="2 columns">
    <p:spTree>
      <p:nvGrpSpPr>
        <p:cNvPr id="38" name="Shape 38"/>
        <p:cNvGrpSpPr/>
        <p:nvPr/>
      </p:nvGrpSpPr>
      <p:grpSpPr>
        <a:xfrm>
          <a:off x="0" y="0"/>
          <a:ext cx="0" cy="0"/>
          <a:chOff x="0" y="0"/>
          <a:chExt cx="0" cy="0"/>
        </a:xfrm>
      </p:grpSpPr>
      <p:sp>
        <p:nvSpPr>
          <p:cNvPr id="39" name="Google Shape;39;p59"/>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0" name="Google Shape;40;p59"/>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59"/>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59"/>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59"/>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44" name="Google Shape;44;p59"/>
          <p:cNvSpPr txBox="1"/>
          <p:nvPr>
            <p:ph type="body" idx="1"/>
          </p:nvPr>
        </p:nvSpPr>
        <p:spPr>
          <a:xfrm>
            <a:off x="838200" y="1643174"/>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5" name="Google Shape;45;p59"/>
          <p:cNvSpPr txBox="1"/>
          <p:nvPr>
            <p:ph type="body" idx="2"/>
          </p:nvPr>
        </p:nvSpPr>
        <p:spPr>
          <a:xfrm>
            <a:off x="6172200" y="1643174"/>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46" name="Google Shape;46;p59"/>
          <p:cNvGrpSpPr/>
          <p:nvPr/>
        </p:nvGrpSpPr>
        <p:grpSpPr>
          <a:xfrm>
            <a:off x="0" y="6766560"/>
            <a:ext cx="12192000" cy="91440"/>
            <a:chOff x="0" y="4480421"/>
            <a:chExt cx="12192000" cy="91440"/>
          </a:xfrm>
        </p:grpSpPr>
        <p:sp>
          <p:nvSpPr>
            <p:cNvPr id="47" name="Google Shape;47;p59"/>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8" name="Google Shape;48;p59"/>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49" name="Google Shape;49;p59"/>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0" name="Google Shape;50;p59"/>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1" name="Google Shape;51;p59"/>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4 pictures oval">
  <p:cSld name="4 pictures oval">
    <p:spTree>
      <p:nvGrpSpPr>
        <p:cNvPr id="518" name="Shape 518"/>
        <p:cNvGrpSpPr/>
        <p:nvPr/>
      </p:nvGrpSpPr>
      <p:grpSpPr>
        <a:xfrm>
          <a:off x="0" y="0"/>
          <a:ext cx="0" cy="0"/>
          <a:chOff x="0" y="0"/>
          <a:chExt cx="0" cy="0"/>
        </a:xfrm>
      </p:grpSpPr>
      <p:sp>
        <p:nvSpPr>
          <p:cNvPr id="519" name="Google Shape;519;p86"/>
          <p:cNvSpPr/>
          <p:nvPr/>
        </p:nvSpPr>
        <p:spPr>
          <a:xfrm>
            <a:off x="5912777" y="2257292"/>
            <a:ext cx="2780903" cy="2095468"/>
          </a:xfrm>
          <a:prstGeom prst="ellipse">
            <a:avLst/>
          </a:prstGeom>
          <a:gradFill>
            <a:gsLst>
              <a:gs pos="0">
                <a:srgbClr val="FEF8F5"/>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20" name="Google Shape;520;p86"/>
          <p:cNvSpPr/>
          <p:nvPr/>
        </p:nvSpPr>
        <p:spPr>
          <a:xfrm>
            <a:off x="3320067" y="3322489"/>
            <a:ext cx="2780903" cy="2095468"/>
          </a:xfrm>
          <a:prstGeom prst="ellipse">
            <a:avLst/>
          </a:prstGeom>
          <a:gradFill>
            <a:gsLst>
              <a:gs pos="0">
                <a:srgbClr val="FEF8F5"/>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21" name="Google Shape;521;p86"/>
          <p:cNvSpPr/>
          <p:nvPr/>
        </p:nvSpPr>
        <p:spPr>
          <a:xfrm>
            <a:off x="8511805" y="3322489"/>
            <a:ext cx="2780903" cy="2095468"/>
          </a:xfrm>
          <a:prstGeom prst="ellipse">
            <a:avLst/>
          </a:prstGeom>
          <a:gradFill>
            <a:gsLst>
              <a:gs pos="0">
                <a:srgbClr val="FEF8F5"/>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22" name="Google Shape;522;p86"/>
          <p:cNvSpPr/>
          <p:nvPr/>
        </p:nvSpPr>
        <p:spPr>
          <a:xfrm>
            <a:off x="721039" y="2257292"/>
            <a:ext cx="2780903" cy="2095468"/>
          </a:xfrm>
          <a:prstGeom prst="ellipse">
            <a:avLst/>
          </a:prstGeom>
          <a:gradFill>
            <a:gsLst>
              <a:gs pos="0">
                <a:srgbClr val="FEF8F5"/>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23" name="Google Shape;523;p8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24" name="Google Shape;524;p86"/>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5" name="Google Shape;525;p86"/>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6" name="Google Shape;526;p86"/>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7" name="Google Shape;527;p86"/>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528" name="Google Shape;528;p86"/>
          <p:cNvSpPr/>
          <p:nvPr>
            <p:ph type="pic" idx="2"/>
          </p:nvPr>
        </p:nvSpPr>
        <p:spPr>
          <a:xfrm>
            <a:off x="813043" y="2321410"/>
            <a:ext cx="2600055" cy="1957811"/>
          </a:xfrm>
          <a:prstGeom prst="ellipse">
            <a:avLst/>
          </a:prstGeom>
          <a:solidFill>
            <a:srgbClr val="0095CD">
              <a:alpha val="28235"/>
            </a:srgbClr>
          </a:solidFill>
          <a:ln>
            <a:noFill/>
          </a:ln>
        </p:spPr>
      </p:sp>
      <p:sp>
        <p:nvSpPr>
          <p:cNvPr id="529" name="Google Shape;529;p86"/>
          <p:cNvSpPr txBox="1"/>
          <p:nvPr>
            <p:ph type="body" idx="1"/>
          </p:nvPr>
        </p:nvSpPr>
        <p:spPr>
          <a:xfrm>
            <a:off x="813040" y="178070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30" name="Google Shape;530;p86"/>
          <p:cNvSpPr txBox="1"/>
          <p:nvPr>
            <p:ph type="body" idx="3"/>
          </p:nvPr>
        </p:nvSpPr>
        <p:spPr>
          <a:xfrm>
            <a:off x="813040" y="4398473"/>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31" name="Google Shape;531;p86"/>
          <p:cNvSpPr/>
          <p:nvPr>
            <p:ph type="pic" idx="4"/>
          </p:nvPr>
        </p:nvSpPr>
        <p:spPr>
          <a:xfrm>
            <a:off x="3410491" y="3391322"/>
            <a:ext cx="2600055" cy="1957811"/>
          </a:xfrm>
          <a:prstGeom prst="ellipse">
            <a:avLst/>
          </a:prstGeom>
          <a:solidFill>
            <a:srgbClr val="324D5E">
              <a:alpha val="28235"/>
            </a:srgbClr>
          </a:solidFill>
          <a:ln>
            <a:noFill/>
          </a:ln>
        </p:spPr>
      </p:sp>
      <p:sp>
        <p:nvSpPr>
          <p:cNvPr id="532" name="Google Shape;532;p86"/>
          <p:cNvSpPr txBox="1"/>
          <p:nvPr>
            <p:ph type="body" idx="5"/>
          </p:nvPr>
        </p:nvSpPr>
        <p:spPr>
          <a:xfrm>
            <a:off x="3412068" y="285375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33" name="Google Shape;533;p86"/>
          <p:cNvSpPr txBox="1"/>
          <p:nvPr>
            <p:ph type="body" idx="6"/>
          </p:nvPr>
        </p:nvSpPr>
        <p:spPr>
          <a:xfrm>
            <a:off x="3412068" y="5471525"/>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34" name="Google Shape;534;p86"/>
          <p:cNvSpPr/>
          <p:nvPr>
            <p:ph type="pic" idx="7"/>
          </p:nvPr>
        </p:nvSpPr>
        <p:spPr>
          <a:xfrm>
            <a:off x="6007939" y="2321410"/>
            <a:ext cx="2600055" cy="1957811"/>
          </a:xfrm>
          <a:prstGeom prst="ellipse">
            <a:avLst/>
          </a:prstGeom>
          <a:solidFill>
            <a:srgbClr val="F17C3F">
              <a:alpha val="28235"/>
            </a:srgbClr>
          </a:solidFill>
          <a:ln>
            <a:noFill/>
          </a:ln>
        </p:spPr>
      </p:sp>
      <p:sp>
        <p:nvSpPr>
          <p:cNvPr id="535" name="Google Shape;535;p86"/>
          <p:cNvSpPr txBox="1"/>
          <p:nvPr>
            <p:ph type="body" idx="8"/>
          </p:nvPr>
        </p:nvSpPr>
        <p:spPr>
          <a:xfrm>
            <a:off x="6007937" y="178070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36" name="Google Shape;536;p86"/>
          <p:cNvSpPr txBox="1"/>
          <p:nvPr>
            <p:ph type="body" idx="9"/>
          </p:nvPr>
        </p:nvSpPr>
        <p:spPr>
          <a:xfrm>
            <a:off x="6007937" y="4398473"/>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37" name="Google Shape;537;p86"/>
          <p:cNvSpPr/>
          <p:nvPr>
            <p:ph type="pic" idx="13"/>
          </p:nvPr>
        </p:nvSpPr>
        <p:spPr>
          <a:xfrm>
            <a:off x="8603809" y="3391322"/>
            <a:ext cx="2600055" cy="1957811"/>
          </a:xfrm>
          <a:prstGeom prst="ellipse">
            <a:avLst/>
          </a:prstGeom>
          <a:solidFill>
            <a:srgbClr val="7BB21B">
              <a:alpha val="28235"/>
            </a:srgbClr>
          </a:solidFill>
          <a:ln>
            <a:noFill/>
          </a:ln>
        </p:spPr>
      </p:sp>
      <p:sp>
        <p:nvSpPr>
          <p:cNvPr id="538" name="Google Shape;538;p86"/>
          <p:cNvSpPr txBox="1"/>
          <p:nvPr>
            <p:ph type="body" idx="14"/>
          </p:nvPr>
        </p:nvSpPr>
        <p:spPr>
          <a:xfrm>
            <a:off x="8603807" y="285061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39" name="Google Shape;539;p86"/>
          <p:cNvSpPr txBox="1"/>
          <p:nvPr>
            <p:ph type="body" idx="15"/>
          </p:nvPr>
        </p:nvSpPr>
        <p:spPr>
          <a:xfrm>
            <a:off x="8603807" y="5468385"/>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540" name="Google Shape;540;p86"/>
          <p:cNvGrpSpPr/>
          <p:nvPr/>
        </p:nvGrpSpPr>
        <p:grpSpPr>
          <a:xfrm>
            <a:off x="0" y="6766560"/>
            <a:ext cx="12192000" cy="91440"/>
            <a:chOff x="0" y="4480421"/>
            <a:chExt cx="12192000" cy="91440"/>
          </a:xfrm>
        </p:grpSpPr>
        <p:sp>
          <p:nvSpPr>
            <p:cNvPr id="541" name="Google Shape;541;p8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42" name="Google Shape;542;p8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43" name="Google Shape;543;p8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44" name="Google Shape;544;p8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45" name="Google Shape;545;p8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4x2 pictures circle">
  <p:cSld name="4x2 pictures circle">
    <p:spTree>
      <p:nvGrpSpPr>
        <p:cNvPr id="546" name="Shape 546"/>
        <p:cNvGrpSpPr/>
        <p:nvPr/>
      </p:nvGrpSpPr>
      <p:grpSpPr>
        <a:xfrm>
          <a:off x="0" y="0"/>
          <a:ext cx="0" cy="0"/>
          <a:chOff x="0" y="0"/>
          <a:chExt cx="0" cy="0"/>
        </a:xfrm>
      </p:grpSpPr>
      <p:sp>
        <p:nvSpPr>
          <p:cNvPr id="547" name="Google Shape;547;p87"/>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48" name="Google Shape;548;p87"/>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9" name="Google Shape;549;p87"/>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0" name="Google Shape;550;p87"/>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1" name="Google Shape;551;p87"/>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552" name="Google Shape;552;p87"/>
          <p:cNvSpPr txBox="1"/>
          <p:nvPr>
            <p:ph type="body" idx="1"/>
          </p:nvPr>
        </p:nvSpPr>
        <p:spPr>
          <a:xfrm>
            <a:off x="595152" y="144500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53" name="Google Shape;553;p87"/>
          <p:cNvSpPr txBox="1"/>
          <p:nvPr>
            <p:ph type="body" idx="2"/>
          </p:nvPr>
        </p:nvSpPr>
        <p:spPr>
          <a:xfrm>
            <a:off x="8590173" y="144500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54" name="Google Shape;554;p87"/>
          <p:cNvSpPr txBox="1"/>
          <p:nvPr>
            <p:ph type="body" idx="3"/>
          </p:nvPr>
        </p:nvSpPr>
        <p:spPr>
          <a:xfrm>
            <a:off x="5925165" y="144500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55" name="Google Shape;555;p87"/>
          <p:cNvSpPr txBox="1"/>
          <p:nvPr>
            <p:ph type="body" idx="4"/>
          </p:nvPr>
        </p:nvSpPr>
        <p:spPr>
          <a:xfrm>
            <a:off x="3260159" y="144500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56" name="Google Shape;556;p87"/>
          <p:cNvSpPr txBox="1"/>
          <p:nvPr>
            <p:ph type="body" idx="5"/>
          </p:nvPr>
        </p:nvSpPr>
        <p:spPr>
          <a:xfrm>
            <a:off x="595152" y="3888195"/>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57" name="Google Shape;557;p87"/>
          <p:cNvSpPr txBox="1"/>
          <p:nvPr>
            <p:ph type="body" idx="6"/>
          </p:nvPr>
        </p:nvSpPr>
        <p:spPr>
          <a:xfrm>
            <a:off x="8590173" y="3888195"/>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58" name="Google Shape;558;p87"/>
          <p:cNvSpPr txBox="1"/>
          <p:nvPr>
            <p:ph type="body" idx="7"/>
          </p:nvPr>
        </p:nvSpPr>
        <p:spPr>
          <a:xfrm>
            <a:off x="5925165" y="3888195"/>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59" name="Google Shape;559;p87"/>
          <p:cNvSpPr txBox="1"/>
          <p:nvPr>
            <p:ph type="body" idx="8"/>
          </p:nvPr>
        </p:nvSpPr>
        <p:spPr>
          <a:xfrm>
            <a:off x="3260159" y="3888195"/>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560" name="Google Shape;560;p87"/>
          <p:cNvGrpSpPr/>
          <p:nvPr/>
        </p:nvGrpSpPr>
        <p:grpSpPr>
          <a:xfrm>
            <a:off x="0" y="6766560"/>
            <a:ext cx="12192000" cy="91440"/>
            <a:chOff x="0" y="4480421"/>
            <a:chExt cx="12192000" cy="91440"/>
          </a:xfrm>
        </p:grpSpPr>
        <p:sp>
          <p:nvSpPr>
            <p:cNvPr id="561" name="Google Shape;561;p87"/>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62" name="Google Shape;562;p87"/>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63" name="Google Shape;563;p87"/>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64" name="Google Shape;564;p87"/>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65" name="Google Shape;565;p87"/>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566" name="Google Shape;566;p87"/>
          <p:cNvSpPr/>
          <p:nvPr/>
        </p:nvSpPr>
        <p:spPr>
          <a:xfrm>
            <a:off x="754040" y="1818945"/>
            <a:ext cx="2438008" cy="1837090"/>
          </a:xfrm>
          <a:prstGeom prst="ellipse">
            <a:avLst/>
          </a:prstGeom>
          <a:gradFill>
            <a:gsLst>
              <a:gs pos="0">
                <a:srgbClr val="FEF8F5"/>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67" name="Google Shape;567;p87"/>
          <p:cNvSpPr/>
          <p:nvPr>
            <p:ph type="pic" idx="9"/>
          </p:nvPr>
        </p:nvSpPr>
        <p:spPr>
          <a:xfrm>
            <a:off x="833315" y="1879287"/>
            <a:ext cx="2279459" cy="1716406"/>
          </a:xfrm>
          <a:prstGeom prst="ellipse">
            <a:avLst/>
          </a:prstGeom>
          <a:solidFill>
            <a:srgbClr val="0095CD">
              <a:alpha val="28235"/>
            </a:srgbClr>
          </a:solidFill>
          <a:ln>
            <a:noFill/>
          </a:ln>
        </p:spPr>
      </p:sp>
      <p:sp>
        <p:nvSpPr>
          <p:cNvPr id="568" name="Google Shape;568;p87"/>
          <p:cNvSpPr/>
          <p:nvPr/>
        </p:nvSpPr>
        <p:spPr>
          <a:xfrm>
            <a:off x="3339603" y="1818945"/>
            <a:ext cx="2438008" cy="1837090"/>
          </a:xfrm>
          <a:prstGeom prst="ellipse">
            <a:avLst/>
          </a:prstGeom>
          <a:gradFill>
            <a:gsLst>
              <a:gs pos="0">
                <a:srgbClr val="FEF8F5"/>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69" name="Google Shape;569;p87"/>
          <p:cNvSpPr/>
          <p:nvPr/>
        </p:nvSpPr>
        <p:spPr>
          <a:xfrm>
            <a:off x="6004609" y="1818945"/>
            <a:ext cx="2438008" cy="1837090"/>
          </a:xfrm>
          <a:prstGeom prst="ellipse">
            <a:avLst/>
          </a:prstGeom>
          <a:gradFill>
            <a:gsLst>
              <a:gs pos="0">
                <a:srgbClr val="FEF8F5"/>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70" name="Google Shape;570;p87"/>
          <p:cNvSpPr/>
          <p:nvPr/>
        </p:nvSpPr>
        <p:spPr>
          <a:xfrm>
            <a:off x="8669617" y="1818945"/>
            <a:ext cx="2438008" cy="1837090"/>
          </a:xfrm>
          <a:prstGeom prst="ellipse">
            <a:avLst/>
          </a:prstGeom>
          <a:gradFill>
            <a:gsLst>
              <a:gs pos="0">
                <a:srgbClr val="FEF8F5"/>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71" name="Google Shape;571;p87"/>
          <p:cNvSpPr/>
          <p:nvPr/>
        </p:nvSpPr>
        <p:spPr>
          <a:xfrm>
            <a:off x="754040" y="4277302"/>
            <a:ext cx="2438008" cy="1837090"/>
          </a:xfrm>
          <a:prstGeom prst="ellipse">
            <a:avLst/>
          </a:prstGeom>
          <a:gradFill>
            <a:gsLst>
              <a:gs pos="0">
                <a:srgbClr val="FEF8F5"/>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72" name="Google Shape;572;p87"/>
          <p:cNvSpPr/>
          <p:nvPr/>
        </p:nvSpPr>
        <p:spPr>
          <a:xfrm>
            <a:off x="3339603" y="4277302"/>
            <a:ext cx="2438008" cy="1837090"/>
          </a:xfrm>
          <a:prstGeom prst="ellipse">
            <a:avLst/>
          </a:prstGeom>
          <a:gradFill>
            <a:gsLst>
              <a:gs pos="0">
                <a:srgbClr val="FEF8F5"/>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73" name="Google Shape;573;p87"/>
          <p:cNvSpPr/>
          <p:nvPr/>
        </p:nvSpPr>
        <p:spPr>
          <a:xfrm>
            <a:off x="6004609" y="4277302"/>
            <a:ext cx="2438008" cy="1837090"/>
          </a:xfrm>
          <a:prstGeom prst="ellipse">
            <a:avLst/>
          </a:prstGeom>
          <a:gradFill>
            <a:gsLst>
              <a:gs pos="0">
                <a:srgbClr val="FEF8F5"/>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74" name="Google Shape;574;p87"/>
          <p:cNvSpPr/>
          <p:nvPr/>
        </p:nvSpPr>
        <p:spPr>
          <a:xfrm>
            <a:off x="8669617" y="4277302"/>
            <a:ext cx="2438008" cy="1837090"/>
          </a:xfrm>
          <a:prstGeom prst="ellipse">
            <a:avLst/>
          </a:prstGeom>
          <a:gradFill>
            <a:gsLst>
              <a:gs pos="0">
                <a:srgbClr val="FEF8F5"/>
              </a:gs>
              <a:gs pos="87000">
                <a:srgbClr val="D9D9D9"/>
              </a:gs>
              <a:gs pos="100000">
                <a:srgbClr val="D9D9D9"/>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75" name="Google Shape;575;p87"/>
          <p:cNvSpPr/>
          <p:nvPr>
            <p:ph type="pic" idx="13"/>
          </p:nvPr>
        </p:nvSpPr>
        <p:spPr>
          <a:xfrm>
            <a:off x="3418877" y="1879287"/>
            <a:ext cx="2279459" cy="1716406"/>
          </a:xfrm>
          <a:prstGeom prst="ellipse">
            <a:avLst/>
          </a:prstGeom>
          <a:solidFill>
            <a:srgbClr val="0095CD">
              <a:alpha val="28235"/>
            </a:srgbClr>
          </a:solidFill>
          <a:ln>
            <a:noFill/>
          </a:ln>
        </p:spPr>
      </p:sp>
      <p:sp>
        <p:nvSpPr>
          <p:cNvPr id="576" name="Google Shape;576;p87"/>
          <p:cNvSpPr/>
          <p:nvPr>
            <p:ph type="pic" idx="14"/>
          </p:nvPr>
        </p:nvSpPr>
        <p:spPr>
          <a:xfrm>
            <a:off x="6083884" y="1879287"/>
            <a:ext cx="2279459" cy="1716406"/>
          </a:xfrm>
          <a:prstGeom prst="ellipse">
            <a:avLst/>
          </a:prstGeom>
          <a:solidFill>
            <a:srgbClr val="0095CD">
              <a:alpha val="28235"/>
            </a:srgbClr>
          </a:solidFill>
          <a:ln>
            <a:noFill/>
          </a:ln>
        </p:spPr>
      </p:sp>
      <p:sp>
        <p:nvSpPr>
          <p:cNvPr id="577" name="Google Shape;577;p87"/>
          <p:cNvSpPr/>
          <p:nvPr>
            <p:ph type="pic" idx="15"/>
          </p:nvPr>
        </p:nvSpPr>
        <p:spPr>
          <a:xfrm>
            <a:off x="8748892" y="1879287"/>
            <a:ext cx="2279459" cy="1716406"/>
          </a:xfrm>
          <a:prstGeom prst="ellipse">
            <a:avLst/>
          </a:prstGeom>
          <a:solidFill>
            <a:srgbClr val="0095CD">
              <a:alpha val="28235"/>
            </a:srgbClr>
          </a:solidFill>
          <a:ln>
            <a:noFill/>
          </a:ln>
        </p:spPr>
      </p:sp>
      <p:sp>
        <p:nvSpPr>
          <p:cNvPr id="578" name="Google Shape;578;p87"/>
          <p:cNvSpPr/>
          <p:nvPr>
            <p:ph type="pic" idx="16"/>
          </p:nvPr>
        </p:nvSpPr>
        <p:spPr>
          <a:xfrm>
            <a:off x="8748892" y="4337644"/>
            <a:ext cx="2279459" cy="1716406"/>
          </a:xfrm>
          <a:prstGeom prst="ellipse">
            <a:avLst/>
          </a:prstGeom>
          <a:solidFill>
            <a:srgbClr val="0095CD">
              <a:alpha val="28235"/>
            </a:srgbClr>
          </a:solidFill>
          <a:ln>
            <a:noFill/>
          </a:ln>
        </p:spPr>
      </p:sp>
      <p:sp>
        <p:nvSpPr>
          <p:cNvPr id="579" name="Google Shape;579;p87"/>
          <p:cNvSpPr/>
          <p:nvPr>
            <p:ph type="pic" idx="17"/>
          </p:nvPr>
        </p:nvSpPr>
        <p:spPr>
          <a:xfrm>
            <a:off x="6083884" y="4337644"/>
            <a:ext cx="2279459" cy="1716406"/>
          </a:xfrm>
          <a:prstGeom prst="ellipse">
            <a:avLst/>
          </a:prstGeom>
          <a:solidFill>
            <a:srgbClr val="0095CD">
              <a:alpha val="28235"/>
            </a:srgbClr>
          </a:solidFill>
          <a:ln>
            <a:noFill/>
          </a:ln>
        </p:spPr>
      </p:sp>
      <p:sp>
        <p:nvSpPr>
          <p:cNvPr id="580" name="Google Shape;580;p87"/>
          <p:cNvSpPr/>
          <p:nvPr>
            <p:ph type="pic" idx="18"/>
          </p:nvPr>
        </p:nvSpPr>
        <p:spPr>
          <a:xfrm>
            <a:off x="3418877" y="4337644"/>
            <a:ext cx="2279459" cy="1716406"/>
          </a:xfrm>
          <a:prstGeom prst="ellipse">
            <a:avLst/>
          </a:prstGeom>
          <a:solidFill>
            <a:srgbClr val="0095CD">
              <a:alpha val="28235"/>
            </a:srgbClr>
          </a:solidFill>
          <a:ln>
            <a:noFill/>
          </a:ln>
        </p:spPr>
      </p:sp>
      <p:sp>
        <p:nvSpPr>
          <p:cNvPr id="581" name="Google Shape;581;p87"/>
          <p:cNvSpPr/>
          <p:nvPr>
            <p:ph type="pic" idx="19"/>
          </p:nvPr>
        </p:nvSpPr>
        <p:spPr>
          <a:xfrm>
            <a:off x="833144" y="4337644"/>
            <a:ext cx="2279459" cy="1716406"/>
          </a:xfrm>
          <a:prstGeom prst="ellipse">
            <a:avLst/>
          </a:prstGeom>
          <a:solidFill>
            <a:srgbClr val="0095CD">
              <a:alpha val="28235"/>
            </a:srgbClr>
          </a:solidFill>
          <a:ln>
            <a:noFill/>
          </a:ln>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4 pictures timeline">
  <p:cSld name="4 pictures timeline">
    <p:spTree>
      <p:nvGrpSpPr>
        <p:cNvPr id="582" name="Shape 582"/>
        <p:cNvGrpSpPr/>
        <p:nvPr/>
      </p:nvGrpSpPr>
      <p:grpSpPr>
        <a:xfrm>
          <a:off x="0" y="0"/>
          <a:ext cx="0" cy="0"/>
          <a:chOff x="0" y="0"/>
          <a:chExt cx="0" cy="0"/>
        </a:xfrm>
      </p:grpSpPr>
      <p:sp>
        <p:nvSpPr>
          <p:cNvPr id="583" name="Google Shape;583;p88"/>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84" name="Google Shape;584;p88"/>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5" name="Google Shape;585;p88"/>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6" name="Google Shape;586;p88"/>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7" name="Google Shape;587;p88"/>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588" name="Google Shape;588;p88"/>
          <p:cNvSpPr/>
          <p:nvPr>
            <p:ph type="pic" idx="2"/>
          </p:nvPr>
        </p:nvSpPr>
        <p:spPr>
          <a:xfrm>
            <a:off x="579709" y="1589813"/>
            <a:ext cx="2120775" cy="1596919"/>
          </a:xfrm>
          <a:prstGeom prst="rect">
            <a:avLst/>
          </a:prstGeom>
          <a:solidFill>
            <a:srgbClr val="0095CD">
              <a:alpha val="28235"/>
            </a:srgbClr>
          </a:solidFill>
          <a:ln>
            <a:noFill/>
          </a:ln>
        </p:spPr>
      </p:sp>
      <p:sp>
        <p:nvSpPr>
          <p:cNvPr id="589" name="Google Shape;589;p88"/>
          <p:cNvSpPr/>
          <p:nvPr/>
        </p:nvSpPr>
        <p:spPr>
          <a:xfrm>
            <a:off x="579707" y="3176715"/>
            <a:ext cx="2121408" cy="91440"/>
          </a:xfrm>
          <a:prstGeom prst="rect">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90" name="Google Shape;590;p88"/>
          <p:cNvSpPr txBox="1"/>
          <p:nvPr>
            <p:ph type="body" idx="1"/>
          </p:nvPr>
        </p:nvSpPr>
        <p:spPr>
          <a:xfrm>
            <a:off x="579707" y="3950472"/>
            <a:ext cx="2121408" cy="31178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91" name="Google Shape;591;p88"/>
          <p:cNvSpPr/>
          <p:nvPr>
            <p:ph type="pic" idx="3"/>
          </p:nvPr>
        </p:nvSpPr>
        <p:spPr>
          <a:xfrm>
            <a:off x="3553981" y="3950476"/>
            <a:ext cx="2120775" cy="1596919"/>
          </a:xfrm>
          <a:prstGeom prst="rect">
            <a:avLst/>
          </a:prstGeom>
          <a:solidFill>
            <a:srgbClr val="324D5E">
              <a:alpha val="28235"/>
            </a:srgbClr>
          </a:solidFill>
          <a:ln>
            <a:noFill/>
          </a:ln>
        </p:spPr>
      </p:sp>
      <p:sp>
        <p:nvSpPr>
          <p:cNvPr id="592" name="Google Shape;592;p88"/>
          <p:cNvSpPr/>
          <p:nvPr/>
        </p:nvSpPr>
        <p:spPr>
          <a:xfrm>
            <a:off x="3553345" y="5537378"/>
            <a:ext cx="2121408"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93" name="Google Shape;593;p88"/>
          <p:cNvSpPr txBox="1"/>
          <p:nvPr>
            <p:ph type="body" idx="4"/>
          </p:nvPr>
        </p:nvSpPr>
        <p:spPr>
          <a:xfrm>
            <a:off x="3553345" y="5735868"/>
            <a:ext cx="2121408" cy="31178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94" name="Google Shape;594;p88"/>
          <p:cNvSpPr/>
          <p:nvPr>
            <p:ph type="pic" idx="5"/>
          </p:nvPr>
        </p:nvSpPr>
        <p:spPr>
          <a:xfrm>
            <a:off x="9393238" y="3950701"/>
            <a:ext cx="2120775" cy="1596919"/>
          </a:xfrm>
          <a:prstGeom prst="rect">
            <a:avLst/>
          </a:prstGeom>
          <a:solidFill>
            <a:srgbClr val="7BB21B">
              <a:alpha val="28235"/>
            </a:srgbClr>
          </a:solidFill>
          <a:ln>
            <a:noFill/>
          </a:ln>
        </p:spPr>
      </p:sp>
      <p:sp>
        <p:nvSpPr>
          <p:cNvPr id="595" name="Google Shape;595;p88"/>
          <p:cNvSpPr/>
          <p:nvPr/>
        </p:nvSpPr>
        <p:spPr>
          <a:xfrm>
            <a:off x="9393235" y="5537603"/>
            <a:ext cx="2121408" cy="91440"/>
          </a:xfrm>
          <a:prstGeom prst="rect">
            <a:avLst/>
          </a:prstGeom>
          <a:solidFill>
            <a:srgbClr val="7BB21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96" name="Google Shape;596;p88"/>
          <p:cNvSpPr txBox="1"/>
          <p:nvPr>
            <p:ph type="body" idx="6"/>
          </p:nvPr>
        </p:nvSpPr>
        <p:spPr>
          <a:xfrm>
            <a:off x="9393235" y="5736093"/>
            <a:ext cx="2121408" cy="311784"/>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597" name="Google Shape;597;p88"/>
          <p:cNvSpPr/>
          <p:nvPr/>
        </p:nvSpPr>
        <p:spPr>
          <a:xfrm>
            <a:off x="310895" y="3345754"/>
            <a:ext cx="2889504" cy="494759"/>
          </a:xfrm>
          <a:prstGeom prst="homePlate">
            <a:avLst>
              <a:gd name="adj" fmla="val 50000"/>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98" name="Google Shape;598;p88"/>
          <p:cNvSpPr/>
          <p:nvPr/>
        </p:nvSpPr>
        <p:spPr>
          <a:xfrm>
            <a:off x="3204252" y="3345754"/>
            <a:ext cx="2889504" cy="494759"/>
          </a:xfrm>
          <a:prstGeom prst="chevron">
            <a:avLst>
              <a:gd name="adj" fmla="val 50000"/>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599" name="Google Shape;599;p88"/>
          <p:cNvSpPr/>
          <p:nvPr/>
        </p:nvSpPr>
        <p:spPr>
          <a:xfrm>
            <a:off x="6097609" y="3345754"/>
            <a:ext cx="2889504" cy="494759"/>
          </a:xfrm>
          <a:prstGeom prst="chevron">
            <a:avLst>
              <a:gd name="adj" fmla="val 50000"/>
            </a:avLst>
          </a:prstGeom>
          <a:solidFill>
            <a:srgbClr val="F17C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00" name="Google Shape;600;p88"/>
          <p:cNvSpPr/>
          <p:nvPr/>
        </p:nvSpPr>
        <p:spPr>
          <a:xfrm>
            <a:off x="8990967" y="3345754"/>
            <a:ext cx="2889504" cy="494759"/>
          </a:xfrm>
          <a:prstGeom prst="chevron">
            <a:avLst>
              <a:gd name="adj" fmla="val 50000"/>
            </a:avLst>
          </a:prstGeom>
          <a:solidFill>
            <a:srgbClr val="7BB21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01" name="Google Shape;601;p88"/>
          <p:cNvSpPr/>
          <p:nvPr>
            <p:ph type="pic" idx="7"/>
          </p:nvPr>
        </p:nvSpPr>
        <p:spPr>
          <a:xfrm>
            <a:off x="6455395" y="1589813"/>
            <a:ext cx="2120775" cy="1596919"/>
          </a:xfrm>
          <a:prstGeom prst="rect">
            <a:avLst/>
          </a:prstGeom>
          <a:solidFill>
            <a:srgbClr val="F17C3F">
              <a:alpha val="28235"/>
            </a:srgbClr>
          </a:solidFill>
          <a:ln>
            <a:noFill/>
          </a:ln>
        </p:spPr>
      </p:sp>
      <p:sp>
        <p:nvSpPr>
          <p:cNvPr id="602" name="Google Shape;602;p88"/>
          <p:cNvSpPr/>
          <p:nvPr/>
        </p:nvSpPr>
        <p:spPr>
          <a:xfrm>
            <a:off x="6454759" y="3176715"/>
            <a:ext cx="2121408" cy="91440"/>
          </a:xfrm>
          <a:prstGeom prst="rect">
            <a:avLst/>
          </a:prstGeom>
          <a:solidFill>
            <a:srgbClr val="F17C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03" name="Google Shape;603;p88"/>
          <p:cNvSpPr txBox="1"/>
          <p:nvPr>
            <p:ph type="body" idx="8"/>
          </p:nvPr>
        </p:nvSpPr>
        <p:spPr>
          <a:xfrm>
            <a:off x="6454759" y="3950472"/>
            <a:ext cx="2121408" cy="31178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04" name="Google Shape;604;p88"/>
          <p:cNvSpPr txBox="1"/>
          <p:nvPr>
            <p:ph type="body" idx="9"/>
          </p:nvPr>
        </p:nvSpPr>
        <p:spPr>
          <a:xfrm>
            <a:off x="3553345" y="3438467"/>
            <a:ext cx="2121408" cy="311784"/>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50"/>
              <a:buNone/>
              <a:defRPr sz="16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05" name="Google Shape;605;p88"/>
          <p:cNvSpPr txBox="1"/>
          <p:nvPr>
            <p:ph type="body" idx="13"/>
          </p:nvPr>
        </p:nvSpPr>
        <p:spPr>
          <a:xfrm>
            <a:off x="9393235" y="3438467"/>
            <a:ext cx="2121408" cy="311784"/>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06" name="Google Shape;606;p88"/>
          <p:cNvSpPr txBox="1"/>
          <p:nvPr>
            <p:ph type="body" idx="14"/>
          </p:nvPr>
        </p:nvSpPr>
        <p:spPr>
          <a:xfrm>
            <a:off x="579707" y="3438467"/>
            <a:ext cx="2121408" cy="311784"/>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50"/>
              <a:buNone/>
              <a:defRPr sz="16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07" name="Google Shape;607;p88"/>
          <p:cNvSpPr txBox="1"/>
          <p:nvPr>
            <p:ph type="body" idx="15"/>
          </p:nvPr>
        </p:nvSpPr>
        <p:spPr>
          <a:xfrm>
            <a:off x="6454759" y="3438467"/>
            <a:ext cx="2121408" cy="311784"/>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608" name="Google Shape;608;p88"/>
          <p:cNvGrpSpPr/>
          <p:nvPr/>
        </p:nvGrpSpPr>
        <p:grpSpPr>
          <a:xfrm>
            <a:off x="0" y="6766560"/>
            <a:ext cx="12192000" cy="91440"/>
            <a:chOff x="0" y="4480421"/>
            <a:chExt cx="12192000" cy="91440"/>
          </a:xfrm>
        </p:grpSpPr>
        <p:sp>
          <p:nvSpPr>
            <p:cNvPr id="609" name="Google Shape;609;p88"/>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10" name="Google Shape;610;p88"/>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11" name="Google Shape;611;p88"/>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12" name="Google Shape;612;p88"/>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13" name="Google Shape;613;p88"/>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4 pictures title and desc #2">
  <p:cSld name="4 pictures title and desc #2">
    <p:spTree>
      <p:nvGrpSpPr>
        <p:cNvPr id="614" name="Shape 614"/>
        <p:cNvGrpSpPr/>
        <p:nvPr/>
      </p:nvGrpSpPr>
      <p:grpSpPr>
        <a:xfrm>
          <a:off x="0" y="0"/>
          <a:ext cx="0" cy="0"/>
          <a:chOff x="0" y="0"/>
          <a:chExt cx="0" cy="0"/>
        </a:xfrm>
      </p:grpSpPr>
      <p:sp>
        <p:nvSpPr>
          <p:cNvPr id="615" name="Google Shape;615;p89"/>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16" name="Google Shape;616;p89"/>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7" name="Google Shape;617;p89"/>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8" name="Google Shape;618;p89"/>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9" name="Google Shape;619;p89"/>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620" name="Google Shape;620;p89"/>
          <p:cNvSpPr/>
          <p:nvPr>
            <p:ph type="pic" idx="2"/>
          </p:nvPr>
        </p:nvSpPr>
        <p:spPr>
          <a:xfrm>
            <a:off x="354778" y="1425684"/>
            <a:ext cx="2600055" cy="1957811"/>
          </a:xfrm>
          <a:prstGeom prst="rect">
            <a:avLst/>
          </a:prstGeom>
          <a:solidFill>
            <a:srgbClr val="0095CD">
              <a:alpha val="28235"/>
            </a:srgbClr>
          </a:solidFill>
          <a:ln>
            <a:noFill/>
          </a:ln>
        </p:spPr>
      </p:sp>
      <p:sp>
        <p:nvSpPr>
          <p:cNvPr id="621" name="Google Shape;621;p89"/>
          <p:cNvSpPr/>
          <p:nvPr>
            <p:ph type="pic" idx="3"/>
          </p:nvPr>
        </p:nvSpPr>
        <p:spPr>
          <a:xfrm>
            <a:off x="3316630" y="1425684"/>
            <a:ext cx="2600055" cy="1957811"/>
          </a:xfrm>
          <a:prstGeom prst="rect">
            <a:avLst/>
          </a:prstGeom>
          <a:solidFill>
            <a:srgbClr val="324D5E">
              <a:alpha val="28235"/>
            </a:srgbClr>
          </a:solidFill>
          <a:ln>
            <a:noFill/>
          </a:ln>
        </p:spPr>
      </p:sp>
      <p:sp>
        <p:nvSpPr>
          <p:cNvPr id="622" name="Google Shape;622;p89"/>
          <p:cNvSpPr/>
          <p:nvPr>
            <p:ph type="pic" idx="4"/>
          </p:nvPr>
        </p:nvSpPr>
        <p:spPr>
          <a:xfrm>
            <a:off x="6278480" y="1425683"/>
            <a:ext cx="2600055" cy="1957811"/>
          </a:xfrm>
          <a:prstGeom prst="rect">
            <a:avLst/>
          </a:prstGeom>
          <a:solidFill>
            <a:srgbClr val="F17C3F">
              <a:alpha val="28235"/>
            </a:srgbClr>
          </a:solidFill>
          <a:ln>
            <a:noFill/>
          </a:ln>
        </p:spPr>
      </p:sp>
      <p:sp>
        <p:nvSpPr>
          <p:cNvPr id="623" name="Google Shape;623;p89"/>
          <p:cNvSpPr/>
          <p:nvPr>
            <p:ph type="pic" idx="5"/>
          </p:nvPr>
        </p:nvSpPr>
        <p:spPr>
          <a:xfrm>
            <a:off x="9240333" y="1425682"/>
            <a:ext cx="2600055" cy="1957811"/>
          </a:xfrm>
          <a:prstGeom prst="rect">
            <a:avLst/>
          </a:prstGeom>
          <a:solidFill>
            <a:srgbClr val="7BB21B">
              <a:alpha val="28235"/>
            </a:srgbClr>
          </a:solidFill>
          <a:ln>
            <a:noFill/>
          </a:ln>
        </p:spPr>
      </p:sp>
      <p:sp>
        <p:nvSpPr>
          <p:cNvPr id="624" name="Google Shape;624;p89"/>
          <p:cNvSpPr/>
          <p:nvPr/>
        </p:nvSpPr>
        <p:spPr>
          <a:xfrm>
            <a:off x="354775" y="3381481"/>
            <a:ext cx="2596896" cy="91440"/>
          </a:xfrm>
          <a:prstGeom prst="rect">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25" name="Google Shape;625;p89"/>
          <p:cNvSpPr/>
          <p:nvPr/>
        </p:nvSpPr>
        <p:spPr>
          <a:xfrm>
            <a:off x="3316627" y="3381481"/>
            <a:ext cx="2596896"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26" name="Google Shape;626;p89"/>
          <p:cNvSpPr/>
          <p:nvPr/>
        </p:nvSpPr>
        <p:spPr>
          <a:xfrm>
            <a:off x="6278479" y="3381480"/>
            <a:ext cx="2596896" cy="91440"/>
          </a:xfrm>
          <a:prstGeom prst="rect">
            <a:avLst/>
          </a:prstGeom>
          <a:solidFill>
            <a:srgbClr val="F17C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27" name="Google Shape;627;p89"/>
          <p:cNvSpPr/>
          <p:nvPr/>
        </p:nvSpPr>
        <p:spPr>
          <a:xfrm>
            <a:off x="9240331" y="3381479"/>
            <a:ext cx="2596896" cy="91440"/>
          </a:xfrm>
          <a:prstGeom prst="rect">
            <a:avLst/>
          </a:prstGeom>
          <a:solidFill>
            <a:srgbClr val="7BB21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28" name="Google Shape;628;p89"/>
          <p:cNvSpPr txBox="1"/>
          <p:nvPr>
            <p:ph type="body" idx="1"/>
          </p:nvPr>
        </p:nvSpPr>
        <p:spPr>
          <a:xfrm>
            <a:off x="354775" y="351493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29" name="Google Shape;629;p89"/>
          <p:cNvSpPr txBox="1"/>
          <p:nvPr>
            <p:ph type="body" idx="6"/>
          </p:nvPr>
        </p:nvSpPr>
        <p:spPr>
          <a:xfrm>
            <a:off x="3316627" y="351493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30" name="Google Shape;630;p89"/>
          <p:cNvSpPr txBox="1"/>
          <p:nvPr>
            <p:ph type="body" idx="7"/>
          </p:nvPr>
        </p:nvSpPr>
        <p:spPr>
          <a:xfrm>
            <a:off x="6278479" y="351493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31" name="Google Shape;631;p89"/>
          <p:cNvSpPr txBox="1"/>
          <p:nvPr>
            <p:ph type="body" idx="8"/>
          </p:nvPr>
        </p:nvSpPr>
        <p:spPr>
          <a:xfrm>
            <a:off x="9240331" y="3514939"/>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32" name="Google Shape;632;p89"/>
          <p:cNvSpPr txBox="1"/>
          <p:nvPr>
            <p:ph type="body" idx="9"/>
          </p:nvPr>
        </p:nvSpPr>
        <p:spPr>
          <a:xfrm>
            <a:off x="354775" y="391255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33" name="Google Shape;633;p89"/>
          <p:cNvSpPr txBox="1"/>
          <p:nvPr>
            <p:ph type="body" idx="13"/>
          </p:nvPr>
        </p:nvSpPr>
        <p:spPr>
          <a:xfrm>
            <a:off x="3316627" y="391255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34" name="Google Shape;634;p89"/>
          <p:cNvSpPr txBox="1"/>
          <p:nvPr>
            <p:ph type="body" idx="14"/>
          </p:nvPr>
        </p:nvSpPr>
        <p:spPr>
          <a:xfrm>
            <a:off x="6278479" y="391255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35" name="Google Shape;635;p89"/>
          <p:cNvSpPr txBox="1"/>
          <p:nvPr>
            <p:ph type="body" idx="15"/>
          </p:nvPr>
        </p:nvSpPr>
        <p:spPr>
          <a:xfrm>
            <a:off x="9240331" y="3912557"/>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36" name="Google Shape;636;p89"/>
          <p:cNvSpPr txBox="1"/>
          <p:nvPr>
            <p:ph type="body" idx="16"/>
          </p:nvPr>
        </p:nvSpPr>
        <p:spPr>
          <a:xfrm>
            <a:off x="354775" y="4397498"/>
            <a:ext cx="2596896" cy="1640717"/>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37" name="Google Shape;637;p89"/>
          <p:cNvSpPr txBox="1"/>
          <p:nvPr>
            <p:ph type="body" idx="17"/>
          </p:nvPr>
        </p:nvSpPr>
        <p:spPr>
          <a:xfrm>
            <a:off x="3314871" y="4397498"/>
            <a:ext cx="2596896" cy="1640717"/>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38" name="Google Shape;638;p89"/>
          <p:cNvSpPr txBox="1"/>
          <p:nvPr>
            <p:ph type="body" idx="18"/>
          </p:nvPr>
        </p:nvSpPr>
        <p:spPr>
          <a:xfrm>
            <a:off x="6274965" y="4397498"/>
            <a:ext cx="2596896" cy="1640717"/>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39" name="Google Shape;639;p89"/>
          <p:cNvSpPr txBox="1"/>
          <p:nvPr>
            <p:ph type="body" idx="19"/>
          </p:nvPr>
        </p:nvSpPr>
        <p:spPr>
          <a:xfrm>
            <a:off x="9235060" y="4397498"/>
            <a:ext cx="2596896" cy="1640717"/>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1200"/>
              <a:buNone/>
              <a:defRPr sz="12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640" name="Google Shape;640;p89"/>
          <p:cNvGrpSpPr/>
          <p:nvPr/>
        </p:nvGrpSpPr>
        <p:grpSpPr>
          <a:xfrm>
            <a:off x="0" y="6766560"/>
            <a:ext cx="12192000" cy="91440"/>
            <a:chOff x="0" y="4480421"/>
            <a:chExt cx="12192000" cy="91440"/>
          </a:xfrm>
        </p:grpSpPr>
        <p:sp>
          <p:nvSpPr>
            <p:cNvPr id="641" name="Google Shape;641;p89"/>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42" name="Google Shape;642;p89"/>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43" name="Google Shape;643;p89"/>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44" name="Google Shape;644;p89"/>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45" name="Google Shape;645;p89"/>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2 pictures and skills">
  <p:cSld name="2 pictures and skills">
    <p:spTree>
      <p:nvGrpSpPr>
        <p:cNvPr id="646" name="Shape 646"/>
        <p:cNvGrpSpPr/>
        <p:nvPr/>
      </p:nvGrpSpPr>
      <p:grpSpPr>
        <a:xfrm>
          <a:off x="0" y="0"/>
          <a:ext cx="0" cy="0"/>
          <a:chOff x="0" y="0"/>
          <a:chExt cx="0" cy="0"/>
        </a:xfrm>
      </p:grpSpPr>
      <p:sp>
        <p:nvSpPr>
          <p:cNvPr id="647" name="Google Shape;647;p90"/>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48" name="Google Shape;648;p90"/>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9" name="Google Shape;649;p90"/>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0" name="Google Shape;650;p90"/>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1" name="Google Shape;651;p90"/>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652" name="Google Shape;652;p90"/>
          <p:cNvSpPr/>
          <p:nvPr>
            <p:ph type="pic" idx="2"/>
          </p:nvPr>
        </p:nvSpPr>
        <p:spPr>
          <a:xfrm>
            <a:off x="354778" y="1425684"/>
            <a:ext cx="2600055" cy="1957811"/>
          </a:xfrm>
          <a:prstGeom prst="rect">
            <a:avLst/>
          </a:prstGeom>
          <a:solidFill>
            <a:srgbClr val="0095CD">
              <a:alpha val="28235"/>
            </a:srgbClr>
          </a:solidFill>
          <a:ln>
            <a:noFill/>
          </a:ln>
        </p:spPr>
      </p:sp>
      <p:sp>
        <p:nvSpPr>
          <p:cNvPr id="653" name="Google Shape;653;p90"/>
          <p:cNvSpPr txBox="1"/>
          <p:nvPr>
            <p:ph type="body" idx="1"/>
          </p:nvPr>
        </p:nvSpPr>
        <p:spPr>
          <a:xfrm>
            <a:off x="351618" y="3483802"/>
            <a:ext cx="4684076" cy="816743"/>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900"/>
              <a:buNone/>
              <a:defRPr sz="9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54" name="Google Shape;654;p90"/>
          <p:cNvSpPr txBox="1"/>
          <p:nvPr/>
        </p:nvSpPr>
        <p:spPr>
          <a:xfrm>
            <a:off x="370267" y="4416654"/>
            <a:ext cx="752129" cy="39241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50"/>
              <a:buFont typeface="Arial" panose="020B0604020202020204"/>
              <a:buNone/>
            </a:pPr>
            <a:r>
              <a:rPr lang="en-US" sz="1950" b="0" i="0" u="none" strike="noStrike" cap="none">
                <a:solidFill>
                  <a:srgbClr val="273339"/>
                </a:solidFill>
                <a:latin typeface="Calibri" panose="020F0502020204030204"/>
                <a:ea typeface="Calibri" panose="020F0502020204030204"/>
                <a:cs typeface="Calibri" panose="020F0502020204030204"/>
                <a:sym typeface="Calibri" panose="020F0502020204030204"/>
              </a:rPr>
              <a:t>Skills: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55" name="Google Shape;655;p90"/>
          <p:cNvSpPr txBox="1"/>
          <p:nvPr>
            <p:ph type="body" idx="3"/>
          </p:nvPr>
        </p:nvSpPr>
        <p:spPr>
          <a:xfrm>
            <a:off x="2439924" y="1722197"/>
            <a:ext cx="2596896" cy="431800"/>
          </a:xfrm>
          <a:prstGeom prst="rect">
            <a:avLst/>
          </a:prstGeom>
          <a:solidFill>
            <a:schemeClr val="accent4"/>
          </a:solidFill>
          <a:ln>
            <a:noFill/>
          </a:ln>
        </p:spPr>
        <p:txBody>
          <a:bodyPr spcFirstLastPara="1" wrap="square" lIns="91425" tIns="45700" rIns="91425" bIns="45700" anchor="ctr" anchorCtr="0">
            <a:normAutofit/>
          </a:bodyPr>
          <a:lstStyle>
            <a:lvl1pPr marL="457200" lvl="0" indent="-228600" algn="r">
              <a:lnSpc>
                <a:spcPct val="90000"/>
              </a:lnSpc>
              <a:spcBef>
                <a:spcPts val="1000"/>
              </a:spcBef>
              <a:spcAft>
                <a:spcPts val="0"/>
              </a:spcAft>
              <a:buClr>
                <a:schemeClr val="lt1"/>
              </a:buClr>
              <a:buSzPts val="1650"/>
              <a:buNone/>
              <a:defRPr sz="16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56" name="Google Shape;656;p90"/>
          <p:cNvSpPr txBox="1"/>
          <p:nvPr>
            <p:ph type="body" idx="4"/>
          </p:nvPr>
        </p:nvSpPr>
        <p:spPr>
          <a:xfrm>
            <a:off x="2439924" y="2313821"/>
            <a:ext cx="2596896" cy="431800"/>
          </a:xfrm>
          <a:prstGeom prst="rect">
            <a:avLst/>
          </a:prstGeom>
          <a:solidFill>
            <a:schemeClr val="accent1"/>
          </a:solidFill>
          <a:ln>
            <a:noFill/>
          </a:ln>
        </p:spPr>
        <p:txBody>
          <a:bodyPr spcFirstLastPara="1" wrap="square" lIns="91425" tIns="45700" rIns="91425" bIns="45700" anchor="ctr" anchorCtr="0">
            <a:normAutofit/>
          </a:bodyPr>
          <a:lstStyle>
            <a:lvl1pPr marL="457200" lvl="0" indent="-228600" algn="r">
              <a:lnSpc>
                <a:spcPct val="90000"/>
              </a:lnSpc>
              <a:spcBef>
                <a:spcPts val="1000"/>
              </a:spcBef>
              <a:spcAft>
                <a:spcPts val="0"/>
              </a:spcAft>
              <a:buClr>
                <a:schemeClr val="lt1"/>
              </a:buClr>
              <a:buSzPts val="1350"/>
              <a:buNone/>
              <a:defRPr sz="13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57" name="Google Shape;657;p90"/>
          <p:cNvSpPr txBox="1"/>
          <p:nvPr>
            <p:ph type="body" idx="5"/>
          </p:nvPr>
        </p:nvSpPr>
        <p:spPr>
          <a:xfrm>
            <a:off x="2948512" y="2868500"/>
            <a:ext cx="2087181" cy="431800"/>
          </a:xfrm>
          <a:prstGeom prst="rect">
            <a:avLst/>
          </a:prstGeom>
          <a:noFill/>
          <a:ln>
            <a:noFill/>
          </a:ln>
        </p:spPr>
        <p:txBody>
          <a:bodyPr spcFirstLastPara="1" wrap="square" lIns="91425" tIns="45700" rIns="91425" bIns="45700" anchor="ctr" anchorCtr="0">
            <a:normAutofit/>
          </a:bodyPr>
          <a:lstStyle>
            <a:lvl1pPr marL="457200" lvl="0" indent="-228600" algn="r">
              <a:lnSpc>
                <a:spcPct val="90000"/>
              </a:lnSpc>
              <a:spcBef>
                <a:spcPts val="1000"/>
              </a:spcBef>
              <a:spcAft>
                <a:spcPts val="0"/>
              </a:spcAft>
              <a:buClr>
                <a:srgbClr val="8C9CA6"/>
              </a:buClr>
              <a:buSzPts val="1050"/>
              <a:buNone/>
              <a:defRPr sz="1050" u="sng">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58" name="Google Shape;658;p90"/>
          <p:cNvSpPr/>
          <p:nvPr>
            <p:ph type="pic" idx="6"/>
          </p:nvPr>
        </p:nvSpPr>
        <p:spPr>
          <a:xfrm>
            <a:off x="6893515" y="1425682"/>
            <a:ext cx="2600055" cy="1957811"/>
          </a:xfrm>
          <a:prstGeom prst="rect">
            <a:avLst/>
          </a:prstGeom>
          <a:solidFill>
            <a:srgbClr val="0095CD">
              <a:alpha val="28235"/>
            </a:srgbClr>
          </a:solidFill>
          <a:ln>
            <a:noFill/>
          </a:ln>
        </p:spPr>
      </p:sp>
      <p:sp>
        <p:nvSpPr>
          <p:cNvPr id="659" name="Google Shape;659;p90"/>
          <p:cNvSpPr txBox="1"/>
          <p:nvPr>
            <p:ph type="body" idx="7"/>
          </p:nvPr>
        </p:nvSpPr>
        <p:spPr>
          <a:xfrm>
            <a:off x="6890355" y="3483800"/>
            <a:ext cx="4684076" cy="816743"/>
          </a:xfrm>
          <a:prstGeom prst="rect">
            <a:avLst/>
          </a:prstGeom>
          <a:solidFill>
            <a:srgbClr val="F9F9F9"/>
          </a:solidFill>
          <a:ln>
            <a:noFill/>
          </a:ln>
        </p:spPr>
        <p:txBody>
          <a:bodyPr spcFirstLastPara="1" wrap="square" lIns="91425" tIns="45700" rIns="91425" bIns="45700" anchor="t" anchorCtr="0">
            <a:noAutofit/>
          </a:bodyPr>
          <a:lstStyle>
            <a:lvl1pPr marL="457200" lvl="0" indent="-228600" algn="just">
              <a:lnSpc>
                <a:spcPct val="90000"/>
              </a:lnSpc>
              <a:spcBef>
                <a:spcPts val="1000"/>
              </a:spcBef>
              <a:spcAft>
                <a:spcPts val="0"/>
              </a:spcAft>
              <a:buClr>
                <a:srgbClr val="273339"/>
              </a:buClr>
              <a:buSzPts val="900"/>
              <a:buNone/>
              <a:defRPr sz="900">
                <a:solidFill>
                  <a:srgbClr val="273339"/>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60" name="Google Shape;660;p90"/>
          <p:cNvSpPr txBox="1"/>
          <p:nvPr/>
        </p:nvSpPr>
        <p:spPr>
          <a:xfrm>
            <a:off x="6909005" y="4416652"/>
            <a:ext cx="752129" cy="39241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950"/>
              <a:buFont typeface="Arial" panose="020B0604020202020204"/>
              <a:buNone/>
            </a:pPr>
            <a:r>
              <a:rPr lang="en-US" sz="1950" b="0" i="0" u="none" strike="noStrike" cap="none">
                <a:solidFill>
                  <a:srgbClr val="273339"/>
                </a:solidFill>
                <a:latin typeface="Calibri" panose="020F0502020204030204"/>
                <a:ea typeface="Calibri" panose="020F0502020204030204"/>
                <a:cs typeface="Calibri" panose="020F0502020204030204"/>
                <a:sym typeface="Calibri" panose="020F0502020204030204"/>
              </a:rPr>
              <a:t>Skills: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61" name="Google Shape;661;p90"/>
          <p:cNvSpPr txBox="1"/>
          <p:nvPr>
            <p:ph type="body" idx="8"/>
          </p:nvPr>
        </p:nvSpPr>
        <p:spPr>
          <a:xfrm>
            <a:off x="8978663" y="1722195"/>
            <a:ext cx="2596896" cy="431800"/>
          </a:xfrm>
          <a:prstGeom prst="rect">
            <a:avLst/>
          </a:prstGeom>
          <a:solidFill>
            <a:schemeClr val="accent4"/>
          </a:solidFill>
          <a:ln>
            <a:noFill/>
          </a:ln>
        </p:spPr>
        <p:txBody>
          <a:bodyPr spcFirstLastPara="1" wrap="square" lIns="91425" tIns="45700" rIns="91425" bIns="45700" anchor="ctr" anchorCtr="0">
            <a:normAutofit/>
          </a:bodyPr>
          <a:lstStyle>
            <a:lvl1pPr marL="457200" lvl="0" indent="-228600" algn="r">
              <a:lnSpc>
                <a:spcPct val="90000"/>
              </a:lnSpc>
              <a:spcBef>
                <a:spcPts val="1000"/>
              </a:spcBef>
              <a:spcAft>
                <a:spcPts val="0"/>
              </a:spcAft>
              <a:buClr>
                <a:schemeClr val="lt1"/>
              </a:buClr>
              <a:buSzPts val="1650"/>
              <a:buNone/>
              <a:defRPr sz="16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62" name="Google Shape;662;p90"/>
          <p:cNvSpPr txBox="1"/>
          <p:nvPr>
            <p:ph type="body" idx="9"/>
          </p:nvPr>
        </p:nvSpPr>
        <p:spPr>
          <a:xfrm>
            <a:off x="8978663" y="2313819"/>
            <a:ext cx="2596896" cy="431800"/>
          </a:xfrm>
          <a:prstGeom prst="rect">
            <a:avLst/>
          </a:prstGeom>
          <a:solidFill>
            <a:schemeClr val="accent1"/>
          </a:solidFill>
          <a:ln>
            <a:noFill/>
          </a:ln>
        </p:spPr>
        <p:txBody>
          <a:bodyPr spcFirstLastPara="1" wrap="square" lIns="91425" tIns="45700" rIns="91425" bIns="45700" anchor="ctr" anchorCtr="0">
            <a:normAutofit/>
          </a:bodyPr>
          <a:lstStyle>
            <a:lvl1pPr marL="457200" lvl="0" indent="-228600" algn="r">
              <a:lnSpc>
                <a:spcPct val="90000"/>
              </a:lnSpc>
              <a:spcBef>
                <a:spcPts val="1000"/>
              </a:spcBef>
              <a:spcAft>
                <a:spcPts val="0"/>
              </a:spcAft>
              <a:buClr>
                <a:schemeClr val="lt1"/>
              </a:buClr>
              <a:buSzPts val="1350"/>
              <a:buNone/>
              <a:defRPr sz="135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63" name="Google Shape;663;p90"/>
          <p:cNvSpPr txBox="1"/>
          <p:nvPr>
            <p:ph type="body" idx="13"/>
          </p:nvPr>
        </p:nvSpPr>
        <p:spPr>
          <a:xfrm>
            <a:off x="9487251" y="2868498"/>
            <a:ext cx="2087181" cy="431800"/>
          </a:xfrm>
          <a:prstGeom prst="rect">
            <a:avLst/>
          </a:prstGeom>
          <a:noFill/>
          <a:ln>
            <a:noFill/>
          </a:ln>
        </p:spPr>
        <p:txBody>
          <a:bodyPr spcFirstLastPara="1" wrap="square" lIns="91425" tIns="45700" rIns="91425" bIns="45700" anchor="ctr" anchorCtr="0">
            <a:normAutofit/>
          </a:bodyPr>
          <a:lstStyle>
            <a:lvl1pPr marL="457200" lvl="0" indent="-228600" algn="r">
              <a:lnSpc>
                <a:spcPct val="90000"/>
              </a:lnSpc>
              <a:spcBef>
                <a:spcPts val="1000"/>
              </a:spcBef>
              <a:spcAft>
                <a:spcPts val="0"/>
              </a:spcAft>
              <a:buClr>
                <a:srgbClr val="8C9CA6"/>
              </a:buClr>
              <a:buSzPts val="1050"/>
              <a:buNone/>
              <a:defRPr sz="1050" u="sng">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664" name="Google Shape;664;p90"/>
          <p:cNvGrpSpPr/>
          <p:nvPr/>
        </p:nvGrpSpPr>
        <p:grpSpPr>
          <a:xfrm>
            <a:off x="0" y="6766560"/>
            <a:ext cx="12192000" cy="91440"/>
            <a:chOff x="0" y="4480421"/>
            <a:chExt cx="12192000" cy="91440"/>
          </a:xfrm>
        </p:grpSpPr>
        <p:sp>
          <p:nvSpPr>
            <p:cNvPr id="665" name="Google Shape;665;p9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66" name="Google Shape;666;p90"/>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67" name="Google Shape;667;p9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68" name="Google Shape;668;p9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69" name="Google Shape;669;p9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2 pictures and quote">
  <p:cSld name="2 pictures and quote">
    <p:spTree>
      <p:nvGrpSpPr>
        <p:cNvPr id="670" name="Shape 670"/>
        <p:cNvGrpSpPr/>
        <p:nvPr/>
      </p:nvGrpSpPr>
      <p:grpSpPr>
        <a:xfrm>
          <a:off x="0" y="0"/>
          <a:ext cx="0" cy="0"/>
          <a:chOff x="0" y="0"/>
          <a:chExt cx="0" cy="0"/>
        </a:xfrm>
      </p:grpSpPr>
      <p:sp>
        <p:nvSpPr>
          <p:cNvPr id="671" name="Google Shape;671;p91"/>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72" name="Google Shape;672;p91"/>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3" name="Google Shape;673;p91"/>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4" name="Google Shape;674;p91"/>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5" name="Google Shape;675;p91"/>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676" name="Google Shape;676;p91"/>
          <p:cNvSpPr/>
          <p:nvPr>
            <p:ph type="pic" idx="2"/>
          </p:nvPr>
        </p:nvSpPr>
        <p:spPr>
          <a:xfrm>
            <a:off x="354778" y="2236045"/>
            <a:ext cx="2600055" cy="1957811"/>
          </a:xfrm>
          <a:prstGeom prst="rect">
            <a:avLst/>
          </a:prstGeom>
          <a:solidFill>
            <a:srgbClr val="0095CD">
              <a:alpha val="28235"/>
            </a:srgbClr>
          </a:solidFill>
          <a:ln>
            <a:noFill/>
          </a:ln>
        </p:spPr>
      </p:sp>
      <p:sp>
        <p:nvSpPr>
          <p:cNvPr id="677" name="Google Shape;677;p91"/>
          <p:cNvSpPr/>
          <p:nvPr>
            <p:ph type="pic" idx="3"/>
          </p:nvPr>
        </p:nvSpPr>
        <p:spPr>
          <a:xfrm>
            <a:off x="6278480" y="2236044"/>
            <a:ext cx="2600055" cy="1957811"/>
          </a:xfrm>
          <a:prstGeom prst="rect">
            <a:avLst/>
          </a:prstGeom>
          <a:solidFill>
            <a:srgbClr val="F17C3F">
              <a:alpha val="28235"/>
            </a:srgbClr>
          </a:solidFill>
          <a:ln>
            <a:noFill/>
          </a:ln>
        </p:spPr>
      </p:sp>
      <p:sp>
        <p:nvSpPr>
          <p:cNvPr id="678" name="Google Shape;678;p91"/>
          <p:cNvSpPr/>
          <p:nvPr/>
        </p:nvSpPr>
        <p:spPr>
          <a:xfrm>
            <a:off x="354775" y="4191842"/>
            <a:ext cx="2596896" cy="91440"/>
          </a:xfrm>
          <a:prstGeom prst="rect">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79" name="Google Shape;679;p91"/>
          <p:cNvSpPr/>
          <p:nvPr/>
        </p:nvSpPr>
        <p:spPr>
          <a:xfrm>
            <a:off x="6278479" y="4191841"/>
            <a:ext cx="2596896" cy="91440"/>
          </a:xfrm>
          <a:prstGeom prst="rect">
            <a:avLst/>
          </a:prstGeom>
          <a:solidFill>
            <a:srgbClr val="F17C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80" name="Google Shape;680;p91"/>
          <p:cNvSpPr txBox="1"/>
          <p:nvPr>
            <p:ph type="body" idx="1"/>
          </p:nvPr>
        </p:nvSpPr>
        <p:spPr>
          <a:xfrm>
            <a:off x="354775" y="4325300"/>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81" name="Google Shape;681;p91"/>
          <p:cNvSpPr txBox="1"/>
          <p:nvPr>
            <p:ph type="body" idx="4"/>
          </p:nvPr>
        </p:nvSpPr>
        <p:spPr>
          <a:xfrm>
            <a:off x="6278479" y="4325300"/>
            <a:ext cx="2596896"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82" name="Google Shape;682;p91"/>
          <p:cNvSpPr txBox="1"/>
          <p:nvPr>
            <p:ph type="body" idx="5"/>
          </p:nvPr>
        </p:nvSpPr>
        <p:spPr>
          <a:xfrm>
            <a:off x="354775" y="4799118"/>
            <a:ext cx="2596896" cy="4318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750"/>
              </a:spcBef>
              <a:spcAft>
                <a:spcPts val="0"/>
              </a:spcAft>
              <a:buClr>
                <a:srgbClr val="8C9CA6"/>
              </a:buClr>
              <a:buSzPts val="1350"/>
              <a:buFont typeface="Arial" panose="020B0604020202020204"/>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83" name="Google Shape;683;p91"/>
          <p:cNvSpPr txBox="1"/>
          <p:nvPr>
            <p:ph type="body" idx="6"/>
          </p:nvPr>
        </p:nvSpPr>
        <p:spPr>
          <a:xfrm>
            <a:off x="6278479" y="4799118"/>
            <a:ext cx="2596896" cy="431800"/>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84" name="Google Shape;684;p91"/>
          <p:cNvSpPr txBox="1"/>
          <p:nvPr>
            <p:ph type="body" idx="7"/>
          </p:nvPr>
        </p:nvSpPr>
        <p:spPr>
          <a:xfrm>
            <a:off x="3314871" y="2680470"/>
            <a:ext cx="2596896" cy="1754326"/>
          </a:xfrm>
          <a:prstGeom prst="rect">
            <a:avLst/>
          </a:prstGeom>
          <a:noFill/>
          <a:ln>
            <a:noFill/>
          </a:ln>
        </p:spPr>
        <p:txBody>
          <a:bodyPr spcFirstLastPara="1" wrap="square" lIns="91425" tIns="45700" rIns="91425" bIns="45700" anchor="ctr" anchorCtr="0">
            <a:spAutoFit/>
          </a:bodyPr>
          <a:lstStyle>
            <a:lvl1pPr marL="457200" lvl="0" indent="-228600" algn="just">
              <a:lnSpc>
                <a:spcPct val="90000"/>
              </a:lnSpc>
              <a:spcBef>
                <a:spcPts val="1000"/>
              </a:spcBef>
              <a:spcAft>
                <a:spcPts val="0"/>
              </a:spcAft>
              <a:buClr>
                <a:srgbClr val="324D5E"/>
              </a:buClr>
              <a:buSzPts val="1500"/>
              <a:buNone/>
              <a:defRPr sz="150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685" name="Google Shape;685;p91"/>
          <p:cNvSpPr txBox="1"/>
          <p:nvPr/>
        </p:nvSpPr>
        <p:spPr>
          <a:xfrm>
            <a:off x="3000254" y="1746846"/>
            <a:ext cx="665567" cy="1419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625"/>
              <a:buFont typeface="Arial" panose="020B0604020202020204"/>
              <a:buNone/>
            </a:pPr>
            <a:r>
              <a:rPr lang="en-US" sz="8625" b="1" i="0" u="none" strike="noStrike" cap="none">
                <a:solidFill>
                  <a:srgbClr val="8C9CA6"/>
                </a:solidFill>
                <a:latin typeface="Calibri" panose="020F0502020204030204"/>
                <a:ea typeface="Calibri" panose="020F0502020204030204"/>
                <a:cs typeface="Calibri" panose="020F0502020204030204"/>
                <a:sym typeface="Calibri" panose="020F05020202040302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86" name="Google Shape;686;p91"/>
          <p:cNvSpPr txBox="1"/>
          <p:nvPr/>
        </p:nvSpPr>
        <p:spPr>
          <a:xfrm>
            <a:off x="8926211" y="1746846"/>
            <a:ext cx="665567" cy="1419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625"/>
              <a:buFont typeface="Arial" panose="020B0604020202020204"/>
              <a:buNone/>
            </a:pPr>
            <a:r>
              <a:rPr lang="en-US" sz="8625" b="1" i="0" u="none" strike="noStrike" cap="none">
                <a:solidFill>
                  <a:srgbClr val="8C9CA6"/>
                </a:solidFill>
                <a:latin typeface="Calibri" panose="020F0502020204030204"/>
                <a:ea typeface="Calibri" panose="020F0502020204030204"/>
                <a:cs typeface="Calibri" panose="020F0502020204030204"/>
                <a:sym typeface="Calibri" panose="020F05020202040302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87" name="Google Shape;687;p91"/>
          <p:cNvSpPr txBox="1"/>
          <p:nvPr/>
        </p:nvSpPr>
        <p:spPr>
          <a:xfrm>
            <a:off x="11353803" y="4650411"/>
            <a:ext cx="665567" cy="1419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625"/>
              <a:buFont typeface="Arial" panose="020B0604020202020204"/>
              <a:buNone/>
            </a:pPr>
            <a:r>
              <a:rPr lang="en-US" sz="8625" b="1" i="0" u="none" strike="noStrike" cap="none">
                <a:solidFill>
                  <a:srgbClr val="8C9CA6"/>
                </a:solidFill>
                <a:latin typeface="Calibri" panose="020F0502020204030204"/>
                <a:ea typeface="Calibri" panose="020F0502020204030204"/>
                <a:cs typeface="Calibri" panose="020F0502020204030204"/>
                <a:sym typeface="Calibri" panose="020F05020202040302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88" name="Google Shape;688;p91"/>
          <p:cNvSpPr txBox="1"/>
          <p:nvPr/>
        </p:nvSpPr>
        <p:spPr>
          <a:xfrm>
            <a:off x="5447577" y="4650411"/>
            <a:ext cx="665567" cy="1419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625"/>
              <a:buFont typeface="Arial" panose="020B0604020202020204"/>
              <a:buNone/>
            </a:pPr>
            <a:r>
              <a:rPr lang="en-US" sz="8625" b="1" i="0" u="none" strike="noStrike" cap="none">
                <a:solidFill>
                  <a:srgbClr val="8C9CA6"/>
                </a:solidFill>
                <a:latin typeface="Calibri" panose="020F0502020204030204"/>
                <a:ea typeface="Calibri" panose="020F0502020204030204"/>
                <a:cs typeface="Calibri" panose="020F0502020204030204"/>
                <a:sym typeface="Calibri" panose="020F05020202040302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689" name="Google Shape;689;p91"/>
          <p:cNvSpPr txBox="1"/>
          <p:nvPr>
            <p:ph type="body" idx="8"/>
          </p:nvPr>
        </p:nvSpPr>
        <p:spPr>
          <a:xfrm>
            <a:off x="9235060" y="2368846"/>
            <a:ext cx="2596896" cy="1754326"/>
          </a:xfrm>
          <a:prstGeom prst="rect">
            <a:avLst/>
          </a:prstGeom>
          <a:noFill/>
          <a:ln>
            <a:noFill/>
          </a:ln>
        </p:spPr>
        <p:txBody>
          <a:bodyPr spcFirstLastPara="1" wrap="square" lIns="91425" tIns="45700" rIns="91425" bIns="45700" anchor="t" anchorCtr="0">
            <a:spAutoFit/>
          </a:bodyPr>
          <a:lstStyle>
            <a:lvl1pPr marL="457200" lvl="0" indent="-228600" algn="just">
              <a:lnSpc>
                <a:spcPct val="90000"/>
              </a:lnSpc>
              <a:spcBef>
                <a:spcPts val="1000"/>
              </a:spcBef>
              <a:spcAft>
                <a:spcPts val="0"/>
              </a:spcAft>
              <a:buClr>
                <a:srgbClr val="324D5E"/>
              </a:buClr>
              <a:buSzPts val="1500"/>
              <a:buNone/>
              <a:defRPr sz="1500">
                <a:solidFill>
                  <a:srgbClr val="324D5E"/>
                </a:solidFill>
              </a:defRPr>
            </a:lvl1pPr>
            <a:lvl2pPr marL="914400" lvl="1" indent="-381000" algn="l">
              <a:lnSpc>
                <a:spcPct val="90000"/>
              </a:lnSpc>
              <a:spcBef>
                <a:spcPts val="500"/>
              </a:spcBef>
              <a:spcAft>
                <a:spcPts val="0"/>
              </a:spcAft>
              <a:buClr>
                <a:schemeClr val="dk1"/>
              </a:buClr>
              <a:buSzPts val="2400"/>
              <a:buChar char="•"/>
              <a:defRPr/>
            </a:lvl2pPr>
            <a:lvl3pPr marL="1371600" lvl="2" indent="-355600" algn="l">
              <a:lnSpc>
                <a:spcPct val="90000"/>
              </a:lnSpc>
              <a:spcBef>
                <a:spcPts val="500"/>
              </a:spcBef>
              <a:spcAft>
                <a:spcPts val="0"/>
              </a:spcAft>
              <a:buClr>
                <a:schemeClr val="dk1"/>
              </a:buClr>
              <a:buSzPts val="20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690" name="Google Shape;690;p91"/>
          <p:cNvGrpSpPr/>
          <p:nvPr/>
        </p:nvGrpSpPr>
        <p:grpSpPr>
          <a:xfrm>
            <a:off x="0" y="6766560"/>
            <a:ext cx="12192000" cy="91440"/>
            <a:chOff x="0" y="4480421"/>
            <a:chExt cx="12192000" cy="91440"/>
          </a:xfrm>
        </p:grpSpPr>
        <p:sp>
          <p:nvSpPr>
            <p:cNvPr id="691" name="Google Shape;691;p91"/>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92" name="Google Shape;692;p91"/>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93" name="Google Shape;693;p91"/>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94" name="Google Shape;694;p91"/>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95" name="Google Shape;695;p91"/>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4 pictures and title #2">
  <p:cSld name="4 pictures and title #2">
    <p:spTree>
      <p:nvGrpSpPr>
        <p:cNvPr id="696" name="Shape 696"/>
        <p:cNvGrpSpPr/>
        <p:nvPr/>
      </p:nvGrpSpPr>
      <p:grpSpPr>
        <a:xfrm>
          <a:off x="0" y="0"/>
          <a:ext cx="0" cy="0"/>
          <a:chOff x="0" y="0"/>
          <a:chExt cx="0" cy="0"/>
        </a:xfrm>
      </p:grpSpPr>
      <p:sp>
        <p:nvSpPr>
          <p:cNvPr id="697" name="Google Shape;697;p92"/>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698" name="Google Shape;698;p92"/>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9" name="Google Shape;699;p92"/>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0" name="Google Shape;700;p92"/>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1" name="Google Shape;701;p92"/>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702" name="Google Shape;702;p92"/>
          <p:cNvSpPr/>
          <p:nvPr>
            <p:ph type="pic" idx="2"/>
          </p:nvPr>
        </p:nvSpPr>
        <p:spPr>
          <a:xfrm>
            <a:off x="310899" y="1425684"/>
            <a:ext cx="2120775" cy="1596919"/>
          </a:xfrm>
          <a:prstGeom prst="rect">
            <a:avLst/>
          </a:prstGeom>
          <a:solidFill>
            <a:srgbClr val="0095CD">
              <a:alpha val="28235"/>
            </a:srgbClr>
          </a:solidFill>
          <a:ln>
            <a:noFill/>
          </a:ln>
        </p:spPr>
      </p:sp>
      <p:sp>
        <p:nvSpPr>
          <p:cNvPr id="703" name="Google Shape;703;p92"/>
          <p:cNvSpPr/>
          <p:nvPr/>
        </p:nvSpPr>
        <p:spPr>
          <a:xfrm>
            <a:off x="310896" y="3012586"/>
            <a:ext cx="2121408" cy="91440"/>
          </a:xfrm>
          <a:prstGeom prst="rect">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04" name="Google Shape;704;p92"/>
          <p:cNvSpPr txBox="1"/>
          <p:nvPr>
            <p:ph type="body" idx="1"/>
          </p:nvPr>
        </p:nvSpPr>
        <p:spPr>
          <a:xfrm>
            <a:off x="310896" y="3274338"/>
            <a:ext cx="2121408" cy="311784"/>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05" name="Google Shape;705;p92"/>
          <p:cNvSpPr txBox="1"/>
          <p:nvPr>
            <p:ph type="body" idx="3"/>
          </p:nvPr>
        </p:nvSpPr>
        <p:spPr>
          <a:xfrm>
            <a:off x="310896" y="3605133"/>
            <a:ext cx="2121408" cy="31178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06" name="Google Shape;706;p92"/>
          <p:cNvSpPr/>
          <p:nvPr>
            <p:ph type="pic" idx="4"/>
          </p:nvPr>
        </p:nvSpPr>
        <p:spPr>
          <a:xfrm>
            <a:off x="3460499" y="3274117"/>
            <a:ext cx="2120775" cy="1596919"/>
          </a:xfrm>
          <a:prstGeom prst="rect">
            <a:avLst/>
          </a:prstGeom>
          <a:solidFill>
            <a:srgbClr val="324D5E">
              <a:alpha val="28235"/>
            </a:srgbClr>
          </a:solidFill>
          <a:ln>
            <a:noFill/>
          </a:ln>
        </p:spPr>
      </p:sp>
      <p:sp>
        <p:nvSpPr>
          <p:cNvPr id="707" name="Google Shape;707;p92"/>
          <p:cNvSpPr/>
          <p:nvPr/>
        </p:nvSpPr>
        <p:spPr>
          <a:xfrm>
            <a:off x="3460496" y="4861019"/>
            <a:ext cx="2121408"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08" name="Google Shape;708;p92"/>
          <p:cNvSpPr txBox="1"/>
          <p:nvPr>
            <p:ph type="body" idx="5"/>
          </p:nvPr>
        </p:nvSpPr>
        <p:spPr>
          <a:xfrm>
            <a:off x="3460496" y="5122771"/>
            <a:ext cx="2121408" cy="311784"/>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09" name="Google Shape;709;p92"/>
          <p:cNvSpPr txBox="1"/>
          <p:nvPr>
            <p:ph type="body" idx="6"/>
          </p:nvPr>
        </p:nvSpPr>
        <p:spPr>
          <a:xfrm>
            <a:off x="3460496" y="5453566"/>
            <a:ext cx="2121408" cy="31178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10" name="Google Shape;710;p92"/>
          <p:cNvSpPr/>
          <p:nvPr>
            <p:ph type="pic" idx="7"/>
          </p:nvPr>
        </p:nvSpPr>
        <p:spPr>
          <a:xfrm>
            <a:off x="6610099" y="1425684"/>
            <a:ext cx="2120775" cy="1596919"/>
          </a:xfrm>
          <a:prstGeom prst="rect">
            <a:avLst/>
          </a:prstGeom>
          <a:solidFill>
            <a:srgbClr val="F17C3F">
              <a:alpha val="28235"/>
            </a:srgbClr>
          </a:solidFill>
          <a:ln>
            <a:noFill/>
          </a:ln>
        </p:spPr>
      </p:sp>
      <p:sp>
        <p:nvSpPr>
          <p:cNvPr id="711" name="Google Shape;711;p92"/>
          <p:cNvSpPr/>
          <p:nvPr/>
        </p:nvSpPr>
        <p:spPr>
          <a:xfrm>
            <a:off x="6610096" y="3012586"/>
            <a:ext cx="2121408" cy="91440"/>
          </a:xfrm>
          <a:prstGeom prst="rect">
            <a:avLst/>
          </a:prstGeom>
          <a:solidFill>
            <a:srgbClr val="F17C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12" name="Google Shape;712;p92"/>
          <p:cNvSpPr txBox="1"/>
          <p:nvPr>
            <p:ph type="body" idx="8"/>
          </p:nvPr>
        </p:nvSpPr>
        <p:spPr>
          <a:xfrm>
            <a:off x="6610096" y="3274338"/>
            <a:ext cx="2121408" cy="311784"/>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13" name="Google Shape;713;p92"/>
          <p:cNvSpPr txBox="1"/>
          <p:nvPr>
            <p:ph type="body" idx="9"/>
          </p:nvPr>
        </p:nvSpPr>
        <p:spPr>
          <a:xfrm>
            <a:off x="6610096" y="3605133"/>
            <a:ext cx="2121408" cy="311784"/>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14" name="Google Shape;714;p92"/>
          <p:cNvSpPr/>
          <p:nvPr>
            <p:ph type="pic" idx="13"/>
          </p:nvPr>
        </p:nvSpPr>
        <p:spPr>
          <a:xfrm>
            <a:off x="9759699" y="3274338"/>
            <a:ext cx="2120775" cy="1596919"/>
          </a:xfrm>
          <a:prstGeom prst="rect">
            <a:avLst/>
          </a:prstGeom>
          <a:solidFill>
            <a:srgbClr val="7BB21B">
              <a:alpha val="28235"/>
            </a:srgbClr>
          </a:solidFill>
          <a:ln>
            <a:noFill/>
          </a:ln>
        </p:spPr>
      </p:sp>
      <p:sp>
        <p:nvSpPr>
          <p:cNvPr id="715" name="Google Shape;715;p92"/>
          <p:cNvSpPr/>
          <p:nvPr/>
        </p:nvSpPr>
        <p:spPr>
          <a:xfrm>
            <a:off x="9759696" y="4861244"/>
            <a:ext cx="2121408" cy="91440"/>
          </a:xfrm>
          <a:prstGeom prst="rect">
            <a:avLst/>
          </a:prstGeom>
          <a:solidFill>
            <a:srgbClr val="7BB21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16" name="Google Shape;716;p92"/>
          <p:cNvSpPr txBox="1"/>
          <p:nvPr>
            <p:ph type="body" idx="14"/>
          </p:nvPr>
        </p:nvSpPr>
        <p:spPr>
          <a:xfrm>
            <a:off x="9759696" y="5122996"/>
            <a:ext cx="2121408" cy="311784"/>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650"/>
              <a:buNone/>
              <a:defRPr sz="165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17" name="Google Shape;717;p92"/>
          <p:cNvSpPr txBox="1"/>
          <p:nvPr>
            <p:ph type="body" idx="15"/>
          </p:nvPr>
        </p:nvSpPr>
        <p:spPr>
          <a:xfrm>
            <a:off x="9759696" y="5453791"/>
            <a:ext cx="2121408" cy="311784"/>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718" name="Google Shape;718;p92"/>
          <p:cNvGrpSpPr/>
          <p:nvPr/>
        </p:nvGrpSpPr>
        <p:grpSpPr>
          <a:xfrm>
            <a:off x="0" y="6766560"/>
            <a:ext cx="12192000" cy="91440"/>
            <a:chOff x="0" y="4480421"/>
            <a:chExt cx="12192000" cy="91440"/>
          </a:xfrm>
        </p:grpSpPr>
        <p:sp>
          <p:nvSpPr>
            <p:cNvPr id="719" name="Google Shape;719;p92"/>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20" name="Google Shape;720;p92"/>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21" name="Google Shape;721;p92"/>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22" name="Google Shape;722;p92"/>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23" name="Google Shape;723;p92"/>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5 pictures">
  <p:cSld name="5 pictures">
    <p:spTree>
      <p:nvGrpSpPr>
        <p:cNvPr id="724" name="Shape 724"/>
        <p:cNvGrpSpPr/>
        <p:nvPr/>
      </p:nvGrpSpPr>
      <p:grpSpPr>
        <a:xfrm>
          <a:off x="0" y="0"/>
          <a:ext cx="0" cy="0"/>
          <a:chOff x="0" y="0"/>
          <a:chExt cx="0" cy="0"/>
        </a:xfrm>
      </p:grpSpPr>
      <p:sp>
        <p:nvSpPr>
          <p:cNvPr id="725" name="Google Shape;725;p93"/>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26" name="Google Shape;726;p93"/>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7" name="Google Shape;727;p93"/>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8" name="Google Shape;728;p93"/>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9" name="Google Shape;729;p93"/>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730" name="Google Shape;730;p93"/>
          <p:cNvSpPr/>
          <p:nvPr>
            <p:ph type="pic" idx="2"/>
          </p:nvPr>
        </p:nvSpPr>
        <p:spPr>
          <a:xfrm>
            <a:off x="354775" y="1595452"/>
            <a:ext cx="4458968" cy="3357551"/>
          </a:xfrm>
          <a:prstGeom prst="rect">
            <a:avLst/>
          </a:prstGeom>
          <a:solidFill>
            <a:srgbClr val="0095CD">
              <a:alpha val="28235"/>
            </a:srgbClr>
          </a:solidFill>
          <a:ln>
            <a:noFill/>
          </a:ln>
        </p:spPr>
      </p:sp>
      <p:sp>
        <p:nvSpPr>
          <p:cNvPr id="731" name="Google Shape;731;p93"/>
          <p:cNvSpPr/>
          <p:nvPr>
            <p:ph type="pic" idx="3"/>
          </p:nvPr>
        </p:nvSpPr>
        <p:spPr>
          <a:xfrm>
            <a:off x="6160008" y="1589181"/>
            <a:ext cx="1993392" cy="1501000"/>
          </a:xfrm>
          <a:prstGeom prst="rect">
            <a:avLst/>
          </a:prstGeom>
          <a:solidFill>
            <a:srgbClr val="324D5E">
              <a:alpha val="28235"/>
            </a:srgbClr>
          </a:solidFill>
          <a:ln>
            <a:noFill/>
          </a:ln>
        </p:spPr>
      </p:sp>
      <p:sp>
        <p:nvSpPr>
          <p:cNvPr id="732" name="Google Shape;732;p93"/>
          <p:cNvSpPr/>
          <p:nvPr/>
        </p:nvSpPr>
        <p:spPr>
          <a:xfrm>
            <a:off x="354775" y="4929496"/>
            <a:ext cx="4462272" cy="91440"/>
          </a:xfrm>
          <a:prstGeom prst="rect">
            <a:avLst/>
          </a:prstGeom>
          <a:solidFill>
            <a:srgbClr val="0095C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33" name="Google Shape;733;p93"/>
          <p:cNvSpPr/>
          <p:nvPr/>
        </p:nvSpPr>
        <p:spPr>
          <a:xfrm>
            <a:off x="6160007" y="3072692"/>
            <a:ext cx="1993392"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34" name="Google Shape;734;p93"/>
          <p:cNvSpPr txBox="1"/>
          <p:nvPr>
            <p:ph type="body" idx="1"/>
          </p:nvPr>
        </p:nvSpPr>
        <p:spPr>
          <a:xfrm>
            <a:off x="354775" y="5198839"/>
            <a:ext cx="4462272"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2400"/>
              <a:buNone/>
              <a:defRPr sz="240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35" name="Google Shape;735;p93"/>
          <p:cNvSpPr txBox="1"/>
          <p:nvPr>
            <p:ph type="body" idx="4"/>
          </p:nvPr>
        </p:nvSpPr>
        <p:spPr>
          <a:xfrm>
            <a:off x="6160007" y="3168050"/>
            <a:ext cx="1993392" cy="43875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500"/>
              <a:buNone/>
              <a:defRPr sz="150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36" name="Google Shape;736;p93"/>
          <p:cNvSpPr txBox="1"/>
          <p:nvPr>
            <p:ph type="body" idx="5"/>
          </p:nvPr>
        </p:nvSpPr>
        <p:spPr>
          <a:xfrm>
            <a:off x="354775" y="5596457"/>
            <a:ext cx="4462272"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8C9CA6"/>
              </a:buClr>
              <a:buSzPts val="2100"/>
              <a:buNone/>
              <a:defRPr sz="210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37" name="Google Shape;737;p93"/>
          <p:cNvSpPr txBox="1"/>
          <p:nvPr>
            <p:ph type="body" idx="6"/>
          </p:nvPr>
        </p:nvSpPr>
        <p:spPr>
          <a:xfrm>
            <a:off x="6160007" y="3476507"/>
            <a:ext cx="1993392"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200"/>
              <a:buNone/>
              <a:defRPr sz="120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38" name="Google Shape;738;p93"/>
          <p:cNvSpPr/>
          <p:nvPr>
            <p:ph type="pic" idx="7"/>
          </p:nvPr>
        </p:nvSpPr>
        <p:spPr>
          <a:xfrm>
            <a:off x="6155540" y="4027646"/>
            <a:ext cx="1993392" cy="1501000"/>
          </a:xfrm>
          <a:prstGeom prst="rect">
            <a:avLst/>
          </a:prstGeom>
          <a:solidFill>
            <a:srgbClr val="324D5E">
              <a:alpha val="28235"/>
            </a:srgbClr>
          </a:solidFill>
          <a:ln>
            <a:noFill/>
          </a:ln>
        </p:spPr>
      </p:sp>
      <p:sp>
        <p:nvSpPr>
          <p:cNvPr id="739" name="Google Shape;739;p93"/>
          <p:cNvSpPr/>
          <p:nvPr/>
        </p:nvSpPr>
        <p:spPr>
          <a:xfrm>
            <a:off x="6155539" y="5511157"/>
            <a:ext cx="1993392"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40" name="Google Shape;740;p93"/>
          <p:cNvSpPr txBox="1"/>
          <p:nvPr>
            <p:ph type="body" idx="8"/>
          </p:nvPr>
        </p:nvSpPr>
        <p:spPr>
          <a:xfrm>
            <a:off x="6155539" y="5606515"/>
            <a:ext cx="1993392" cy="43875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500"/>
              <a:buNone/>
              <a:defRPr sz="150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41" name="Google Shape;741;p93"/>
          <p:cNvSpPr txBox="1"/>
          <p:nvPr>
            <p:ph type="body" idx="9"/>
          </p:nvPr>
        </p:nvSpPr>
        <p:spPr>
          <a:xfrm>
            <a:off x="6155539" y="5914972"/>
            <a:ext cx="1993392"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200"/>
              <a:buNone/>
              <a:defRPr sz="120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42" name="Google Shape;742;p93"/>
          <p:cNvSpPr/>
          <p:nvPr>
            <p:ph type="pic" idx="13"/>
          </p:nvPr>
        </p:nvSpPr>
        <p:spPr>
          <a:xfrm>
            <a:off x="9360408" y="1589181"/>
            <a:ext cx="1993392" cy="1501000"/>
          </a:xfrm>
          <a:prstGeom prst="rect">
            <a:avLst/>
          </a:prstGeom>
          <a:solidFill>
            <a:srgbClr val="324D5E">
              <a:alpha val="28235"/>
            </a:srgbClr>
          </a:solidFill>
          <a:ln>
            <a:noFill/>
          </a:ln>
        </p:spPr>
      </p:sp>
      <p:sp>
        <p:nvSpPr>
          <p:cNvPr id="743" name="Google Shape;743;p93"/>
          <p:cNvSpPr/>
          <p:nvPr/>
        </p:nvSpPr>
        <p:spPr>
          <a:xfrm>
            <a:off x="9360407" y="3072692"/>
            <a:ext cx="1993392"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44" name="Google Shape;744;p93"/>
          <p:cNvSpPr txBox="1"/>
          <p:nvPr>
            <p:ph type="body" idx="14"/>
          </p:nvPr>
        </p:nvSpPr>
        <p:spPr>
          <a:xfrm>
            <a:off x="9360407" y="3168050"/>
            <a:ext cx="1993392" cy="43875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500"/>
              <a:buNone/>
              <a:defRPr sz="150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45" name="Google Shape;745;p93"/>
          <p:cNvSpPr txBox="1"/>
          <p:nvPr>
            <p:ph type="body" idx="15"/>
          </p:nvPr>
        </p:nvSpPr>
        <p:spPr>
          <a:xfrm>
            <a:off x="9360407" y="3476507"/>
            <a:ext cx="1993392"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200"/>
              <a:buNone/>
              <a:defRPr sz="120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46" name="Google Shape;746;p93"/>
          <p:cNvSpPr/>
          <p:nvPr>
            <p:ph type="pic" idx="16"/>
          </p:nvPr>
        </p:nvSpPr>
        <p:spPr>
          <a:xfrm>
            <a:off x="9355940" y="4027646"/>
            <a:ext cx="1993392" cy="1501000"/>
          </a:xfrm>
          <a:prstGeom prst="rect">
            <a:avLst/>
          </a:prstGeom>
          <a:solidFill>
            <a:srgbClr val="324D5E">
              <a:alpha val="28235"/>
            </a:srgbClr>
          </a:solidFill>
          <a:ln>
            <a:noFill/>
          </a:ln>
        </p:spPr>
      </p:sp>
      <p:sp>
        <p:nvSpPr>
          <p:cNvPr id="747" name="Google Shape;747;p93"/>
          <p:cNvSpPr/>
          <p:nvPr/>
        </p:nvSpPr>
        <p:spPr>
          <a:xfrm>
            <a:off x="9355939" y="5511157"/>
            <a:ext cx="1993392" cy="91440"/>
          </a:xfrm>
          <a:prstGeom prst="rect">
            <a:avLst/>
          </a:prstGeom>
          <a:solidFill>
            <a:srgbClr val="324D5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48" name="Google Shape;748;p93"/>
          <p:cNvSpPr txBox="1"/>
          <p:nvPr>
            <p:ph type="body" idx="17"/>
          </p:nvPr>
        </p:nvSpPr>
        <p:spPr>
          <a:xfrm>
            <a:off x="9355939" y="5606515"/>
            <a:ext cx="1993392" cy="43875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500"/>
              <a:buNone/>
              <a:defRPr sz="150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49" name="Google Shape;749;p93"/>
          <p:cNvSpPr txBox="1"/>
          <p:nvPr>
            <p:ph type="body" idx="18"/>
          </p:nvPr>
        </p:nvSpPr>
        <p:spPr>
          <a:xfrm>
            <a:off x="9355939" y="5914972"/>
            <a:ext cx="1993392"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8C9CA6"/>
              </a:buClr>
              <a:buSzPts val="1200"/>
              <a:buNone/>
              <a:defRPr sz="120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750" name="Google Shape;750;p93"/>
          <p:cNvGrpSpPr/>
          <p:nvPr/>
        </p:nvGrpSpPr>
        <p:grpSpPr>
          <a:xfrm>
            <a:off x="0" y="6766560"/>
            <a:ext cx="12192000" cy="91440"/>
            <a:chOff x="0" y="4480421"/>
            <a:chExt cx="12192000" cy="91440"/>
          </a:xfrm>
        </p:grpSpPr>
        <p:sp>
          <p:nvSpPr>
            <p:cNvPr id="751" name="Google Shape;751;p93"/>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52" name="Google Shape;752;p93"/>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53" name="Google Shape;753;p93"/>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54" name="Google Shape;754;p93"/>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55" name="Google Shape;755;p93"/>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1 picture portfolio">
  <p:cSld name="1 picture portfolio">
    <p:spTree>
      <p:nvGrpSpPr>
        <p:cNvPr id="756" name="Shape 756"/>
        <p:cNvGrpSpPr/>
        <p:nvPr/>
      </p:nvGrpSpPr>
      <p:grpSpPr>
        <a:xfrm>
          <a:off x="0" y="0"/>
          <a:ext cx="0" cy="0"/>
          <a:chOff x="0" y="0"/>
          <a:chExt cx="0" cy="0"/>
        </a:xfrm>
      </p:grpSpPr>
      <p:sp>
        <p:nvSpPr>
          <p:cNvPr id="757" name="Google Shape;757;p94"/>
          <p:cNvSpPr txBox="1"/>
          <p:nvPr>
            <p:ph type="dt" idx="10"/>
          </p:nvPr>
        </p:nvSpPr>
        <p:spPr>
          <a:xfrm>
            <a:off x="4031480" y="6356354"/>
            <a:ext cx="154382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7333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8" name="Google Shape;758;p94"/>
          <p:cNvSpPr txBox="1"/>
          <p:nvPr>
            <p:ph type="ftr" idx="11"/>
          </p:nvPr>
        </p:nvSpPr>
        <p:spPr>
          <a:xfrm>
            <a:off x="5850147" y="6356354"/>
            <a:ext cx="4114800" cy="365125"/>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27333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9" name="Google Shape;759;p94"/>
          <p:cNvSpPr txBox="1"/>
          <p:nvPr>
            <p:ph type="sldNum" idx="12"/>
          </p:nvPr>
        </p:nvSpPr>
        <p:spPr>
          <a:xfrm>
            <a:off x="10239796" y="6356354"/>
            <a:ext cx="1114005"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1pPr>
            <a:lvl2pPr marL="0" marR="0" lvl="1"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2pPr>
            <a:lvl3pPr marL="0" marR="0" lvl="2"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3pPr>
            <a:lvl4pPr marL="0" marR="0" lvl="3"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4pPr>
            <a:lvl5pPr marL="0" marR="0" lvl="4"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5pPr>
            <a:lvl6pPr marL="0" marR="0" lvl="5"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6pPr>
            <a:lvl7pPr marL="0" marR="0" lvl="6"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7pPr>
            <a:lvl8pPr marL="0" marR="0" lvl="7"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8pPr>
            <a:lvl9pPr marL="0" marR="0" lvl="8"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defRPr>
            </a:lvl9pPr>
          </a:lstStyle>
          <a:p>
            <a:pPr marL="0" lvl="0" indent="0" algn="l" rtl="0">
              <a:spcBef>
                <a:spcPts val="0"/>
              </a:spcBef>
              <a:spcAft>
                <a:spcPts val="0"/>
              </a:spcAft>
              <a:buNone/>
            </a:pPr>
            <a:fld id="{00000000-1234-1234-1234-123412341234}" type="slidenum">
              <a:rPr lang="en-US"/>
            </a:fld>
            <a:endParaRPr lang="en-US"/>
          </a:p>
        </p:txBody>
      </p:sp>
      <p:sp>
        <p:nvSpPr>
          <p:cNvPr id="760" name="Google Shape;760;p94"/>
          <p:cNvSpPr/>
          <p:nvPr/>
        </p:nvSpPr>
        <p:spPr>
          <a:xfrm>
            <a:off x="313731" y="418036"/>
            <a:ext cx="168296" cy="2118739"/>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61" name="Google Shape;761;p94"/>
          <p:cNvSpPr txBox="1"/>
          <p:nvPr>
            <p:ph type="body" idx="1"/>
          </p:nvPr>
        </p:nvSpPr>
        <p:spPr>
          <a:xfrm>
            <a:off x="449647" y="3934691"/>
            <a:ext cx="2596896" cy="1754326"/>
          </a:xfrm>
          <a:prstGeom prst="rect">
            <a:avLst/>
          </a:prstGeom>
          <a:noFill/>
          <a:ln>
            <a:noFill/>
          </a:ln>
        </p:spPr>
        <p:txBody>
          <a:bodyPr spcFirstLastPara="1" wrap="square" lIns="91425" tIns="45700" rIns="91425" bIns="45700" anchor="ctr" anchorCtr="0">
            <a:spAutoFit/>
          </a:bodyPr>
          <a:lstStyle>
            <a:lvl1pPr marL="457200" lvl="0" indent="-228600" algn="just">
              <a:lnSpc>
                <a:spcPct val="90000"/>
              </a:lnSpc>
              <a:spcBef>
                <a:spcPts val="1000"/>
              </a:spcBef>
              <a:spcAft>
                <a:spcPts val="0"/>
              </a:spcAft>
              <a:buClr>
                <a:srgbClr val="324D5E"/>
              </a:buClr>
              <a:buSzPts val="1500"/>
              <a:buNone/>
              <a:defRPr sz="1500">
                <a:solidFill>
                  <a:srgbClr val="324D5E"/>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62" name="Google Shape;762;p94"/>
          <p:cNvSpPr txBox="1"/>
          <p:nvPr/>
        </p:nvSpPr>
        <p:spPr>
          <a:xfrm>
            <a:off x="3" y="2758943"/>
            <a:ext cx="665567" cy="1419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625"/>
              <a:buFont typeface="Arial" panose="020B0604020202020204"/>
              <a:buNone/>
            </a:pPr>
            <a:r>
              <a:rPr lang="en-US" sz="8625" b="1" i="0" u="none" strike="noStrike" cap="none">
                <a:solidFill>
                  <a:srgbClr val="8C9CA6"/>
                </a:solidFill>
                <a:latin typeface="Calibri" panose="020F0502020204030204"/>
                <a:ea typeface="Calibri" panose="020F0502020204030204"/>
                <a:cs typeface="Calibri" panose="020F0502020204030204"/>
                <a:sym typeface="Calibri" panose="020F05020202040302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763" name="Google Shape;763;p94"/>
          <p:cNvSpPr/>
          <p:nvPr>
            <p:ph type="pic" idx="2"/>
          </p:nvPr>
        </p:nvSpPr>
        <p:spPr>
          <a:xfrm>
            <a:off x="3084291" y="1"/>
            <a:ext cx="9107711" cy="6858000"/>
          </a:xfrm>
          <a:prstGeom prst="rect">
            <a:avLst/>
          </a:prstGeom>
          <a:solidFill>
            <a:srgbClr val="0095CD">
              <a:alpha val="28235"/>
            </a:srgbClr>
          </a:solidFill>
          <a:ln>
            <a:noFill/>
          </a:ln>
        </p:spPr>
      </p:sp>
      <p:sp>
        <p:nvSpPr>
          <p:cNvPr id="764" name="Google Shape;764;p94"/>
          <p:cNvSpPr txBox="1"/>
          <p:nvPr>
            <p:ph type="body" idx="3"/>
          </p:nvPr>
        </p:nvSpPr>
        <p:spPr>
          <a:xfrm>
            <a:off x="647754" y="623273"/>
            <a:ext cx="5188204" cy="777905"/>
          </a:xfrm>
          <a:prstGeom prst="rect">
            <a:avLst/>
          </a:prstGeom>
          <a:noFill/>
          <a:ln>
            <a:noFill/>
          </a:ln>
        </p:spPr>
        <p:txBody>
          <a:bodyPr spcFirstLastPara="1" wrap="square" lIns="91425" tIns="45700" rIns="91425" bIns="45700" anchor="ctr" anchorCtr="0">
            <a:spAutoFit/>
          </a:bodyPr>
          <a:lstStyle>
            <a:lvl1pPr marL="457200" lvl="0" indent="-228600" algn="l">
              <a:lnSpc>
                <a:spcPct val="90000"/>
              </a:lnSpc>
              <a:spcBef>
                <a:spcPts val="1000"/>
              </a:spcBef>
              <a:spcAft>
                <a:spcPts val="0"/>
              </a:spcAft>
              <a:buClr>
                <a:srgbClr val="20282D"/>
              </a:buClr>
              <a:buSzPts val="4950"/>
              <a:buNone/>
              <a:defRPr sz="4950" b="1" cap="none">
                <a:solidFill>
                  <a:srgbClr val="20282D"/>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65" name="Google Shape;765;p94"/>
          <p:cNvSpPr txBox="1"/>
          <p:nvPr>
            <p:ph type="body" idx="4"/>
          </p:nvPr>
        </p:nvSpPr>
        <p:spPr>
          <a:xfrm>
            <a:off x="647754" y="1699086"/>
            <a:ext cx="5188204" cy="590931"/>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rgbClr val="20282D"/>
              </a:buClr>
              <a:buSzPts val="3600"/>
              <a:buNone/>
              <a:defRPr sz="3600" cap="none">
                <a:solidFill>
                  <a:srgbClr val="20282D"/>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66" name="Google Shape;766;p94"/>
          <p:cNvSpPr txBox="1"/>
          <p:nvPr/>
        </p:nvSpPr>
        <p:spPr>
          <a:xfrm>
            <a:off x="3007857" y="5662508"/>
            <a:ext cx="665567" cy="14196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625"/>
              <a:buFont typeface="Arial" panose="020B0604020202020204"/>
              <a:buNone/>
            </a:pPr>
            <a:r>
              <a:rPr lang="en-US" sz="8625" b="1" i="0" u="none" strike="noStrike" cap="none">
                <a:solidFill>
                  <a:srgbClr val="FFFFFF"/>
                </a:solidFill>
                <a:latin typeface="Calibri" panose="020F0502020204030204"/>
                <a:ea typeface="Calibri" panose="020F0502020204030204"/>
                <a:cs typeface="Calibri" panose="020F0502020204030204"/>
                <a:sym typeface="Calibri" panose="020F0502020204030204"/>
              </a:rPr>
              <a: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grpSp>
        <p:nvGrpSpPr>
          <p:cNvPr id="767" name="Google Shape;767;p94"/>
          <p:cNvGrpSpPr/>
          <p:nvPr/>
        </p:nvGrpSpPr>
        <p:grpSpPr>
          <a:xfrm>
            <a:off x="0" y="6766560"/>
            <a:ext cx="3081528" cy="91440"/>
            <a:chOff x="0" y="4480421"/>
            <a:chExt cx="12192000" cy="91440"/>
          </a:xfrm>
        </p:grpSpPr>
        <p:sp>
          <p:nvSpPr>
            <p:cNvPr id="768" name="Google Shape;768;p9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69" name="Google Shape;769;p94"/>
            <p:cNvSpPr/>
            <p:nvPr/>
          </p:nvSpPr>
          <p:spPr>
            <a:xfrm>
              <a:off x="2439924" y="4480421"/>
              <a:ext cx="2439924" cy="9144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70" name="Google Shape;770;p9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71" name="Google Shape;771;p9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72" name="Google Shape;772;p9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hart 1">
  <p:cSld name="chart 1">
    <p:spTree>
      <p:nvGrpSpPr>
        <p:cNvPr id="773" name="Shape 773"/>
        <p:cNvGrpSpPr/>
        <p:nvPr/>
      </p:nvGrpSpPr>
      <p:grpSpPr>
        <a:xfrm>
          <a:off x="0" y="0"/>
          <a:ext cx="0" cy="0"/>
          <a:chOff x="0" y="0"/>
          <a:chExt cx="0" cy="0"/>
        </a:xfrm>
      </p:grpSpPr>
      <p:sp>
        <p:nvSpPr>
          <p:cNvPr id="774" name="Google Shape;774;p9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75" name="Google Shape;775;p95"/>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6" name="Google Shape;776;p95"/>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7" name="Google Shape;777;p95"/>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8" name="Google Shape;778;p95"/>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779" name="Google Shape;779;p95"/>
          <p:cNvSpPr/>
          <p:nvPr>
            <p:ph type="chart" idx="2"/>
          </p:nvPr>
        </p:nvSpPr>
        <p:spPr>
          <a:xfrm>
            <a:off x="4872228" y="1701800"/>
            <a:ext cx="6837173" cy="43561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780" name="Google Shape;780;p95"/>
          <p:cNvSpPr txBox="1"/>
          <p:nvPr>
            <p:ph type="body" idx="1"/>
          </p:nvPr>
        </p:nvSpPr>
        <p:spPr>
          <a:xfrm>
            <a:off x="482601" y="2257196"/>
            <a:ext cx="4026883" cy="2314804"/>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781" name="Google Shape;781;p95"/>
          <p:cNvSpPr txBox="1"/>
          <p:nvPr>
            <p:ph type="body" idx="3"/>
          </p:nvPr>
        </p:nvSpPr>
        <p:spPr>
          <a:xfrm>
            <a:off x="482601" y="1743350"/>
            <a:ext cx="4026883" cy="341632"/>
          </a:xfrm>
          <a:prstGeom prst="rect">
            <a:avLst/>
          </a:prstGeom>
          <a:noFill/>
          <a:ln>
            <a:noFill/>
          </a:ln>
        </p:spPr>
        <p:txBody>
          <a:bodyPr spcFirstLastPara="1" wrap="square" lIns="91425" tIns="45700" rIns="91425" bIns="45700" anchor="ctr" anchorCtr="0">
            <a:spAutoFit/>
          </a:bodyPr>
          <a:lstStyle>
            <a:lvl1pPr marL="457200" lvl="0" indent="-228600" algn="l">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782" name="Google Shape;782;p95"/>
          <p:cNvGrpSpPr/>
          <p:nvPr/>
        </p:nvGrpSpPr>
        <p:grpSpPr>
          <a:xfrm>
            <a:off x="0" y="6766560"/>
            <a:ext cx="12192000" cy="91440"/>
            <a:chOff x="0" y="4480421"/>
            <a:chExt cx="12192000" cy="91440"/>
          </a:xfrm>
        </p:grpSpPr>
        <p:sp>
          <p:nvSpPr>
            <p:cNvPr id="783" name="Google Shape;783;p9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84" name="Google Shape;784;p9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85" name="Google Shape;785;p9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86" name="Google Shape;786;p9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87" name="Google Shape;787;p9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52" name="Shape 52"/>
        <p:cNvGrpSpPr/>
        <p:nvPr/>
      </p:nvGrpSpPr>
      <p:grpSpPr>
        <a:xfrm>
          <a:off x="0" y="0"/>
          <a:ext cx="0" cy="0"/>
          <a:chOff x="0" y="0"/>
          <a:chExt cx="0" cy="0"/>
        </a:xfrm>
      </p:grpSpPr>
      <p:sp>
        <p:nvSpPr>
          <p:cNvPr id="53" name="Google Shape;53;p60"/>
          <p:cNvSpPr txBox="1"/>
          <p:nvPr>
            <p:ph type="body" idx="1"/>
          </p:nvPr>
        </p:nvSpPr>
        <p:spPr>
          <a:xfrm>
            <a:off x="838200" y="1643174"/>
            <a:ext cx="10515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p:txBody>
      </p:sp>
      <p:sp>
        <p:nvSpPr>
          <p:cNvPr id="54" name="Google Shape;54;p60"/>
          <p:cNvSpPr txBox="1"/>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55" name="Google Shape;55;p60"/>
          <p:cNvGrpSpPr/>
          <p:nvPr/>
        </p:nvGrpSpPr>
        <p:grpSpPr>
          <a:xfrm>
            <a:off x="0" y="6766560"/>
            <a:ext cx="12192000" cy="91440"/>
            <a:chOff x="0" y="4480421"/>
            <a:chExt cx="12192000" cy="91440"/>
          </a:xfrm>
        </p:grpSpPr>
        <p:sp>
          <p:nvSpPr>
            <p:cNvPr id="56" name="Google Shape;56;p6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57" name="Google Shape;57;p60"/>
            <p:cNvSpPr/>
            <p:nvPr/>
          </p:nvSpPr>
          <p:spPr>
            <a:xfrm>
              <a:off x="2439924" y="4480421"/>
              <a:ext cx="2439924" cy="9144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58" name="Google Shape;58;p6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59" name="Google Shape;59;p6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60" name="Google Shape;60;p6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grpSp>
      <p:sp>
        <p:nvSpPr>
          <p:cNvPr id="61" name="Google Shape;61;p60"/>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62" name="Google Shape;62;p60"/>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hart 2">
  <p:cSld name="chart 2">
    <p:spTree>
      <p:nvGrpSpPr>
        <p:cNvPr id="788" name="Shape 788"/>
        <p:cNvGrpSpPr/>
        <p:nvPr/>
      </p:nvGrpSpPr>
      <p:grpSpPr>
        <a:xfrm>
          <a:off x="0" y="0"/>
          <a:ext cx="0" cy="0"/>
          <a:chOff x="0" y="0"/>
          <a:chExt cx="0" cy="0"/>
        </a:xfrm>
      </p:grpSpPr>
      <p:sp>
        <p:nvSpPr>
          <p:cNvPr id="789" name="Google Shape;789;p9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90" name="Google Shape;790;p96"/>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1" name="Google Shape;791;p96"/>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2" name="Google Shape;792;p96"/>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3" name="Google Shape;793;p96"/>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794" name="Google Shape;794;p96"/>
          <p:cNvSpPr/>
          <p:nvPr>
            <p:ph type="chart" idx="2"/>
          </p:nvPr>
        </p:nvSpPr>
        <p:spPr>
          <a:xfrm>
            <a:off x="482602" y="1425678"/>
            <a:ext cx="112268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795" name="Google Shape;795;p96"/>
          <p:cNvSpPr txBox="1"/>
          <p:nvPr>
            <p:ph type="body" idx="1"/>
          </p:nvPr>
        </p:nvSpPr>
        <p:spPr>
          <a:xfrm>
            <a:off x="482602" y="5221790"/>
            <a:ext cx="11226801" cy="98101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796" name="Google Shape;796;p96"/>
          <p:cNvSpPr txBox="1"/>
          <p:nvPr>
            <p:ph type="body" idx="3"/>
          </p:nvPr>
        </p:nvSpPr>
        <p:spPr>
          <a:xfrm>
            <a:off x="482600" y="4796088"/>
            <a:ext cx="11226800" cy="341632"/>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797" name="Google Shape;797;p96"/>
          <p:cNvGrpSpPr/>
          <p:nvPr/>
        </p:nvGrpSpPr>
        <p:grpSpPr>
          <a:xfrm>
            <a:off x="0" y="6766560"/>
            <a:ext cx="12192000" cy="91440"/>
            <a:chOff x="0" y="4480421"/>
            <a:chExt cx="12192000" cy="91440"/>
          </a:xfrm>
        </p:grpSpPr>
        <p:sp>
          <p:nvSpPr>
            <p:cNvPr id="798" name="Google Shape;798;p9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799" name="Google Shape;799;p9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00" name="Google Shape;800;p9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01" name="Google Shape;801;p9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02" name="Google Shape;802;p9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hart 13">
  <p:cSld name="chart 13">
    <p:spTree>
      <p:nvGrpSpPr>
        <p:cNvPr id="803" name="Shape 803"/>
        <p:cNvGrpSpPr/>
        <p:nvPr/>
      </p:nvGrpSpPr>
      <p:grpSpPr>
        <a:xfrm>
          <a:off x="0" y="0"/>
          <a:ext cx="0" cy="0"/>
          <a:chOff x="0" y="0"/>
          <a:chExt cx="0" cy="0"/>
        </a:xfrm>
      </p:grpSpPr>
      <p:sp>
        <p:nvSpPr>
          <p:cNvPr id="804" name="Google Shape;804;p97"/>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05" name="Google Shape;805;p97"/>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6" name="Google Shape;806;p97"/>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7" name="Google Shape;807;p97"/>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8" name="Google Shape;808;p97"/>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809" name="Google Shape;809;p97"/>
          <p:cNvSpPr/>
          <p:nvPr>
            <p:ph type="chart" idx="2"/>
          </p:nvPr>
        </p:nvSpPr>
        <p:spPr>
          <a:xfrm>
            <a:off x="482602" y="2443305"/>
            <a:ext cx="35560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10" name="Google Shape;810;p97"/>
          <p:cNvSpPr txBox="1"/>
          <p:nvPr>
            <p:ph type="body" idx="1"/>
          </p:nvPr>
        </p:nvSpPr>
        <p:spPr>
          <a:xfrm>
            <a:off x="482599" y="2041112"/>
            <a:ext cx="3556000" cy="341632"/>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11" name="Google Shape;811;p97"/>
          <p:cNvSpPr/>
          <p:nvPr>
            <p:ph type="chart" idx="3"/>
          </p:nvPr>
        </p:nvSpPr>
        <p:spPr>
          <a:xfrm>
            <a:off x="4318002" y="2443305"/>
            <a:ext cx="35560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12" name="Google Shape;812;p97"/>
          <p:cNvSpPr txBox="1"/>
          <p:nvPr>
            <p:ph type="body" idx="4"/>
          </p:nvPr>
        </p:nvSpPr>
        <p:spPr>
          <a:xfrm>
            <a:off x="4318000" y="2041112"/>
            <a:ext cx="3556000" cy="341632"/>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13" name="Google Shape;813;p97"/>
          <p:cNvSpPr/>
          <p:nvPr>
            <p:ph type="chart" idx="5"/>
          </p:nvPr>
        </p:nvSpPr>
        <p:spPr>
          <a:xfrm>
            <a:off x="8153402" y="2443305"/>
            <a:ext cx="35560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14" name="Google Shape;814;p97"/>
          <p:cNvSpPr txBox="1"/>
          <p:nvPr>
            <p:ph type="body" idx="6"/>
          </p:nvPr>
        </p:nvSpPr>
        <p:spPr>
          <a:xfrm>
            <a:off x="8153400" y="2041112"/>
            <a:ext cx="3556000" cy="341632"/>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15" name="Google Shape;815;p97"/>
          <p:cNvSpPr txBox="1"/>
          <p:nvPr>
            <p:ph type="body" idx="7"/>
          </p:nvPr>
        </p:nvSpPr>
        <p:spPr>
          <a:xfrm>
            <a:off x="1625601" y="3831248"/>
            <a:ext cx="1270001" cy="341632"/>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16" name="Google Shape;816;p97"/>
          <p:cNvSpPr txBox="1"/>
          <p:nvPr>
            <p:ph type="body" idx="8"/>
          </p:nvPr>
        </p:nvSpPr>
        <p:spPr>
          <a:xfrm>
            <a:off x="5461002" y="3831248"/>
            <a:ext cx="1270001" cy="341632"/>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17" name="Google Shape;817;p97"/>
          <p:cNvSpPr txBox="1"/>
          <p:nvPr>
            <p:ph type="body" idx="9"/>
          </p:nvPr>
        </p:nvSpPr>
        <p:spPr>
          <a:xfrm>
            <a:off x="9296402" y="3831248"/>
            <a:ext cx="1270001" cy="341632"/>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818" name="Google Shape;818;p97"/>
          <p:cNvGrpSpPr/>
          <p:nvPr/>
        </p:nvGrpSpPr>
        <p:grpSpPr>
          <a:xfrm>
            <a:off x="0" y="6766560"/>
            <a:ext cx="12192000" cy="91440"/>
            <a:chOff x="0" y="4480421"/>
            <a:chExt cx="12192000" cy="91440"/>
          </a:xfrm>
        </p:grpSpPr>
        <p:sp>
          <p:nvSpPr>
            <p:cNvPr id="819" name="Google Shape;819;p97"/>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20" name="Google Shape;820;p97"/>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21" name="Google Shape;821;p97"/>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22" name="Google Shape;822;p97"/>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23" name="Google Shape;823;p97"/>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hart 3">
  <p:cSld name="chart 3">
    <p:spTree>
      <p:nvGrpSpPr>
        <p:cNvPr id="824" name="Shape 824"/>
        <p:cNvGrpSpPr/>
        <p:nvPr/>
      </p:nvGrpSpPr>
      <p:grpSpPr>
        <a:xfrm>
          <a:off x="0" y="0"/>
          <a:ext cx="0" cy="0"/>
          <a:chOff x="0" y="0"/>
          <a:chExt cx="0" cy="0"/>
        </a:xfrm>
      </p:grpSpPr>
      <p:sp>
        <p:nvSpPr>
          <p:cNvPr id="825" name="Google Shape;825;p98"/>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26" name="Google Shape;826;p98"/>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7" name="Google Shape;827;p98"/>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8" name="Google Shape;828;p98"/>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9" name="Google Shape;829;p98"/>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830" name="Google Shape;830;p98"/>
          <p:cNvSpPr/>
          <p:nvPr>
            <p:ph type="chart" idx="2"/>
          </p:nvPr>
        </p:nvSpPr>
        <p:spPr>
          <a:xfrm>
            <a:off x="482602" y="1425678"/>
            <a:ext cx="51308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31" name="Google Shape;831;p98"/>
          <p:cNvSpPr txBox="1"/>
          <p:nvPr>
            <p:ph type="body" idx="1"/>
          </p:nvPr>
        </p:nvSpPr>
        <p:spPr>
          <a:xfrm>
            <a:off x="482602" y="5221790"/>
            <a:ext cx="5130801" cy="981015"/>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832" name="Google Shape;832;p98"/>
          <p:cNvSpPr txBox="1"/>
          <p:nvPr>
            <p:ph type="body" idx="3"/>
          </p:nvPr>
        </p:nvSpPr>
        <p:spPr>
          <a:xfrm>
            <a:off x="482599" y="4796088"/>
            <a:ext cx="5130800" cy="341632"/>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33" name="Google Shape;833;p98"/>
          <p:cNvSpPr/>
          <p:nvPr>
            <p:ph type="chart" idx="4"/>
          </p:nvPr>
        </p:nvSpPr>
        <p:spPr>
          <a:xfrm>
            <a:off x="6578602" y="1425678"/>
            <a:ext cx="51308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34" name="Google Shape;834;p98"/>
          <p:cNvSpPr txBox="1"/>
          <p:nvPr>
            <p:ph type="body" idx="5"/>
          </p:nvPr>
        </p:nvSpPr>
        <p:spPr>
          <a:xfrm>
            <a:off x="6578602" y="5221790"/>
            <a:ext cx="5130801" cy="981015"/>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835" name="Google Shape;835;p98"/>
          <p:cNvSpPr txBox="1"/>
          <p:nvPr>
            <p:ph type="body" idx="6"/>
          </p:nvPr>
        </p:nvSpPr>
        <p:spPr>
          <a:xfrm>
            <a:off x="6578600" y="4796088"/>
            <a:ext cx="5130800" cy="341632"/>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836" name="Google Shape;836;p98"/>
          <p:cNvGrpSpPr/>
          <p:nvPr/>
        </p:nvGrpSpPr>
        <p:grpSpPr>
          <a:xfrm>
            <a:off x="0" y="6766560"/>
            <a:ext cx="12192000" cy="91440"/>
            <a:chOff x="0" y="4480421"/>
            <a:chExt cx="12192000" cy="91440"/>
          </a:xfrm>
        </p:grpSpPr>
        <p:sp>
          <p:nvSpPr>
            <p:cNvPr id="837" name="Google Shape;837;p98"/>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38" name="Google Shape;838;p98"/>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39" name="Google Shape;839;p98"/>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40" name="Google Shape;840;p98"/>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41" name="Google Shape;841;p98"/>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hart 4">
  <p:cSld name="chart 4">
    <p:spTree>
      <p:nvGrpSpPr>
        <p:cNvPr id="842" name="Shape 842"/>
        <p:cNvGrpSpPr/>
        <p:nvPr/>
      </p:nvGrpSpPr>
      <p:grpSpPr>
        <a:xfrm>
          <a:off x="0" y="0"/>
          <a:ext cx="0" cy="0"/>
          <a:chOff x="0" y="0"/>
          <a:chExt cx="0" cy="0"/>
        </a:xfrm>
      </p:grpSpPr>
      <p:sp>
        <p:nvSpPr>
          <p:cNvPr id="843" name="Google Shape;843;p99"/>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44" name="Google Shape;844;p99"/>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5" name="Google Shape;845;p99"/>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6" name="Google Shape;846;p99"/>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7" name="Google Shape;847;p99"/>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848" name="Google Shape;848;p99"/>
          <p:cNvSpPr/>
          <p:nvPr>
            <p:ph type="chart" idx="2"/>
          </p:nvPr>
        </p:nvSpPr>
        <p:spPr>
          <a:xfrm>
            <a:off x="482602" y="1425678"/>
            <a:ext cx="35560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49" name="Google Shape;849;p99"/>
          <p:cNvSpPr txBox="1"/>
          <p:nvPr>
            <p:ph type="body" idx="1"/>
          </p:nvPr>
        </p:nvSpPr>
        <p:spPr>
          <a:xfrm>
            <a:off x="482602" y="5221790"/>
            <a:ext cx="3556001" cy="981015"/>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850" name="Google Shape;850;p99"/>
          <p:cNvSpPr txBox="1"/>
          <p:nvPr>
            <p:ph type="body" idx="3"/>
          </p:nvPr>
        </p:nvSpPr>
        <p:spPr>
          <a:xfrm>
            <a:off x="482599" y="4796088"/>
            <a:ext cx="3556000" cy="341632"/>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51" name="Google Shape;851;p99"/>
          <p:cNvSpPr/>
          <p:nvPr>
            <p:ph type="chart" idx="4"/>
          </p:nvPr>
        </p:nvSpPr>
        <p:spPr>
          <a:xfrm>
            <a:off x="4318002" y="1425678"/>
            <a:ext cx="35560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52" name="Google Shape;852;p99"/>
          <p:cNvSpPr txBox="1"/>
          <p:nvPr>
            <p:ph type="body" idx="5"/>
          </p:nvPr>
        </p:nvSpPr>
        <p:spPr>
          <a:xfrm>
            <a:off x="4318002" y="5221790"/>
            <a:ext cx="3556001" cy="981015"/>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853" name="Google Shape;853;p99"/>
          <p:cNvSpPr txBox="1"/>
          <p:nvPr>
            <p:ph type="body" idx="6"/>
          </p:nvPr>
        </p:nvSpPr>
        <p:spPr>
          <a:xfrm>
            <a:off x="4318000" y="4796088"/>
            <a:ext cx="3556000" cy="341632"/>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54" name="Google Shape;854;p99"/>
          <p:cNvSpPr/>
          <p:nvPr>
            <p:ph type="chart" idx="7"/>
          </p:nvPr>
        </p:nvSpPr>
        <p:spPr>
          <a:xfrm>
            <a:off x="8153402" y="1425678"/>
            <a:ext cx="35560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55" name="Google Shape;855;p99"/>
          <p:cNvSpPr txBox="1"/>
          <p:nvPr>
            <p:ph type="body" idx="8"/>
          </p:nvPr>
        </p:nvSpPr>
        <p:spPr>
          <a:xfrm>
            <a:off x="8153402" y="5221790"/>
            <a:ext cx="3556001" cy="981015"/>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856" name="Google Shape;856;p99"/>
          <p:cNvSpPr txBox="1"/>
          <p:nvPr>
            <p:ph type="body" idx="9"/>
          </p:nvPr>
        </p:nvSpPr>
        <p:spPr>
          <a:xfrm>
            <a:off x="8153400" y="4796088"/>
            <a:ext cx="3556000" cy="341632"/>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857" name="Google Shape;857;p99"/>
          <p:cNvGrpSpPr/>
          <p:nvPr/>
        </p:nvGrpSpPr>
        <p:grpSpPr>
          <a:xfrm>
            <a:off x="0" y="6766560"/>
            <a:ext cx="12192000" cy="91440"/>
            <a:chOff x="0" y="4480421"/>
            <a:chExt cx="12192000" cy="91440"/>
          </a:xfrm>
        </p:grpSpPr>
        <p:sp>
          <p:nvSpPr>
            <p:cNvPr id="858" name="Google Shape;858;p99"/>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59" name="Google Shape;859;p99"/>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60" name="Google Shape;860;p99"/>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61" name="Google Shape;861;p99"/>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62" name="Google Shape;862;p99"/>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hart 5">
  <p:cSld name="chart 5">
    <p:spTree>
      <p:nvGrpSpPr>
        <p:cNvPr id="863" name="Shape 863"/>
        <p:cNvGrpSpPr/>
        <p:nvPr/>
      </p:nvGrpSpPr>
      <p:grpSpPr>
        <a:xfrm>
          <a:off x="0" y="0"/>
          <a:ext cx="0" cy="0"/>
          <a:chOff x="0" y="0"/>
          <a:chExt cx="0" cy="0"/>
        </a:xfrm>
      </p:grpSpPr>
      <p:sp>
        <p:nvSpPr>
          <p:cNvPr id="864" name="Google Shape;864;p100"/>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65" name="Google Shape;865;p100"/>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6" name="Google Shape;866;p100"/>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7" name="Google Shape;867;p100"/>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8" name="Google Shape;868;p100"/>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869" name="Google Shape;869;p100"/>
          <p:cNvSpPr/>
          <p:nvPr>
            <p:ph type="chart" idx="2"/>
          </p:nvPr>
        </p:nvSpPr>
        <p:spPr>
          <a:xfrm>
            <a:off x="482602" y="1406667"/>
            <a:ext cx="26416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70" name="Google Shape;870;p100"/>
          <p:cNvSpPr txBox="1"/>
          <p:nvPr>
            <p:ph type="body" idx="1"/>
          </p:nvPr>
        </p:nvSpPr>
        <p:spPr>
          <a:xfrm>
            <a:off x="482602" y="5053311"/>
            <a:ext cx="2641601" cy="113048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871" name="Google Shape;871;p100"/>
          <p:cNvSpPr txBox="1"/>
          <p:nvPr>
            <p:ph type="body" idx="3"/>
          </p:nvPr>
        </p:nvSpPr>
        <p:spPr>
          <a:xfrm>
            <a:off x="482599" y="4723829"/>
            <a:ext cx="2641600" cy="279307"/>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350"/>
              <a:buNone/>
              <a:defRPr sz="135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72" name="Google Shape;872;p100"/>
          <p:cNvSpPr/>
          <p:nvPr>
            <p:ph type="chart" idx="4"/>
          </p:nvPr>
        </p:nvSpPr>
        <p:spPr>
          <a:xfrm>
            <a:off x="3344336" y="1425678"/>
            <a:ext cx="26416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73" name="Google Shape;873;p100"/>
          <p:cNvSpPr txBox="1"/>
          <p:nvPr>
            <p:ph type="body" idx="5"/>
          </p:nvPr>
        </p:nvSpPr>
        <p:spPr>
          <a:xfrm>
            <a:off x="3344336" y="5072322"/>
            <a:ext cx="2641601" cy="113048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874" name="Google Shape;874;p100"/>
          <p:cNvSpPr txBox="1"/>
          <p:nvPr>
            <p:ph type="body" idx="6"/>
          </p:nvPr>
        </p:nvSpPr>
        <p:spPr>
          <a:xfrm>
            <a:off x="3344335" y="4742840"/>
            <a:ext cx="2641600" cy="279307"/>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350"/>
              <a:buNone/>
              <a:defRPr sz="135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75" name="Google Shape;875;p100"/>
          <p:cNvSpPr/>
          <p:nvPr>
            <p:ph type="chart" idx="7"/>
          </p:nvPr>
        </p:nvSpPr>
        <p:spPr>
          <a:xfrm>
            <a:off x="6206070" y="1425678"/>
            <a:ext cx="26416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76" name="Google Shape;876;p100"/>
          <p:cNvSpPr txBox="1"/>
          <p:nvPr>
            <p:ph type="body" idx="8"/>
          </p:nvPr>
        </p:nvSpPr>
        <p:spPr>
          <a:xfrm>
            <a:off x="6206070" y="5072322"/>
            <a:ext cx="2641601" cy="113048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877" name="Google Shape;877;p100"/>
          <p:cNvSpPr txBox="1"/>
          <p:nvPr>
            <p:ph type="body" idx="9"/>
          </p:nvPr>
        </p:nvSpPr>
        <p:spPr>
          <a:xfrm>
            <a:off x="6206067" y="4742840"/>
            <a:ext cx="2641600" cy="279307"/>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350"/>
              <a:buNone/>
              <a:defRPr sz="135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78" name="Google Shape;878;p100"/>
          <p:cNvSpPr/>
          <p:nvPr>
            <p:ph type="chart" idx="13"/>
          </p:nvPr>
        </p:nvSpPr>
        <p:spPr>
          <a:xfrm>
            <a:off x="9067802" y="1425678"/>
            <a:ext cx="2641601" cy="3117518"/>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79" name="Google Shape;879;p100"/>
          <p:cNvSpPr txBox="1"/>
          <p:nvPr>
            <p:ph type="body" idx="14"/>
          </p:nvPr>
        </p:nvSpPr>
        <p:spPr>
          <a:xfrm>
            <a:off x="9067802" y="5072322"/>
            <a:ext cx="2641601" cy="1130483"/>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47464B"/>
              </a:buClr>
              <a:buSzPts val="1200"/>
              <a:buNone/>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880" name="Google Shape;880;p100"/>
          <p:cNvSpPr txBox="1"/>
          <p:nvPr>
            <p:ph type="body" idx="15"/>
          </p:nvPr>
        </p:nvSpPr>
        <p:spPr>
          <a:xfrm>
            <a:off x="9067801" y="4742840"/>
            <a:ext cx="2641600" cy="279307"/>
          </a:xfrm>
          <a:prstGeom prst="rect">
            <a:avLst/>
          </a:prstGeom>
          <a:no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rgbClr val="47464B"/>
              </a:buClr>
              <a:buSzPts val="1350"/>
              <a:buNone/>
              <a:defRPr sz="135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881" name="Google Shape;881;p100"/>
          <p:cNvGrpSpPr/>
          <p:nvPr/>
        </p:nvGrpSpPr>
        <p:grpSpPr>
          <a:xfrm>
            <a:off x="0" y="6766560"/>
            <a:ext cx="12192000" cy="91440"/>
            <a:chOff x="0" y="4480421"/>
            <a:chExt cx="12192000" cy="91440"/>
          </a:xfrm>
        </p:grpSpPr>
        <p:sp>
          <p:nvSpPr>
            <p:cNvPr id="882" name="Google Shape;882;p10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83" name="Google Shape;883;p100"/>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84" name="Google Shape;884;p10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85" name="Google Shape;885;p10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86" name="Google Shape;886;p10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hart 6">
  <p:cSld name="chart 6">
    <p:spTree>
      <p:nvGrpSpPr>
        <p:cNvPr id="887" name="Shape 887"/>
        <p:cNvGrpSpPr/>
        <p:nvPr/>
      </p:nvGrpSpPr>
      <p:grpSpPr>
        <a:xfrm>
          <a:off x="0" y="0"/>
          <a:ext cx="0" cy="0"/>
          <a:chOff x="0" y="0"/>
          <a:chExt cx="0" cy="0"/>
        </a:xfrm>
      </p:grpSpPr>
      <p:sp>
        <p:nvSpPr>
          <p:cNvPr id="888" name="Google Shape;888;p101"/>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89" name="Google Shape;889;p101"/>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0" name="Google Shape;890;p101"/>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1" name="Google Shape;891;p101"/>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2" name="Google Shape;892;p101"/>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893" name="Google Shape;893;p101"/>
          <p:cNvSpPr/>
          <p:nvPr>
            <p:ph type="chart" idx="2"/>
          </p:nvPr>
        </p:nvSpPr>
        <p:spPr>
          <a:xfrm>
            <a:off x="5905502" y="2360122"/>
            <a:ext cx="5803900" cy="3697781"/>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94" name="Google Shape;894;p101"/>
          <p:cNvSpPr txBox="1"/>
          <p:nvPr>
            <p:ph type="body" idx="1"/>
          </p:nvPr>
        </p:nvSpPr>
        <p:spPr>
          <a:xfrm>
            <a:off x="482600" y="4254503"/>
            <a:ext cx="4572000" cy="1803399"/>
          </a:xfrm>
          <a:prstGeom prst="rect">
            <a:avLst/>
          </a:prstGeom>
          <a:noFill/>
          <a:ln>
            <a:noFill/>
          </a:ln>
        </p:spPr>
        <p:txBody>
          <a:bodyPr spcFirstLastPara="1" wrap="square" lIns="91425" tIns="45700" rIns="91425" bIns="45700" anchor="t" anchorCtr="0">
            <a:normAutofit/>
          </a:bodyPr>
          <a:lstStyle>
            <a:lvl1pPr marL="457200" lvl="0" indent="-304800" algn="just">
              <a:lnSpc>
                <a:spcPct val="90000"/>
              </a:lnSpc>
              <a:spcBef>
                <a:spcPts val="1000"/>
              </a:spcBef>
              <a:spcAft>
                <a:spcPts val="0"/>
              </a:spcAft>
              <a:buClr>
                <a:srgbClr val="47464B"/>
              </a:buClr>
              <a:buSzPts val="1200"/>
              <a:buFont typeface="Arial" panose="020B0604020202020204"/>
              <a:buChar char="•"/>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895" name="Google Shape;895;p101"/>
          <p:cNvSpPr txBox="1"/>
          <p:nvPr>
            <p:ph type="body" idx="3"/>
          </p:nvPr>
        </p:nvSpPr>
        <p:spPr>
          <a:xfrm>
            <a:off x="5905502" y="1689557"/>
            <a:ext cx="5803900" cy="666924"/>
          </a:xfrm>
          <a:prstGeom prst="rect">
            <a:avLst/>
          </a:prstGeom>
          <a:solidFill>
            <a:schemeClr val="lt2"/>
          </a:solidFill>
          <a:ln w="9525"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896" name="Google Shape;896;p101"/>
          <p:cNvSpPr/>
          <p:nvPr>
            <p:ph type="chart" idx="4"/>
          </p:nvPr>
        </p:nvSpPr>
        <p:spPr>
          <a:xfrm>
            <a:off x="482600" y="2360121"/>
            <a:ext cx="4572000" cy="1767381"/>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97" name="Google Shape;897;p101"/>
          <p:cNvSpPr txBox="1"/>
          <p:nvPr>
            <p:ph type="body" idx="5"/>
          </p:nvPr>
        </p:nvSpPr>
        <p:spPr>
          <a:xfrm>
            <a:off x="482600" y="1689557"/>
            <a:ext cx="4572000" cy="666924"/>
          </a:xfrm>
          <a:prstGeom prst="rect">
            <a:avLst/>
          </a:prstGeom>
          <a:solidFill>
            <a:srgbClr val="E7EAEC"/>
          </a:solidFill>
          <a:ln w="9525" cap="flat" cmpd="sng">
            <a:solidFill>
              <a:srgbClr val="E7EAEC"/>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898" name="Google Shape;898;p101"/>
          <p:cNvGrpSpPr/>
          <p:nvPr/>
        </p:nvGrpSpPr>
        <p:grpSpPr>
          <a:xfrm>
            <a:off x="0" y="6766560"/>
            <a:ext cx="12192000" cy="91440"/>
            <a:chOff x="0" y="4480421"/>
            <a:chExt cx="12192000" cy="91440"/>
          </a:xfrm>
        </p:grpSpPr>
        <p:sp>
          <p:nvSpPr>
            <p:cNvPr id="899" name="Google Shape;899;p101"/>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00" name="Google Shape;900;p101"/>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01" name="Google Shape;901;p101"/>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02" name="Google Shape;902;p101"/>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03" name="Google Shape;903;p101"/>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hart 7">
  <p:cSld name="chart 7">
    <p:spTree>
      <p:nvGrpSpPr>
        <p:cNvPr id="904" name="Shape 904"/>
        <p:cNvGrpSpPr/>
        <p:nvPr/>
      </p:nvGrpSpPr>
      <p:grpSpPr>
        <a:xfrm>
          <a:off x="0" y="0"/>
          <a:ext cx="0" cy="0"/>
          <a:chOff x="0" y="0"/>
          <a:chExt cx="0" cy="0"/>
        </a:xfrm>
      </p:grpSpPr>
      <p:sp>
        <p:nvSpPr>
          <p:cNvPr id="905" name="Google Shape;905;p102"/>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06" name="Google Shape;906;p102"/>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7" name="Google Shape;907;p102"/>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8" name="Google Shape;908;p102"/>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9" name="Google Shape;909;p102"/>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910" name="Google Shape;910;p102"/>
          <p:cNvSpPr txBox="1"/>
          <p:nvPr>
            <p:ph type="body" idx="1"/>
          </p:nvPr>
        </p:nvSpPr>
        <p:spPr>
          <a:xfrm>
            <a:off x="482602" y="4254503"/>
            <a:ext cx="5143500" cy="1803399"/>
          </a:xfrm>
          <a:prstGeom prst="rect">
            <a:avLst/>
          </a:prstGeom>
          <a:noFill/>
          <a:ln>
            <a:noFill/>
          </a:ln>
        </p:spPr>
        <p:txBody>
          <a:bodyPr spcFirstLastPara="1" wrap="square" lIns="91425" tIns="45700" rIns="91425" bIns="45700" anchor="t" anchorCtr="0">
            <a:normAutofit/>
          </a:bodyPr>
          <a:lstStyle>
            <a:lvl1pPr marL="457200" lvl="0" indent="-304800" algn="just">
              <a:lnSpc>
                <a:spcPct val="90000"/>
              </a:lnSpc>
              <a:spcBef>
                <a:spcPts val="1000"/>
              </a:spcBef>
              <a:spcAft>
                <a:spcPts val="0"/>
              </a:spcAft>
              <a:buClr>
                <a:srgbClr val="47464B"/>
              </a:buClr>
              <a:buSzPts val="1200"/>
              <a:buFont typeface="Arial" panose="020B0604020202020204"/>
              <a:buChar char="•"/>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911" name="Google Shape;911;p102"/>
          <p:cNvSpPr/>
          <p:nvPr>
            <p:ph type="chart" idx="2"/>
          </p:nvPr>
        </p:nvSpPr>
        <p:spPr>
          <a:xfrm>
            <a:off x="482602" y="2360121"/>
            <a:ext cx="5143500" cy="1767381"/>
          </a:xfrm>
          <a:prstGeom prst="rect">
            <a:avLst/>
          </a:prstGeom>
          <a:noFill/>
          <a:ln w="9525" cap="flat" cmpd="sng">
            <a:solidFill>
              <a:schemeClr val="accent3"/>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12" name="Google Shape;912;p102"/>
          <p:cNvSpPr txBox="1"/>
          <p:nvPr>
            <p:ph type="body" idx="3"/>
          </p:nvPr>
        </p:nvSpPr>
        <p:spPr>
          <a:xfrm>
            <a:off x="482602" y="1689557"/>
            <a:ext cx="5143500" cy="666924"/>
          </a:xfrm>
          <a:prstGeom prst="rect">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13" name="Google Shape;913;p102"/>
          <p:cNvSpPr txBox="1"/>
          <p:nvPr>
            <p:ph type="body" idx="4"/>
          </p:nvPr>
        </p:nvSpPr>
        <p:spPr>
          <a:xfrm>
            <a:off x="6565903" y="4254503"/>
            <a:ext cx="5143500" cy="1803399"/>
          </a:xfrm>
          <a:prstGeom prst="rect">
            <a:avLst/>
          </a:prstGeom>
          <a:noFill/>
          <a:ln>
            <a:noFill/>
          </a:ln>
        </p:spPr>
        <p:txBody>
          <a:bodyPr spcFirstLastPara="1" wrap="square" lIns="91425" tIns="45700" rIns="91425" bIns="45700" anchor="t" anchorCtr="0">
            <a:normAutofit/>
          </a:bodyPr>
          <a:lstStyle>
            <a:lvl1pPr marL="457200" lvl="0" indent="-304800" algn="just">
              <a:lnSpc>
                <a:spcPct val="90000"/>
              </a:lnSpc>
              <a:spcBef>
                <a:spcPts val="1000"/>
              </a:spcBef>
              <a:spcAft>
                <a:spcPts val="0"/>
              </a:spcAft>
              <a:buClr>
                <a:srgbClr val="47464B"/>
              </a:buClr>
              <a:buSzPts val="1200"/>
              <a:buFont typeface="Arial" panose="020B0604020202020204"/>
              <a:buChar char="•"/>
              <a:defRPr sz="120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914" name="Google Shape;914;p102"/>
          <p:cNvSpPr/>
          <p:nvPr>
            <p:ph type="chart" idx="5"/>
          </p:nvPr>
        </p:nvSpPr>
        <p:spPr>
          <a:xfrm>
            <a:off x="6565903" y="2360121"/>
            <a:ext cx="5143500" cy="1767381"/>
          </a:xfrm>
          <a:prstGeom prst="rect">
            <a:avLst/>
          </a:prstGeom>
          <a:noFill/>
          <a:ln w="9525" cap="flat" cmpd="sng">
            <a:solidFill>
              <a:schemeClr val="accent3"/>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15" name="Google Shape;915;p102"/>
          <p:cNvSpPr txBox="1"/>
          <p:nvPr>
            <p:ph type="body" idx="6"/>
          </p:nvPr>
        </p:nvSpPr>
        <p:spPr>
          <a:xfrm>
            <a:off x="6565903" y="1689557"/>
            <a:ext cx="5143500" cy="666924"/>
          </a:xfrm>
          <a:prstGeom prst="rect">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916" name="Google Shape;916;p102"/>
          <p:cNvGrpSpPr/>
          <p:nvPr/>
        </p:nvGrpSpPr>
        <p:grpSpPr>
          <a:xfrm>
            <a:off x="0" y="6766560"/>
            <a:ext cx="12192000" cy="91440"/>
            <a:chOff x="0" y="4480421"/>
            <a:chExt cx="12192000" cy="91440"/>
          </a:xfrm>
        </p:grpSpPr>
        <p:sp>
          <p:nvSpPr>
            <p:cNvPr id="917" name="Google Shape;917;p102"/>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18" name="Google Shape;918;p102"/>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19" name="Google Shape;919;p102"/>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20" name="Google Shape;920;p102"/>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21" name="Google Shape;921;p102"/>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hart 8">
  <p:cSld name="chart 8">
    <p:spTree>
      <p:nvGrpSpPr>
        <p:cNvPr id="922" name="Shape 922"/>
        <p:cNvGrpSpPr/>
        <p:nvPr/>
      </p:nvGrpSpPr>
      <p:grpSpPr>
        <a:xfrm>
          <a:off x="0" y="0"/>
          <a:ext cx="0" cy="0"/>
          <a:chOff x="0" y="0"/>
          <a:chExt cx="0" cy="0"/>
        </a:xfrm>
      </p:grpSpPr>
      <p:sp>
        <p:nvSpPr>
          <p:cNvPr id="923" name="Google Shape;923;p103"/>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24" name="Google Shape;924;p103"/>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5" name="Google Shape;925;p103"/>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6" name="Google Shape;926;p103"/>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7" name="Google Shape;927;p103"/>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928" name="Google Shape;928;p103"/>
          <p:cNvSpPr/>
          <p:nvPr>
            <p:ph type="chart" idx="2"/>
          </p:nvPr>
        </p:nvSpPr>
        <p:spPr>
          <a:xfrm>
            <a:off x="482602" y="1918169"/>
            <a:ext cx="5143500" cy="1767381"/>
          </a:xfrm>
          <a:prstGeom prst="rect">
            <a:avLst/>
          </a:prstGeom>
          <a:solidFill>
            <a:schemeClr val="accent1">
              <a:alpha val="28235"/>
            </a:schemeClr>
          </a:solidFill>
          <a:ln w="9525" cap="flat" cmpd="sng">
            <a:solidFill>
              <a:schemeClr val="accen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29" name="Google Shape;929;p103"/>
          <p:cNvSpPr txBox="1"/>
          <p:nvPr>
            <p:ph type="body" idx="1"/>
          </p:nvPr>
        </p:nvSpPr>
        <p:spPr>
          <a:xfrm>
            <a:off x="482602" y="1419649"/>
            <a:ext cx="5143500" cy="498733"/>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30" name="Google Shape;930;p103"/>
          <p:cNvSpPr/>
          <p:nvPr>
            <p:ph type="chart" idx="3"/>
          </p:nvPr>
        </p:nvSpPr>
        <p:spPr>
          <a:xfrm>
            <a:off x="6565903" y="1918169"/>
            <a:ext cx="5143500" cy="1767381"/>
          </a:xfrm>
          <a:prstGeom prst="rect">
            <a:avLst/>
          </a:prstGeom>
          <a:solidFill>
            <a:schemeClr val="accent4">
              <a:alpha val="28235"/>
            </a:schemeClr>
          </a:solidFill>
          <a:ln w="9525" cap="flat" cmpd="sng">
            <a:solidFill>
              <a:schemeClr val="accent4"/>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31" name="Google Shape;931;p103"/>
          <p:cNvSpPr txBox="1"/>
          <p:nvPr>
            <p:ph type="body" idx="4"/>
          </p:nvPr>
        </p:nvSpPr>
        <p:spPr>
          <a:xfrm>
            <a:off x="6565903" y="1419649"/>
            <a:ext cx="5143500" cy="498733"/>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32" name="Google Shape;932;p103"/>
          <p:cNvSpPr/>
          <p:nvPr>
            <p:ph type="chart" idx="5"/>
          </p:nvPr>
        </p:nvSpPr>
        <p:spPr>
          <a:xfrm>
            <a:off x="482602" y="4438386"/>
            <a:ext cx="5143500" cy="1767381"/>
          </a:xfrm>
          <a:prstGeom prst="rect">
            <a:avLst/>
          </a:prstGeom>
          <a:solidFill>
            <a:schemeClr val="accent3">
              <a:alpha val="28235"/>
            </a:schemeClr>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33" name="Google Shape;933;p103"/>
          <p:cNvSpPr txBox="1"/>
          <p:nvPr>
            <p:ph type="body" idx="6"/>
          </p:nvPr>
        </p:nvSpPr>
        <p:spPr>
          <a:xfrm>
            <a:off x="482602" y="3939866"/>
            <a:ext cx="5143500" cy="498733"/>
          </a:xfrm>
          <a:prstGeom prst="rect">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34" name="Google Shape;934;p103"/>
          <p:cNvSpPr/>
          <p:nvPr>
            <p:ph type="chart" idx="7"/>
          </p:nvPr>
        </p:nvSpPr>
        <p:spPr>
          <a:xfrm>
            <a:off x="6565903" y="4438386"/>
            <a:ext cx="5143500" cy="1767381"/>
          </a:xfrm>
          <a:prstGeom prst="rect">
            <a:avLst/>
          </a:prstGeom>
          <a:solidFill>
            <a:schemeClr val="accent5">
              <a:alpha val="28235"/>
            </a:schemeClr>
          </a:solidFill>
          <a:ln w="9525" cap="flat" cmpd="sng">
            <a:solidFill>
              <a:schemeClr val="accent5"/>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35" name="Google Shape;935;p103"/>
          <p:cNvSpPr txBox="1"/>
          <p:nvPr>
            <p:ph type="body" idx="8"/>
          </p:nvPr>
        </p:nvSpPr>
        <p:spPr>
          <a:xfrm>
            <a:off x="6565903" y="3939866"/>
            <a:ext cx="5143500" cy="498733"/>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936" name="Google Shape;936;p103"/>
          <p:cNvGrpSpPr/>
          <p:nvPr/>
        </p:nvGrpSpPr>
        <p:grpSpPr>
          <a:xfrm>
            <a:off x="0" y="6766560"/>
            <a:ext cx="12192000" cy="91440"/>
            <a:chOff x="0" y="4480421"/>
            <a:chExt cx="12192000" cy="91440"/>
          </a:xfrm>
        </p:grpSpPr>
        <p:sp>
          <p:nvSpPr>
            <p:cNvPr id="937" name="Google Shape;937;p103"/>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38" name="Google Shape;938;p103"/>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39" name="Google Shape;939;p103"/>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40" name="Google Shape;940;p103"/>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41" name="Google Shape;941;p103"/>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hart 11">
  <p:cSld name="chart 11">
    <p:spTree>
      <p:nvGrpSpPr>
        <p:cNvPr id="942" name="Shape 942"/>
        <p:cNvGrpSpPr/>
        <p:nvPr/>
      </p:nvGrpSpPr>
      <p:grpSpPr>
        <a:xfrm>
          <a:off x="0" y="0"/>
          <a:ext cx="0" cy="0"/>
          <a:chOff x="0" y="0"/>
          <a:chExt cx="0" cy="0"/>
        </a:xfrm>
      </p:grpSpPr>
      <p:sp>
        <p:nvSpPr>
          <p:cNvPr id="943" name="Google Shape;943;p104"/>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44" name="Google Shape;944;p104"/>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5" name="Google Shape;945;p104"/>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6" name="Google Shape;946;p104"/>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7" name="Google Shape;947;p104"/>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948" name="Google Shape;948;p104"/>
          <p:cNvSpPr/>
          <p:nvPr>
            <p:ph type="chart" idx="2"/>
          </p:nvPr>
        </p:nvSpPr>
        <p:spPr>
          <a:xfrm>
            <a:off x="482601" y="1918169"/>
            <a:ext cx="3568699" cy="1767381"/>
          </a:xfrm>
          <a:prstGeom prst="rect">
            <a:avLst/>
          </a:prstGeom>
          <a:solidFill>
            <a:schemeClr val="accent1">
              <a:alpha val="28235"/>
            </a:schemeClr>
          </a:solidFill>
          <a:ln w="9525" cap="flat" cmpd="sng">
            <a:solidFill>
              <a:schemeClr val="accen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49" name="Google Shape;949;p104"/>
          <p:cNvSpPr txBox="1"/>
          <p:nvPr>
            <p:ph type="body" idx="1"/>
          </p:nvPr>
        </p:nvSpPr>
        <p:spPr>
          <a:xfrm>
            <a:off x="482601" y="1419649"/>
            <a:ext cx="3568699" cy="498733"/>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50" name="Google Shape;950;p104"/>
          <p:cNvSpPr/>
          <p:nvPr>
            <p:ph type="chart" idx="3"/>
          </p:nvPr>
        </p:nvSpPr>
        <p:spPr>
          <a:xfrm>
            <a:off x="4311653" y="1918169"/>
            <a:ext cx="3568699" cy="1767381"/>
          </a:xfrm>
          <a:prstGeom prst="rect">
            <a:avLst/>
          </a:prstGeom>
          <a:solidFill>
            <a:schemeClr val="accent4">
              <a:alpha val="28235"/>
            </a:schemeClr>
          </a:solidFill>
          <a:ln w="9525" cap="flat" cmpd="sng">
            <a:solidFill>
              <a:schemeClr val="accent4"/>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51" name="Google Shape;951;p104"/>
          <p:cNvSpPr txBox="1"/>
          <p:nvPr>
            <p:ph type="body" idx="4"/>
          </p:nvPr>
        </p:nvSpPr>
        <p:spPr>
          <a:xfrm>
            <a:off x="4311653" y="1419649"/>
            <a:ext cx="3568699" cy="498733"/>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52" name="Google Shape;952;p104"/>
          <p:cNvSpPr/>
          <p:nvPr>
            <p:ph type="chart" idx="5"/>
          </p:nvPr>
        </p:nvSpPr>
        <p:spPr>
          <a:xfrm>
            <a:off x="482601" y="4438386"/>
            <a:ext cx="3568699" cy="1767381"/>
          </a:xfrm>
          <a:prstGeom prst="rect">
            <a:avLst/>
          </a:prstGeom>
          <a:solidFill>
            <a:schemeClr val="accent3">
              <a:alpha val="28235"/>
            </a:schemeClr>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53" name="Google Shape;953;p104"/>
          <p:cNvSpPr txBox="1"/>
          <p:nvPr>
            <p:ph type="body" idx="6"/>
          </p:nvPr>
        </p:nvSpPr>
        <p:spPr>
          <a:xfrm>
            <a:off x="482601" y="3939866"/>
            <a:ext cx="3568699" cy="498733"/>
          </a:xfrm>
          <a:prstGeom prst="rect">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54" name="Google Shape;954;p104"/>
          <p:cNvSpPr/>
          <p:nvPr>
            <p:ph type="chart" idx="7"/>
          </p:nvPr>
        </p:nvSpPr>
        <p:spPr>
          <a:xfrm>
            <a:off x="4311653" y="4438386"/>
            <a:ext cx="3568699" cy="1767381"/>
          </a:xfrm>
          <a:prstGeom prst="rect">
            <a:avLst/>
          </a:prstGeom>
          <a:solidFill>
            <a:schemeClr val="accent5">
              <a:alpha val="28235"/>
            </a:schemeClr>
          </a:solidFill>
          <a:ln w="9525" cap="flat" cmpd="sng">
            <a:solidFill>
              <a:schemeClr val="accent5"/>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55" name="Google Shape;955;p104"/>
          <p:cNvSpPr txBox="1"/>
          <p:nvPr>
            <p:ph type="body" idx="8"/>
          </p:nvPr>
        </p:nvSpPr>
        <p:spPr>
          <a:xfrm>
            <a:off x="4311653" y="3939866"/>
            <a:ext cx="3568699" cy="498733"/>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56" name="Google Shape;956;p104"/>
          <p:cNvSpPr/>
          <p:nvPr>
            <p:ph type="chart" idx="9"/>
          </p:nvPr>
        </p:nvSpPr>
        <p:spPr>
          <a:xfrm>
            <a:off x="8140704" y="1918169"/>
            <a:ext cx="3568699" cy="1767381"/>
          </a:xfrm>
          <a:prstGeom prst="rect">
            <a:avLst/>
          </a:prstGeom>
          <a:solidFill>
            <a:schemeClr val="accent2">
              <a:alpha val="28235"/>
            </a:schemeClr>
          </a:solidFill>
          <a:ln w="9525" cap="flat" cmpd="sng">
            <a:solidFill>
              <a:schemeClr val="accent2"/>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57" name="Google Shape;957;p104"/>
          <p:cNvSpPr txBox="1"/>
          <p:nvPr>
            <p:ph type="body" idx="13"/>
          </p:nvPr>
        </p:nvSpPr>
        <p:spPr>
          <a:xfrm>
            <a:off x="8140704" y="1419649"/>
            <a:ext cx="3568699" cy="498733"/>
          </a:xfrm>
          <a:prstGeom prst="rect">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58" name="Google Shape;958;p104"/>
          <p:cNvSpPr/>
          <p:nvPr>
            <p:ph type="chart" idx="14"/>
          </p:nvPr>
        </p:nvSpPr>
        <p:spPr>
          <a:xfrm>
            <a:off x="8140704" y="4438386"/>
            <a:ext cx="3568699" cy="1767381"/>
          </a:xfrm>
          <a:prstGeom prst="rect">
            <a:avLst/>
          </a:prstGeom>
          <a:solidFill>
            <a:schemeClr val="accent6">
              <a:alpha val="28235"/>
            </a:schemeClr>
          </a:solidFill>
          <a:ln w="9525" cap="flat" cmpd="sng">
            <a:solidFill>
              <a:schemeClr val="accent6"/>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59" name="Google Shape;959;p104"/>
          <p:cNvSpPr txBox="1"/>
          <p:nvPr>
            <p:ph type="body" idx="15"/>
          </p:nvPr>
        </p:nvSpPr>
        <p:spPr>
          <a:xfrm>
            <a:off x="8140704" y="3939866"/>
            <a:ext cx="3568699" cy="498733"/>
          </a:xfrm>
          <a:prstGeom prst="rect">
            <a:avLst/>
          </a:prstGeom>
          <a:solidFill>
            <a:schemeClr val="accent6"/>
          </a:solidFill>
          <a:ln w="952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960" name="Google Shape;960;p104"/>
          <p:cNvGrpSpPr/>
          <p:nvPr/>
        </p:nvGrpSpPr>
        <p:grpSpPr>
          <a:xfrm>
            <a:off x="0" y="6766560"/>
            <a:ext cx="12192000" cy="91440"/>
            <a:chOff x="0" y="4480421"/>
            <a:chExt cx="12192000" cy="91440"/>
          </a:xfrm>
        </p:grpSpPr>
        <p:sp>
          <p:nvSpPr>
            <p:cNvPr id="961" name="Google Shape;961;p10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62" name="Google Shape;962;p104"/>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63" name="Google Shape;963;p10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64" name="Google Shape;964;p10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65" name="Google Shape;965;p10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hart 9">
  <p:cSld name="chart 9">
    <p:spTree>
      <p:nvGrpSpPr>
        <p:cNvPr id="966" name="Shape 966"/>
        <p:cNvGrpSpPr/>
        <p:nvPr/>
      </p:nvGrpSpPr>
      <p:grpSpPr>
        <a:xfrm>
          <a:off x="0" y="0"/>
          <a:ext cx="0" cy="0"/>
          <a:chOff x="0" y="0"/>
          <a:chExt cx="0" cy="0"/>
        </a:xfrm>
      </p:grpSpPr>
      <p:sp>
        <p:nvSpPr>
          <p:cNvPr id="967" name="Google Shape;967;p10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68" name="Google Shape;968;p105"/>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9" name="Google Shape;969;p105"/>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0" name="Google Shape;970;p105"/>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1" name="Google Shape;971;p105"/>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972" name="Google Shape;972;p105"/>
          <p:cNvSpPr/>
          <p:nvPr>
            <p:ph type="chart" idx="2"/>
          </p:nvPr>
        </p:nvSpPr>
        <p:spPr>
          <a:xfrm>
            <a:off x="482602" y="1918169"/>
            <a:ext cx="5143500" cy="1767381"/>
          </a:xfrm>
          <a:prstGeom prst="rect">
            <a:avLst/>
          </a:prstGeom>
          <a:solidFill>
            <a:schemeClr val="accent1">
              <a:alpha val="28235"/>
            </a:schemeClr>
          </a:solidFill>
          <a:ln w="9525" cap="flat" cmpd="sng">
            <a:solidFill>
              <a:schemeClr val="accen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73" name="Google Shape;973;p105"/>
          <p:cNvSpPr txBox="1"/>
          <p:nvPr>
            <p:ph type="body" idx="1"/>
          </p:nvPr>
        </p:nvSpPr>
        <p:spPr>
          <a:xfrm>
            <a:off x="985522" y="1419649"/>
            <a:ext cx="4640580" cy="498733"/>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74" name="Google Shape;974;p105"/>
          <p:cNvSpPr/>
          <p:nvPr>
            <p:ph type="chart" idx="3"/>
          </p:nvPr>
        </p:nvSpPr>
        <p:spPr>
          <a:xfrm>
            <a:off x="6565903" y="1918169"/>
            <a:ext cx="5143500" cy="1767381"/>
          </a:xfrm>
          <a:prstGeom prst="rect">
            <a:avLst/>
          </a:prstGeom>
          <a:solidFill>
            <a:schemeClr val="accent4">
              <a:alpha val="28235"/>
            </a:schemeClr>
          </a:solidFill>
          <a:ln w="9525" cap="flat" cmpd="sng">
            <a:solidFill>
              <a:schemeClr val="accent4"/>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75" name="Google Shape;975;p105"/>
          <p:cNvSpPr txBox="1"/>
          <p:nvPr>
            <p:ph type="body" idx="4"/>
          </p:nvPr>
        </p:nvSpPr>
        <p:spPr>
          <a:xfrm>
            <a:off x="7068823" y="1419649"/>
            <a:ext cx="4640580" cy="498733"/>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76" name="Google Shape;976;p105"/>
          <p:cNvSpPr/>
          <p:nvPr>
            <p:ph type="chart" idx="5"/>
          </p:nvPr>
        </p:nvSpPr>
        <p:spPr>
          <a:xfrm>
            <a:off x="482602" y="4438386"/>
            <a:ext cx="5143500" cy="1767381"/>
          </a:xfrm>
          <a:prstGeom prst="rect">
            <a:avLst/>
          </a:prstGeom>
          <a:solidFill>
            <a:schemeClr val="accent3">
              <a:alpha val="28235"/>
            </a:schemeClr>
          </a:solidFill>
          <a:ln w="9525" cap="flat" cmpd="sng">
            <a:solidFill>
              <a:schemeClr val="accent3"/>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77" name="Google Shape;977;p105"/>
          <p:cNvSpPr txBox="1"/>
          <p:nvPr>
            <p:ph type="body" idx="6"/>
          </p:nvPr>
        </p:nvSpPr>
        <p:spPr>
          <a:xfrm>
            <a:off x="985522" y="3939866"/>
            <a:ext cx="4640580" cy="498733"/>
          </a:xfrm>
          <a:prstGeom prst="rect">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78" name="Google Shape;978;p105"/>
          <p:cNvSpPr/>
          <p:nvPr>
            <p:ph type="chart" idx="7"/>
          </p:nvPr>
        </p:nvSpPr>
        <p:spPr>
          <a:xfrm>
            <a:off x="6565903" y="4438386"/>
            <a:ext cx="5143500" cy="1767381"/>
          </a:xfrm>
          <a:prstGeom prst="rect">
            <a:avLst/>
          </a:prstGeom>
          <a:solidFill>
            <a:schemeClr val="accent5">
              <a:alpha val="28235"/>
            </a:schemeClr>
          </a:solidFill>
          <a:ln w="9525" cap="flat" cmpd="sng">
            <a:solidFill>
              <a:schemeClr val="accent5"/>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79" name="Google Shape;979;p105"/>
          <p:cNvSpPr txBox="1"/>
          <p:nvPr>
            <p:ph type="body" idx="8"/>
          </p:nvPr>
        </p:nvSpPr>
        <p:spPr>
          <a:xfrm>
            <a:off x="7068823" y="3939866"/>
            <a:ext cx="4640580" cy="498733"/>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80" name="Google Shape;980;p105"/>
          <p:cNvSpPr txBox="1"/>
          <p:nvPr>
            <p:ph type="body" idx="9"/>
          </p:nvPr>
        </p:nvSpPr>
        <p:spPr>
          <a:xfrm>
            <a:off x="482600" y="1419649"/>
            <a:ext cx="502920" cy="498733"/>
          </a:xfrm>
          <a:prstGeom prst="rect">
            <a:avLst/>
          </a:prstGeom>
          <a:solidFill>
            <a:srgbClr val="006F99"/>
          </a:solid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lt1"/>
              </a:buClr>
              <a:buSzPts val="1800"/>
              <a:buNone/>
              <a:defRPr sz="1800" b="0" cap="none">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81" name="Google Shape;981;p105"/>
          <p:cNvSpPr txBox="1"/>
          <p:nvPr>
            <p:ph type="body" idx="13"/>
          </p:nvPr>
        </p:nvSpPr>
        <p:spPr>
          <a:xfrm>
            <a:off x="482600" y="3939866"/>
            <a:ext cx="502920" cy="498733"/>
          </a:xfrm>
          <a:prstGeom prst="rect">
            <a:avLst/>
          </a:prstGeom>
          <a:solidFill>
            <a:srgbClr val="D4530F"/>
          </a:solidFill>
          <a:ln w="9525" cap="flat" cmpd="sng">
            <a:solidFill>
              <a:schemeClr val="accent3"/>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lt1"/>
              </a:buClr>
              <a:buSzPts val="1800"/>
              <a:buNone/>
              <a:defRPr sz="1800" b="0" cap="none">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82" name="Google Shape;982;p105"/>
          <p:cNvSpPr txBox="1"/>
          <p:nvPr>
            <p:ph type="body" idx="14"/>
          </p:nvPr>
        </p:nvSpPr>
        <p:spPr>
          <a:xfrm>
            <a:off x="6565901" y="1419649"/>
            <a:ext cx="502920" cy="498733"/>
          </a:xfrm>
          <a:prstGeom prst="rect">
            <a:avLst/>
          </a:prstGeom>
          <a:solidFill>
            <a:srgbClr val="5C8514"/>
          </a:solidFill>
          <a:ln w="9525" cap="flat" cmpd="sng">
            <a:solidFill>
              <a:schemeClr val="accent4"/>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lt1"/>
              </a:buClr>
              <a:buSzPts val="1800"/>
              <a:buNone/>
              <a:defRPr sz="1800" b="0" cap="none">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83" name="Google Shape;983;p105"/>
          <p:cNvSpPr txBox="1"/>
          <p:nvPr>
            <p:ph type="body" idx="15"/>
          </p:nvPr>
        </p:nvSpPr>
        <p:spPr>
          <a:xfrm>
            <a:off x="6565901" y="3939866"/>
            <a:ext cx="502920" cy="498733"/>
          </a:xfrm>
          <a:prstGeom prst="rect">
            <a:avLst/>
          </a:prstGeom>
          <a:solidFill>
            <a:srgbClr val="603A5E"/>
          </a:solidFill>
          <a:ln w="9525" cap="flat" cmpd="sng">
            <a:solidFill>
              <a:schemeClr val="accent5"/>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lt1"/>
              </a:buClr>
              <a:buSzPts val="1800"/>
              <a:buNone/>
              <a:defRPr sz="1800" b="0" cap="none">
                <a:solidFill>
                  <a:schemeClr val="lt1"/>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984" name="Google Shape;984;p105"/>
          <p:cNvGrpSpPr/>
          <p:nvPr/>
        </p:nvGrpSpPr>
        <p:grpSpPr>
          <a:xfrm>
            <a:off x="0" y="6766560"/>
            <a:ext cx="12192000" cy="91440"/>
            <a:chOff x="0" y="4480421"/>
            <a:chExt cx="12192000" cy="91440"/>
          </a:xfrm>
        </p:grpSpPr>
        <p:sp>
          <p:nvSpPr>
            <p:cNvPr id="985" name="Google Shape;985;p10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86" name="Google Shape;986;p10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87" name="Google Shape;987;p10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88" name="Google Shape;988;p10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89" name="Google Shape;989;p10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2 columns">
  <p:cSld name="1_2 columns">
    <p:spTree>
      <p:nvGrpSpPr>
        <p:cNvPr id="63" name="Shape 63"/>
        <p:cNvGrpSpPr/>
        <p:nvPr/>
      </p:nvGrpSpPr>
      <p:grpSpPr>
        <a:xfrm>
          <a:off x="0" y="0"/>
          <a:ext cx="0" cy="0"/>
          <a:chOff x="0" y="0"/>
          <a:chExt cx="0" cy="0"/>
        </a:xfrm>
      </p:grpSpPr>
      <p:sp>
        <p:nvSpPr>
          <p:cNvPr id="64" name="Google Shape;64;p61"/>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65" name="Google Shape;65;p61"/>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61"/>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61"/>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61"/>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1pPr>
            <a:lvl2pPr marL="0" marR="0" lvl="1"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2pPr>
            <a:lvl3pPr marL="0" marR="0" lvl="2"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3pPr>
            <a:lvl4pPr marL="0" marR="0" lvl="3"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4pPr>
            <a:lvl5pPr marL="0" marR="0" lvl="4"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5pPr>
            <a:lvl6pPr marL="0" marR="0" lvl="5"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6pPr>
            <a:lvl7pPr marL="0" marR="0" lvl="6"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7pPr>
            <a:lvl8pPr marL="0" marR="0" lvl="7"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8pPr>
            <a:lvl9pPr marL="0" marR="0" lvl="8"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en-US"/>
            </a:fld>
            <a:endParaRPr lang="en-US"/>
          </a:p>
        </p:txBody>
      </p:sp>
      <p:sp>
        <p:nvSpPr>
          <p:cNvPr id="69" name="Google Shape;69;p61"/>
          <p:cNvSpPr txBox="1"/>
          <p:nvPr>
            <p:ph type="body" idx="1"/>
          </p:nvPr>
        </p:nvSpPr>
        <p:spPr>
          <a:xfrm>
            <a:off x="838200" y="1643174"/>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p:txBody>
      </p:sp>
      <p:sp>
        <p:nvSpPr>
          <p:cNvPr id="70" name="Google Shape;70;p61"/>
          <p:cNvSpPr txBox="1"/>
          <p:nvPr>
            <p:ph type="body" idx="2"/>
          </p:nvPr>
        </p:nvSpPr>
        <p:spPr>
          <a:xfrm>
            <a:off x="6172200" y="1643174"/>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p:txBody>
      </p:sp>
      <p:grpSp>
        <p:nvGrpSpPr>
          <p:cNvPr id="71" name="Google Shape;71;p61"/>
          <p:cNvGrpSpPr/>
          <p:nvPr/>
        </p:nvGrpSpPr>
        <p:grpSpPr>
          <a:xfrm>
            <a:off x="0" y="6766560"/>
            <a:ext cx="12192000" cy="91440"/>
            <a:chOff x="0" y="4480421"/>
            <a:chExt cx="12192000" cy="91440"/>
          </a:xfrm>
        </p:grpSpPr>
        <p:sp>
          <p:nvSpPr>
            <p:cNvPr id="72" name="Google Shape;72;p61"/>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73" name="Google Shape;73;p61"/>
            <p:cNvSpPr/>
            <p:nvPr/>
          </p:nvSpPr>
          <p:spPr>
            <a:xfrm>
              <a:off x="2439924" y="4480421"/>
              <a:ext cx="2439924" cy="9144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74" name="Google Shape;74;p61"/>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75" name="Google Shape;75;p61"/>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76" name="Google Shape;76;p61"/>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hart 10">
  <p:cSld name="chart 10">
    <p:spTree>
      <p:nvGrpSpPr>
        <p:cNvPr id="990" name="Shape 990"/>
        <p:cNvGrpSpPr/>
        <p:nvPr/>
      </p:nvGrpSpPr>
      <p:grpSpPr>
        <a:xfrm>
          <a:off x="0" y="0"/>
          <a:ext cx="0" cy="0"/>
          <a:chOff x="0" y="0"/>
          <a:chExt cx="0" cy="0"/>
        </a:xfrm>
      </p:grpSpPr>
      <p:sp>
        <p:nvSpPr>
          <p:cNvPr id="991" name="Google Shape;991;p10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992" name="Google Shape;992;p106"/>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3" name="Google Shape;993;p106"/>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4" name="Google Shape;994;p106"/>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5" name="Google Shape;995;p106"/>
          <p:cNvSpPr/>
          <p:nvPr>
            <p:ph type="chart" idx="2"/>
          </p:nvPr>
        </p:nvSpPr>
        <p:spPr>
          <a:xfrm>
            <a:off x="482602" y="1918169"/>
            <a:ext cx="5143500" cy="1767381"/>
          </a:xfrm>
          <a:prstGeom prst="rect">
            <a:avLst/>
          </a:prstGeom>
          <a:solidFill>
            <a:schemeClr val="accent1">
              <a:alpha val="28235"/>
            </a:schemeClr>
          </a:solidFill>
          <a:ln w="9525" cap="flat" cmpd="sng">
            <a:solidFill>
              <a:schemeClr val="accent1"/>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96" name="Google Shape;996;p106"/>
          <p:cNvSpPr txBox="1"/>
          <p:nvPr>
            <p:ph type="body" idx="1"/>
          </p:nvPr>
        </p:nvSpPr>
        <p:spPr>
          <a:xfrm>
            <a:off x="482602" y="1419649"/>
            <a:ext cx="5143500" cy="498733"/>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97" name="Google Shape;997;p106"/>
          <p:cNvSpPr/>
          <p:nvPr>
            <p:ph type="chart" idx="3"/>
          </p:nvPr>
        </p:nvSpPr>
        <p:spPr>
          <a:xfrm>
            <a:off x="6565903" y="1918169"/>
            <a:ext cx="5143500" cy="1767381"/>
          </a:xfrm>
          <a:prstGeom prst="rect">
            <a:avLst/>
          </a:prstGeom>
          <a:solidFill>
            <a:schemeClr val="accent4">
              <a:alpha val="28235"/>
            </a:schemeClr>
          </a:solidFill>
          <a:ln w="9525" cap="flat" cmpd="sng">
            <a:solidFill>
              <a:schemeClr val="accent4"/>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98" name="Google Shape;998;p106"/>
          <p:cNvSpPr txBox="1"/>
          <p:nvPr>
            <p:ph type="body" idx="4"/>
          </p:nvPr>
        </p:nvSpPr>
        <p:spPr>
          <a:xfrm>
            <a:off x="6565903" y="1419649"/>
            <a:ext cx="5143500" cy="498733"/>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999" name="Google Shape;999;p106"/>
          <p:cNvSpPr/>
          <p:nvPr>
            <p:ph type="chart" idx="5"/>
          </p:nvPr>
        </p:nvSpPr>
        <p:spPr>
          <a:xfrm>
            <a:off x="482602" y="4450664"/>
            <a:ext cx="11226801" cy="1767381"/>
          </a:xfrm>
          <a:prstGeom prst="rect">
            <a:avLst/>
          </a:prstGeom>
          <a:solidFill>
            <a:schemeClr val="accent5">
              <a:alpha val="28235"/>
            </a:schemeClr>
          </a:solidFill>
          <a:ln w="9525" cap="flat" cmpd="sng">
            <a:solidFill>
              <a:schemeClr val="accent5"/>
            </a:solidFill>
            <a:prstDash val="solid"/>
            <a:round/>
            <a:headEnd type="none" w="sm" len="sm"/>
            <a:tailEnd type="none" w="sm" len="sm"/>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000" name="Google Shape;1000;p106"/>
          <p:cNvSpPr txBox="1"/>
          <p:nvPr>
            <p:ph type="body" idx="6"/>
          </p:nvPr>
        </p:nvSpPr>
        <p:spPr>
          <a:xfrm>
            <a:off x="482602" y="3952144"/>
            <a:ext cx="11226801" cy="498733"/>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01" name="Google Shape;1001;p106"/>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1002" name="Google Shape;1002;p106"/>
          <p:cNvGrpSpPr/>
          <p:nvPr/>
        </p:nvGrpSpPr>
        <p:grpSpPr>
          <a:xfrm>
            <a:off x="0" y="6766560"/>
            <a:ext cx="12192000" cy="91440"/>
            <a:chOff x="0" y="4480421"/>
            <a:chExt cx="12192000" cy="91440"/>
          </a:xfrm>
        </p:grpSpPr>
        <p:sp>
          <p:nvSpPr>
            <p:cNvPr id="1003" name="Google Shape;1003;p10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04" name="Google Shape;1004;p10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05" name="Google Shape;1005;p10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06" name="Google Shape;1006;p10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07" name="Google Shape;1007;p10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hart and mockup">
  <p:cSld name="chart and mockup">
    <p:spTree>
      <p:nvGrpSpPr>
        <p:cNvPr id="1008" name="Shape 1008"/>
        <p:cNvGrpSpPr/>
        <p:nvPr/>
      </p:nvGrpSpPr>
      <p:grpSpPr>
        <a:xfrm>
          <a:off x="0" y="0"/>
          <a:ext cx="0" cy="0"/>
          <a:chOff x="0" y="0"/>
          <a:chExt cx="0" cy="0"/>
        </a:xfrm>
      </p:grpSpPr>
      <p:sp>
        <p:nvSpPr>
          <p:cNvPr id="1009" name="Google Shape;1009;p107"/>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10" name="Google Shape;1010;p107"/>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1" name="Google Shape;1011;p107"/>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2" name="Google Shape;1012;p107"/>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3" name="Google Shape;1013;p107"/>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014" name="Google Shape;1014;p107"/>
          <p:cNvSpPr txBox="1"/>
          <p:nvPr>
            <p:ph type="body" idx="1"/>
          </p:nvPr>
        </p:nvSpPr>
        <p:spPr>
          <a:xfrm>
            <a:off x="6565903" y="2640853"/>
            <a:ext cx="5143500" cy="3429324"/>
          </a:xfrm>
          <a:prstGeom prst="rect">
            <a:avLst/>
          </a:prstGeom>
          <a:noFill/>
          <a:ln>
            <a:noFill/>
          </a:ln>
        </p:spPr>
        <p:txBody>
          <a:bodyPr spcFirstLastPara="1" wrap="square" lIns="91425" tIns="45700" rIns="91425" bIns="45700" anchor="t" anchorCtr="0">
            <a:normAutofit/>
          </a:bodyPr>
          <a:lstStyle>
            <a:lvl1pPr marL="457200" lvl="0" indent="-314325" algn="just">
              <a:lnSpc>
                <a:spcPct val="90000"/>
              </a:lnSpc>
              <a:spcBef>
                <a:spcPts val="1000"/>
              </a:spcBef>
              <a:spcAft>
                <a:spcPts val="0"/>
              </a:spcAft>
              <a:buClr>
                <a:srgbClr val="47464B"/>
              </a:buClr>
              <a:buSzPts val="1350"/>
              <a:buFont typeface="Arial" panose="020B0604020202020204"/>
              <a:buChar char="•"/>
              <a:defRPr sz="135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1015" name="Google Shape;1015;p107"/>
          <p:cNvSpPr txBox="1"/>
          <p:nvPr>
            <p:ph type="body" idx="2"/>
          </p:nvPr>
        </p:nvSpPr>
        <p:spPr>
          <a:xfrm>
            <a:off x="6565903" y="1701835"/>
            <a:ext cx="5143500" cy="666924"/>
          </a:xfrm>
          <a:prstGeom prst="rect">
            <a:avLst/>
          </a:prstGeom>
          <a:solidFill>
            <a:srgbClr val="B9C3C9"/>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016" name="Google Shape;1016;p107"/>
          <p:cNvGrpSpPr/>
          <p:nvPr/>
        </p:nvGrpSpPr>
        <p:grpSpPr>
          <a:xfrm>
            <a:off x="0" y="6766560"/>
            <a:ext cx="12192000" cy="91440"/>
            <a:chOff x="0" y="4480421"/>
            <a:chExt cx="12192000" cy="91440"/>
          </a:xfrm>
        </p:grpSpPr>
        <p:sp>
          <p:nvSpPr>
            <p:cNvPr id="1017" name="Google Shape;1017;p107"/>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18" name="Google Shape;1018;p107"/>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19" name="Google Shape;1019;p107"/>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20" name="Google Shape;1020;p107"/>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21" name="Google Shape;1021;p107"/>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grpSp>
        <p:nvGrpSpPr>
          <p:cNvPr id="1022" name="Google Shape;1022;p107"/>
          <p:cNvGrpSpPr/>
          <p:nvPr/>
        </p:nvGrpSpPr>
        <p:grpSpPr>
          <a:xfrm>
            <a:off x="316532" y="2327391"/>
            <a:ext cx="5818536" cy="3809740"/>
            <a:chOff x="3742268" y="2033349"/>
            <a:chExt cx="4296282" cy="3750707"/>
          </a:xfrm>
        </p:grpSpPr>
        <p:sp>
          <p:nvSpPr>
            <p:cNvPr id="1023" name="Google Shape;1023;p107"/>
            <p:cNvSpPr/>
            <p:nvPr/>
          </p:nvSpPr>
          <p:spPr>
            <a:xfrm>
              <a:off x="5156233" y="5716335"/>
              <a:ext cx="1464334" cy="67721"/>
            </a:xfrm>
            <a:custGeom>
              <a:avLst/>
              <a:gdLst/>
              <a:ahLst/>
              <a:cxnLst/>
              <a:rect l="l" t="t" r="r" b="b"/>
              <a:pathLst>
                <a:path w="21600" h="21600" extrusionOk="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solidFill>
              <a:srgbClr val="32373C">
                <a:alpha val="8235"/>
              </a:srgbClr>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24" name="Google Shape;1024;p107"/>
            <p:cNvSpPr/>
            <p:nvPr/>
          </p:nvSpPr>
          <p:spPr>
            <a:xfrm>
              <a:off x="5148520" y="5698509"/>
              <a:ext cx="1479760" cy="67721"/>
            </a:xfrm>
            <a:custGeom>
              <a:avLst/>
              <a:gdLst/>
              <a:ahLst/>
              <a:cxnLst/>
              <a:rect l="l" t="t" r="r" b="b"/>
              <a:pathLst>
                <a:path w="21600" h="21600" extrusionOk="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gradFill>
              <a:gsLst>
                <a:gs pos="0">
                  <a:srgbClr val="000000">
                    <a:alpha val="28235"/>
                  </a:srgbClr>
                </a:gs>
                <a:gs pos="17000">
                  <a:srgbClr val="000000">
                    <a:alpha val="28235"/>
                  </a:srgbClr>
                </a:gs>
                <a:gs pos="76000">
                  <a:srgbClr val="32373C">
                    <a:alpha val="80000"/>
                  </a:srgbClr>
                </a:gs>
                <a:gs pos="100000">
                  <a:srgbClr val="32373C">
                    <a:alpha val="80000"/>
                  </a:srgbClr>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25" name="Google Shape;1025;p107"/>
            <p:cNvSpPr/>
            <p:nvPr/>
          </p:nvSpPr>
          <p:spPr>
            <a:xfrm>
              <a:off x="3742268" y="4635867"/>
              <a:ext cx="4296281" cy="485675"/>
            </a:xfrm>
            <a:custGeom>
              <a:avLst/>
              <a:gdLst/>
              <a:ahLst/>
              <a:cxnLst/>
              <a:rect l="l" t="t" r="r" b="b"/>
              <a:pathLst>
                <a:path w="21600" h="21600" extrusionOk="0">
                  <a:moveTo>
                    <a:pt x="0" y="15382"/>
                  </a:moveTo>
                  <a:cubicBezTo>
                    <a:pt x="0" y="18816"/>
                    <a:pt x="315" y="21600"/>
                    <a:pt x="703" y="21600"/>
                  </a:cubicBezTo>
                  <a:lnTo>
                    <a:pt x="20897" y="21600"/>
                  </a:lnTo>
                  <a:cubicBezTo>
                    <a:pt x="21285" y="21600"/>
                    <a:pt x="21600" y="18816"/>
                    <a:pt x="21600" y="15382"/>
                  </a:cubicBezTo>
                  <a:lnTo>
                    <a:pt x="21600" y="0"/>
                  </a:lnTo>
                  <a:lnTo>
                    <a:pt x="0" y="0"/>
                  </a:lnTo>
                  <a:cubicBezTo>
                    <a:pt x="0" y="0"/>
                    <a:pt x="0" y="15382"/>
                    <a:pt x="0" y="15382"/>
                  </a:cubicBezTo>
                  <a:close/>
                </a:path>
              </a:pathLst>
            </a:custGeom>
            <a:gradFill>
              <a:gsLst>
                <a:gs pos="0">
                  <a:srgbClr val="C8CBCF"/>
                </a:gs>
                <a:gs pos="100000">
                  <a:srgbClr val="E7E7E8"/>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26" name="Google Shape;1026;p107"/>
            <p:cNvSpPr/>
            <p:nvPr/>
          </p:nvSpPr>
          <p:spPr>
            <a:xfrm>
              <a:off x="3742268" y="2033349"/>
              <a:ext cx="4296282" cy="2607645"/>
            </a:xfrm>
            <a:custGeom>
              <a:avLst/>
              <a:gdLst/>
              <a:ahLst/>
              <a:cxnLst/>
              <a:rect l="l" t="t" r="r" b="b"/>
              <a:pathLst>
                <a:path w="21600" h="21600" extrusionOk="0">
                  <a:moveTo>
                    <a:pt x="20575" y="19911"/>
                  </a:moveTo>
                  <a:lnTo>
                    <a:pt x="1025" y="19911"/>
                  </a:lnTo>
                  <a:lnTo>
                    <a:pt x="1025" y="1737"/>
                  </a:lnTo>
                  <a:lnTo>
                    <a:pt x="20575" y="1737"/>
                  </a:lnTo>
                  <a:cubicBezTo>
                    <a:pt x="20575" y="1737"/>
                    <a:pt x="20575" y="19911"/>
                    <a:pt x="20575" y="19911"/>
                  </a:cubicBezTo>
                  <a:close/>
                  <a:moveTo>
                    <a:pt x="20897" y="0"/>
                  </a:moveTo>
                  <a:lnTo>
                    <a:pt x="703" y="0"/>
                  </a:lnTo>
                  <a:cubicBezTo>
                    <a:pt x="315" y="0"/>
                    <a:pt x="0" y="518"/>
                    <a:pt x="0" y="1158"/>
                  </a:cubicBezTo>
                  <a:lnTo>
                    <a:pt x="0" y="21600"/>
                  </a:lnTo>
                  <a:lnTo>
                    <a:pt x="21600" y="21600"/>
                  </a:lnTo>
                  <a:lnTo>
                    <a:pt x="21600" y="1158"/>
                  </a:lnTo>
                  <a:cubicBezTo>
                    <a:pt x="21600" y="518"/>
                    <a:pt x="21285" y="0"/>
                    <a:pt x="20897" y="0"/>
                  </a:cubicBezTo>
                  <a:close/>
                </a:path>
              </a:pathLst>
            </a:custGeom>
            <a:gradFill>
              <a:gsLst>
                <a:gs pos="0">
                  <a:srgbClr val="32373C"/>
                </a:gs>
                <a:gs pos="6000">
                  <a:srgbClr val="32373C"/>
                </a:gs>
                <a:gs pos="62000">
                  <a:srgbClr val="000000"/>
                </a:gs>
                <a:gs pos="100000">
                  <a:srgbClr val="000000"/>
                </a:gs>
              </a:gsLst>
              <a:lin ang="18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27" name="Google Shape;1027;p107"/>
            <p:cNvSpPr/>
            <p:nvPr/>
          </p:nvSpPr>
          <p:spPr>
            <a:xfrm>
              <a:off x="5154883" y="5711236"/>
              <a:ext cx="1468712" cy="45147"/>
            </a:xfrm>
            <a:custGeom>
              <a:avLst/>
              <a:gdLst/>
              <a:ahLst/>
              <a:cxnLst/>
              <a:rect l="l" t="t" r="r" b="b"/>
              <a:pathLst>
                <a:path w="21516" h="21600" extrusionOk="0">
                  <a:moveTo>
                    <a:pt x="21512" y="0"/>
                  </a:moveTo>
                  <a:cubicBezTo>
                    <a:pt x="21499" y="3516"/>
                    <a:pt x="21438" y="9477"/>
                    <a:pt x="21185" y="12548"/>
                  </a:cubicBezTo>
                  <a:cubicBezTo>
                    <a:pt x="20811" y="17077"/>
                    <a:pt x="19488" y="18813"/>
                    <a:pt x="18603" y="18813"/>
                  </a:cubicBezTo>
                  <a:cubicBezTo>
                    <a:pt x="18082" y="18813"/>
                    <a:pt x="14899" y="18813"/>
                    <a:pt x="12368" y="18813"/>
                  </a:cubicBezTo>
                  <a:cubicBezTo>
                    <a:pt x="12368" y="18813"/>
                    <a:pt x="10917" y="18813"/>
                    <a:pt x="9148" y="18813"/>
                  </a:cubicBezTo>
                  <a:cubicBezTo>
                    <a:pt x="6617" y="18813"/>
                    <a:pt x="3434" y="18813"/>
                    <a:pt x="2913" y="18813"/>
                  </a:cubicBezTo>
                  <a:cubicBezTo>
                    <a:pt x="2028" y="18813"/>
                    <a:pt x="705" y="17077"/>
                    <a:pt x="331" y="12548"/>
                  </a:cubicBezTo>
                  <a:cubicBezTo>
                    <a:pt x="78" y="9477"/>
                    <a:pt x="17" y="3516"/>
                    <a:pt x="4" y="0"/>
                  </a:cubicBezTo>
                  <a:lnTo>
                    <a:pt x="2" y="0"/>
                  </a:lnTo>
                  <a:cubicBezTo>
                    <a:pt x="2" y="0"/>
                    <a:pt x="-42" y="10806"/>
                    <a:pt x="331" y="15335"/>
                  </a:cubicBezTo>
                  <a:cubicBezTo>
                    <a:pt x="705" y="19864"/>
                    <a:pt x="2028" y="21600"/>
                    <a:pt x="2913" y="21600"/>
                  </a:cubicBezTo>
                  <a:cubicBezTo>
                    <a:pt x="3434" y="21600"/>
                    <a:pt x="6617" y="21600"/>
                    <a:pt x="9148" y="21600"/>
                  </a:cubicBezTo>
                  <a:cubicBezTo>
                    <a:pt x="10917" y="21600"/>
                    <a:pt x="12368" y="21600"/>
                    <a:pt x="12368" y="21600"/>
                  </a:cubicBezTo>
                  <a:cubicBezTo>
                    <a:pt x="14899" y="21600"/>
                    <a:pt x="18082" y="21600"/>
                    <a:pt x="18603" y="21600"/>
                  </a:cubicBezTo>
                  <a:cubicBezTo>
                    <a:pt x="19488" y="21600"/>
                    <a:pt x="20811" y="19864"/>
                    <a:pt x="21185" y="15335"/>
                  </a:cubicBezTo>
                  <a:cubicBezTo>
                    <a:pt x="21558" y="10806"/>
                    <a:pt x="21514" y="0"/>
                    <a:pt x="21514" y="0"/>
                  </a:cubicBezTo>
                  <a:cubicBezTo>
                    <a:pt x="21514" y="0"/>
                    <a:pt x="21512" y="0"/>
                    <a:pt x="21512" y="0"/>
                  </a:cubicBezTo>
                  <a:close/>
                </a:path>
              </a:pathLst>
            </a:custGeom>
            <a:solidFill>
              <a:srgbClr val="000000">
                <a:alpha val="73333"/>
              </a:srgbClr>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28" name="Google Shape;1028;p107"/>
            <p:cNvSpPr/>
            <p:nvPr/>
          </p:nvSpPr>
          <p:spPr>
            <a:xfrm>
              <a:off x="5148520" y="5119465"/>
              <a:ext cx="1480148" cy="610751"/>
            </a:xfrm>
            <a:custGeom>
              <a:avLst/>
              <a:gdLst/>
              <a:ahLst/>
              <a:cxnLst/>
              <a:rect l="l" t="t" r="r" b="b"/>
              <a:pathLst>
                <a:path w="20919" h="21568" extrusionOk="0">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A4A7A8"/>
                </a:gs>
                <a:gs pos="34000">
                  <a:srgbClr val="F5F8FA"/>
                </a:gs>
                <a:gs pos="66000">
                  <a:srgbClr val="A4A7A8"/>
                </a:gs>
                <a:gs pos="100000">
                  <a:srgbClr val="A4A7A8"/>
                </a:gs>
              </a:gsLst>
              <a:lin ang="54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29" name="Google Shape;1029;p107"/>
            <p:cNvSpPr/>
            <p:nvPr/>
          </p:nvSpPr>
          <p:spPr>
            <a:xfrm>
              <a:off x="5148520" y="5119465"/>
              <a:ext cx="1480148" cy="610751"/>
            </a:xfrm>
            <a:custGeom>
              <a:avLst/>
              <a:gdLst/>
              <a:ahLst/>
              <a:cxnLst/>
              <a:rect l="l" t="t" r="r" b="b"/>
              <a:pathLst>
                <a:path w="20919" h="21568" extrusionOk="0">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FFFFFF">
                    <a:alpha val="0"/>
                  </a:srgbClr>
                </a:gs>
                <a:gs pos="36000">
                  <a:srgbClr val="FFFFFF">
                    <a:alpha val="0"/>
                  </a:srgbClr>
                </a:gs>
                <a:gs pos="65000">
                  <a:srgbClr val="000000">
                    <a:alpha val="28235"/>
                  </a:srgbClr>
                </a:gs>
                <a:gs pos="95000">
                  <a:srgbClr val="FFFFFF">
                    <a:alpha val="0"/>
                  </a:srgbClr>
                </a:gs>
                <a:gs pos="100000">
                  <a:srgbClr val="FFFFFF">
                    <a:alpha val="0"/>
                  </a:srgbClr>
                </a:gs>
              </a:gsLst>
              <a:lin ang="54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30" name="Google Shape;1030;p107"/>
            <p:cNvSpPr/>
            <p:nvPr/>
          </p:nvSpPr>
          <p:spPr>
            <a:xfrm>
              <a:off x="5148520" y="5704872"/>
              <a:ext cx="1480363" cy="45147"/>
            </a:xfrm>
            <a:custGeom>
              <a:avLst/>
              <a:gdLst/>
              <a:ahLst/>
              <a:cxnLst/>
              <a:rect l="l" t="t" r="r" b="b"/>
              <a:pathLst>
                <a:path w="21516" h="21600" extrusionOk="0">
                  <a:moveTo>
                    <a:pt x="21515" y="0"/>
                  </a:moveTo>
                  <a:lnTo>
                    <a:pt x="21512" y="0"/>
                  </a:lnTo>
                  <a:cubicBezTo>
                    <a:pt x="21487" y="4170"/>
                    <a:pt x="21268" y="8231"/>
                    <a:pt x="20567" y="9989"/>
                  </a:cubicBezTo>
                  <a:cubicBezTo>
                    <a:pt x="19268" y="13239"/>
                    <a:pt x="17335" y="12776"/>
                    <a:pt x="17335" y="12776"/>
                  </a:cubicBezTo>
                  <a:lnTo>
                    <a:pt x="12356" y="12776"/>
                  </a:lnTo>
                  <a:lnTo>
                    <a:pt x="9160" y="12776"/>
                  </a:lnTo>
                  <a:lnTo>
                    <a:pt x="4181" y="12776"/>
                  </a:lnTo>
                  <a:cubicBezTo>
                    <a:pt x="4181" y="12776"/>
                    <a:pt x="2248" y="13239"/>
                    <a:pt x="949" y="9989"/>
                  </a:cubicBezTo>
                  <a:cubicBezTo>
                    <a:pt x="248" y="8231"/>
                    <a:pt x="29" y="4170"/>
                    <a:pt x="4" y="0"/>
                  </a:cubicBezTo>
                  <a:lnTo>
                    <a:pt x="1" y="0"/>
                  </a:lnTo>
                  <a:cubicBezTo>
                    <a:pt x="1" y="0"/>
                    <a:pt x="-42" y="10806"/>
                    <a:pt x="328" y="15335"/>
                  </a:cubicBezTo>
                  <a:cubicBezTo>
                    <a:pt x="699" y="19864"/>
                    <a:pt x="2096" y="21600"/>
                    <a:pt x="2974" y="21600"/>
                  </a:cubicBezTo>
                  <a:cubicBezTo>
                    <a:pt x="3491" y="21600"/>
                    <a:pt x="6649" y="21600"/>
                    <a:pt x="9160" y="21600"/>
                  </a:cubicBezTo>
                  <a:cubicBezTo>
                    <a:pt x="10916" y="21600"/>
                    <a:pt x="12356" y="21600"/>
                    <a:pt x="12356" y="21600"/>
                  </a:cubicBezTo>
                  <a:cubicBezTo>
                    <a:pt x="14867" y="21600"/>
                    <a:pt x="18025" y="21600"/>
                    <a:pt x="18542" y="21600"/>
                  </a:cubicBezTo>
                  <a:cubicBezTo>
                    <a:pt x="19420" y="21600"/>
                    <a:pt x="20817" y="19864"/>
                    <a:pt x="21188" y="15335"/>
                  </a:cubicBezTo>
                  <a:cubicBezTo>
                    <a:pt x="21558" y="10806"/>
                    <a:pt x="21515" y="0"/>
                    <a:pt x="21515" y="0"/>
                  </a:cubicBezTo>
                  <a:close/>
                </a:path>
              </a:pathLst>
            </a:custGeom>
            <a:gradFill>
              <a:gsLst>
                <a:gs pos="0">
                  <a:srgbClr val="6A6A6A"/>
                </a:gs>
                <a:gs pos="13000">
                  <a:srgbClr val="F5F8FA"/>
                </a:gs>
                <a:gs pos="87000">
                  <a:srgbClr val="F5F8FA"/>
                </a:gs>
                <a:gs pos="100000">
                  <a:srgbClr val="6A6A6A"/>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31" name="Google Shape;1031;p107"/>
            <p:cNvSpPr/>
            <p:nvPr/>
          </p:nvSpPr>
          <p:spPr>
            <a:xfrm>
              <a:off x="5148520" y="5342174"/>
              <a:ext cx="563717" cy="388408"/>
            </a:xfrm>
            <a:custGeom>
              <a:avLst/>
              <a:gdLst/>
              <a:ahLst/>
              <a:cxnLst/>
              <a:rect l="l" t="t" r="r" b="b"/>
              <a:pathLst>
                <a:path w="20714" h="21549" extrusionOk="0">
                  <a:moveTo>
                    <a:pt x="9190" y="0"/>
                  </a:moveTo>
                  <a:cubicBezTo>
                    <a:pt x="8788" y="0"/>
                    <a:pt x="8391" y="32"/>
                    <a:pt x="7999" y="92"/>
                  </a:cubicBezTo>
                  <a:cubicBezTo>
                    <a:pt x="7690" y="4243"/>
                    <a:pt x="7297" y="8100"/>
                    <a:pt x="6856" y="9211"/>
                  </a:cubicBezTo>
                  <a:cubicBezTo>
                    <a:pt x="5786" y="11904"/>
                    <a:pt x="933" y="18368"/>
                    <a:pt x="470" y="18961"/>
                  </a:cubicBezTo>
                  <a:cubicBezTo>
                    <a:pt x="6" y="19553"/>
                    <a:pt x="-886" y="20846"/>
                    <a:pt x="2396" y="21223"/>
                  </a:cubicBezTo>
                  <a:cubicBezTo>
                    <a:pt x="5678" y="21600"/>
                    <a:pt x="10566" y="21546"/>
                    <a:pt x="10566" y="21546"/>
                  </a:cubicBezTo>
                  <a:lnTo>
                    <a:pt x="20377" y="21546"/>
                  </a:lnTo>
                  <a:cubicBezTo>
                    <a:pt x="20596" y="20209"/>
                    <a:pt x="20714" y="18811"/>
                    <a:pt x="20714" y="17372"/>
                  </a:cubicBezTo>
                  <a:cubicBezTo>
                    <a:pt x="20714" y="7778"/>
                    <a:pt x="15555" y="0"/>
                    <a:pt x="9190" y="0"/>
                  </a:cubicBezTo>
                  <a:close/>
                </a:path>
              </a:pathLst>
            </a:custGeom>
            <a:gradFill>
              <a:gsLst>
                <a:gs pos="0">
                  <a:srgbClr val="FFFFFF">
                    <a:alpha val="0"/>
                  </a:srgbClr>
                </a:gs>
                <a:gs pos="35000">
                  <a:srgbClr val="FFFFFF">
                    <a:alpha val="0"/>
                  </a:srgbClr>
                </a:gs>
                <a:gs pos="94000">
                  <a:srgbClr val="F5F8FA"/>
                </a:gs>
                <a:gs pos="100000">
                  <a:srgbClr val="F5F8FA"/>
                </a:gs>
              </a:gsLst>
              <a:lin ang="9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32" name="Google Shape;1032;p107"/>
            <p:cNvSpPr/>
            <p:nvPr/>
          </p:nvSpPr>
          <p:spPr>
            <a:xfrm>
              <a:off x="6064811" y="5342174"/>
              <a:ext cx="563717" cy="388408"/>
            </a:xfrm>
            <a:custGeom>
              <a:avLst/>
              <a:gdLst/>
              <a:ahLst/>
              <a:cxnLst/>
              <a:rect l="l" t="t" r="r" b="b"/>
              <a:pathLst>
                <a:path w="20714" h="21549" extrusionOk="0">
                  <a:moveTo>
                    <a:pt x="11524" y="0"/>
                  </a:moveTo>
                  <a:cubicBezTo>
                    <a:pt x="11926" y="0"/>
                    <a:pt x="12323" y="32"/>
                    <a:pt x="12715" y="92"/>
                  </a:cubicBezTo>
                  <a:cubicBezTo>
                    <a:pt x="13024" y="4243"/>
                    <a:pt x="13417" y="8100"/>
                    <a:pt x="13858" y="9211"/>
                  </a:cubicBezTo>
                  <a:cubicBezTo>
                    <a:pt x="14928" y="11904"/>
                    <a:pt x="19781" y="18368"/>
                    <a:pt x="20244" y="18961"/>
                  </a:cubicBezTo>
                  <a:cubicBezTo>
                    <a:pt x="20708" y="19553"/>
                    <a:pt x="21600" y="20846"/>
                    <a:pt x="18318" y="21223"/>
                  </a:cubicBezTo>
                  <a:cubicBezTo>
                    <a:pt x="15036" y="21600"/>
                    <a:pt x="10148" y="21546"/>
                    <a:pt x="10148" y="21546"/>
                  </a:cubicBezTo>
                  <a:lnTo>
                    <a:pt x="337" y="21546"/>
                  </a:lnTo>
                  <a:cubicBezTo>
                    <a:pt x="118" y="20209"/>
                    <a:pt x="0" y="18811"/>
                    <a:pt x="0" y="17372"/>
                  </a:cubicBezTo>
                  <a:cubicBezTo>
                    <a:pt x="0" y="7778"/>
                    <a:pt x="5159" y="0"/>
                    <a:pt x="11524" y="0"/>
                  </a:cubicBezTo>
                  <a:close/>
                </a:path>
              </a:pathLst>
            </a:custGeom>
            <a:gradFill>
              <a:gsLst>
                <a:gs pos="0">
                  <a:srgbClr val="F5F8FA"/>
                </a:gs>
                <a:gs pos="21000">
                  <a:srgbClr val="F5F8FA"/>
                </a:gs>
                <a:gs pos="78000">
                  <a:srgbClr val="EEEFF1">
                    <a:alpha val="0"/>
                  </a:srgbClr>
                </a:gs>
                <a:gs pos="100000">
                  <a:srgbClr val="EEEFF1">
                    <a:alpha val="0"/>
                  </a:srgbClr>
                </a:gs>
              </a:gsLst>
              <a:path path="circle">
                <a:fillToRect l="100000" t="100000"/>
              </a:path>
              <a:tileRect r="-100000" b="-10000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33" name="Google Shape;1033;p107"/>
            <p:cNvSpPr/>
            <p:nvPr/>
          </p:nvSpPr>
          <p:spPr>
            <a:xfrm>
              <a:off x="3742268" y="4642230"/>
              <a:ext cx="4296281" cy="5826"/>
            </a:xfrm>
            <a:custGeom>
              <a:avLst/>
              <a:gdLst/>
              <a:ahLst/>
              <a:cxnLst/>
              <a:rect l="l" t="t" r="r" b="b"/>
              <a:pathLst>
                <a:path w="21600" h="21600" extrusionOk="0">
                  <a:moveTo>
                    <a:pt x="0" y="0"/>
                  </a:moveTo>
                  <a:lnTo>
                    <a:pt x="0" y="21600"/>
                  </a:lnTo>
                  <a:lnTo>
                    <a:pt x="21600" y="21600"/>
                  </a:lnTo>
                  <a:lnTo>
                    <a:pt x="21600" y="0"/>
                  </a:lnTo>
                  <a:cubicBezTo>
                    <a:pt x="21600" y="0"/>
                    <a:pt x="0" y="0"/>
                    <a:pt x="0" y="0"/>
                  </a:cubicBezTo>
                  <a:close/>
                </a:path>
              </a:pathLst>
            </a:custGeom>
            <a:gradFill>
              <a:gsLst>
                <a:gs pos="0">
                  <a:srgbClr val="E1E1E3">
                    <a:alpha val="0"/>
                  </a:srgbClr>
                </a:gs>
                <a:gs pos="100000">
                  <a:srgbClr val="9EA0A4">
                    <a:alpha val="0"/>
                  </a:srgbClr>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34" name="Google Shape;1034;p107"/>
            <p:cNvSpPr/>
            <p:nvPr/>
          </p:nvSpPr>
          <p:spPr>
            <a:xfrm>
              <a:off x="5861191" y="2084254"/>
              <a:ext cx="55723" cy="55723"/>
            </a:xfrm>
            <a:custGeom>
              <a:avLst/>
              <a:gdLst/>
              <a:ahLst/>
              <a:cxnLst/>
              <a:rect l="l" t="t" r="r" b="b"/>
              <a:pathLst>
                <a:path w="19678" h="19678" extrusionOk="0">
                  <a:moveTo>
                    <a:pt x="16797" y="2883"/>
                  </a:moveTo>
                  <a:cubicBezTo>
                    <a:pt x="12953" y="-961"/>
                    <a:pt x="6723" y="-961"/>
                    <a:pt x="2882" y="2883"/>
                  </a:cubicBezTo>
                  <a:cubicBezTo>
                    <a:pt x="-961" y="6723"/>
                    <a:pt x="-961" y="12953"/>
                    <a:pt x="2882" y="16797"/>
                  </a:cubicBezTo>
                  <a:cubicBezTo>
                    <a:pt x="6723" y="20639"/>
                    <a:pt x="12953" y="20638"/>
                    <a:pt x="16797" y="16797"/>
                  </a:cubicBezTo>
                  <a:cubicBezTo>
                    <a:pt x="20637" y="12953"/>
                    <a:pt x="20639" y="6723"/>
                    <a:pt x="16797" y="2883"/>
                  </a:cubicBezTo>
                  <a:close/>
                </a:path>
              </a:pathLst>
            </a:custGeom>
            <a:gradFill>
              <a:gsLst>
                <a:gs pos="0">
                  <a:srgbClr val="666666"/>
                </a:gs>
                <a:gs pos="28000">
                  <a:srgbClr val="666666"/>
                </a:gs>
                <a:gs pos="86000">
                  <a:srgbClr val="090909"/>
                </a:gs>
                <a:gs pos="100000">
                  <a:srgbClr val="090909"/>
                </a:gs>
              </a:gsLst>
              <a:lin ang="3558017"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35" name="Google Shape;1035;p107"/>
            <p:cNvSpPr/>
            <p:nvPr/>
          </p:nvSpPr>
          <p:spPr>
            <a:xfrm>
              <a:off x="5867554" y="2090617"/>
              <a:ext cx="43907" cy="43895"/>
            </a:xfrm>
            <a:custGeom>
              <a:avLst/>
              <a:gdLst/>
              <a:ahLst/>
              <a:cxnLst/>
              <a:rect l="l" t="t" r="r" b="b"/>
              <a:pathLst>
                <a:path w="21600" h="21600" extrusionOk="0">
                  <a:moveTo>
                    <a:pt x="21600" y="10803"/>
                  </a:moveTo>
                  <a:cubicBezTo>
                    <a:pt x="21600" y="16765"/>
                    <a:pt x="16776" y="21600"/>
                    <a:pt x="10800" y="21600"/>
                  </a:cubicBezTo>
                  <a:cubicBezTo>
                    <a:pt x="4840" y="21600"/>
                    <a:pt x="0" y="16765"/>
                    <a:pt x="0" y="10803"/>
                  </a:cubicBezTo>
                  <a:cubicBezTo>
                    <a:pt x="0" y="4835"/>
                    <a:pt x="4840" y="0"/>
                    <a:pt x="10800" y="0"/>
                  </a:cubicBezTo>
                  <a:cubicBezTo>
                    <a:pt x="16776" y="0"/>
                    <a:pt x="21600" y="4835"/>
                    <a:pt x="21600" y="10803"/>
                  </a:cubicBezTo>
                  <a:close/>
                </a:path>
              </a:pathLst>
            </a:custGeom>
            <a:gradFill>
              <a:gsLst>
                <a:gs pos="0">
                  <a:srgbClr val="474747"/>
                </a:gs>
                <a:gs pos="30000">
                  <a:srgbClr val="474747"/>
                </a:gs>
                <a:gs pos="70000">
                  <a:srgbClr val="060606"/>
                </a:gs>
                <a:gs pos="100000">
                  <a:srgbClr val="060606"/>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36" name="Google Shape;1036;p107"/>
            <p:cNvSpPr/>
            <p:nvPr/>
          </p:nvSpPr>
          <p:spPr>
            <a:xfrm>
              <a:off x="5883462" y="2106525"/>
              <a:ext cx="10795" cy="10792"/>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037" name="Google Shape;1037;p107"/>
          <p:cNvSpPr/>
          <p:nvPr>
            <p:ph type="chart" idx="3"/>
          </p:nvPr>
        </p:nvSpPr>
        <p:spPr>
          <a:xfrm>
            <a:off x="591433" y="2535574"/>
            <a:ext cx="5268731" cy="2232112"/>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3 block arcs">
  <p:cSld name="3 block arcs">
    <p:spTree>
      <p:nvGrpSpPr>
        <p:cNvPr id="1038" name="Shape 1038"/>
        <p:cNvGrpSpPr/>
        <p:nvPr/>
      </p:nvGrpSpPr>
      <p:grpSpPr>
        <a:xfrm>
          <a:off x="0" y="0"/>
          <a:ext cx="0" cy="0"/>
          <a:chOff x="0" y="0"/>
          <a:chExt cx="0" cy="0"/>
        </a:xfrm>
      </p:grpSpPr>
      <p:grpSp>
        <p:nvGrpSpPr>
          <p:cNvPr id="1039" name="Google Shape;1039;p108"/>
          <p:cNvGrpSpPr/>
          <p:nvPr/>
        </p:nvGrpSpPr>
        <p:grpSpPr>
          <a:xfrm>
            <a:off x="804819" y="1625931"/>
            <a:ext cx="10582363" cy="4283805"/>
            <a:chOff x="2060575" y="1614640"/>
            <a:chExt cx="8070850" cy="4356172"/>
          </a:xfrm>
        </p:grpSpPr>
        <p:sp>
          <p:nvSpPr>
            <p:cNvPr id="1040" name="Google Shape;1040;p108"/>
            <p:cNvSpPr/>
            <p:nvPr/>
          </p:nvSpPr>
          <p:spPr>
            <a:xfrm>
              <a:off x="2060575" y="1614640"/>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41" name="Google Shape;1041;p108"/>
            <p:cNvSpPr/>
            <p:nvPr/>
          </p:nvSpPr>
          <p:spPr>
            <a:xfrm rot="10800000">
              <a:off x="4484069" y="3664178"/>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42" name="Google Shape;1042;p108"/>
            <p:cNvSpPr/>
            <p:nvPr/>
          </p:nvSpPr>
          <p:spPr>
            <a:xfrm>
              <a:off x="6907563" y="1614640"/>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043" name="Google Shape;1043;p108"/>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44" name="Google Shape;1044;p108"/>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5" name="Google Shape;1045;p108"/>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6" name="Google Shape;1046;p108"/>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7" name="Google Shape;1047;p108"/>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048" name="Google Shape;1048;p108"/>
          <p:cNvSpPr/>
          <p:nvPr>
            <p:ph type="chart" idx="2"/>
          </p:nvPr>
        </p:nvSpPr>
        <p:spPr>
          <a:xfrm>
            <a:off x="1712613" y="2268329"/>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049" name="Google Shape;1049;p108"/>
          <p:cNvSpPr/>
          <p:nvPr>
            <p:ph type="chart" idx="3"/>
          </p:nvPr>
        </p:nvSpPr>
        <p:spPr>
          <a:xfrm>
            <a:off x="4950670" y="3358499"/>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050" name="Google Shape;1050;p108"/>
          <p:cNvSpPr/>
          <p:nvPr>
            <p:ph type="chart" idx="4"/>
          </p:nvPr>
        </p:nvSpPr>
        <p:spPr>
          <a:xfrm>
            <a:off x="8153400" y="2268329"/>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051" name="Google Shape;1051;p108"/>
          <p:cNvSpPr txBox="1"/>
          <p:nvPr>
            <p:ph type="body" idx="1"/>
          </p:nvPr>
        </p:nvSpPr>
        <p:spPr>
          <a:xfrm>
            <a:off x="1712614" y="4433757"/>
            <a:ext cx="1727559" cy="590931"/>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52" name="Google Shape;1052;p108"/>
          <p:cNvSpPr txBox="1"/>
          <p:nvPr>
            <p:ph type="body" idx="5"/>
          </p:nvPr>
        </p:nvSpPr>
        <p:spPr>
          <a:xfrm>
            <a:off x="8720470" y="4433757"/>
            <a:ext cx="1727559" cy="590931"/>
          </a:xfrm>
          <a:prstGeom prst="rect">
            <a:avLst/>
          </a:prstGeom>
          <a:noFill/>
          <a:ln>
            <a:noFill/>
          </a:ln>
        </p:spPr>
        <p:txBody>
          <a:bodyPr spcFirstLastPara="1" wrap="square" lIns="91425" tIns="45700" rIns="91425" bIns="45700" anchor="t" anchorCtr="0">
            <a:spAutoFit/>
          </a:bodyPr>
          <a:lstStyle>
            <a:lvl1pPr marL="457200" lvl="0" indent="-228600" algn="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53" name="Google Shape;1053;p108"/>
          <p:cNvSpPr txBox="1"/>
          <p:nvPr>
            <p:ph type="body" idx="6"/>
          </p:nvPr>
        </p:nvSpPr>
        <p:spPr>
          <a:xfrm>
            <a:off x="5232223" y="2683150"/>
            <a:ext cx="1727559" cy="590931"/>
          </a:xfrm>
          <a:prstGeom prst="rect">
            <a:avLst/>
          </a:prstGeom>
          <a:noFill/>
          <a:ln>
            <a:noFill/>
          </a:ln>
        </p:spPr>
        <p:txBody>
          <a:bodyPr spcFirstLastPara="1" wrap="square" lIns="91425" tIns="45700" rIns="91425" bIns="45700" anchor="b"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54" name="Google Shape;1054;p108"/>
          <p:cNvSpPr txBox="1"/>
          <p:nvPr>
            <p:ph type="body" idx="7"/>
          </p:nvPr>
        </p:nvSpPr>
        <p:spPr>
          <a:xfrm>
            <a:off x="2073445" y="1666874"/>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55" name="Google Shape;1055;p108"/>
          <p:cNvSpPr txBox="1"/>
          <p:nvPr>
            <p:ph type="body" idx="8"/>
          </p:nvPr>
        </p:nvSpPr>
        <p:spPr>
          <a:xfrm>
            <a:off x="5309517" y="5472835"/>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56" name="Google Shape;1056;p108"/>
          <p:cNvSpPr txBox="1"/>
          <p:nvPr>
            <p:ph type="body" idx="9"/>
          </p:nvPr>
        </p:nvSpPr>
        <p:spPr>
          <a:xfrm>
            <a:off x="8514232" y="1666874"/>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057" name="Google Shape;1057;p108"/>
          <p:cNvGrpSpPr/>
          <p:nvPr/>
        </p:nvGrpSpPr>
        <p:grpSpPr>
          <a:xfrm>
            <a:off x="0" y="6766560"/>
            <a:ext cx="12192000" cy="91440"/>
            <a:chOff x="0" y="4480421"/>
            <a:chExt cx="12192000" cy="91440"/>
          </a:xfrm>
        </p:grpSpPr>
        <p:sp>
          <p:nvSpPr>
            <p:cNvPr id="1058" name="Google Shape;1058;p108"/>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59" name="Google Shape;1059;p108"/>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60" name="Google Shape;1060;p108"/>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61" name="Google Shape;1061;p108"/>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62" name="Google Shape;1062;p108"/>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3 block arcs gray">
  <p:cSld name="3 block arcs gray">
    <p:spTree>
      <p:nvGrpSpPr>
        <p:cNvPr id="1063" name="Shape 1063"/>
        <p:cNvGrpSpPr/>
        <p:nvPr/>
      </p:nvGrpSpPr>
      <p:grpSpPr>
        <a:xfrm>
          <a:off x="0" y="0"/>
          <a:ext cx="0" cy="0"/>
          <a:chOff x="0" y="0"/>
          <a:chExt cx="0" cy="0"/>
        </a:xfrm>
      </p:grpSpPr>
      <p:sp>
        <p:nvSpPr>
          <p:cNvPr id="1064" name="Google Shape;1064;p109"/>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65" name="Google Shape;1065;p109"/>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6" name="Google Shape;1066;p109"/>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7" name="Google Shape;1067;p109"/>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8" name="Google Shape;1068;p109"/>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1069" name="Google Shape;1069;p109"/>
          <p:cNvGrpSpPr/>
          <p:nvPr/>
        </p:nvGrpSpPr>
        <p:grpSpPr>
          <a:xfrm>
            <a:off x="0" y="6766560"/>
            <a:ext cx="12192000" cy="91440"/>
            <a:chOff x="0" y="4480421"/>
            <a:chExt cx="12192000" cy="91440"/>
          </a:xfrm>
        </p:grpSpPr>
        <p:sp>
          <p:nvSpPr>
            <p:cNvPr id="1070" name="Google Shape;1070;p109"/>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71" name="Google Shape;1071;p109"/>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72" name="Google Shape;1072;p109"/>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73" name="Google Shape;1073;p109"/>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74" name="Google Shape;1074;p109"/>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grpSp>
        <p:nvGrpSpPr>
          <p:cNvPr id="1075" name="Google Shape;1075;p109"/>
          <p:cNvGrpSpPr/>
          <p:nvPr/>
        </p:nvGrpSpPr>
        <p:grpSpPr>
          <a:xfrm>
            <a:off x="804819" y="1625931"/>
            <a:ext cx="10582363" cy="4283805"/>
            <a:chOff x="2060575" y="1614640"/>
            <a:chExt cx="8070850" cy="4356172"/>
          </a:xfrm>
        </p:grpSpPr>
        <p:sp>
          <p:nvSpPr>
            <p:cNvPr id="1076" name="Google Shape;1076;p109"/>
            <p:cNvSpPr/>
            <p:nvPr/>
          </p:nvSpPr>
          <p:spPr>
            <a:xfrm>
              <a:off x="2060575" y="1614640"/>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77" name="Google Shape;1077;p109"/>
            <p:cNvSpPr/>
            <p:nvPr/>
          </p:nvSpPr>
          <p:spPr>
            <a:xfrm rot="10800000">
              <a:off x="4484069" y="3664178"/>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78" name="Google Shape;1078;p109"/>
            <p:cNvSpPr/>
            <p:nvPr/>
          </p:nvSpPr>
          <p:spPr>
            <a:xfrm>
              <a:off x="6907563" y="1614640"/>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079" name="Google Shape;1079;p109"/>
          <p:cNvSpPr/>
          <p:nvPr>
            <p:ph type="chart" idx="2"/>
          </p:nvPr>
        </p:nvSpPr>
        <p:spPr>
          <a:xfrm>
            <a:off x="1712613" y="2268329"/>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080" name="Google Shape;1080;p109"/>
          <p:cNvSpPr/>
          <p:nvPr>
            <p:ph type="chart" idx="3"/>
          </p:nvPr>
        </p:nvSpPr>
        <p:spPr>
          <a:xfrm>
            <a:off x="4950670" y="3358499"/>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081" name="Google Shape;1081;p109"/>
          <p:cNvSpPr/>
          <p:nvPr>
            <p:ph type="chart" idx="4"/>
          </p:nvPr>
        </p:nvSpPr>
        <p:spPr>
          <a:xfrm>
            <a:off x="8153400" y="2268329"/>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082" name="Google Shape;1082;p109"/>
          <p:cNvSpPr txBox="1"/>
          <p:nvPr>
            <p:ph type="body" idx="1"/>
          </p:nvPr>
        </p:nvSpPr>
        <p:spPr>
          <a:xfrm>
            <a:off x="1712614" y="4433757"/>
            <a:ext cx="1727559" cy="590931"/>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83" name="Google Shape;1083;p109"/>
          <p:cNvSpPr txBox="1"/>
          <p:nvPr>
            <p:ph type="body" idx="5"/>
          </p:nvPr>
        </p:nvSpPr>
        <p:spPr>
          <a:xfrm>
            <a:off x="8720470" y="4433757"/>
            <a:ext cx="1727559" cy="590931"/>
          </a:xfrm>
          <a:prstGeom prst="rect">
            <a:avLst/>
          </a:prstGeom>
          <a:noFill/>
          <a:ln>
            <a:noFill/>
          </a:ln>
        </p:spPr>
        <p:txBody>
          <a:bodyPr spcFirstLastPara="1" wrap="square" lIns="91425" tIns="45700" rIns="91425" bIns="45700" anchor="t" anchorCtr="0">
            <a:spAutoFit/>
          </a:bodyPr>
          <a:lstStyle>
            <a:lvl1pPr marL="457200" lvl="0" indent="-228600" algn="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84" name="Google Shape;1084;p109"/>
          <p:cNvSpPr txBox="1"/>
          <p:nvPr>
            <p:ph type="body" idx="6"/>
          </p:nvPr>
        </p:nvSpPr>
        <p:spPr>
          <a:xfrm>
            <a:off x="5232223" y="2683150"/>
            <a:ext cx="1727559" cy="590931"/>
          </a:xfrm>
          <a:prstGeom prst="rect">
            <a:avLst/>
          </a:prstGeom>
          <a:noFill/>
          <a:ln>
            <a:noFill/>
          </a:ln>
        </p:spPr>
        <p:txBody>
          <a:bodyPr spcFirstLastPara="1" wrap="square" lIns="91425" tIns="45700" rIns="91425" bIns="45700" anchor="b"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85" name="Google Shape;1085;p109"/>
          <p:cNvSpPr txBox="1"/>
          <p:nvPr>
            <p:ph type="body" idx="7"/>
          </p:nvPr>
        </p:nvSpPr>
        <p:spPr>
          <a:xfrm>
            <a:off x="2073445" y="1666874"/>
            <a:ext cx="1572963" cy="431800"/>
          </a:xfrm>
          <a:prstGeom prst="rect">
            <a:avLst/>
          </a:prstGeom>
          <a:noFill/>
          <a:ln>
            <a:noFill/>
          </a:ln>
        </p:spPr>
        <p:txBody>
          <a:bodyPr spcFirstLastPara="1" wrap="square" lIns="91425" tIns="45700" rIns="91425" bIns="45700" anchor="ctr" anchorCtr="0">
            <a:noAutofit/>
          </a:bodyPr>
          <a:lstStyle>
            <a:lvl1pPr marL="457200" lvl="0" indent="-355600" algn="l">
              <a:lnSpc>
                <a:spcPct val="90000"/>
              </a:lnSpc>
              <a:spcBef>
                <a:spcPts val="1000"/>
              </a:spcBef>
              <a:spcAft>
                <a:spcPts val="0"/>
              </a:spcAft>
              <a:buClr>
                <a:schemeClr val="dk1"/>
              </a:buClr>
              <a:buSzPts val="2000"/>
              <a:buChar char="•"/>
              <a:defRPr sz="2000" b="1"/>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86" name="Google Shape;1086;p109"/>
          <p:cNvSpPr txBox="1"/>
          <p:nvPr>
            <p:ph type="body" idx="8"/>
          </p:nvPr>
        </p:nvSpPr>
        <p:spPr>
          <a:xfrm>
            <a:off x="5309517" y="5472835"/>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087" name="Google Shape;1087;p109"/>
          <p:cNvSpPr txBox="1"/>
          <p:nvPr>
            <p:ph type="body" idx="9"/>
          </p:nvPr>
        </p:nvSpPr>
        <p:spPr>
          <a:xfrm>
            <a:off x="8514232" y="1666874"/>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4 block arcs">
  <p:cSld name="4 block arcs">
    <p:spTree>
      <p:nvGrpSpPr>
        <p:cNvPr id="1088" name="Shape 1088"/>
        <p:cNvGrpSpPr/>
        <p:nvPr/>
      </p:nvGrpSpPr>
      <p:grpSpPr>
        <a:xfrm>
          <a:off x="0" y="0"/>
          <a:ext cx="0" cy="0"/>
          <a:chOff x="0" y="0"/>
          <a:chExt cx="0" cy="0"/>
        </a:xfrm>
      </p:grpSpPr>
      <p:grpSp>
        <p:nvGrpSpPr>
          <p:cNvPr id="1089" name="Google Shape;1089;p110"/>
          <p:cNvGrpSpPr/>
          <p:nvPr/>
        </p:nvGrpSpPr>
        <p:grpSpPr>
          <a:xfrm>
            <a:off x="154051" y="1992680"/>
            <a:ext cx="11883899" cy="3694108"/>
            <a:chOff x="838200" y="1614640"/>
            <a:chExt cx="10510314" cy="4356172"/>
          </a:xfrm>
        </p:grpSpPr>
        <p:sp>
          <p:nvSpPr>
            <p:cNvPr id="1090" name="Google Shape;1090;p110"/>
            <p:cNvSpPr/>
            <p:nvPr/>
          </p:nvSpPr>
          <p:spPr>
            <a:xfrm>
              <a:off x="838200" y="1614640"/>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91" name="Google Shape;1091;p110"/>
            <p:cNvSpPr/>
            <p:nvPr/>
          </p:nvSpPr>
          <p:spPr>
            <a:xfrm rot="10800000">
              <a:off x="3261694" y="3664178"/>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92" name="Google Shape;1092;p110"/>
            <p:cNvSpPr/>
            <p:nvPr/>
          </p:nvSpPr>
          <p:spPr>
            <a:xfrm>
              <a:off x="5685188" y="1614640"/>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93" name="Google Shape;1093;p110"/>
            <p:cNvSpPr/>
            <p:nvPr/>
          </p:nvSpPr>
          <p:spPr>
            <a:xfrm rot="10800000">
              <a:off x="8124652" y="3662231"/>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094" name="Google Shape;1094;p110"/>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095" name="Google Shape;1095;p110"/>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6" name="Google Shape;1096;p110"/>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7" name="Google Shape;1097;p110"/>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8" name="Google Shape;1098;p110"/>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099" name="Google Shape;1099;p110"/>
          <p:cNvSpPr/>
          <p:nvPr>
            <p:ph type="chart" idx="2"/>
          </p:nvPr>
        </p:nvSpPr>
        <p:spPr>
          <a:xfrm>
            <a:off x="780013" y="2398615"/>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100" name="Google Shape;1100;p110"/>
          <p:cNvSpPr/>
          <p:nvPr>
            <p:ph type="chart" idx="3"/>
          </p:nvPr>
        </p:nvSpPr>
        <p:spPr>
          <a:xfrm>
            <a:off x="3553477" y="3339310"/>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101" name="Google Shape;1101;p110"/>
          <p:cNvSpPr/>
          <p:nvPr>
            <p:ph type="chart" idx="4"/>
          </p:nvPr>
        </p:nvSpPr>
        <p:spPr>
          <a:xfrm>
            <a:off x="6285909" y="2398615"/>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102" name="Google Shape;1102;p110"/>
          <p:cNvSpPr txBox="1"/>
          <p:nvPr>
            <p:ph type="body" idx="1"/>
          </p:nvPr>
        </p:nvSpPr>
        <p:spPr>
          <a:xfrm>
            <a:off x="780015" y="4789104"/>
            <a:ext cx="1727559" cy="590931"/>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03" name="Google Shape;1103;p110"/>
          <p:cNvSpPr txBox="1"/>
          <p:nvPr>
            <p:ph type="body" idx="5"/>
          </p:nvPr>
        </p:nvSpPr>
        <p:spPr>
          <a:xfrm>
            <a:off x="6577431" y="4789104"/>
            <a:ext cx="1727559" cy="590931"/>
          </a:xfrm>
          <a:prstGeom prst="rect">
            <a:avLst/>
          </a:prstGeom>
          <a:noFill/>
          <a:ln>
            <a:noFill/>
          </a:ln>
        </p:spPr>
        <p:txBody>
          <a:bodyPr spcFirstLastPara="1" wrap="square" lIns="91425" tIns="45700" rIns="91425" bIns="45700" anchor="t"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04" name="Google Shape;1104;p110"/>
          <p:cNvSpPr txBox="1"/>
          <p:nvPr>
            <p:ph type="body" idx="6"/>
          </p:nvPr>
        </p:nvSpPr>
        <p:spPr>
          <a:xfrm>
            <a:off x="3835029" y="2663961"/>
            <a:ext cx="1727559" cy="590931"/>
          </a:xfrm>
          <a:prstGeom prst="rect">
            <a:avLst/>
          </a:prstGeom>
          <a:noFill/>
          <a:ln>
            <a:noFill/>
          </a:ln>
        </p:spPr>
        <p:txBody>
          <a:bodyPr spcFirstLastPara="1" wrap="square" lIns="91425" tIns="45700" rIns="91425" bIns="45700" anchor="b"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05" name="Google Shape;1105;p110"/>
          <p:cNvSpPr txBox="1"/>
          <p:nvPr>
            <p:ph type="body" idx="7"/>
          </p:nvPr>
        </p:nvSpPr>
        <p:spPr>
          <a:xfrm>
            <a:off x="1140845" y="2022221"/>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06" name="Google Shape;1106;p110"/>
          <p:cNvSpPr txBox="1"/>
          <p:nvPr>
            <p:ph type="body" idx="8"/>
          </p:nvPr>
        </p:nvSpPr>
        <p:spPr>
          <a:xfrm>
            <a:off x="3912324" y="5273633"/>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07" name="Google Shape;1107;p110"/>
          <p:cNvSpPr txBox="1"/>
          <p:nvPr>
            <p:ph type="body" idx="9"/>
          </p:nvPr>
        </p:nvSpPr>
        <p:spPr>
          <a:xfrm>
            <a:off x="6646744" y="2022221"/>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08" name="Google Shape;1108;p110"/>
          <p:cNvSpPr/>
          <p:nvPr>
            <p:ph type="chart" idx="13"/>
          </p:nvPr>
        </p:nvSpPr>
        <p:spPr>
          <a:xfrm>
            <a:off x="9022467" y="3337363"/>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109" name="Google Shape;1109;p110"/>
          <p:cNvSpPr txBox="1"/>
          <p:nvPr>
            <p:ph type="body" idx="14"/>
          </p:nvPr>
        </p:nvSpPr>
        <p:spPr>
          <a:xfrm>
            <a:off x="9304021" y="2662014"/>
            <a:ext cx="1727559" cy="590931"/>
          </a:xfrm>
          <a:prstGeom prst="rect">
            <a:avLst/>
          </a:prstGeom>
          <a:noFill/>
          <a:ln>
            <a:noFill/>
          </a:ln>
        </p:spPr>
        <p:txBody>
          <a:bodyPr spcFirstLastPara="1" wrap="square" lIns="91425" tIns="45700" rIns="91425" bIns="45700" anchor="b" anchorCtr="0">
            <a:spAutoFit/>
          </a:bodyPr>
          <a:lstStyle>
            <a:lvl1pPr marL="457200" lvl="0" indent="-228600" algn="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10" name="Google Shape;1110;p110"/>
          <p:cNvSpPr txBox="1"/>
          <p:nvPr>
            <p:ph type="body" idx="15"/>
          </p:nvPr>
        </p:nvSpPr>
        <p:spPr>
          <a:xfrm>
            <a:off x="9381315" y="5271686"/>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111" name="Google Shape;1111;p110"/>
          <p:cNvGrpSpPr/>
          <p:nvPr/>
        </p:nvGrpSpPr>
        <p:grpSpPr>
          <a:xfrm>
            <a:off x="0" y="6766560"/>
            <a:ext cx="12192000" cy="91440"/>
            <a:chOff x="0" y="4480421"/>
            <a:chExt cx="12192000" cy="91440"/>
          </a:xfrm>
        </p:grpSpPr>
        <p:sp>
          <p:nvSpPr>
            <p:cNvPr id="1112" name="Google Shape;1112;p11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13" name="Google Shape;1113;p110"/>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14" name="Google Shape;1114;p11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15" name="Google Shape;1115;p11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16" name="Google Shape;1116;p11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4 block arcs gray">
  <p:cSld name="4 block arcs gray">
    <p:spTree>
      <p:nvGrpSpPr>
        <p:cNvPr id="1117" name="Shape 1117"/>
        <p:cNvGrpSpPr/>
        <p:nvPr/>
      </p:nvGrpSpPr>
      <p:grpSpPr>
        <a:xfrm>
          <a:off x="0" y="0"/>
          <a:ext cx="0" cy="0"/>
          <a:chOff x="0" y="0"/>
          <a:chExt cx="0" cy="0"/>
        </a:xfrm>
      </p:grpSpPr>
      <p:sp>
        <p:nvSpPr>
          <p:cNvPr id="1118" name="Google Shape;1118;p111"/>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19" name="Google Shape;1119;p111"/>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0" name="Google Shape;1120;p111"/>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1" name="Google Shape;1121;p111"/>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2" name="Google Shape;1122;p111"/>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1123" name="Google Shape;1123;p111"/>
          <p:cNvGrpSpPr/>
          <p:nvPr/>
        </p:nvGrpSpPr>
        <p:grpSpPr>
          <a:xfrm>
            <a:off x="0" y="6766560"/>
            <a:ext cx="12192000" cy="91440"/>
            <a:chOff x="0" y="4480421"/>
            <a:chExt cx="12192000" cy="91440"/>
          </a:xfrm>
        </p:grpSpPr>
        <p:sp>
          <p:nvSpPr>
            <p:cNvPr id="1124" name="Google Shape;1124;p111"/>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25" name="Google Shape;1125;p111"/>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26" name="Google Shape;1126;p111"/>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27" name="Google Shape;1127;p111"/>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28" name="Google Shape;1128;p111"/>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grpSp>
        <p:nvGrpSpPr>
          <p:cNvPr id="1129" name="Google Shape;1129;p111"/>
          <p:cNvGrpSpPr/>
          <p:nvPr/>
        </p:nvGrpSpPr>
        <p:grpSpPr>
          <a:xfrm>
            <a:off x="154051" y="1992680"/>
            <a:ext cx="11883899" cy="3694108"/>
            <a:chOff x="838200" y="1614640"/>
            <a:chExt cx="10510314" cy="4356172"/>
          </a:xfrm>
        </p:grpSpPr>
        <p:sp>
          <p:nvSpPr>
            <p:cNvPr id="1130" name="Google Shape;1130;p111"/>
            <p:cNvSpPr/>
            <p:nvPr/>
          </p:nvSpPr>
          <p:spPr>
            <a:xfrm>
              <a:off x="838200" y="1614640"/>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31" name="Google Shape;1131;p111"/>
            <p:cNvSpPr/>
            <p:nvPr/>
          </p:nvSpPr>
          <p:spPr>
            <a:xfrm rot="10800000">
              <a:off x="3261694" y="3664178"/>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32" name="Google Shape;1132;p111"/>
            <p:cNvSpPr/>
            <p:nvPr/>
          </p:nvSpPr>
          <p:spPr>
            <a:xfrm>
              <a:off x="5685188" y="1614640"/>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33" name="Google Shape;1133;p111"/>
            <p:cNvSpPr/>
            <p:nvPr/>
          </p:nvSpPr>
          <p:spPr>
            <a:xfrm rot="10800000">
              <a:off x="8124652" y="3662231"/>
              <a:ext cx="3223862" cy="2306634"/>
            </a:xfrm>
            <a:custGeom>
              <a:avLst/>
              <a:gdLst/>
              <a:ahLst/>
              <a:cxnLst/>
              <a:rect l="l" t="t" r="r" b="b"/>
              <a:pathLst>
                <a:path w="3657600" h="2616968" extrusionOk="0">
                  <a:moveTo>
                    <a:pt x="1828800" y="0"/>
                  </a:moveTo>
                  <a:cubicBezTo>
                    <a:pt x="2838818" y="0"/>
                    <a:pt x="3657600" y="818782"/>
                    <a:pt x="3657600" y="1828800"/>
                  </a:cubicBezTo>
                  <a:cubicBezTo>
                    <a:pt x="3657600" y="2081305"/>
                    <a:pt x="3606426" y="2321857"/>
                    <a:pt x="3513884" y="2540652"/>
                  </a:cubicBezTo>
                  <a:lnTo>
                    <a:pt x="3477120" y="2616968"/>
                  </a:lnTo>
                  <a:lnTo>
                    <a:pt x="2988913" y="2269937"/>
                  </a:lnTo>
                  <a:lnTo>
                    <a:pt x="3047995" y="2079607"/>
                  </a:lnTo>
                  <a:cubicBezTo>
                    <a:pt x="3064573" y="1998594"/>
                    <a:pt x="3073278" y="1914714"/>
                    <a:pt x="3073278" y="1828801"/>
                  </a:cubicBezTo>
                  <a:cubicBezTo>
                    <a:pt x="3073278" y="1141495"/>
                    <a:pt x="2516107" y="584324"/>
                    <a:pt x="1828801" y="584324"/>
                  </a:cubicBezTo>
                  <a:cubicBezTo>
                    <a:pt x="1141495" y="584324"/>
                    <a:pt x="584324" y="1141495"/>
                    <a:pt x="584324" y="1828801"/>
                  </a:cubicBezTo>
                  <a:cubicBezTo>
                    <a:pt x="584324" y="1914714"/>
                    <a:pt x="593030" y="1998594"/>
                    <a:pt x="609608" y="2079607"/>
                  </a:cubicBezTo>
                  <a:lnTo>
                    <a:pt x="668689" y="2269936"/>
                  </a:lnTo>
                  <a:lnTo>
                    <a:pt x="180480" y="2616968"/>
                  </a:lnTo>
                  <a:lnTo>
                    <a:pt x="143716" y="2540652"/>
                  </a:lnTo>
                  <a:cubicBezTo>
                    <a:pt x="51174" y="2321857"/>
                    <a:pt x="0" y="2081305"/>
                    <a:pt x="0" y="1828800"/>
                  </a:cubicBezTo>
                  <a:cubicBezTo>
                    <a:pt x="0" y="818782"/>
                    <a:pt x="818782" y="0"/>
                    <a:pt x="1828800" y="0"/>
                  </a:cubicBezTo>
                  <a:close/>
                </a:path>
              </a:pathLst>
            </a:custGeom>
            <a:gradFill>
              <a:gsLst>
                <a:gs pos="0">
                  <a:srgbClr val="F2F2F2"/>
                </a:gs>
                <a:gs pos="58000">
                  <a:srgbClr val="C2C2C2"/>
                </a:gs>
                <a:gs pos="100000">
                  <a:srgbClr val="7F7F7F"/>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134" name="Google Shape;1134;p111"/>
          <p:cNvSpPr/>
          <p:nvPr>
            <p:ph type="chart" idx="2"/>
          </p:nvPr>
        </p:nvSpPr>
        <p:spPr>
          <a:xfrm>
            <a:off x="780013" y="2398615"/>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135" name="Google Shape;1135;p111"/>
          <p:cNvSpPr/>
          <p:nvPr>
            <p:ph type="chart" idx="3"/>
          </p:nvPr>
        </p:nvSpPr>
        <p:spPr>
          <a:xfrm>
            <a:off x="3553477" y="3339310"/>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136" name="Google Shape;1136;p111"/>
          <p:cNvSpPr/>
          <p:nvPr>
            <p:ph type="chart" idx="4"/>
          </p:nvPr>
        </p:nvSpPr>
        <p:spPr>
          <a:xfrm>
            <a:off x="6285909" y="2398615"/>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137" name="Google Shape;1137;p111"/>
          <p:cNvSpPr txBox="1"/>
          <p:nvPr>
            <p:ph type="body" idx="1"/>
          </p:nvPr>
        </p:nvSpPr>
        <p:spPr>
          <a:xfrm>
            <a:off x="780015" y="4789104"/>
            <a:ext cx="1727559" cy="590931"/>
          </a:xfrm>
          <a:prstGeom prst="rect">
            <a:avLst/>
          </a:prstGeom>
          <a:noFill/>
          <a:ln>
            <a:noFill/>
          </a:ln>
        </p:spPr>
        <p:txBody>
          <a:bodyPr spcFirstLastPara="1" wrap="square" lIns="91425" tIns="45700" rIns="91425" bIns="45700" anchor="t" anchorCtr="0">
            <a:spAutoFit/>
          </a:bodyPr>
          <a:lstStyle>
            <a:lvl1pPr marL="457200" lvl="0" indent="-228600" algn="l">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38" name="Google Shape;1138;p111"/>
          <p:cNvSpPr txBox="1"/>
          <p:nvPr>
            <p:ph type="body" idx="5"/>
          </p:nvPr>
        </p:nvSpPr>
        <p:spPr>
          <a:xfrm>
            <a:off x="6577431" y="4789104"/>
            <a:ext cx="1727559" cy="590931"/>
          </a:xfrm>
          <a:prstGeom prst="rect">
            <a:avLst/>
          </a:prstGeom>
          <a:noFill/>
          <a:ln>
            <a:noFill/>
          </a:ln>
        </p:spPr>
        <p:txBody>
          <a:bodyPr spcFirstLastPara="1" wrap="square" lIns="91425" tIns="45700" rIns="91425" bIns="45700" anchor="t"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39" name="Google Shape;1139;p111"/>
          <p:cNvSpPr txBox="1"/>
          <p:nvPr>
            <p:ph type="body" idx="6"/>
          </p:nvPr>
        </p:nvSpPr>
        <p:spPr>
          <a:xfrm>
            <a:off x="3835029" y="2663961"/>
            <a:ext cx="1727559" cy="590931"/>
          </a:xfrm>
          <a:prstGeom prst="rect">
            <a:avLst/>
          </a:prstGeom>
          <a:noFill/>
          <a:ln>
            <a:noFill/>
          </a:ln>
        </p:spPr>
        <p:txBody>
          <a:bodyPr spcFirstLastPara="1" wrap="square" lIns="91425" tIns="45700" rIns="91425" bIns="45700" anchor="b" anchorCtr="0">
            <a:spAutoFit/>
          </a:bodyPr>
          <a:lstStyle>
            <a:lvl1pPr marL="457200" lvl="0" indent="-228600" algn="ct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40" name="Google Shape;1140;p111"/>
          <p:cNvSpPr txBox="1"/>
          <p:nvPr>
            <p:ph type="body" idx="7"/>
          </p:nvPr>
        </p:nvSpPr>
        <p:spPr>
          <a:xfrm>
            <a:off x="1140845" y="2022221"/>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2000"/>
              <a:buNone/>
              <a:defRPr sz="2000" b="1">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41" name="Google Shape;1141;p111"/>
          <p:cNvSpPr txBox="1"/>
          <p:nvPr>
            <p:ph type="body" idx="8"/>
          </p:nvPr>
        </p:nvSpPr>
        <p:spPr>
          <a:xfrm>
            <a:off x="3912324" y="5273633"/>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2000"/>
              <a:buNone/>
              <a:defRPr sz="2000" b="1">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42" name="Google Shape;1142;p111"/>
          <p:cNvSpPr txBox="1"/>
          <p:nvPr>
            <p:ph type="body" idx="9"/>
          </p:nvPr>
        </p:nvSpPr>
        <p:spPr>
          <a:xfrm>
            <a:off x="6646744" y="2022221"/>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47464B"/>
              </a:buClr>
              <a:buSzPts val="2000"/>
              <a:buNone/>
              <a:defRPr sz="2000" b="1">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43" name="Google Shape;1143;p111"/>
          <p:cNvSpPr/>
          <p:nvPr>
            <p:ph type="chart" idx="13"/>
          </p:nvPr>
        </p:nvSpPr>
        <p:spPr>
          <a:xfrm>
            <a:off x="9022467" y="3337363"/>
            <a:ext cx="2294627" cy="201168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144" name="Google Shape;1144;p111"/>
          <p:cNvSpPr txBox="1"/>
          <p:nvPr>
            <p:ph type="body" idx="14"/>
          </p:nvPr>
        </p:nvSpPr>
        <p:spPr>
          <a:xfrm>
            <a:off x="9304021" y="2662014"/>
            <a:ext cx="1727559" cy="590931"/>
          </a:xfrm>
          <a:prstGeom prst="rect">
            <a:avLst/>
          </a:prstGeom>
          <a:noFill/>
          <a:ln>
            <a:noFill/>
          </a:ln>
        </p:spPr>
        <p:txBody>
          <a:bodyPr spcFirstLastPara="1" wrap="square" lIns="91425" tIns="45700" rIns="91425" bIns="45700" anchor="b" anchorCtr="0">
            <a:spAutoFit/>
          </a:bodyPr>
          <a:lstStyle>
            <a:lvl1pPr marL="457200" lvl="0" indent="-228600" algn="r">
              <a:lnSpc>
                <a:spcPct val="90000"/>
              </a:lnSpc>
              <a:spcBef>
                <a:spcPts val="1000"/>
              </a:spcBef>
              <a:spcAft>
                <a:spcPts val="0"/>
              </a:spcAft>
              <a:buClr>
                <a:srgbClr val="47464B"/>
              </a:buClr>
              <a:buSzPts val="1800"/>
              <a:buNone/>
              <a:defRPr sz="1800" b="1" cap="none">
                <a:solidFill>
                  <a:srgbClr val="47464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45" name="Google Shape;1145;p111"/>
          <p:cNvSpPr txBox="1"/>
          <p:nvPr>
            <p:ph type="body" idx="15"/>
          </p:nvPr>
        </p:nvSpPr>
        <p:spPr>
          <a:xfrm>
            <a:off x="9381315" y="5271686"/>
            <a:ext cx="1572963" cy="4318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000"/>
              <a:buNone/>
              <a:defRPr sz="2000" b="1">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Section Header bottom left">
  <p:cSld name="Section Header bottom left">
    <p:spTree>
      <p:nvGrpSpPr>
        <p:cNvPr id="1146" name="Shape 1146"/>
        <p:cNvGrpSpPr/>
        <p:nvPr/>
      </p:nvGrpSpPr>
      <p:grpSpPr>
        <a:xfrm>
          <a:off x="0" y="0"/>
          <a:ext cx="0" cy="0"/>
          <a:chOff x="0" y="0"/>
          <a:chExt cx="0" cy="0"/>
        </a:xfrm>
      </p:grpSpPr>
      <p:sp>
        <p:nvSpPr>
          <p:cNvPr id="1147" name="Google Shape;1147;p112"/>
          <p:cNvSpPr txBox="1"/>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8" name="Google Shape;1148;p112"/>
          <p:cNvSpPr txBox="1"/>
          <p:nvPr>
            <p:ph type="ftr" idx="11"/>
          </p:nvPr>
        </p:nvSpPr>
        <p:spPr>
          <a:xfrm>
            <a:off x="4038600" y="6356352"/>
            <a:ext cx="4114800" cy="365125"/>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9" name="Google Shape;1149;p112"/>
          <p:cNvSpPr txBox="1"/>
          <p:nvPr>
            <p:ph type="sldNum" idx="12"/>
          </p:nvPr>
        </p:nvSpPr>
        <p:spPr>
          <a:xfrm>
            <a:off x="8610600" y="6356352"/>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1pPr>
            <a:lvl2pPr marL="0" marR="0" lvl="1"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2pPr>
            <a:lvl3pPr marL="0" marR="0" lvl="2"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3pPr>
            <a:lvl4pPr marL="0" marR="0" lvl="3"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4pPr>
            <a:lvl5pPr marL="0" marR="0" lvl="4"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5pPr>
            <a:lvl6pPr marL="0" marR="0" lvl="5"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6pPr>
            <a:lvl7pPr marL="0" marR="0" lvl="6"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7pPr>
            <a:lvl8pPr marL="0" marR="0" lvl="7"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8pPr>
            <a:lvl9pPr marL="0" marR="0" lvl="8" indent="0" algn="l" rtl="0">
              <a:lnSpc>
                <a:spcPct val="100000"/>
              </a:lnSpc>
              <a:spcBef>
                <a:spcPts val="0"/>
              </a:spcBef>
              <a:spcAft>
                <a:spcPts val="0"/>
              </a:spcAft>
              <a:buClr>
                <a:srgbClr val="000000"/>
              </a:buClr>
              <a:buSzPts val="1800"/>
              <a:buFont typeface="Arial" panose="020B0604020202020204"/>
              <a:buNone/>
              <a:defRPr sz="18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9pPr>
          </a:lstStyle>
          <a:p>
            <a:pPr marL="0" lvl="0" indent="0" algn="l" rtl="0">
              <a:spcBef>
                <a:spcPts val="0"/>
              </a:spcBef>
              <a:spcAft>
                <a:spcPts val="0"/>
              </a:spcAft>
              <a:buNone/>
            </a:pPr>
            <a:fld id="{00000000-1234-1234-1234-123412341234}" type="slidenum">
              <a:rPr lang="en-US"/>
            </a:fld>
            <a:endParaRPr lang="en-US"/>
          </a:p>
        </p:txBody>
      </p:sp>
      <p:sp>
        <p:nvSpPr>
          <p:cNvPr id="1150" name="Google Shape;1150;p112"/>
          <p:cNvSpPr/>
          <p:nvPr>
            <p:ph type="pic" idx="2"/>
          </p:nvPr>
        </p:nvSpPr>
        <p:spPr>
          <a:xfrm>
            <a:off x="0" y="0"/>
            <a:ext cx="12192000" cy="6858000"/>
          </a:xfrm>
          <a:prstGeom prst="rect">
            <a:avLst/>
          </a:prstGeom>
          <a:noFill/>
          <a:ln>
            <a:noFill/>
          </a:ln>
        </p:spPr>
      </p:sp>
      <p:sp>
        <p:nvSpPr>
          <p:cNvPr id="1151" name="Google Shape;1151;p112"/>
          <p:cNvSpPr txBox="1"/>
          <p:nvPr>
            <p:ph type="body" idx="1"/>
          </p:nvPr>
        </p:nvSpPr>
        <p:spPr>
          <a:xfrm>
            <a:off x="342900" y="5413379"/>
            <a:ext cx="4572000" cy="942975"/>
          </a:xfrm>
          <a:prstGeom prst="rect">
            <a:avLst/>
          </a:prstGeom>
          <a:solidFill>
            <a:schemeClr val="lt1">
              <a:alpha val="48235"/>
            </a:schemeClr>
          </a:solidFill>
          <a:ln>
            <a:noFill/>
          </a:ln>
        </p:spPr>
        <p:txBody>
          <a:bodyPr spcFirstLastPara="1" wrap="square" lIns="274300" tIns="91425" rIns="274300" bIns="182875" anchor="t" anchorCtr="0">
            <a:normAutofit/>
          </a:bodyPr>
          <a:lstStyle>
            <a:lvl1pPr marL="457200" lvl="0" indent="-228600" algn="ctr">
              <a:lnSpc>
                <a:spcPct val="90000"/>
              </a:lnSpc>
              <a:spcBef>
                <a:spcPts val="1000"/>
              </a:spcBef>
              <a:spcAft>
                <a:spcPts val="0"/>
              </a:spcAft>
              <a:buClr>
                <a:schemeClr val="dk1"/>
              </a:buClr>
              <a:buSzPts val="1800"/>
              <a:buNone/>
              <a:defRPr sz="1800">
                <a:solidFill>
                  <a:schemeClr val="dk1"/>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1152" name="Google Shape;1152;p112"/>
          <p:cNvSpPr txBox="1"/>
          <p:nvPr>
            <p:ph type="title"/>
          </p:nvPr>
        </p:nvSpPr>
        <p:spPr>
          <a:xfrm>
            <a:off x="342900" y="2560638"/>
            <a:ext cx="4572000" cy="2852737"/>
          </a:xfrm>
          <a:prstGeom prst="rect">
            <a:avLst/>
          </a:prstGeom>
          <a:solidFill>
            <a:schemeClr val="lt1">
              <a:alpha val="28235"/>
            </a:schemeClr>
          </a:solidFill>
          <a:ln>
            <a:noFill/>
          </a:ln>
        </p:spPr>
        <p:txBody>
          <a:bodyPr spcFirstLastPara="1" wrap="square" lIns="274300" tIns="91425" rIns="274300" bIns="182875" anchor="ctr" anchorCtr="0">
            <a:normAutofit/>
          </a:bodyPr>
          <a:lstStyle>
            <a:lvl1pPr lvl="0" algn="ctr">
              <a:lnSpc>
                <a:spcPct val="90000"/>
              </a:lnSpc>
              <a:spcBef>
                <a:spcPts val="0"/>
              </a:spcBef>
              <a:spcAft>
                <a:spcPts val="0"/>
              </a:spcAft>
              <a:buClr>
                <a:schemeClr val="dk1"/>
              </a:buClr>
              <a:buSzPts val="4500"/>
              <a:buFont typeface="Calibri" panose="020F0502020204030204"/>
              <a:buNone/>
              <a:defRPr sz="4500" b="1">
                <a:solidFill>
                  <a:schemeClr val="dk1"/>
                </a:solidFill>
                <a:latin typeface="Calibri" panose="020F0502020204030204"/>
                <a:ea typeface="Calibri" panose="020F0502020204030204"/>
                <a:cs typeface="Calibri" panose="020F0502020204030204"/>
                <a:sym typeface="Calibri" panose="020F0502020204030204"/>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matrix 1">
  <p:cSld name="matrix 1">
    <p:spTree>
      <p:nvGrpSpPr>
        <p:cNvPr id="1153" name="Shape 1153"/>
        <p:cNvGrpSpPr/>
        <p:nvPr/>
      </p:nvGrpSpPr>
      <p:grpSpPr>
        <a:xfrm>
          <a:off x="0" y="0"/>
          <a:ext cx="0" cy="0"/>
          <a:chOff x="0" y="0"/>
          <a:chExt cx="0" cy="0"/>
        </a:xfrm>
      </p:grpSpPr>
      <p:sp>
        <p:nvSpPr>
          <p:cNvPr id="1154" name="Google Shape;1154;p113"/>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55" name="Google Shape;1155;p113"/>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6" name="Google Shape;1156;p113"/>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7" name="Google Shape;1157;p113"/>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8" name="Google Shape;1158;p113"/>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159" name="Google Shape;1159;p113"/>
          <p:cNvSpPr txBox="1"/>
          <p:nvPr>
            <p:ph type="body" idx="1"/>
          </p:nvPr>
        </p:nvSpPr>
        <p:spPr>
          <a:xfrm>
            <a:off x="482599" y="1992954"/>
            <a:ext cx="5613400" cy="1815764"/>
          </a:xfrm>
          <a:prstGeom prst="rect">
            <a:avLst/>
          </a:prstGeom>
          <a:solidFill>
            <a:srgbClr val="F2F2F2"/>
          </a:solidFill>
          <a:ln w="9525" cap="flat" cmpd="sng">
            <a:solidFill>
              <a:srgbClr val="D8D8D8"/>
            </a:solidFill>
            <a:prstDash val="solid"/>
            <a:round/>
            <a:headEnd type="none" w="sm" len="sm"/>
            <a:tailEnd type="none" w="sm" len="sm"/>
          </a:ln>
        </p:spPr>
        <p:txBody>
          <a:bodyPr spcFirstLastPara="1" wrap="square" lIns="91425" tIns="182875" rIns="91425" bIns="45700" anchor="t" anchorCtr="0">
            <a:norm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60" name="Google Shape;1160;p113"/>
          <p:cNvSpPr txBox="1"/>
          <p:nvPr>
            <p:ph type="body" idx="2"/>
          </p:nvPr>
        </p:nvSpPr>
        <p:spPr>
          <a:xfrm>
            <a:off x="482599" y="4277944"/>
            <a:ext cx="5613400" cy="1802097"/>
          </a:xfrm>
          <a:prstGeom prst="rect">
            <a:avLst/>
          </a:prstGeom>
          <a:noFill/>
          <a:ln w="9525" cap="flat" cmpd="sng">
            <a:solidFill>
              <a:srgbClr val="D8D8D8"/>
            </a:solidFill>
            <a:prstDash val="solid"/>
            <a:round/>
            <a:headEnd type="none" w="sm" len="sm"/>
            <a:tailEnd type="none" w="sm" len="sm"/>
          </a:ln>
        </p:spPr>
        <p:txBody>
          <a:bodyPr spcFirstLastPara="1" wrap="square" lIns="91425" tIns="182875" rIns="91425" bIns="45700" anchor="t" anchorCtr="0">
            <a:norm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61" name="Google Shape;1161;p113"/>
          <p:cNvSpPr txBox="1"/>
          <p:nvPr>
            <p:ph type="body" idx="3"/>
          </p:nvPr>
        </p:nvSpPr>
        <p:spPr>
          <a:xfrm>
            <a:off x="6096001" y="1992954"/>
            <a:ext cx="5613400" cy="1815764"/>
          </a:xfrm>
          <a:prstGeom prst="rect">
            <a:avLst/>
          </a:prstGeom>
          <a:noFill/>
          <a:ln w="9525" cap="flat" cmpd="sng">
            <a:solidFill>
              <a:srgbClr val="D8D8D8"/>
            </a:solidFill>
            <a:prstDash val="solid"/>
            <a:round/>
            <a:headEnd type="none" w="sm" len="sm"/>
            <a:tailEnd type="none" w="sm" len="sm"/>
          </a:ln>
        </p:spPr>
        <p:txBody>
          <a:bodyPr spcFirstLastPara="1" wrap="square" lIns="91425" tIns="182875" rIns="91425" bIns="45700" anchor="t" anchorCtr="0">
            <a:norm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62" name="Google Shape;1162;p113"/>
          <p:cNvSpPr txBox="1"/>
          <p:nvPr>
            <p:ph type="body" idx="4"/>
          </p:nvPr>
        </p:nvSpPr>
        <p:spPr>
          <a:xfrm>
            <a:off x="6096001" y="4277944"/>
            <a:ext cx="5613400" cy="1802097"/>
          </a:xfrm>
          <a:prstGeom prst="rect">
            <a:avLst/>
          </a:prstGeom>
          <a:solidFill>
            <a:srgbClr val="F2F2F2"/>
          </a:solidFill>
          <a:ln w="9525" cap="flat" cmpd="sng">
            <a:solidFill>
              <a:srgbClr val="D8D8D8"/>
            </a:solidFill>
            <a:prstDash val="solid"/>
            <a:round/>
            <a:headEnd type="none" w="sm" len="sm"/>
            <a:tailEnd type="none" w="sm" len="sm"/>
          </a:ln>
        </p:spPr>
        <p:txBody>
          <a:bodyPr spcFirstLastPara="1" wrap="square" lIns="91425" tIns="182875" rIns="91425" bIns="45700" anchor="t" anchorCtr="0">
            <a:norm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63" name="Google Shape;1163;p113"/>
          <p:cNvSpPr txBox="1"/>
          <p:nvPr>
            <p:ph type="body" idx="5"/>
          </p:nvPr>
        </p:nvSpPr>
        <p:spPr>
          <a:xfrm>
            <a:off x="482602" y="3875314"/>
            <a:ext cx="5613401" cy="420914"/>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64" name="Google Shape;1164;p113"/>
          <p:cNvSpPr txBox="1"/>
          <p:nvPr>
            <p:ph type="body" idx="6"/>
          </p:nvPr>
        </p:nvSpPr>
        <p:spPr>
          <a:xfrm>
            <a:off x="6096002" y="3875314"/>
            <a:ext cx="5613401" cy="420914"/>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65" name="Google Shape;1165;p113"/>
          <p:cNvSpPr txBox="1"/>
          <p:nvPr>
            <p:ph type="body" idx="7"/>
          </p:nvPr>
        </p:nvSpPr>
        <p:spPr>
          <a:xfrm>
            <a:off x="482602" y="1581184"/>
            <a:ext cx="5613401" cy="420914"/>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66" name="Google Shape;1166;p113"/>
          <p:cNvSpPr txBox="1"/>
          <p:nvPr>
            <p:ph type="body" idx="8"/>
          </p:nvPr>
        </p:nvSpPr>
        <p:spPr>
          <a:xfrm>
            <a:off x="6096002" y="1581184"/>
            <a:ext cx="5613401" cy="420914"/>
          </a:xfrm>
          <a:prstGeom prst="rect">
            <a:avLst/>
          </a:prstGeom>
          <a:solidFill>
            <a:schemeClr val="accent3"/>
          </a:solidFill>
          <a:ln w="9525" cap="flat" cmpd="sng">
            <a:solidFill>
              <a:schemeClr val="accent3"/>
            </a:solidFill>
            <a:prstDash val="solid"/>
            <a:round/>
            <a:headEnd type="none" w="sm" len="sm"/>
            <a:tailEnd type="none" w="sm" len="sm"/>
          </a:ln>
        </p:spPr>
        <p:txBody>
          <a:bodyPr spcFirstLastPara="1" wrap="square" lIns="0" tIns="0" rIns="0" bIns="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167" name="Google Shape;1167;p113"/>
          <p:cNvGrpSpPr/>
          <p:nvPr/>
        </p:nvGrpSpPr>
        <p:grpSpPr>
          <a:xfrm>
            <a:off x="0" y="6766560"/>
            <a:ext cx="12192000" cy="91440"/>
            <a:chOff x="0" y="4480421"/>
            <a:chExt cx="12192000" cy="91440"/>
          </a:xfrm>
        </p:grpSpPr>
        <p:sp>
          <p:nvSpPr>
            <p:cNvPr id="1168" name="Google Shape;1168;p113"/>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69" name="Google Shape;1169;p113"/>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70" name="Google Shape;1170;p113"/>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71" name="Google Shape;1171;p113"/>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72" name="Google Shape;1172;p113"/>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matrix 2">
  <p:cSld name="matrix 2">
    <p:spTree>
      <p:nvGrpSpPr>
        <p:cNvPr id="1173" name="Shape 1173"/>
        <p:cNvGrpSpPr/>
        <p:nvPr/>
      </p:nvGrpSpPr>
      <p:grpSpPr>
        <a:xfrm>
          <a:off x="0" y="0"/>
          <a:ext cx="0" cy="0"/>
          <a:chOff x="0" y="0"/>
          <a:chExt cx="0" cy="0"/>
        </a:xfrm>
      </p:grpSpPr>
      <p:sp>
        <p:nvSpPr>
          <p:cNvPr id="1174" name="Google Shape;1174;p114"/>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75" name="Google Shape;1175;p114"/>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6" name="Google Shape;1176;p114"/>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7" name="Google Shape;1177;p114"/>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8" name="Google Shape;1178;p114"/>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179" name="Google Shape;1179;p114"/>
          <p:cNvSpPr/>
          <p:nvPr/>
        </p:nvSpPr>
        <p:spPr>
          <a:xfrm>
            <a:off x="482602" y="1452153"/>
            <a:ext cx="5613401" cy="2322576"/>
          </a:xfrm>
          <a:prstGeom prst="rect">
            <a:avLst/>
          </a:prstGeom>
          <a:solidFill>
            <a:srgbClr val="D8D8D8"/>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80" name="Google Shape;1180;p114"/>
          <p:cNvSpPr/>
          <p:nvPr/>
        </p:nvSpPr>
        <p:spPr>
          <a:xfrm>
            <a:off x="482602" y="3902749"/>
            <a:ext cx="5613401" cy="2322285"/>
          </a:xfrm>
          <a:prstGeom prst="rect">
            <a:avLst/>
          </a:prstGeom>
          <a:solidFill>
            <a:srgbClr val="F2F2F2"/>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81" name="Google Shape;1181;p114"/>
          <p:cNvSpPr/>
          <p:nvPr/>
        </p:nvSpPr>
        <p:spPr>
          <a:xfrm>
            <a:off x="6096002" y="1452153"/>
            <a:ext cx="5613401" cy="2322576"/>
          </a:xfrm>
          <a:prstGeom prst="rect">
            <a:avLst/>
          </a:prstGeom>
          <a:solidFill>
            <a:srgbClr val="F2F2F2"/>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82" name="Google Shape;1182;p114"/>
          <p:cNvSpPr/>
          <p:nvPr/>
        </p:nvSpPr>
        <p:spPr>
          <a:xfrm>
            <a:off x="6096002" y="3902749"/>
            <a:ext cx="5613401" cy="2322285"/>
          </a:xfrm>
          <a:prstGeom prst="rect">
            <a:avLst/>
          </a:prstGeom>
          <a:solidFill>
            <a:srgbClr val="D8D8D8"/>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83" name="Google Shape;1183;p114"/>
          <p:cNvSpPr txBox="1"/>
          <p:nvPr>
            <p:ph type="body" idx="1"/>
          </p:nvPr>
        </p:nvSpPr>
        <p:spPr>
          <a:xfrm rot="-5400000">
            <a:off x="-287709" y="2222461"/>
            <a:ext cx="2322576" cy="78196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84" name="Google Shape;1184;p114"/>
          <p:cNvSpPr txBox="1"/>
          <p:nvPr>
            <p:ph type="body" idx="2"/>
          </p:nvPr>
        </p:nvSpPr>
        <p:spPr>
          <a:xfrm rot="-5400000">
            <a:off x="-287563" y="4672908"/>
            <a:ext cx="2322285" cy="781960"/>
          </a:xfrm>
          <a:prstGeom prst="rect">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85" name="Google Shape;1185;p114"/>
          <p:cNvSpPr txBox="1"/>
          <p:nvPr>
            <p:ph type="body" idx="3"/>
          </p:nvPr>
        </p:nvSpPr>
        <p:spPr>
          <a:xfrm rot="-5400000">
            <a:off x="5325692" y="2222462"/>
            <a:ext cx="2322576" cy="781960"/>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86" name="Google Shape;1186;p114"/>
          <p:cNvSpPr txBox="1"/>
          <p:nvPr>
            <p:ph type="body" idx="4"/>
          </p:nvPr>
        </p:nvSpPr>
        <p:spPr>
          <a:xfrm rot="-5400000">
            <a:off x="5325840" y="4672908"/>
            <a:ext cx="2322285" cy="781960"/>
          </a:xfrm>
          <a:prstGeom prst="rect">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cxnSp>
        <p:nvCxnSpPr>
          <p:cNvPr id="1187" name="Google Shape;1187;p114"/>
          <p:cNvCxnSpPr/>
          <p:nvPr/>
        </p:nvCxnSpPr>
        <p:spPr>
          <a:xfrm>
            <a:off x="482599" y="1452153"/>
            <a:ext cx="781960" cy="9392"/>
          </a:xfrm>
          <a:prstGeom prst="straightConnector1">
            <a:avLst/>
          </a:prstGeom>
          <a:noFill/>
          <a:ln w="9525" cap="flat" cmpd="sng">
            <a:solidFill>
              <a:schemeClr val="lt1"/>
            </a:solidFill>
            <a:prstDash val="solid"/>
            <a:miter lim="800000"/>
            <a:headEnd type="none" w="sm" len="sm"/>
            <a:tailEnd type="none" w="sm" len="sm"/>
          </a:ln>
        </p:spPr>
      </p:cxnSp>
      <p:sp>
        <p:nvSpPr>
          <p:cNvPr id="1188" name="Google Shape;1188;p114"/>
          <p:cNvSpPr txBox="1"/>
          <p:nvPr>
            <p:ph type="body" idx="5"/>
          </p:nvPr>
        </p:nvSpPr>
        <p:spPr>
          <a:xfrm>
            <a:off x="1264560" y="3902745"/>
            <a:ext cx="4831440" cy="2322576"/>
          </a:xfrm>
          <a:prstGeom prst="rect">
            <a:avLst/>
          </a:prstGeom>
          <a:noFill/>
          <a:ln>
            <a:noFill/>
          </a:ln>
        </p:spPr>
        <p:txBody>
          <a:bodyPr spcFirstLastPara="1" wrap="square" lIns="91425" tIns="182875" rIns="91425" bIns="45700" anchor="t" anchorCtr="0">
            <a:norm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89" name="Google Shape;1189;p114"/>
          <p:cNvSpPr txBox="1"/>
          <p:nvPr>
            <p:ph type="body" idx="6"/>
          </p:nvPr>
        </p:nvSpPr>
        <p:spPr>
          <a:xfrm>
            <a:off x="6877961" y="3902745"/>
            <a:ext cx="4831440" cy="2322576"/>
          </a:xfrm>
          <a:prstGeom prst="rect">
            <a:avLst/>
          </a:prstGeom>
          <a:noFill/>
          <a:ln>
            <a:noFill/>
          </a:ln>
        </p:spPr>
        <p:txBody>
          <a:bodyPr spcFirstLastPara="1" wrap="square" lIns="91425" tIns="182875" rIns="91425" bIns="45700" anchor="t" anchorCtr="0">
            <a:norm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90" name="Google Shape;1190;p114"/>
          <p:cNvSpPr txBox="1"/>
          <p:nvPr>
            <p:ph type="body" idx="7"/>
          </p:nvPr>
        </p:nvSpPr>
        <p:spPr>
          <a:xfrm>
            <a:off x="1264560" y="1452153"/>
            <a:ext cx="4831440" cy="2322576"/>
          </a:xfrm>
          <a:prstGeom prst="rect">
            <a:avLst/>
          </a:prstGeom>
          <a:noFill/>
          <a:ln>
            <a:noFill/>
          </a:ln>
        </p:spPr>
        <p:txBody>
          <a:bodyPr spcFirstLastPara="1" wrap="square" lIns="91425" tIns="182875" rIns="91425" bIns="45700" anchor="t" anchorCtr="0">
            <a:norm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191" name="Google Shape;1191;p114"/>
          <p:cNvSpPr txBox="1"/>
          <p:nvPr>
            <p:ph type="body" idx="8"/>
          </p:nvPr>
        </p:nvSpPr>
        <p:spPr>
          <a:xfrm>
            <a:off x="6877961" y="1452153"/>
            <a:ext cx="4831440" cy="2322576"/>
          </a:xfrm>
          <a:prstGeom prst="rect">
            <a:avLst/>
          </a:prstGeom>
          <a:noFill/>
          <a:ln>
            <a:noFill/>
          </a:ln>
        </p:spPr>
        <p:txBody>
          <a:bodyPr spcFirstLastPara="1" wrap="square" lIns="91425" tIns="182875" rIns="91425" bIns="45700" anchor="t" anchorCtr="0">
            <a:norm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192" name="Google Shape;1192;p114"/>
          <p:cNvGrpSpPr/>
          <p:nvPr/>
        </p:nvGrpSpPr>
        <p:grpSpPr>
          <a:xfrm>
            <a:off x="0" y="6766560"/>
            <a:ext cx="12192000" cy="91440"/>
            <a:chOff x="0" y="4480421"/>
            <a:chExt cx="12192000" cy="91440"/>
          </a:xfrm>
        </p:grpSpPr>
        <p:sp>
          <p:nvSpPr>
            <p:cNvPr id="1193" name="Google Shape;1193;p11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94" name="Google Shape;1194;p114"/>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95" name="Google Shape;1195;p11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96" name="Google Shape;1196;p11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197" name="Google Shape;1197;p11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matrix 3">
  <p:cSld name="matrix 3">
    <p:spTree>
      <p:nvGrpSpPr>
        <p:cNvPr id="1198" name="Shape 1198"/>
        <p:cNvGrpSpPr/>
        <p:nvPr/>
      </p:nvGrpSpPr>
      <p:grpSpPr>
        <a:xfrm>
          <a:off x="0" y="0"/>
          <a:ext cx="0" cy="0"/>
          <a:chOff x="0" y="0"/>
          <a:chExt cx="0" cy="0"/>
        </a:xfrm>
      </p:grpSpPr>
      <p:sp>
        <p:nvSpPr>
          <p:cNvPr id="1199" name="Google Shape;1199;p11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00" name="Google Shape;1200;p115"/>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1" name="Google Shape;1201;p115"/>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2" name="Google Shape;1202;p115"/>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3" name="Google Shape;1203;p115"/>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204" name="Google Shape;1204;p115"/>
          <p:cNvSpPr/>
          <p:nvPr/>
        </p:nvSpPr>
        <p:spPr>
          <a:xfrm>
            <a:off x="482602" y="1553032"/>
            <a:ext cx="5613401" cy="2322285"/>
          </a:xfrm>
          <a:prstGeom prst="rect">
            <a:avLst/>
          </a:prstGeom>
          <a:solidFill>
            <a:srgbClr val="D8D8D8"/>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05" name="Google Shape;1205;p115"/>
          <p:cNvSpPr/>
          <p:nvPr/>
        </p:nvSpPr>
        <p:spPr>
          <a:xfrm>
            <a:off x="482602" y="3875318"/>
            <a:ext cx="5613401" cy="2322285"/>
          </a:xfrm>
          <a:prstGeom prst="rect">
            <a:avLst/>
          </a:prstGeom>
          <a:solidFill>
            <a:srgbClr val="F2F2F2"/>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06" name="Google Shape;1206;p115"/>
          <p:cNvSpPr/>
          <p:nvPr/>
        </p:nvSpPr>
        <p:spPr>
          <a:xfrm>
            <a:off x="6096002" y="1553032"/>
            <a:ext cx="5613401" cy="2322285"/>
          </a:xfrm>
          <a:prstGeom prst="rect">
            <a:avLst/>
          </a:prstGeom>
          <a:solidFill>
            <a:srgbClr val="F2F2F2"/>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07" name="Google Shape;1207;p115"/>
          <p:cNvSpPr/>
          <p:nvPr/>
        </p:nvSpPr>
        <p:spPr>
          <a:xfrm>
            <a:off x="6096002" y="3875318"/>
            <a:ext cx="5613401" cy="2322285"/>
          </a:xfrm>
          <a:prstGeom prst="rect">
            <a:avLst/>
          </a:prstGeom>
          <a:solidFill>
            <a:srgbClr val="D8D8D8"/>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08" name="Google Shape;1208;p115"/>
          <p:cNvSpPr txBox="1"/>
          <p:nvPr>
            <p:ph type="body" idx="1"/>
          </p:nvPr>
        </p:nvSpPr>
        <p:spPr>
          <a:xfrm rot="-5400000">
            <a:off x="-287563" y="2323191"/>
            <a:ext cx="2322285" cy="781960"/>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09" name="Google Shape;1209;p115"/>
          <p:cNvSpPr txBox="1"/>
          <p:nvPr>
            <p:ph type="body" idx="2"/>
          </p:nvPr>
        </p:nvSpPr>
        <p:spPr>
          <a:xfrm rot="-5400000">
            <a:off x="-287563" y="4645476"/>
            <a:ext cx="2322285" cy="781960"/>
          </a:xfrm>
          <a:prstGeom prst="rect">
            <a:avLst/>
          </a:prstGeom>
          <a:solidFill>
            <a:schemeClr val="accent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10" name="Google Shape;1210;p115"/>
          <p:cNvSpPr txBox="1"/>
          <p:nvPr>
            <p:ph type="body" idx="3"/>
          </p:nvPr>
        </p:nvSpPr>
        <p:spPr>
          <a:xfrm rot="5400000">
            <a:off x="10157280" y="2323192"/>
            <a:ext cx="2322285" cy="781960"/>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11" name="Google Shape;1211;p115"/>
          <p:cNvSpPr txBox="1"/>
          <p:nvPr>
            <p:ph type="body" idx="4"/>
          </p:nvPr>
        </p:nvSpPr>
        <p:spPr>
          <a:xfrm rot="5400000">
            <a:off x="10157280" y="4645476"/>
            <a:ext cx="2322285" cy="781960"/>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12" name="Google Shape;1212;p115"/>
          <p:cNvSpPr txBox="1"/>
          <p:nvPr>
            <p:ph type="body" idx="5"/>
          </p:nvPr>
        </p:nvSpPr>
        <p:spPr>
          <a:xfrm>
            <a:off x="1264562" y="1572043"/>
            <a:ext cx="4025897" cy="2303049"/>
          </a:xfrm>
          <a:prstGeom prst="rect">
            <a:avLst/>
          </a:prstGeom>
          <a:noFill/>
          <a:ln>
            <a:noFill/>
          </a:ln>
        </p:spPr>
        <p:txBody>
          <a:bodyPr spcFirstLastPara="1" wrap="square" lIns="91425" tIns="182875" rIns="0" bIns="45700" anchor="t" anchorCtr="0">
            <a:norm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13" name="Google Shape;1213;p115"/>
          <p:cNvSpPr txBox="1"/>
          <p:nvPr>
            <p:ph type="body" idx="6"/>
          </p:nvPr>
        </p:nvSpPr>
        <p:spPr>
          <a:xfrm>
            <a:off x="1264562" y="3894554"/>
            <a:ext cx="4025897" cy="2303049"/>
          </a:xfrm>
          <a:prstGeom prst="rect">
            <a:avLst/>
          </a:prstGeom>
          <a:noFill/>
          <a:ln>
            <a:noFill/>
          </a:ln>
        </p:spPr>
        <p:txBody>
          <a:bodyPr spcFirstLastPara="1" wrap="square" lIns="91425" tIns="182875" rIns="0" bIns="45700" anchor="t" anchorCtr="0">
            <a:norm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14" name="Google Shape;1214;p115"/>
          <p:cNvSpPr txBox="1"/>
          <p:nvPr>
            <p:ph type="body" idx="7"/>
          </p:nvPr>
        </p:nvSpPr>
        <p:spPr>
          <a:xfrm>
            <a:off x="6900861" y="1572043"/>
            <a:ext cx="4026579" cy="2303049"/>
          </a:xfrm>
          <a:prstGeom prst="rect">
            <a:avLst/>
          </a:prstGeom>
          <a:noFill/>
          <a:ln>
            <a:noFill/>
          </a:ln>
        </p:spPr>
        <p:txBody>
          <a:bodyPr spcFirstLastPara="1" wrap="square" lIns="91425" tIns="182875" rIns="0" bIns="45700" anchor="t" anchorCtr="0">
            <a:norm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15" name="Google Shape;1215;p115"/>
          <p:cNvSpPr txBox="1"/>
          <p:nvPr>
            <p:ph type="body" idx="8"/>
          </p:nvPr>
        </p:nvSpPr>
        <p:spPr>
          <a:xfrm>
            <a:off x="6900861" y="3894554"/>
            <a:ext cx="4026579" cy="2303049"/>
          </a:xfrm>
          <a:prstGeom prst="rect">
            <a:avLst/>
          </a:prstGeom>
          <a:noFill/>
          <a:ln>
            <a:noFill/>
          </a:ln>
        </p:spPr>
        <p:txBody>
          <a:bodyPr spcFirstLastPara="1" wrap="square" lIns="91425" tIns="182875" rIns="0" bIns="45700" anchor="t" anchorCtr="0">
            <a:norm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16" name="Google Shape;1216;p115"/>
          <p:cNvSpPr/>
          <p:nvPr>
            <p:ph type="body" idx="9"/>
          </p:nvPr>
        </p:nvSpPr>
        <p:spPr>
          <a:xfrm>
            <a:off x="5291140" y="3281091"/>
            <a:ext cx="1609725" cy="1207008"/>
          </a:xfrm>
          <a:prstGeom prst="ellipse">
            <a:avLst/>
          </a:prstGeom>
          <a:solidFill>
            <a:schemeClr val="lt1"/>
          </a:solidFill>
          <a:ln w="9525" cap="flat" cmpd="sng">
            <a:solidFill>
              <a:srgbClr val="D8D8D8"/>
            </a:solidFill>
            <a:prstDash val="solid"/>
            <a:round/>
            <a:headEnd type="none" w="sm" len="sm"/>
            <a:tailEnd type="none" w="sm" len="sm"/>
          </a:ln>
        </p:spPr>
        <p:txBody>
          <a:bodyPr spcFirstLastPara="1" wrap="square" lIns="0" tIns="45700" rIns="0" bIns="45700" anchor="ctr" anchorCtr="0">
            <a:normAutofit/>
          </a:bodyPr>
          <a:lstStyle>
            <a:lvl1pPr marL="457200" lvl="0" indent="-228600" algn="ctr">
              <a:lnSpc>
                <a:spcPct val="90000"/>
              </a:lnSpc>
              <a:spcBef>
                <a:spcPts val="1000"/>
              </a:spcBef>
              <a:spcAft>
                <a:spcPts val="0"/>
              </a:spcAft>
              <a:buClr>
                <a:schemeClr val="accent5"/>
              </a:buClr>
              <a:buSzPts val="1500"/>
              <a:buNone/>
              <a:defRPr sz="1500" b="1" cap="none">
                <a:solidFill>
                  <a:schemeClr val="accent5"/>
                </a:solidFill>
              </a:defRPr>
            </a:lvl1pPr>
            <a:lvl2pPr marL="914400" lvl="1" indent="-228600" algn="ctr">
              <a:lnSpc>
                <a:spcPct val="90000"/>
              </a:lnSpc>
              <a:spcBef>
                <a:spcPts val="500"/>
              </a:spcBef>
              <a:spcAft>
                <a:spcPts val="0"/>
              </a:spcAft>
              <a:buClr>
                <a:schemeClr val="dk1"/>
              </a:buClr>
              <a:buSzPts val="2400"/>
              <a:buNone/>
              <a:defRPr/>
            </a:lvl2pPr>
            <a:lvl3pPr marL="1371600" lvl="2" indent="-228600" algn="ctr">
              <a:lnSpc>
                <a:spcPct val="90000"/>
              </a:lnSpc>
              <a:spcBef>
                <a:spcPts val="500"/>
              </a:spcBef>
              <a:spcAft>
                <a:spcPts val="0"/>
              </a:spcAft>
              <a:buClr>
                <a:schemeClr val="dk1"/>
              </a:buClr>
              <a:buSzPts val="2000"/>
              <a:buNone/>
              <a:defRPr/>
            </a:lvl3pPr>
            <a:lvl4pPr marL="1828800" lvl="3" indent="-228600" algn="ctr">
              <a:lnSpc>
                <a:spcPct val="90000"/>
              </a:lnSpc>
              <a:spcBef>
                <a:spcPts val="500"/>
              </a:spcBef>
              <a:spcAft>
                <a:spcPts val="0"/>
              </a:spcAft>
              <a:buClr>
                <a:schemeClr val="dk1"/>
              </a:buClr>
              <a:buSzPts val="1800"/>
              <a:buNone/>
              <a:defRPr/>
            </a:lvl4pPr>
            <a:lvl5pPr marL="2286000" lvl="4" indent="-228600" algn="ctr">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217" name="Google Shape;1217;p115"/>
          <p:cNvGrpSpPr/>
          <p:nvPr/>
        </p:nvGrpSpPr>
        <p:grpSpPr>
          <a:xfrm>
            <a:off x="0" y="6766560"/>
            <a:ext cx="12192000" cy="91440"/>
            <a:chOff x="0" y="4480421"/>
            <a:chExt cx="12192000" cy="91440"/>
          </a:xfrm>
        </p:grpSpPr>
        <p:sp>
          <p:nvSpPr>
            <p:cNvPr id="1218" name="Google Shape;1218;p11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19" name="Google Shape;1219;p11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20" name="Google Shape;1220;p11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21" name="Google Shape;1221;p11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22" name="Google Shape;1222;p11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2 columns">
  <p:cSld name="2_2 columns">
    <p:spTree>
      <p:nvGrpSpPr>
        <p:cNvPr id="77" name="Shape 77"/>
        <p:cNvGrpSpPr/>
        <p:nvPr/>
      </p:nvGrpSpPr>
      <p:grpSpPr>
        <a:xfrm>
          <a:off x="0" y="0"/>
          <a:ext cx="0" cy="0"/>
          <a:chOff x="0" y="0"/>
          <a:chExt cx="0" cy="0"/>
        </a:xfrm>
      </p:grpSpPr>
      <p:sp>
        <p:nvSpPr>
          <p:cNvPr id="78" name="Google Shape;78;p62"/>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79" name="Google Shape;79;p62"/>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62"/>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62"/>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62"/>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1pPr>
            <a:lvl2pPr marL="0" marR="0" lvl="1"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2pPr>
            <a:lvl3pPr marL="0" marR="0" lvl="2"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3pPr>
            <a:lvl4pPr marL="0" marR="0" lvl="3"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4pPr>
            <a:lvl5pPr marL="0" marR="0" lvl="4"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5pPr>
            <a:lvl6pPr marL="0" marR="0" lvl="5"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6pPr>
            <a:lvl7pPr marL="0" marR="0" lvl="6"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7pPr>
            <a:lvl8pPr marL="0" marR="0" lvl="7"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8pPr>
            <a:lvl9pPr marL="0" marR="0" lvl="8"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en-US"/>
            </a:fld>
            <a:endParaRPr lang="en-US"/>
          </a:p>
        </p:txBody>
      </p:sp>
      <p:sp>
        <p:nvSpPr>
          <p:cNvPr id="83" name="Google Shape;83;p62"/>
          <p:cNvSpPr txBox="1"/>
          <p:nvPr>
            <p:ph type="body" idx="1"/>
          </p:nvPr>
        </p:nvSpPr>
        <p:spPr>
          <a:xfrm>
            <a:off x="838200" y="1643174"/>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p:txBody>
      </p:sp>
      <p:sp>
        <p:nvSpPr>
          <p:cNvPr id="84" name="Google Shape;84;p62"/>
          <p:cNvSpPr txBox="1"/>
          <p:nvPr>
            <p:ph type="body" idx="2"/>
          </p:nvPr>
        </p:nvSpPr>
        <p:spPr>
          <a:xfrm>
            <a:off x="6172200" y="1643174"/>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p:txBody>
      </p:sp>
      <p:grpSp>
        <p:nvGrpSpPr>
          <p:cNvPr id="85" name="Google Shape;85;p62"/>
          <p:cNvGrpSpPr/>
          <p:nvPr/>
        </p:nvGrpSpPr>
        <p:grpSpPr>
          <a:xfrm>
            <a:off x="0" y="6766560"/>
            <a:ext cx="12192000" cy="91440"/>
            <a:chOff x="0" y="4480421"/>
            <a:chExt cx="12192000" cy="91440"/>
          </a:xfrm>
        </p:grpSpPr>
        <p:sp>
          <p:nvSpPr>
            <p:cNvPr id="86" name="Google Shape;86;p62"/>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87" name="Google Shape;87;p62"/>
            <p:cNvSpPr/>
            <p:nvPr/>
          </p:nvSpPr>
          <p:spPr>
            <a:xfrm>
              <a:off x="2439924" y="4480421"/>
              <a:ext cx="2439924" cy="9144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88" name="Google Shape;88;p62"/>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89" name="Google Shape;89;p62"/>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90" name="Google Shape;90;p62"/>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matrix 4">
  <p:cSld name="matrix 4">
    <p:spTree>
      <p:nvGrpSpPr>
        <p:cNvPr id="1223" name="Shape 1223"/>
        <p:cNvGrpSpPr/>
        <p:nvPr/>
      </p:nvGrpSpPr>
      <p:grpSpPr>
        <a:xfrm>
          <a:off x="0" y="0"/>
          <a:ext cx="0" cy="0"/>
          <a:chOff x="0" y="0"/>
          <a:chExt cx="0" cy="0"/>
        </a:xfrm>
      </p:grpSpPr>
      <p:sp>
        <p:nvSpPr>
          <p:cNvPr id="1224" name="Google Shape;1224;p116"/>
          <p:cNvSpPr/>
          <p:nvPr>
            <p:ph type="body" idx="1"/>
          </p:nvPr>
        </p:nvSpPr>
        <p:spPr>
          <a:xfrm rot="-5400000">
            <a:off x="-127688" y="2741910"/>
            <a:ext cx="2002536" cy="781960"/>
          </a:xfrm>
          <a:prstGeom prst="snip1Rect">
            <a:avLst>
              <a:gd name="adj" fmla="val 16667"/>
            </a:avLst>
          </a:prstGeom>
          <a:solidFill>
            <a:schemeClr val="accent1"/>
          </a:solidFill>
          <a:ln w="9525" cap="flat" cmpd="sng">
            <a:solidFill>
              <a:schemeClr val="accent1"/>
            </a:solidFill>
            <a:prstDash val="solid"/>
            <a:round/>
            <a:headEnd type="none" w="sm" len="sm"/>
            <a:tailEnd type="none" w="sm" len="sm"/>
          </a:ln>
        </p:spPr>
        <p:txBody>
          <a:bodyPr spcFirstLastPara="1" wrap="square" lIns="0" tIns="45700" rIns="0" bIns="45700" anchor="ctr" anchorCtr="0">
            <a:norm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25" name="Google Shape;1225;p11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26" name="Google Shape;1226;p116"/>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7" name="Google Shape;1227;p116"/>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8" name="Google Shape;1228;p116"/>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9" name="Google Shape;1229;p116"/>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230" name="Google Shape;1230;p116"/>
          <p:cNvSpPr/>
          <p:nvPr/>
        </p:nvSpPr>
        <p:spPr>
          <a:xfrm>
            <a:off x="1264560" y="2056884"/>
            <a:ext cx="5222421" cy="2077562"/>
          </a:xfrm>
          <a:prstGeom prst="rect">
            <a:avLst/>
          </a:prstGeom>
          <a:solidFill>
            <a:srgbClr val="D8D8D8"/>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31" name="Google Shape;1231;p116"/>
          <p:cNvSpPr/>
          <p:nvPr/>
        </p:nvSpPr>
        <p:spPr>
          <a:xfrm>
            <a:off x="1264560" y="4134447"/>
            <a:ext cx="5222421" cy="2077562"/>
          </a:xfrm>
          <a:prstGeom prst="rect">
            <a:avLst/>
          </a:prstGeom>
          <a:solidFill>
            <a:srgbClr val="F2F2F2"/>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32" name="Google Shape;1232;p116"/>
          <p:cNvSpPr/>
          <p:nvPr/>
        </p:nvSpPr>
        <p:spPr>
          <a:xfrm>
            <a:off x="6486980" y="2056884"/>
            <a:ext cx="5222421" cy="2077562"/>
          </a:xfrm>
          <a:prstGeom prst="rect">
            <a:avLst/>
          </a:prstGeom>
          <a:solidFill>
            <a:srgbClr val="F2F2F2"/>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33" name="Google Shape;1233;p116"/>
          <p:cNvSpPr/>
          <p:nvPr/>
        </p:nvSpPr>
        <p:spPr>
          <a:xfrm>
            <a:off x="6486980" y="4134447"/>
            <a:ext cx="5222421" cy="2077562"/>
          </a:xfrm>
          <a:prstGeom prst="rect">
            <a:avLst/>
          </a:prstGeom>
          <a:solidFill>
            <a:srgbClr val="D8D8D8"/>
          </a:solidFill>
          <a:ln w="12700" cap="flat" cmpd="sng">
            <a:solidFill>
              <a:srgbClr val="D8D8D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34" name="Google Shape;1234;p116"/>
          <p:cNvSpPr/>
          <p:nvPr>
            <p:ph type="body" idx="2"/>
          </p:nvPr>
        </p:nvSpPr>
        <p:spPr>
          <a:xfrm rot="-5400000">
            <a:off x="-165203" y="4782246"/>
            <a:ext cx="2077565" cy="781960"/>
          </a:xfrm>
          <a:prstGeom prst="snip1Rect">
            <a:avLst>
              <a:gd name="adj" fmla="val 16667"/>
            </a:avLst>
          </a:prstGeom>
          <a:solidFill>
            <a:schemeClr val="accent2"/>
          </a:solidFill>
          <a:ln w="9525" cap="flat" cmpd="sng">
            <a:solidFill>
              <a:schemeClr val="accent2"/>
            </a:solidFill>
            <a:prstDash val="solid"/>
            <a:round/>
            <a:headEnd type="none" w="sm" len="sm"/>
            <a:tailEnd type="none" w="sm" len="sm"/>
          </a:ln>
        </p:spPr>
        <p:txBody>
          <a:bodyPr spcFirstLastPara="1" wrap="square" lIns="0" tIns="45700" rIns="0" bIns="45700" anchor="ctr" anchorCtr="0">
            <a:norm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35" name="Google Shape;1235;p116"/>
          <p:cNvSpPr/>
          <p:nvPr>
            <p:ph type="body" idx="3"/>
          </p:nvPr>
        </p:nvSpPr>
        <p:spPr>
          <a:xfrm>
            <a:off x="1264562" y="1359189"/>
            <a:ext cx="5222420" cy="772434"/>
          </a:xfrm>
          <a:prstGeom prst="snip1Rect">
            <a:avLst>
              <a:gd name="adj" fmla="val 16667"/>
            </a:avLst>
          </a:prstGeom>
          <a:solidFill>
            <a:schemeClr val="accent4"/>
          </a:solidFill>
          <a:ln w="9525" cap="flat" cmpd="sng">
            <a:solidFill>
              <a:schemeClr val="accent4"/>
            </a:solidFill>
            <a:prstDash val="solid"/>
            <a:round/>
            <a:headEnd type="none" w="sm" len="sm"/>
            <a:tailEnd type="none" w="sm" len="sm"/>
          </a:ln>
        </p:spPr>
        <p:txBody>
          <a:bodyPr spcFirstLastPara="1" wrap="square" lIns="0" tIns="0" rIns="0" bIns="0" anchor="ctr" anchorCtr="0">
            <a:norm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36" name="Google Shape;1236;p116"/>
          <p:cNvSpPr/>
          <p:nvPr>
            <p:ph type="body" idx="4"/>
          </p:nvPr>
        </p:nvSpPr>
        <p:spPr>
          <a:xfrm>
            <a:off x="6486982" y="1359189"/>
            <a:ext cx="5222420" cy="772434"/>
          </a:xfrm>
          <a:prstGeom prst="snip1Rect">
            <a:avLst>
              <a:gd name="adj" fmla="val 16667"/>
            </a:avLst>
          </a:prstGeom>
          <a:solidFill>
            <a:schemeClr val="accent3"/>
          </a:solidFill>
          <a:ln w="9525" cap="flat" cmpd="sng">
            <a:solidFill>
              <a:schemeClr val="accent3"/>
            </a:solidFill>
            <a:prstDash val="solid"/>
            <a:round/>
            <a:headEnd type="none" w="sm" len="sm"/>
            <a:tailEnd type="none" w="sm" len="sm"/>
          </a:ln>
        </p:spPr>
        <p:txBody>
          <a:bodyPr spcFirstLastPara="1" wrap="square" lIns="0" tIns="0" rIns="0" bIns="0" anchor="ctr" anchorCtr="0">
            <a:norm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37" name="Google Shape;1237;p116"/>
          <p:cNvSpPr txBox="1"/>
          <p:nvPr>
            <p:ph type="body" idx="5"/>
          </p:nvPr>
        </p:nvSpPr>
        <p:spPr>
          <a:xfrm>
            <a:off x="1264562" y="4153457"/>
            <a:ext cx="5222420" cy="2058552"/>
          </a:xfrm>
          <a:prstGeom prst="rect">
            <a:avLst/>
          </a:prstGeom>
          <a:noFill/>
          <a:ln>
            <a:noFill/>
          </a:ln>
        </p:spPr>
        <p:txBody>
          <a:bodyPr spcFirstLastPara="1" wrap="square" lIns="91425" tIns="182875" rIns="182875" bIns="45700" anchor="t" anchorCtr="0">
            <a:norm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38" name="Google Shape;1238;p116"/>
          <p:cNvSpPr txBox="1"/>
          <p:nvPr>
            <p:ph type="body" idx="6"/>
          </p:nvPr>
        </p:nvSpPr>
        <p:spPr>
          <a:xfrm>
            <a:off x="6486982" y="2150632"/>
            <a:ext cx="5222420" cy="1983812"/>
          </a:xfrm>
          <a:prstGeom prst="rect">
            <a:avLst/>
          </a:prstGeom>
          <a:noFill/>
          <a:ln>
            <a:noFill/>
          </a:ln>
        </p:spPr>
        <p:txBody>
          <a:bodyPr spcFirstLastPara="1" wrap="square" lIns="91425" tIns="182875" rIns="182875" bIns="45700" anchor="t" anchorCtr="0">
            <a:norm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39" name="Google Shape;1239;p116"/>
          <p:cNvSpPr txBox="1"/>
          <p:nvPr>
            <p:ph type="body" idx="7"/>
          </p:nvPr>
        </p:nvSpPr>
        <p:spPr>
          <a:xfrm>
            <a:off x="6486982" y="4153457"/>
            <a:ext cx="5222420" cy="2058552"/>
          </a:xfrm>
          <a:prstGeom prst="rect">
            <a:avLst/>
          </a:prstGeom>
          <a:noFill/>
          <a:ln>
            <a:noFill/>
          </a:ln>
        </p:spPr>
        <p:txBody>
          <a:bodyPr spcFirstLastPara="1" wrap="square" lIns="91425" tIns="182875" rIns="182875" bIns="45700" anchor="t" anchorCtr="0">
            <a:norm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40" name="Google Shape;1240;p116"/>
          <p:cNvSpPr txBox="1"/>
          <p:nvPr>
            <p:ph type="body" idx="8"/>
          </p:nvPr>
        </p:nvSpPr>
        <p:spPr>
          <a:xfrm>
            <a:off x="1264562" y="2150632"/>
            <a:ext cx="5222420" cy="1983812"/>
          </a:xfrm>
          <a:prstGeom prst="rect">
            <a:avLst/>
          </a:prstGeom>
          <a:noFill/>
          <a:ln>
            <a:noFill/>
          </a:ln>
        </p:spPr>
        <p:txBody>
          <a:bodyPr spcFirstLastPara="1" wrap="square" lIns="91425" tIns="182875" rIns="182875" bIns="45700" anchor="t" anchorCtr="0">
            <a:normAutofit/>
          </a:bodyPr>
          <a:lstStyle>
            <a:lvl1pPr marL="457200" lvl="0" indent="-342900" algn="l">
              <a:lnSpc>
                <a:spcPct val="90000"/>
              </a:lnSpc>
              <a:spcBef>
                <a:spcPts val="1000"/>
              </a:spcBef>
              <a:spcAft>
                <a:spcPts val="0"/>
              </a:spcAft>
              <a:buClr>
                <a:srgbClr val="647681"/>
              </a:buClr>
              <a:buSzPts val="1800"/>
              <a:buChar char="•"/>
              <a:defRPr sz="1800">
                <a:solidFill>
                  <a:srgbClr val="647681"/>
                </a:solidFill>
              </a:defRPr>
            </a:lvl1pPr>
            <a:lvl2pPr marL="914400" lvl="1" indent="-323850" algn="l">
              <a:lnSpc>
                <a:spcPct val="90000"/>
              </a:lnSpc>
              <a:spcBef>
                <a:spcPts val="500"/>
              </a:spcBef>
              <a:spcAft>
                <a:spcPts val="0"/>
              </a:spcAft>
              <a:buClr>
                <a:srgbClr val="647681"/>
              </a:buClr>
              <a:buSzPts val="1500"/>
              <a:buChar char="•"/>
              <a:defRPr sz="1500">
                <a:solidFill>
                  <a:srgbClr val="647681"/>
                </a:solidFill>
              </a:defRPr>
            </a:lvl2pPr>
            <a:lvl3pPr marL="1371600" lvl="2" indent="-314325" algn="l">
              <a:lnSpc>
                <a:spcPct val="90000"/>
              </a:lnSpc>
              <a:spcBef>
                <a:spcPts val="500"/>
              </a:spcBef>
              <a:spcAft>
                <a:spcPts val="0"/>
              </a:spcAft>
              <a:buClr>
                <a:srgbClr val="647681"/>
              </a:buClr>
              <a:buSzPts val="1350"/>
              <a:buChar char="•"/>
              <a:defRPr sz="1350">
                <a:solidFill>
                  <a:srgbClr val="647681"/>
                </a:solidFill>
              </a:defRPr>
            </a:lvl3pPr>
            <a:lvl4pPr marL="1828800" lvl="3" indent="-304800" algn="l">
              <a:lnSpc>
                <a:spcPct val="90000"/>
              </a:lnSpc>
              <a:spcBef>
                <a:spcPts val="500"/>
              </a:spcBef>
              <a:spcAft>
                <a:spcPts val="0"/>
              </a:spcAft>
              <a:buClr>
                <a:srgbClr val="647681"/>
              </a:buClr>
              <a:buSzPts val="1200"/>
              <a:buChar char="•"/>
              <a:defRPr sz="1200">
                <a:solidFill>
                  <a:srgbClr val="647681"/>
                </a:solidFill>
              </a:defRPr>
            </a:lvl4pPr>
            <a:lvl5pPr marL="2286000" lvl="4" indent="-304800" algn="l">
              <a:lnSpc>
                <a:spcPct val="90000"/>
              </a:lnSpc>
              <a:spcBef>
                <a:spcPts val="500"/>
              </a:spcBef>
              <a:spcAft>
                <a:spcPts val="0"/>
              </a:spcAft>
              <a:buClr>
                <a:srgbClr val="647681"/>
              </a:buClr>
              <a:buSzPts val="1200"/>
              <a:buChar char="•"/>
              <a:defRPr sz="1200">
                <a:solidFill>
                  <a:srgbClr val="64768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241" name="Google Shape;1241;p116"/>
          <p:cNvGrpSpPr/>
          <p:nvPr/>
        </p:nvGrpSpPr>
        <p:grpSpPr>
          <a:xfrm>
            <a:off x="0" y="6766560"/>
            <a:ext cx="12192000" cy="91440"/>
            <a:chOff x="0" y="4480421"/>
            <a:chExt cx="12192000" cy="91440"/>
          </a:xfrm>
        </p:grpSpPr>
        <p:sp>
          <p:nvSpPr>
            <p:cNvPr id="1242" name="Google Shape;1242;p11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43" name="Google Shape;1243;p11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44" name="Google Shape;1244;p11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45" name="Google Shape;1245;p11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46" name="Google Shape;1246;p11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swot strengths">
  <p:cSld name="swot strengths">
    <p:spTree>
      <p:nvGrpSpPr>
        <p:cNvPr id="1247" name="Shape 1247"/>
        <p:cNvGrpSpPr/>
        <p:nvPr/>
      </p:nvGrpSpPr>
      <p:grpSpPr>
        <a:xfrm>
          <a:off x="0" y="0"/>
          <a:ext cx="0" cy="0"/>
          <a:chOff x="0" y="0"/>
          <a:chExt cx="0" cy="0"/>
        </a:xfrm>
      </p:grpSpPr>
      <p:sp>
        <p:nvSpPr>
          <p:cNvPr id="1248" name="Google Shape;1248;p117"/>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49" name="Google Shape;1249;p117"/>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0" name="Google Shape;1250;p117"/>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1" name="Google Shape;1251;p117"/>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2" name="Google Shape;1252;p117"/>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253" name="Google Shape;1253;p117"/>
          <p:cNvSpPr txBox="1"/>
          <p:nvPr>
            <p:ph type="body" idx="1"/>
          </p:nvPr>
        </p:nvSpPr>
        <p:spPr>
          <a:xfrm>
            <a:off x="482601" y="2438400"/>
            <a:ext cx="6837172" cy="3771900"/>
          </a:xfrm>
          <a:prstGeom prst="rect">
            <a:avLst/>
          </a:prstGeom>
          <a:solidFill>
            <a:srgbClr val="F2F2F2"/>
          </a:solid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54" name="Google Shape;1254;p117"/>
          <p:cNvSpPr txBox="1"/>
          <p:nvPr>
            <p:ph type="body" idx="2"/>
          </p:nvPr>
        </p:nvSpPr>
        <p:spPr>
          <a:xfrm>
            <a:off x="482601" y="1709861"/>
            <a:ext cx="6837172" cy="498733"/>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255" name="Google Shape;1255;p117"/>
          <p:cNvGrpSpPr/>
          <p:nvPr/>
        </p:nvGrpSpPr>
        <p:grpSpPr>
          <a:xfrm>
            <a:off x="0" y="6766560"/>
            <a:ext cx="12192000" cy="91440"/>
            <a:chOff x="0" y="4480421"/>
            <a:chExt cx="12192000" cy="91440"/>
          </a:xfrm>
        </p:grpSpPr>
        <p:sp>
          <p:nvSpPr>
            <p:cNvPr id="1256" name="Google Shape;1256;p117"/>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57" name="Google Shape;1257;p117"/>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58" name="Google Shape;1258;p117"/>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59" name="Google Shape;1259;p117"/>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60" name="Google Shape;1260;p117"/>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261" name="Google Shape;1261;p117"/>
          <p:cNvSpPr/>
          <p:nvPr/>
        </p:nvSpPr>
        <p:spPr>
          <a:xfrm rot="5400000">
            <a:off x="7839142" y="2369051"/>
            <a:ext cx="2266926" cy="3022568"/>
          </a:xfrm>
          <a:prstGeom prst="teardrop">
            <a:avLst>
              <a:gd name="adj" fmla="val 10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62" name="Google Shape;1262;p117"/>
          <p:cNvSpPr/>
          <p:nvPr>
            <p:ph type="body" idx="3"/>
          </p:nvPr>
        </p:nvSpPr>
        <p:spPr>
          <a:xfrm>
            <a:off x="7672587" y="2922203"/>
            <a:ext cx="2560320" cy="1920240"/>
          </a:xfrm>
          <a:prstGeom prst="ellipse">
            <a:avLst/>
          </a:prstGeom>
          <a:solidFill>
            <a:srgbClr val="F2F2F2"/>
          </a:solidFill>
          <a:ln w="28575" cap="flat" cmpd="sng">
            <a:solidFill>
              <a:srgbClr val="006F99"/>
            </a:solidFill>
            <a:prstDash val="solid"/>
            <a:round/>
            <a:headEnd type="none" w="sm" len="sm"/>
            <a:tailEnd type="none" w="sm" len="sm"/>
          </a:ln>
        </p:spPr>
        <p:txBody>
          <a:bodyPr spcFirstLastPara="1" wrap="square" lIns="0" tIns="45700" rIns="0" bIns="45700" anchor="t" anchorCtr="0">
            <a:normAutofit/>
          </a:bodyPr>
          <a:lstStyle>
            <a:lvl1pPr marL="457200" lvl="0" indent="-228600" algn="ctr">
              <a:lnSpc>
                <a:spcPct val="90000"/>
              </a:lnSpc>
              <a:spcBef>
                <a:spcPts val="1000"/>
              </a:spcBef>
              <a:spcAft>
                <a:spcPts val="0"/>
              </a:spcAft>
              <a:buClr>
                <a:schemeClr val="dk1"/>
              </a:buClr>
              <a:buSzPts val="1600"/>
              <a:buFont typeface="Arial" panose="020B0604020202020204"/>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63" name="Google Shape;1263;p117"/>
          <p:cNvSpPr txBox="1"/>
          <p:nvPr/>
        </p:nvSpPr>
        <p:spPr>
          <a:xfrm>
            <a:off x="10071292" y="4431557"/>
            <a:ext cx="402674" cy="646331"/>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3600"/>
              <a:buFont typeface="Arial" panose="020B0604020202020204"/>
              <a:buNone/>
            </a:pPr>
            <a:r>
              <a:rPr lang="en-US" sz="3600" b="1" i="0" u="none" strike="noStrike" cap="none">
                <a:solidFill>
                  <a:srgbClr val="C2EDFF"/>
                </a:solidFill>
                <a:latin typeface="Calibri" panose="020F0502020204030204"/>
                <a:ea typeface="Calibri" panose="020F0502020204030204"/>
                <a:cs typeface="Calibri" panose="020F0502020204030204"/>
                <a:sym typeface="Calibri" panose="020F0502020204030204"/>
              </a:rPr>
              <a:t>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64" name="Google Shape;1264;p117"/>
          <p:cNvSpPr/>
          <p:nvPr/>
        </p:nvSpPr>
        <p:spPr>
          <a:xfrm>
            <a:off x="8972177" y="5076110"/>
            <a:ext cx="1511712" cy="1133784"/>
          </a:xfrm>
          <a:prstGeom prst="teardrop">
            <a:avLst>
              <a:gd name="adj" fmla="val 100000"/>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panose="020B0604020202020204"/>
              <a:buNone/>
            </a:pPr>
            <a:endParaRPr sz="10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65" name="Google Shape;1265;p117"/>
          <p:cNvSpPr/>
          <p:nvPr/>
        </p:nvSpPr>
        <p:spPr>
          <a:xfrm rot="-5400000">
            <a:off x="10778516" y="4889261"/>
            <a:ext cx="1133784" cy="1511712"/>
          </a:xfrm>
          <a:prstGeom prst="teardrop">
            <a:avLst>
              <a:gd name="adj" fmla="val 10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panose="020B0604020202020204"/>
              <a:buNone/>
            </a:pPr>
            <a:endParaRPr sz="10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66" name="Google Shape;1266;p117"/>
          <p:cNvSpPr/>
          <p:nvPr/>
        </p:nvSpPr>
        <p:spPr>
          <a:xfrm rot="10800000">
            <a:off x="10597944" y="3880335"/>
            <a:ext cx="1511712" cy="1133784"/>
          </a:xfrm>
          <a:prstGeom prst="teardrop">
            <a:avLst>
              <a:gd name="adj" fmla="val 100000"/>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panose="020B0604020202020204"/>
              <a:buNone/>
            </a:pPr>
            <a:endParaRPr sz="10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67" name="Google Shape;1267;p117"/>
          <p:cNvSpPr txBox="1"/>
          <p:nvPr/>
        </p:nvSpPr>
        <p:spPr>
          <a:xfrm>
            <a:off x="10579096" y="4699546"/>
            <a:ext cx="394660"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F9CAB1"/>
                </a:solidFill>
                <a:latin typeface="Calibri" panose="020F0502020204030204"/>
                <a:ea typeface="Calibri" panose="020F0502020204030204"/>
                <a:cs typeface="Calibri" panose="020F0502020204030204"/>
                <a:sym typeface="Calibri" panose="020F0502020204030204"/>
              </a:rPr>
              <a:t>W</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68" name="Google Shape;1268;p117"/>
          <p:cNvSpPr txBox="1"/>
          <p:nvPr/>
        </p:nvSpPr>
        <p:spPr>
          <a:xfrm>
            <a:off x="10154388" y="5029005"/>
            <a:ext cx="340158"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CEEF93"/>
                </a:solidFill>
                <a:latin typeface="Calibri" panose="020F0502020204030204"/>
                <a:ea typeface="Calibri" panose="020F0502020204030204"/>
                <a:cs typeface="Calibri" panose="020F0502020204030204"/>
                <a:sym typeface="Calibri" panose="020F0502020204030204"/>
              </a:rPr>
              <a:t>O</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69" name="Google Shape;1269;p117"/>
          <p:cNvSpPr txBox="1"/>
          <p:nvPr/>
        </p:nvSpPr>
        <p:spPr>
          <a:xfrm>
            <a:off x="10606982" y="5029005"/>
            <a:ext cx="298480"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F9C1C3"/>
                </a:solidFill>
                <a:latin typeface="Calibri" panose="020F0502020204030204"/>
                <a:ea typeface="Calibri" panose="020F0502020204030204"/>
                <a:cs typeface="Calibri" panose="020F0502020204030204"/>
                <a:sym typeface="Calibri" panose="020F0502020204030204"/>
              </a:rPr>
              <a:t>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swot weaknesses">
  <p:cSld name="swot weaknesses">
    <p:spTree>
      <p:nvGrpSpPr>
        <p:cNvPr id="1270" name="Shape 1270"/>
        <p:cNvGrpSpPr/>
        <p:nvPr/>
      </p:nvGrpSpPr>
      <p:grpSpPr>
        <a:xfrm>
          <a:off x="0" y="0"/>
          <a:ext cx="0" cy="0"/>
          <a:chOff x="0" y="0"/>
          <a:chExt cx="0" cy="0"/>
        </a:xfrm>
      </p:grpSpPr>
      <p:sp>
        <p:nvSpPr>
          <p:cNvPr id="1271" name="Google Shape;1271;p118"/>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72" name="Google Shape;1272;p118"/>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3" name="Google Shape;1273;p118"/>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4" name="Google Shape;1274;p118"/>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5" name="Google Shape;1275;p118"/>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276" name="Google Shape;1276;p118"/>
          <p:cNvSpPr txBox="1"/>
          <p:nvPr>
            <p:ph type="body" idx="1"/>
          </p:nvPr>
        </p:nvSpPr>
        <p:spPr>
          <a:xfrm>
            <a:off x="4869689" y="2438400"/>
            <a:ext cx="6839712" cy="3771900"/>
          </a:xfrm>
          <a:prstGeom prst="rect">
            <a:avLst/>
          </a:prstGeom>
          <a:solidFill>
            <a:srgbClr val="F2F2F2"/>
          </a:solid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77" name="Google Shape;1277;p118"/>
          <p:cNvSpPr txBox="1"/>
          <p:nvPr>
            <p:ph type="body" idx="2"/>
          </p:nvPr>
        </p:nvSpPr>
        <p:spPr>
          <a:xfrm>
            <a:off x="4869689" y="1673283"/>
            <a:ext cx="6839712" cy="498733"/>
          </a:xfrm>
          <a:prstGeom prst="rect">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278" name="Google Shape;1278;p118"/>
          <p:cNvGrpSpPr/>
          <p:nvPr/>
        </p:nvGrpSpPr>
        <p:grpSpPr>
          <a:xfrm>
            <a:off x="0" y="6766560"/>
            <a:ext cx="12192000" cy="91440"/>
            <a:chOff x="0" y="4480421"/>
            <a:chExt cx="12192000" cy="91440"/>
          </a:xfrm>
        </p:grpSpPr>
        <p:sp>
          <p:nvSpPr>
            <p:cNvPr id="1279" name="Google Shape;1279;p118"/>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80" name="Google Shape;1280;p118"/>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81" name="Google Shape;1281;p118"/>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82" name="Google Shape;1282;p118"/>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83" name="Google Shape;1283;p118"/>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284" name="Google Shape;1284;p118"/>
          <p:cNvSpPr/>
          <p:nvPr/>
        </p:nvSpPr>
        <p:spPr>
          <a:xfrm rot="5400000">
            <a:off x="266676" y="3682106"/>
            <a:ext cx="1132779" cy="1509720"/>
          </a:xfrm>
          <a:prstGeom prst="teardrop">
            <a:avLst>
              <a:gd name="adj" fmla="val 10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85" name="Google Shape;1285;p118"/>
          <p:cNvSpPr/>
          <p:nvPr/>
        </p:nvSpPr>
        <p:spPr>
          <a:xfrm>
            <a:off x="69823" y="5067406"/>
            <a:ext cx="1509720" cy="1132779"/>
          </a:xfrm>
          <a:prstGeom prst="teardrop">
            <a:avLst>
              <a:gd name="adj" fmla="val 100000"/>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86" name="Google Shape;1286;p118"/>
          <p:cNvSpPr/>
          <p:nvPr/>
        </p:nvSpPr>
        <p:spPr>
          <a:xfrm rot="-5400000">
            <a:off x="1873537" y="4881048"/>
            <a:ext cx="1132779" cy="1509720"/>
          </a:xfrm>
          <a:prstGeom prst="teardrop">
            <a:avLst>
              <a:gd name="adj" fmla="val 10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87" name="Google Shape;1287;p118"/>
          <p:cNvSpPr txBox="1"/>
          <p:nvPr/>
        </p:nvSpPr>
        <p:spPr>
          <a:xfrm>
            <a:off x="1229221" y="5009947"/>
            <a:ext cx="340158"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CEEF93"/>
                </a:solidFill>
                <a:latin typeface="Calibri" panose="020F0502020204030204"/>
                <a:ea typeface="Calibri" panose="020F0502020204030204"/>
                <a:cs typeface="Calibri" panose="020F0502020204030204"/>
                <a:sym typeface="Calibri" panose="020F0502020204030204"/>
              </a:rPr>
              <a:t>O</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88" name="Google Shape;1288;p118"/>
          <p:cNvSpPr txBox="1"/>
          <p:nvPr/>
        </p:nvSpPr>
        <p:spPr>
          <a:xfrm>
            <a:off x="1692238" y="5009947"/>
            <a:ext cx="298480"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F9C1C3"/>
                </a:solidFill>
                <a:latin typeface="Calibri" panose="020F0502020204030204"/>
                <a:ea typeface="Calibri" panose="020F0502020204030204"/>
                <a:cs typeface="Calibri" panose="020F0502020204030204"/>
                <a:sym typeface="Calibri" panose="020F0502020204030204"/>
              </a:rPr>
              <a:t>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89" name="Google Shape;1289;p118"/>
          <p:cNvSpPr txBox="1"/>
          <p:nvPr/>
        </p:nvSpPr>
        <p:spPr>
          <a:xfrm>
            <a:off x="1252465" y="4688929"/>
            <a:ext cx="293670"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C2EDFF"/>
                </a:solidFill>
                <a:latin typeface="Calibri" panose="020F0502020204030204"/>
                <a:ea typeface="Calibri" panose="020F0502020204030204"/>
                <a:cs typeface="Calibri" panose="020F0502020204030204"/>
                <a:sym typeface="Calibri" panose="020F0502020204030204"/>
              </a:rPr>
              <a:t>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290" name="Google Shape;1290;p118"/>
          <p:cNvSpPr/>
          <p:nvPr/>
        </p:nvSpPr>
        <p:spPr>
          <a:xfrm rot="10800000">
            <a:off x="1683503" y="2736279"/>
            <a:ext cx="3022568" cy="2266926"/>
          </a:xfrm>
          <a:prstGeom prst="teardrop">
            <a:avLst>
              <a:gd name="adj" fmla="val 100000"/>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91" name="Google Shape;1291;p118"/>
          <p:cNvSpPr/>
          <p:nvPr>
            <p:ph type="body" idx="3"/>
          </p:nvPr>
        </p:nvSpPr>
        <p:spPr>
          <a:xfrm>
            <a:off x="1900497" y="2907381"/>
            <a:ext cx="2560320" cy="1920240"/>
          </a:xfrm>
          <a:prstGeom prst="ellipse">
            <a:avLst/>
          </a:prstGeom>
          <a:solidFill>
            <a:srgbClr val="F2F2F2"/>
          </a:solidFill>
          <a:ln w="28575" cap="flat" cmpd="sng">
            <a:solidFill>
              <a:srgbClr val="D4530F"/>
            </a:solidFill>
            <a:prstDash val="solid"/>
            <a:round/>
            <a:headEnd type="none" w="sm" len="sm"/>
            <a:tailEnd type="none" w="sm" len="sm"/>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292" name="Google Shape;1292;p118"/>
          <p:cNvSpPr txBox="1"/>
          <p:nvPr/>
        </p:nvSpPr>
        <p:spPr>
          <a:xfrm>
            <a:off x="1720893" y="4477279"/>
            <a:ext cx="603049" cy="646331"/>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3600"/>
              <a:buFont typeface="Arial" panose="020B0604020202020204"/>
              <a:buNone/>
            </a:pPr>
            <a:r>
              <a:rPr lang="en-US" sz="3600" b="1" i="0" u="none" strike="noStrike" cap="none">
                <a:solidFill>
                  <a:srgbClr val="F9CAB1"/>
                </a:solidFill>
                <a:latin typeface="Calibri" panose="020F0502020204030204"/>
                <a:ea typeface="Calibri" panose="020F0502020204030204"/>
                <a:cs typeface="Calibri" panose="020F0502020204030204"/>
                <a:sym typeface="Calibri" panose="020F0502020204030204"/>
              </a:rPr>
              <a:t>W</a:t>
            </a:r>
            <a:endParaRPr sz="3600" b="1" i="0" u="none" strike="noStrike" cap="none">
              <a:solidFill>
                <a:srgbClr val="F9CAB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swot opportunities">
  <p:cSld name="swot opportunities">
    <p:spTree>
      <p:nvGrpSpPr>
        <p:cNvPr id="1293" name="Shape 1293"/>
        <p:cNvGrpSpPr/>
        <p:nvPr/>
      </p:nvGrpSpPr>
      <p:grpSpPr>
        <a:xfrm>
          <a:off x="0" y="0"/>
          <a:ext cx="0" cy="0"/>
          <a:chOff x="0" y="0"/>
          <a:chExt cx="0" cy="0"/>
        </a:xfrm>
      </p:grpSpPr>
      <p:sp>
        <p:nvSpPr>
          <p:cNvPr id="1294" name="Google Shape;1294;p119"/>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295" name="Google Shape;1295;p119"/>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6" name="Google Shape;1296;p119"/>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7" name="Google Shape;1297;p119"/>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8" name="Google Shape;1298;p119"/>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299" name="Google Shape;1299;p119"/>
          <p:cNvSpPr txBox="1"/>
          <p:nvPr>
            <p:ph type="body" idx="1"/>
          </p:nvPr>
        </p:nvSpPr>
        <p:spPr>
          <a:xfrm>
            <a:off x="482600" y="2438400"/>
            <a:ext cx="6839712" cy="3771900"/>
          </a:xfrm>
          <a:prstGeom prst="rect">
            <a:avLst/>
          </a:prstGeom>
          <a:solidFill>
            <a:srgbClr val="F2F2F2"/>
          </a:solid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00" name="Google Shape;1300;p119"/>
          <p:cNvSpPr txBox="1"/>
          <p:nvPr>
            <p:ph type="body" idx="2"/>
          </p:nvPr>
        </p:nvSpPr>
        <p:spPr>
          <a:xfrm>
            <a:off x="482600" y="1709861"/>
            <a:ext cx="6839712" cy="498733"/>
          </a:xfrm>
          <a:prstGeom prst="rect">
            <a:avLst/>
          </a:prstGeom>
          <a:solidFill>
            <a:schemeClr val="accent4"/>
          </a:solid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301" name="Google Shape;1301;p119"/>
          <p:cNvGrpSpPr/>
          <p:nvPr/>
        </p:nvGrpSpPr>
        <p:grpSpPr>
          <a:xfrm>
            <a:off x="0" y="6766560"/>
            <a:ext cx="12192000" cy="91440"/>
            <a:chOff x="0" y="4480421"/>
            <a:chExt cx="12192000" cy="91440"/>
          </a:xfrm>
        </p:grpSpPr>
        <p:sp>
          <p:nvSpPr>
            <p:cNvPr id="1302" name="Google Shape;1302;p119"/>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03" name="Google Shape;1303;p119"/>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04" name="Google Shape;1304;p119"/>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05" name="Google Shape;1305;p119"/>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06" name="Google Shape;1306;p119"/>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307" name="Google Shape;1307;p119"/>
          <p:cNvSpPr/>
          <p:nvPr/>
        </p:nvSpPr>
        <p:spPr>
          <a:xfrm rot="5400000">
            <a:off x="9180551" y="2567229"/>
            <a:ext cx="1132779" cy="1509720"/>
          </a:xfrm>
          <a:prstGeom prst="teardrop">
            <a:avLst>
              <a:gd name="adj" fmla="val 10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08" name="Google Shape;1308;p119"/>
          <p:cNvSpPr/>
          <p:nvPr/>
        </p:nvSpPr>
        <p:spPr>
          <a:xfrm rot="-5400000">
            <a:off x="10787412" y="3766171"/>
            <a:ext cx="1132779" cy="1509720"/>
          </a:xfrm>
          <a:prstGeom prst="teardrop">
            <a:avLst>
              <a:gd name="adj" fmla="val 10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09" name="Google Shape;1309;p119"/>
          <p:cNvSpPr/>
          <p:nvPr/>
        </p:nvSpPr>
        <p:spPr>
          <a:xfrm rot="10800000">
            <a:off x="10607321" y="2757814"/>
            <a:ext cx="1509720" cy="1132779"/>
          </a:xfrm>
          <a:prstGeom prst="teardrop">
            <a:avLst>
              <a:gd name="adj" fmla="val 100000"/>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10" name="Google Shape;1310;p119"/>
          <p:cNvSpPr txBox="1"/>
          <p:nvPr/>
        </p:nvSpPr>
        <p:spPr>
          <a:xfrm>
            <a:off x="10578227" y="3574052"/>
            <a:ext cx="394660"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F9CAB1"/>
                </a:solidFill>
                <a:latin typeface="Calibri" panose="020F0502020204030204"/>
                <a:ea typeface="Calibri" panose="020F0502020204030204"/>
                <a:cs typeface="Calibri" panose="020F0502020204030204"/>
                <a:sym typeface="Calibri" panose="020F0502020204030204"/>
              </a:rPr>
              <a:t>W</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11" name="Google Shape;1311;p119"/>
          <p:cNvSpPr txBox="1"/>
          <p:nvPr/>
        </p:nvSpPr>
        <p:spPr>
          <a:xfrm>
            <a:off x="10606113" y="3895070"/>
            <a:ext cx="298480"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F9C1C3"/>
                </a:solidFill>
                <a:latin typeface="Calibri" panose="020F0502020204030204"/>
                <a:ea typeface="Calibri" panose="020F0502020204030204"/>
                <a:cs typeface="Calibri" panose="020F0502020204030204"/>
                <a:sym typeface="Calibri" panose="020F0502020204030204"/>
              </a:rPr>
              <a:t>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12" name="Google Shape;1312;p119"/>
          <p:cNvSpPr txBox="1"/>
          <p:nvPr/>
        </p:nvSpPr>
        <p:spPr>
          <a:xfrm>
            <a:off x="10124925" y="3574052"/>
            <a:ext cx="293670"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C2EDFF"/>
                </a:solidFill>
                <a:latin typeface="Calibri" panose="020F0502020204030204"/>
                <a:ea typeface="Calibri" panose="020F0502020204030204"/>
                <a:cs typeface="Calibri" panose="020F0502020204030204"/>
                <a:sym typeface="Calibri" panose="020F0502020204030204"/>
              </a:rPr>
              <a:t>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13" name="Google Shape;1313;p119"/>
          <p:cNvSpPr/>
          <p:nvPr/>
        </p:nvSpPr>
        <p:spPr>
          <a:xfrm>
            <a:off x="7479232" y="3952528"/>
            <a:ext cx="3022568" cy="2266926"/>
          </a:xfrm>
          <a:prstGeom prst="teardrop">
            <a:avLst>
              <a:gd name="adj" fmla="val 100000"/>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14" name="Google Shape;1314;p119"/>
          <p:cNvSpPr/>
          <p:nvPr>
            <p:ph type="body" idx="3"/>
          </p:nvPr>
        </p:nvSpPr>
        <p:spPr>
          <a:xfrm>
            <a:off x="7699323" y="4127859"/>
            <a:ext cx="2560320" cy="1920240"/>
          </a:xfrm>
          <a:prstGeom prst="ellipse">
            <a:avLst/>
          </a:prstGeom>
          <a:solidFill>
            <a:srgbClr val="F2F2F2"/>
          </a:solidFill>
          <a:ln w="28575" cap="flat" cmpd="sng">
            <a:solidFill>
              <a:srgbClr val="5C8514"/>
            </a:solidFill>
            <a:prstDash val="solid"/>
            <a:round/>
            <a:headEnd type="none" w="sm" len="sm"/>
            <a:tailEnd type="none" w="sm" len="sm"/>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15" name="Google Shape;1315;p119"/>
          <p:cNvSpPr txBox="1"/>
          <p:nvPr/>
        </p:nvSpPr>
        <p:spPr>
          <a:xfrm>
            <a:off x="9900849" y="3838868"/>
            <a:ext cx="497251" cy="646331"/>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3600"/>
              <a:buFont typeface="Arial" panose="020B0604020202020204"/>
              <a:buNone/>
            </a:pPr>
            <a:r>
              <a:rPr lang="en-US" sz="3600" b="1" i="0" u="none" strike="noStrike" cap="none">
                <a:solidFill>
                  <a:srgbClr val="CEEF93"/>
                </a:solidFill>
                <a:latin typeface="Calibri" panose="020F0502020204030204"/>
                <a:ea typeface="Calibri" panose="020F0502020204030204"/>
                <a:cs typeface="Calibri" panose="020F0502020204030204"/>
                <a:sym typeface="Calibri" panose="020F0502020204030204"/>
              </a:rPr>
              <a:t>O</a:t>
            </a:r>
            <a:endParaRPr sz="3600" b="1" i="0" u="none" strike="noStrike" cap="none">
              <a:solidFill>
                <a:srgbClr val="CEEF93"/>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swot threats">
  <p:cSld name="swot threats">
    <p:spTree>
      <p:nvGrpSpPr>
        <p:cNvPr id="1316" name="Shape 1316"/>
        <p:cNvGrpSpPr/>
        <p:nvPr/>
      </p:nvGrpSpPr>
      <p:grpSpPr>
        <a:xfrm>
          <a:off x="0" y="0"/>
          <a:ext cx="0" cy="0"/>
          <a:chOff x="0" y="0"/>
          <a:chExt cx="0" cy="0"/>
        </a:xfrm>
      </p:grpSpPr>
      <p:sp>
        <p:nvSpPr>
          <p:cNvPr id="1317" name="Google Shape;1317;p120"/>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18" name="Google Shape;1318;p120"/>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9" name="Google Shape;1319;p120"/>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0" name="Google Shape;1320;p120"/>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1" name="Google Shape;1321;p120"/>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322" name="Google Shape;1322;p120"/>
          <p:cNvSpPr txBox="1"/>
          <p:nvPr>
            <p:ph type="body" idx="1"/>
          </p:nvPr>
        </p:nvSpPr>
        <p:spPr>
          <a:xfrm>
            <a:off x="4869689" y="2438400"/>
            <a:ext cx="6839712" cy="3771900"/>
          </a:xfrm>
          <a:prstGeom prst="rect">
            <a:avLst/>
          </a:prstGeom>
          <a:solidFill>
            <a:srgbClr val="F2F2F2"/>
          </a:solid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23" name="Google Shape;1323;p120"/>
          <p:cNvSpPr txBox="1"/>
          <p:nvPr>
            <p:ph type="body" idx="2"/>
          </p:nvPr>
        </p:nvSpPr>
        <p:spPr>
          <a:xfrm>
            <a:off x="4869689" y="1709861"/>
            <a:ext cx="6839712" cy="498733"/>
          </a:xfrm>
          <a:prstGeom prst="rect">
            <a:avLst/>
          </a:prstGeom>
          <a:solidFill>
            <a:schemeClr val="accent6"/>
          </a:solidFill>
          <a:ln w="952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324" name="Google Shape;1324;p120"/>
          <p:cNvGrpSpPr/>
          <p:nvPr/>
        </p:nvGrpSpPr>
        <p:grpSpPr>
          <a:xfrm>
            <a:off x="0" y="6766560"/>
            <a:ext cx="12192000" cy="91440"/>
            <a:chOff x="0" y="4480421"/>
            <a:chExt cx="12192000" cy="91440"/>
          </a:xfrm>
        </p:grpSpPr>
        <p:sp>
          <p:nvSpPr>
            <p:cNvPr id="1325" name="Google Shape;1325;p12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26" name="Google Shape;1326;p120"/>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27" name="Google Shape;1327;p12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28" name="Google Shape;1328;p12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29" name="Google Shape;1329;p12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330" name="Google Shape;1330;p120"/>
          <p:cNvSpPr/>
          <p:nvPr/>
        </p:nvSpPr>
        <p:spPr>
          <a:xfrm rot="5400000">
            <a:off x="271811" y="2566372"/>
            <a:ext cx="1132779" cy="1509720"/>
          </a:xfrm>
          <a:prstGeom prst="teardrop">
            <a:avLst>
              <a:gd name="adj" fmla="val 10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31" name="Google Shape;1331;p120"/>
          <p:cNvSpPr/>
          <p:nvPr/>
        </p:nvSpPr>
        <p:spPr>
          <a:xfrm>
            <a:off x="83340" y="3951672"/>
            <a:ext cx="1509720" cy="1132779"/>
          </a:xfrm>
          <a:prstGeom prst="teardrop">
            <a:avLst>
              <a:gd name="adj" fmla="val 100000"/>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32" name="Google Shape;1332;p120"/>
          <p:cNvSpPr/>
          <p:nvPr/>
        </p:nvSpPr>
        <p:spPr>
          <a:xfrm rot="10800000">
            <a:off x="1706963" y="2756957"/>
            <a:ext cx="1509720" cy="1132779"/>
          </a:xfrm>
          <a:prstGeom prst="teardrop">
            <a:avLst>
              <a:gd name="adj" fmla="val 100000"/>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33" name="Google Shape;1333;p120"/>
          <p:cNvSpPr txBox="1"/>
          <p:nvPr/>
        </p:nvSpPr>
        <p:spPr>
          <a:xfrm>
            <a:off x="1677868" y="3573195"/>
            <a:ext cx="394660"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F9CAB1"/>
                </a:solidFill>
                <a:latin typeface="Calibri" panose="020F0502020204030204"/>
                <a:ea typeface="Calibri" panose="020F0502020204030204"/>
                <a:cs typeface="Calibri" panose="020F0502020204030204"/>
                <a:sym typeface="Calibri" panose="020F0502020204030204"/>
              </a:rPr>
              <a:t>W</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34" name="Google Shape;1334;p120"/>
          <p:cNvSpPr txBox="1"/>
          <p:nvPr/>
        </p:nvSpPr>
        <p:spPr>
          <a:xfrm>
            <a:off x="1242737" y="3894213"/>
            <a:ext cx="340158"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CEEF93"/>
                </a:solidFill>
                <a:latin typeface="Calibri" panose="020F0502020204030204"/>
                <a:ea typeface="Calibri" panose="020F0502020204030204"/>
                <a:cs typeface="Calibri" panose="020F0502020204030204"/>
                <a:sym typeface="Calibri" panose="020F0502020204030204"/>
              </a:rPr>
              <a:t>O</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35" name="Google Shape;1335;p120"/>
          <p:cNvSpPr txBox="1"/>
          <p:nvPr/>
        </p:nvSpPr>
        <p:spPr>
          <a:xfrm>
            <a:off x="1265981" y="3573195"/>
            <a:ext cx="293670" cy="369332"/>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C2EDFF"/>
                </a:solidFill>
                <a:latin typeface="Calibri" panose="020F0502020204030204"/>
                <a:ea typeface="Calibri" panose="020F0502020204030204"/>
                <a:cs typeface="Calibri" panose="020F0502020204030204"/>
                <a:sym typeface="Calibri" panose="020F0502020204030204"/>
              </a:rPr>
              <a:t>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336" name="Google Shape;1336;p120"/>
          <p:cNvSpPr/>
          <p:nvPr/>
        </p:nvSpPr>
        <p:spPr>
          <a:xfrm rot="-5400000">
            <a:off x="2074840" y="3573850"/>
            <a:ext cx="2266926" cy="3022568"/>
          </a:xfrm>
          <a:prstGeom prst="teardrop">
            <a:avLst>
              <a:gd name="adj" fmla="val 100000"/>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37" name="Google Shape;1337;p120"/>
          <p:cNvSpPr/>
          <p:nvPr>
            <p:ph type="body" idx="3"/>
          </p:nvPr>
        </p:nvSpPr>
        <p:spPr>
          <a:xfrm>
            <a:off x="1930793" y="4122773"/>
            <a:ext cx="2560320" cy="1920240"/>
          </a:xfrm>
          <a:prstGeom prst="ellipse">
            <a:avLst/>
          </a:prstGeom>
          <a:solidFill>
            <a:srgbClr val="F2F2F2"/>
          </a:solidFill>
          <a:ln w="28575" cap="flat" cmpd="sng">
            <a:solidFill>
              <a:srgbClr val="750D11"/>
            </a:solidFill>
            <a:prstDash val="solid"/>
            <a:round/>
            <a:headEnd type="none" w="sm" len="sm"/>
            <a:tailEnd type="none" w="sm" len="sm"/>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dk1"/>
              </a:buClr>
              <a:buSzPts val="1600"/>
              <a:buNone/>
              <a:defRPr sz="16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38" name="Google Shape;1338;p120"/>
          <p:cNvSpPr txBox="1"/>
          <p:nvPr/>
        </p:nvSpPr>
        <p:spPr>
          <a:xfrm>
            <a:off x="1755853" y="3840553"/>
            <a:ext cx="413896" cy="646331"/>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rgbClr val="000000"/>
              </a:buClr>
              <a:buSzPts val="3600"/>
              <a:buFont typeface="Arial" panose="020B0604020202020204"/>
              <a:buNone/>
            </a:pPr>
            <a:r>
              <a:rPr lang="en-US" sz="3600" b="1" i="0" u="none" strike="noStrike" cap="none">
                <a:solidFill>
                  <a:srgbClr val="F9C1C3"/>
                </a:solidFill>
                <a:latin typeface="Calibri" panose="020F0502020204030204"/>
                <a:ea typeface="Calibri" panose="020F0502020204030204"/>
                <a:cs typeface="Calibri" panose="020F0502020204030204"/>
                <a:sym typeface="Calibri" panose="020F0502020204030204"/>
              </a:rPr>
              <a:t>T</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4 titles and lists">
  <p:cSld name="4 titles and lists">
    <p:spTree>
      <p:nvGrpSpPr>
        <p:cNvPr id="1339" name="Shape 1339"/>
        <p:cNvGrpSpPr/>
        <p:nvPr/>
      </p:nvGrpSpPr>
      <p:grpSpPr>
        <a:xfrm>
          <a:off x="0" y="0"/>
          <a:ext cx="0" cy="0"/>
          <a:chOff x="0" y="0"/>
          <a:chExt cx="0" cy="0"/>
        </a:xfrm>
      </p:grpSpPr>
      <p:sp>
        <p:nvSpPr>
          <p:cNvPr id="1340" name="Google Shape;1340;p121"/>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41" name="Google Shape;1341;p121"/>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2" name="Google Shape;1342;p121"/>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3" name="Google Shape;1343;p121"/>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4" name="Google Shape;1344;p121"/>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345" name="Google Shape;1345;p121"/>
          <p:cNvSpPr txBox="1"/>
          <p:nvPr>
            <p:ph type="body" idx="1"/>
          </p:nvPr>
        </p:nvSpPr>
        <p:spPr>
          <a:xfrm>
            <a:off x="301517" y="1533015"/>
            <a:ext cx="2682240" cy="2165188"/>
          </a:xfrm>
          <a:prstGeom prst="rect">
            <a:avLst/>
          </a:prstGeom>
          <a:noFill/>
          <a:ln>
            <a:noFill/>
          </a:ln>
        </p:spPr>
        <p:txBody>
          <a:bodyPr spcFirstLastPara="1" wrap="square" lIns="91425" tIns="640075" rIns="91425" bIns="45700" anchor="t" anchorCtr="0">
            <a:normAutofit/>
          </a:bodyPr>
          <a:lstStyle>
            <a:lvl1pPr marL="457200" lvl="0" indent="-295275" algn="l">
              <a:lnSpc>
                <a:spcPct val="90000"/>
              </a:lnSpc>
              <a:spcBef>
                <a:spcPts val="1000"/>
              </a:spcBef>
              <a:spcAft>
                <a:spcPts val="0"/>
              </a:spcAft>
              <a:buClr>
                <a:schemeClr val="accent1"/>
              </a:buClr>
              <a:buSzPts val="1050"/>
              <a:buChar char="•"/>
              <a:defRPr sz="1050">
                <a:solidFill>
                  <a:schemeClr val="accen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46" name="Google Shape;1346;p121"/>
          <p:cNvSpPr txBox="1"/>
          <p:nvPr>
            <p:ph type="body" idx="2"/>
          </p:nvPr>
        </p:nvSpPr>
        <p:spPr>
          <a:xfrm>
            <a:off x="9245599" y="1533018"/>
            <a:ext cx="2686500" cy="2165189"/>
          </a:xfrm>
          <a:prstGeom prst="rect">
            <a:avLst/>
          </a:prstGeom>
          <a:noFill/>
          <a:ln>
            <a:noFill/>
          </a:ln>
        </p:spPr>
        <p:txBody>
          <a:bodyPr spcFirstLastPara="1" wrap="square" lIns="91425" tIns="640075" rIns="91425" bIns="45700" anchor="t" anchorCtr="0">
            <a:normAutofit/>
          </a:bodyPr>
          <a:lstStyle>
            <a:lvl1pPr marL="457200" lvl="0" indent="-295275" algn="l">
              <a:lnSpc>
                <a:spcPct val="90000"/>
              </a:lnSpc>
              <a:spcBef>
                <a:spcPts val="1000"/>
              </a:spcBef>
              <a:spcAft>
                <a:spcPts val="0"/>
              </a:spcAft>
              <a:buClr>
                <a:schemeClr val="accent1"/>
              </a:buClr>
              <a:buSzPts val="1050"/>
              <a:buChar char="•"/>
              <a:defRPr sz="1050">
                <a:solidFill>
                  <a:schemeClr val="accen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47" name="Google Shape;1347;p121"/>
          <p:cNvSpPr txBox="1"/>
          <p:nvPr>
            <p:ph type="body" idx="3"/>
          </p:nvPr>
        </p:nvSpPr>
        <p:spPr>
          <a:xfrm>
            <a:off x="301517" y="3957340"/>
            <a:ext cx="2682240" cy="2165188"/>
          </a:xfrm>
          <a:prstGeom prst="rect">
            <a:avLst/>
          </a:prstGeom>
          <a:noFill/>
          <a:ln>
            <a:noFill/>
          </a:ln>
        </p:spPr>
        <p:txBody>
          <a:bodyPr spcFirstLastPara="1" wrap="square" lIns="91425" tIns="640075" rIns="91425" bIns="45700" anchor="t" anchorCtr="0">
            <a:normAutofit/>
          </a:bodyPr>
          <a:lstStyle>
            <a:lvl1pPr marL="457200" lvl="0" indent="-295275" algn="l">
              <a:lnSpc>
                <a:spcPct val="90000"/>
              </a:lnSpc>
              <a:spcBef>
                <a:spcPts val="1000"/>
              </a:spcBef>
              <a:spcAft>
                <a:spcPts val="0"/>
              </a:spcAft>
              <a:buClr>
                <a:schemeClr val="accent1"/>
              </a:buClr>
              <a:buSzPts val="1050"/>
              <a:buChar char="•"/>
              <a:defRPr sz="1050">
                <a:solidFill>
                  <a:schemeClr val="accen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48" name="Google Shape;1348;p121"/>
          <p:cNvSpPr txBox="1"/>
          <p:nvPr>
            <p:ph type="body" idx="4"/>
          </p:nvPr>
        </p:nvSpPr>
        <p:spPr>
          <a:xfrm>
            <a:off x="9245599" y="3957343"/>
            <a:ext cx="2686500" cy="2165189"/>
          </a:xfrm>
          <a:prstGeom prst="rect">
            <a:avLst/>
          </a:prstGeom>
          <a:noFill/>
          <a:ln>
            <a:noFill/>
          </a:ln>
        </p:spPr>
        <p:txBody>
          <a:bodyPr spcFirstLastPara="1" wrap="square" lIns="91425" tIns="640075" rIns="91425" bIns="45700" anchor="t" anchorCtr="0">
            <a:normAutofit/>
          </a:bodyPr>
          <a:lstStyle>
            <a:lvl1pPr marL="457200" lvl="0" indent="-295275" algn="l">
              <a:lnSpc>
                <a:spcPct val="90000"/>
              </a:lnSpc>
              <a:spcBef>
                <a:spcPts val="1000"/>
              </a:spcBef>
              <a:spcAft>
                <a:spcPts val="0"/>
              </a:spcAft>
              <a:buClr>
                <a:schemeClr val="accent1"/>
              </a:buClr>
              <a:buSzPts val="1050"/>
              <a:buChar char="•"/>
              <a:defRPr sz="1050">
                <a:solidFill>
                  <a:schemeClr val="accen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49" name="Google Shape;1349;p121"/>
          <p:cNvSpPr txBox="1"/>
          <p:nvPr>
            <p:ph type="body" idx="5"/>
          </p:nvPr>
        </p:nvSpPr>
        <p:spPr>
          <a:xfrm>
            <a:off x="301517" y="1533015"/>
            <a:ext cx="2682240" cy="496954"/>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200"/>
              <a:buNone/>
              <a:defRPr sz="12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50" name="Google Shape;1350;p121"/>
          <p:cNvSpPr txBox="1"/>
          <p:nvPr>
            <p:ph type="body" idx="6"/>
          </p:nvPr>
        </p:nvSpPr>
        <p:spPr>
          <a:xfrm>
            <a:off x="301517" y="3957340"/>
            <a:ext cx="2682240" cy="496954"/>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200"/>
              <a:buNone/>
              <a:defRPr sz="12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51" name="Google Shape;1351;p121"/>
          <p:cNvSpPr txBox="1"/>
          <p:nvPr>
            <p:ph type="body" idx="7"/>
          </p:nvPr>
        </p:nvSpPr>
        <p:spPr>
          <a:xfrm>
            <a:off x="9245599" y="1533014"/>
            <a:ext cx="2686500" cy="496954"/>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200"/>
              <a:buNone/>
              <a:defRPr sz="12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52" name="Google Shape;1352;p121"/>
          <p:cNvSpPr txBox="1"/>
          <p:nvPr>
            <p:ph type="body" idx="8"/>
          </p:nvPr>
        </p:nvSpPr>
        <p:spPr>
          <a:xfrm>
            <a:off x="9245599" y="3957339"/>
            <a:ext cx="2686500" cy="496954"/>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200"/>
              <a:buNone/>
              <a:defRPr sz="12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353" name="Google Shape;1353;p121"/>
          <p:cNvGrpSpPr/>
          <p:nvPr/>
        </p:nvGrpSpPr>
        <p:grpSpPr>
          <a:xfrm>
            <a:off x="0" y="6766560"/>
            <a:ext cx="12192000" cy="91440"/>
            <a:chOff x="0" y="4480421"/>
            <a:chExt cx="12192000" cy="91440"/>
          </a:xfrm>
        </p:grpSpPr>
        <p:sp>
          <p:nvSpPr>
            <p:cNvPr id="1354" name="Google Shape;1354;p121"/>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55" name="Google Shape;1355;p121"/>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56" name="Google Shape;1356;p121"/>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57" name="Google Shape;1357;p121"/>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58" name="Google Shape;1358;p121"/>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matrix with titles">
  <p:cSld name="matrix with titles">
    <p:spTree>
      <p:nvGrpSpPr>
        <p:cNvPr id="1359" name="Shape 1359"/>
        <p:cNvGrpSpPr/>
        <p:nvPr/>
      </p:nvGrpSpPr>
      <p:grpSpPr>
        <a:xfrm>
          <a:off x="0" y="0"/>
          <a:ext cx="0" cy="0"/>
          <a:chOff x="0" y="0"/>
          <a:chExt cx="0" cy="0"/>
        </a:xfrm>
      </p:grpSpPr>
      <p:sp>
        <p:nvSpPr>
          <p:cNvPr id="1360" name="Google Shape;1360;p122"/>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61" name="Google Shape;1361;p122"/>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2" name="Google Shape;1362;p122"/>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3" name="Google Shape;1363;p122"/>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4" name="Google Shape;1364;p122"/>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365" name="Google Shape;1365;p122"/>
          <p:cNvSpPr txBox="1"/>
          <p:nvPr>
            <p:ph type="body" idx="1"/>
          </p:nvPr>
        </p:nvSpPr>
        <p:spPr>
          <a:xfrm>
            <a:off x="1275617" y="2275983"/>
            <a:ext cx="4488883" cy="1667734"/>
          </a:xfrm>
          <a:prstGeom prst="rect">
            <a:avLst/>
          </a:prstGeom>
          <a:noFill/>
          <a:ln>
            <a:noFill/>
          </a:ln>
        </p:spPr>
        <p:txBody>
          <a:bodyPr spcFirstLastPara="1" wrap="square" lIns="91425" tIns="640075" rIns="91425" bIns="45700" anchor="t" anchorCtr="0">
            <a:normAutofit/>
          </a:bodyPr>
          <a:lstStyle>
            <a:lvl1pPr marL="457200" lvl="0" indent="-295275" algn="l">
              <a:lnSpc>
                <a:spcPct val="90000"/>
              </a:lnSpc>
              <a:spcBef>
                <a:spcPts val="1000"/>
              </a:spcBef>
              <a:spcAft>
                <a:spcPts val="0"/>
              </a:spcAft>
              <a:buClr>
                <a:schemeClr val="accent1"/>
              </a:buClr>
              <a:buSzPts val="1050"/>
              <a:buChar char="•"/>
              <a:defRPr sz="1050">
                <a:solidFill>
                  <a:schemeClr val="accen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66" name="Google Shape;1366;p122"/>
          <p:cNvSpPr txBox="1"/>
          <p:nvPr>
            <p:ph type="body" idx="2"/>
          </p:nvPr>
        </p:nvSpPr>
        <p:spPr>
          <a:xfrm>
            <a:off x="6486965" y="2275986"/>
            <a:ext cx="4488883" cy="1667735"/>
          </a:xfrm>
          <a:prstGeom prst="rect">
            <a:avLst/>
          </a:prstGeom>
          <a:noFill/>
          <a:ln>
            <a:noFill/>
          </a:ln>
        </p:spPr>
        <p:txBody>
          <a:bodyPr spcFirstLastPara="1" wrap="square" lIns="91425" tIns="640075" rIns="91425" bIns="45700" anchor="t" anchorCtr="0">
            <a:normAutofit/>
          </a:bodyPr>
          <a:lstStyle>
            <a:lvl1pPr marL="457200" lvl="0" indent="-295275" algn="l">
              <a:lnSpc>
                <a:spcPct val="90000"/>
              </a:lnSpc>
              <a:spcBef>
                <a:spcPts val="1000"/>
              </a:spcBef>
              <a:spcAft>
                <a:spcPts val="0"/>
              </a:spcAft>
              <a:buClr>
                <a:schemeClr val="dk2"/>
              </a:buClr>
              <a:buSzPts val="1050"/>
              <a:buChar char="•"/>
              <a:defRPr sz="1050">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67" name="Google Shape;1367;p122"/>
          <p:cNvSpPr txBox="1"/>
          <p:nvPr>
            <p:ph type="body" idx="3"/>
          </p:nvPr>
        </p:nvSpPr>
        <p:spPr>
          <a:xfrm>
            <a:off x="1275617" y="4469484"/>
            <a:ext cx="4488883" cy="1667734"/>
          </a:xfrm>
          <a:prstGeom prst="rect">
            <a:avLst/>
          </a:prstGeom>
          <a:noFill/>
          <a:ln>
            <a:noFill/>
          </a:ln>
        </p:spPr>
        <p:txBody>
          <a:bodyPr spcFirstLastPara="1" wrap="square" lIns="91425" tIns="640075" rIns="91425" bIns="45700" anchor="t" anchorCtr="0">
            <a:normAutofit/>
          </a:bodyPr>
          <a:lstStyle>
            <a:lvl1pPr marL="457200" lvl="0" indent="-295275" algn="l">
              <a:lnSpc>
                <a:spcPct val="90000"/>
              </a:lnSpc>
              <a:spcBef>
                <a:spcPts val="1000"/>
              </a:spcBef>
              <a:spcAft>
                <a:spcPts val="0"/>
              </a:spcAft>
              <a:buClr>
                <a:schemeClr val="accent3"/>
              </a:buClr>
              <a:buSzPts val="1050"/>
              <a:buChar char="•"/>
              <a:defRPr sz="1050">
                <a:solidFill>
                  <a:schemeClr val="accent3"/>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68" name="Google Shape;1368;p122"/>
          <p:cNvSpPr txBox="1"/>
          <p:nvPr>
            <p:ph type="body" idx="4"/>
          </p:nvPr>
        </p:nvSpPr>
        <p:spPr>
          <a:xfrm>
            <a:off x="6486965" y="4469487"/>
            <a:ext cx="4488883" cy="1667735"/>
          </a:xfrm>
          <a:prstGeom prst="rect">
            <a:avLst/>
          </a:prstGeom>
          <a:noFill/>
          <a:ln>
            <a:noFill/>
          </a:ln>
        </p:spPr>
        <p:txBody>
          <a:bodyPr spcFirstLastPara="1" wrap="square" lIns="91425" tIns="640075" rIns="91425" bIns="45700" anchor="t" anchorCtr="0">
            <a:normAutofit/>
          </a:bodyPr>
          <a:lstStyle>
            <a:lvl1pPr marL="457200" lvl="0" indent="-295275" algn="l">
              <a:lnSpc>
                <a:spcPct val="90000"/>
              </a:lnSpc>
              <a:spcBef>
                <a:spcPts val="1000"/>
              </a:spcBef>
              <a:spcAft>
                <a:spcPts val="0"/>
              </a:spcAft>
              <a:buClr>
                <a:schemeClr val="accent4"/>
              </a:buClr>
              <a:buSzPts val="1050"/>
              <a:buChar char="•"/>
              <a:defRPr sz="1050">
                <a:solidFill>
                  <a:schemeClr val="accent4"/>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69" name="Google Shape;1369;p122"/>
          <p:cNvSpPr txBox="1"/>
          <p:nvPr>
            <p:ph type="body" idx="5"/>
          </p:nvPr>
        </p:nvSpPr>
        <p:spPr>
          <a:xfrm>
            <a:off x="1275617" y="2275983"/>
            <a:ext cx="4488883" cy="496954"/>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70" name="Google Shape;1370;p122"/>
          <p:cNvSpPr txBox="1"/>
          <p:nvPr>
            <p:ph type="body" idx="6"/>
          </p:nvPr>
        </p:nvSpPr>
        <p:spPr>
          <a:xfrm>
            <a:off x="1275617" y="4469484"/>
            <a:ext cx="4488883" cy="496954"/>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71" name="Google Shape;1371;p122"/>
          <p:cNvSpPr txBox="1"/>
          <p:nvPr>
            <p:ph type="body" idx="7"/>
          </p:nvPr>
        </p:nvSpPr>
        <p:spPr>
          <a:xfrm>
            <a:off x="6486965" y="2275982"/>
            <a:ext cx="4488883" cy="496954"/>
          </a:xfrm>
          <a:prstGeom prst="rect">
            <a:avLst/>
          </a:prstGeom>
          <a:solidFill>
            <a:schemeClr val="accent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72" name="Google Shape;1372;p122"/>
          <p:cNvSpPr txBox="1"/>
          <p:nvPr>
            <p:ph type="body" idx="8"/>
          </p:nvPr>
        </p:nvSpPr>
        <p:spPr>
          <a:xfrm>
            <a:off x="6486965" y="4469483"/>
            <a:ext cx="4488883" cy="496954"/>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800"/>
              <a:buNone/>
              <a:defRPr sz="18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373" name="Google Shape;1373;p122"/>
          <p:cNvGrpSpPr/>
          <p:nvPr/>
        </p:nvGrpSpPr>
        <p:grpSpPr>
          <a:xfrm>
            <a:off x="1155575" y="2173119"/>
            <a:ext cx="9880855" cy="4123944"/>
            <a:chOff x="1155573" y="2173119"/>
            <a:chExt cx="9880854" cy="4123944"/>
          </a:xfrm>
        </p:grpSpPr>
        <p:cxnSp>
          <p:nvCxnSpPr>
            <p:cNvPr id="1374" name="Google Shape;1374;p122"/>
            <p:cNvCxnSpPr/>
            <p:nvPr/>
          </p:nvCxnSpPr>
          <p:spPr>
            <a:xfrm>
              <a:off x="6096000" y="2173119"/>
              <a:ext cx="0" cy="4123944"/>
            </a:xfrm>
            <a:prstGeom prst="straightConnector1">
              <a:avLst/>
            </a:prstGeom>
            <a:noFill/>
            <a:ln w="28575" cap="flat" cmpd="sng">
              <a:solidFill>
                <a:srgbClr val="AABBC4"/>
              </a:solidFill>
              <a:prstDash val="solid"/>
              <a:miter lim="800000"/>
              <a:headEnd type="triangle" w="med" len="med"/>
              <a:tailEnd type="triangle" w="med" len="med"/>
            </a:ln>
          </p:spPr>
        </p:cxnSp>
        <p:cxnSp>
          <p:nvCxnSpPr>
            <p:cNvPr id="1375" name="Google Shape;1375;p122"/>
            <p:cNvCxnSpPr/>
            <p:nvPr/>
          </p:nvCxnSpPr>
          <p:spPr>
            <a:xfrm>
              <a:off x="1155573" y="4235091"/>
              <a:ext cx="9880854" cy="0"/>
            </a:xfrm>
            <a:prstGeom prst="straightConnector1">
              <a:avLst/>
            </a:prstGeom>
            <a:noFill/>
            <a:ln w="28575" cap="flat" cmpd="sng">
              <a:solidFill>
                <a:srgbClr val="AABBC4"/>
              </a:solidFill>
              <a:prstDash val="solid"/>
              <a:miter lim="800000"/>
              <a:headEnd type="triangle" w="med" len="med"/>
              <a:tailEnd type="triangle" w="med" len="med"/>
            </a:ln>
          </p:spPr>
        </p:cxnSp>
      </p:grpSp>
      <p:sp>
        <p:nvSpPr>
          <p:cNvPr id="1376" name="Google Shape;1376;p122"/>
          <p:cNvSpPr txBox="1"/>
          <p:nvPr>
            <p:ph type="body" idx="9"/>
          </p:nvPr>
        </p:nvSpPr>
        <p:spPr>
          <a:xfrm rot="-5400000">
            <a:off x="-1475587" y="3897030"/>
            <a:ext cx="3861238" cy="619151"/>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2800"/>
              <a:buNone/>
              <a:defRPr cap="none"/>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77" name="Google Shape;1377;p122"/>
          <p:cNvSpPr txBox="1"/>
          <p:nvPr>
            <p:ph type="body" idx="13"/>
          </p:nvPr>
        </p:nvSpPr>
        <p:spPr>
          <a:xfrm>
            <a:off x="1275617" y="1888241"/>
            <a:ext cx="4488883"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78" name="Google Shape;1378;p122"/>
          <p:cNvSpPr txBox="1"/>
          <p:nvPr>
            <p:ph type="body" idx="14"/>
          </p:nvPr>
        </p:nvSpPr>
        <p:spPr>
          <a:xfrm>
            <a:off x="1275619" y="1209792"/>
            <a:ext cx="9700231" cy="619151"/>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2800"/>
              <a:buNone/>
              <a:defRPr cap="none"/>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79" name="Google Shape;1379;p122"/>
          <p:cNvSpPr txBox="1"/>
          <p:nvPr>
            <p:ph type="body" idx="15"/>
          </p:nvPr>
        </p:nvSpPr>
        <p:spPr>
          <a:xfrm>
            <a:off x="6486965" y="1888241"/>
            <a:ext cx="4488883"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80" name="Google Shape;1380;p122"/>
          <p:cNvSpPr txBox="1"/>
          <p:nvPr>
            <p:ph type="body" idx="16"/>
          </p:nvPr>
        </p:nvSpPr>
        <p:spPr>
          <a:xfrm rot="-5400000">
            <a:off x="186247" y="2915981"/>
            <a:ext cx="1667735"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81" name="Google Shape;1381;p122"/>
          <p:cNvSpPr txBox="1"/>
          <p:nvPr>
            <p:ph type="body" idx="17"/>
          </p:nvPr>
        </p:nvSpPr>
        <p:spPr>
          <a:xfrm rot="-5400000">
            <a:off x="186246" y="5109483"/>
            <a:ext cx="1667735"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82" name="Google Shape;1382;p122"/>
          <p:cNvSpPr/>
          <p:nvPr/>
        </p:nvSpPr>
        <p:spPr>
          <a:xfrm>
            <a:off x="5917679" y="4102503"/>
            <a:ext cx="356644" cy="265176"/>
          </a:xfrm>
          <a:prstGeom prst="ellipse">
            <a:avLst/>
          </a:prstGeom>
          <a:solidFill>
            <a:schemeClr val="lt1"/>
          </a:solidFill>
          <a:ln w="28575" cap="flat" cmpd="sng">
            <a:solidFill>
              <a:srgbClr val="AABBC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p:txBody>
      </p:sp>
      <p:grpSp>
        <p:nvGrpSpPr>
          <p:cNvPr id="1383" name="Google Shape;1383;p122"/>
          <p:cNvGrpSpPr/>
          <p:nvPr/>
        </p:nvGrpSpPr>
        <p:grpSpPr>
          <a:xfrm>
            <a:off x="0" y="6766560"/>
            <a:ext cx="12192000" cy="91440"/>
            <a:chOff x="0" y="4480421"/>
            <a:chExt cx="12192000" cy="91440"/>
          </a:xfrm>
        </p:grpSpPr>
        <p:sp>
          <p:nvSpPr>
            <p:cNvPr id="1384" name="Google Shape;1384;p122"/>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85" name="Google Shape;1385;p122"/>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86" name="Google Shape;1386;p122"/>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87" name="Google Shape;1387;p122"/>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88" name="Google Shape;1388;p122"/>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1_matrix with titles">
  <p:cSld name="1_matrix with titles">
    <p:spTree>
      <p:nvGrpSpPr>
        <p:cNvPr id="1389" name="Shape 1389"/>
        <p:cNvGrpSpPr/>
        <p:nvPr/>
      </p:nvGrpSpPr>
      <p:grpSpPr>
        <a:xfrm>
          <a:off x="0" y="0"/>
          <a:ext cx="0" cy="0"/>
          <a:chOff x="0" y="0"/>
          <a:chExt cx="0" cy="0"/>
        </a:xfrm>
      </p:grpSpPr>
      <p:sp>
        <p:nvSpPr>
          <p:cNvPr id="1390" name="Google Shape;1390;p123"/>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391" name="Google Shape;1391;p123"/>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2" name="Google Shape;1392;p123"/>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3" name="Google Shape;1393;p123"/>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4" name="Google Shape;1394;p123"/>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1395" name="Google Shape;1395;p123"/>
          <p:cNvGrpSpPr/>
          <p:nvPr/>
        </p:nvGrpSpPr>
        <p:grpSpPr>
          <a:xfrm>
            <a:off x="1652287" y="2173119"/>
            <a:ext cx="9880855" cy="4123944"/>
            <a:chOff x="1155573" y="2173119"/>
            <a:chExt cx="9880854" cy="4123944"/>
          </a:xfrm>
        </p:grpSpPr>
        <p:cxnSp>
          <p:nvCxnSpPr>
            <p:cNvPr id="1396" name="Google Shape;1396;p123"/>
            <p:cNvCxnSpPr/>
            <p:nvPr/>
          </p:nvCxnSpPr>
          <p:spPr>
            <a:xfrm>
              <a:off x="6096000" y="2173119"/>
              <a:ext cx="0" cy="4123944"/>
            </a:xfrm>
            <a:prstGeom prst="straightConnector1">
              <a:avLst/>
            </a:prstGeom>
            <a:noFill/>
            <a:ln w="28575" cap="flat" cmpd="sng">
              <a:solidFill>
                <a:srgbClr val="AABBC4"/>
              </a:solidFill>
              <a:prstDash val="solid"/>
              <a:miter lim="800000"/>
              <a:headEnd type="triangle" w="med" len="med"/>
              <a:tailEnd type="triangle" w="med" len="med"/>
            </a:ln>
          </p:spPr>
        </p:cxnSp>
        <p:cxnSp>
          <p:nvCxnSpPr>
            <p:cNvPr id="1397" name="Google Shape;1397;p123"/>
            <p:cNvCxnSpPr/>
            <p:nvPr/>
          </p:nvCxnSpPr>
          <p:spPr>
            <a:xfrm>
              <a:off x="1155573" y="4235091"/>
              <a:ext cx="9880854" cy="0"/>
            </a:xfrm>
            <a:prstGeom prst="straightConnector1">
              <a:avLst/>
            </a:prstGeom>
            <a:noFill/>
            <a:ln w="28575" cap="flat" cmpd="sng">
              <a:solidFill>
                <a:srgbClr val="AABBC4"/>
              </a:solidFill>
              <a:prstDash val="solid"/>
              <a:miter lim="800000"/>
              <a:headEnd type="triangle" w="med" len="med"/>
              <a:tailEnd type="triangle" w="med" len="med"/>
            </a:ln>
          </p:spPr>
        </p:cxnSp>
      </p:grpSp>
      <p:sp>
        <p:nvSpPr>
          <p:cNvPr id="1398" name="Google Shape;1398;p123"/>
          <p:cNvSpPr txBox="1"/>
          <p:nvPr>
            <p:ph type="body" idx="1"/>
          </p:nvPr>
        </p:nvSpPr>
        <p:spPr>
          <a:xfrm rot="-5400000">
            <a:off x="-978875" y="3897030"/>
            <a:ext cx="3861238" cy="619151"/>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2800"/>
              <a:buNone/>
              <a:defRPr cap="none"/>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399" name="Google Shape;1399;p123"/>
          <p:cNvSpPr txBox="1"/>
          <p:nvPr>
            <p:ph type="body" idx="2"/>
          </p:nvPr>
        </p:nvSpPr>
        <p:spPr>
          <a:xfrm>
            <a:off x="1772329" y="1888241"/>
            <a:ext cx="4488883" cy="387743"/>
          </a:xfrm>
          <a:prstGeom prst="rect">
            <a:avLst/>
          </a:prstGeom>
          <a:solidFill>
            <a:srgbClr val="F2F2F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00" name="Google Shape;1400;p123"/>
          <p:cNvSpPr txBox="1"/>
          <p:nvPr>
            <p:ph type="body" idx="3"/>
          </p:nvPr>
        </p:nvSpPr>
        <p:spPr>
          <a:xfrm>
            <a:off x="1772331" y="1209792"/>
            <a:ext cx="9700231" cy="619151"/>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2800"/>
              <a:buNone/>
              <a:defRPr cap="none"/>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01" name="Google Shape;1401;p123"/>
          <p:cNvSpPr txBox="1"/>
          <p:nvPr>
            <p:ph type="body" idx="4"/>
          </p:nvPr>
        </p:nvSpPr>
        <p:spPr>
          <a:xfrm>
            <a:off x="6983677" y="1888241"/>
            <a:ext cx="4488883" cy="387743"/>
          </a:xfrm>
          <a:prstGeom prst="rect">
            <a:avLst/>
          </a:prstGeom>
          <a:solidFill>
            <a:srgbClr val="F2F2F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02" name="Google Shape;1402;p123"/>
          <p:cNvSpPr txBox="1"/>
          <p:nvPr>
            <p:ph type="body" idx="5"/>
          </p:nvPr>
        </p:nvSpPr>
        <p:spPr>
          <a:xfrm rot="-5400000">
            <a:off x="682959" y="2915981"/>
            <a:ext cx="1667735" cy="387743"/>
          </a:xfrm>
          <a:prstGeom prst="rect">
            <a:avLst/>
          </a:prstGeom>
          <a:solidFill>
            <a:srgbClr val="F2F2F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03" name="Google Shape;1403;p123"/>
          <p:cNvSpPr txBox="1"/>
          <p:nvPr>
            <p:ph type="body" idx="6"/>
          </p:nvPr>
        </p:nvSpPr>
        <p:spPr>
          <a:xfrm rot="-5400000">
            <a:off x="682958" y="5109483"/>
            <a:ext cx="1667735" cy="387743"/>
          </a:xfrm>
          <a:prstGeom prst="rect">
            <a:avLst/>
          </a:prstGeom>
          <a:solidFill>
            <a:srgbClr val="F2F2F2"/>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04" name="Google Shape;1404;p123"/>
          <p:cNvSpPr/>
          <p:nvPr/>
        </p:nvSpPr>
        <p:spPr>
          <a:xfrm>
            <a:off x="6414391" y="4102503"/>
            <a:ext cx="356644" cy="265176"/>
          </a:xfrm>
          <a:prstGeom prst="ellipse">
            <a:avLst/>
          </a:prstGeom>
          <a:solidFill>
            <a:schemeClr val="lt1"/>
          </a:solidFill>
          <a:ln w="28575" cap="flat" cmpd="sng">
            <a:solidFill>
              <a:srgbClr val="AABBC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p:txBody>
      </p:sp>
      <p:grpSp>
        <p:nvGrpSpPr>
          <p:cNvPr id="1405" name="Google Shape;1405;p123"/>
          <p:cNvGrpSpPr/>
          <p:nvPr/>
        </p:nvGrpSpPr>
        <p:grpSpPr>
          <a:xfrm>
            <a:off x="0" y="6766560"/>
            <a:ext cx="12192000" cy="91440"/>
            <a:chOff x="0" y="4480421"/>
            <a:chExt cx="12192000" cy="91440"/>
          </a:xfrm>
        </p:grpSpPr>
        <p:sp>
          <p:nvSpPr>
            <p:cNvPr id="1406" name="Google Shape;1406;p123"/>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07" name="Google Shape;1407;p123"/>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08" name="Google Shape;1408;p123"/>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09" name="Google Shape;1409;p123"/>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10" name="Google Shape;1410;p123"/>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3x3 matrix">
  <p:cSld name="3x3 matrix">
    <p:spTree>
      <p:nvGrpSpPr>
        <p:cNvPr id="1411" name="Shape 1411"/>
        <p:cNvGrpSpPr/>
        <p:nvPr/>
      </p:nvGrpSpPr>
      <p:grpSpPr>
        <a:xfrm>
          <a:off x="0" y="0"/>
          <a:ext cx="0" cy="0"/>
          <a:chOff x="0" y="0"/>
          <a:chExt cx="0" cy="0"/>
        </a:xfrm>
      </p:grpSpPr>
      <p:sp>
        <p:nvSpPr>
          <p:cNvPr id="1412" name="Google Shape;1412;p124"/>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13" name="Google Shape;1413;p124"/>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4" name="Google Shape;1414;p124"/>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5" name="Google Shape;1415;p124"/>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6" name="Google Shape;1416;p124"/>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417" name="Google Shape;1417;p124"/>
          <p:cNvSpPr txBox="1"/>
          <p:nvPr>
            <p:ph type="body" idx="1"/>
          </p:nvPr>
        </p:nvSpPr>
        <p:spPr>
          <a:xfrm>
            <a:off x="1275616" y="4902777"/>
            <a:ext cx="3108960" cy="1234440"/>
          </a:xfrm>
          <a:prstGeom prst="rect">
            <a:avLst/>
          </a:prstGeom>
          <a:noFill/>
          <a:ln>
            <a:noFill/>
          </a:ln>
        </p:spPr>
        <p:txBody>
          <a:bodyPr spcFirstLastPara="1" wrap="square" lIns="91425" tIns="365750" rIns="91425" bIns="45700"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18" name="Google Shape;1418;p124"/>
          <p:cNvSpPr txBox="1"/>
          <p:nvPr>
            <p:ph type="body" idx="2"/>
          </p:nvPr>
        </p:nvSpPr>
        <p:spPr>
          <a:xfrm rot="-5400000">
            <a:off x="-1475587" y="3897030"/>
            <a:ext cx="3861238" cy="619151"/>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2800"/>
              <a:buNone/>
              <a:defRPr cap="none"/>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19" name="Google Shape;1419;p124"/>
          <p:cNvSpPr txBox="1"/>
          <p:nvPr>
            <p:ph type="body" idx="3"/>
          </p:nvPr>
        </p:nvSpPr>
        <p:spPr>
          <a:xfrm>
            <a:off x="1275617" y="1860808"/>
            <a:ext cx="3108960"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20" name="Google Shape;1420;p124"/>
          <p:cNvSpPr txBox="1"/>
          <p:nvPr>
            <p:ph type="body" idx="4"/>
          </p:nvPr>
        </p:nvSpPr>
        <p:spPr>
          <a:xfrm>
            <a:off x="1275616" y="1209792"/>
            <a:ext cx="9700232" cy="619151"/>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dk1"/>
              </a:buClr>
              <a:buSzPts val="2800"/>
              <a:buNone/>
              <a:defRPr cap="none"/>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21" name="Google Shape;1421;p124"/>
          <p:cNvSpPr txBox="1"/>
          <p:nvPr>
            <p:ph type="body" idx="5"/>
          </p:nvPr>
        </p:nvSpPr>
        <p:spPr>
          <a:xfrm>
            <a:off x="7866888" y="1860808"/>
            <a:ext cx="3108960"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22" name="Google Shape;1422;p124"/>
          <p:cNvSpPr txBox="1"/>
          <p:nvPr>
            <p:ph type="body" idx="6"/>
          </p:nvPr>
        </p:nvSpPr>
        <p:spPr>
          <a:xfrm rot="-5400000">
            <a:off x="402895" y="5326129"/>
            <a:ext cx="1234440"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23" name="Google Shape;1423;p124"/>
          <p:cNvSpPr txBox="1"/>
          <p:nvPr>
            <p:ph type="body" idx="7"/>
          </p:nvPr>
        </p:nvSpPr>
        <p:spPr>
          <a:xfrm>
            <a:off x="1275616" y="2275982"/>
            <a:ext cx="3108960" cy="1234440"/>
          </a:xfrm>
          <a:prstGeom prst="rect">
            <a:avLst/>
          </a:prstGeom>
          <a:noFill/>
          <a:ln>
            <a:noFill/>
          </a:ln>
        </p:spPr>
        <p:txBody>
          <a:bodyPr spcFirstLastPara="1" wrap="square" lIns="91425" tIns="365750" rIns="91425" bIns="45700"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24" name="Google Shape;1424;p124"/>
          <p:cNvSpPr txBox="1"/>
          <p:nvPr>
            <p:ph type="body" idx="8"/>
          </p:nvPr>
        </p:nvSpPr>
        <p:spPr>
          <a:xfrm rot="-5400000">
            <a:off x="402895" y="2699334"/>
            <a:ext cx="1234440"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25" name="Google Shape;1425;p124"/>
          <p:cNvSpPr txBox="1"/>
          <p:nvPr>
            <p:ph type="body" idx="9"/>
          </p:nvPr>
        </p:nvSpPr>
        <p:spPr>
          <a:xfrm>
            <a:off x="1275617" y="3590099"/>
            <a:ext cx="3108960" cy="1234440"/>
          </a:xfrm>
          <a:prstGeom prst="rect">
            <a:avLst/>
          </a:prstGeom>
          <a:noFill/>
          <a:ln>
            <a:noFill/>
          </a:ln>
        </p:spPr>
        <p:txBody>
          <a:bodyPr spcFirstLastPara="1" wrap="square" lIns="91425" tIns="365750" rIns="91425" bIns="45700"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26" name="Google Shape;1426;p124"/>
          <p:cNvSpPr txBox="1"/>
          <p:nvPr>
            <p:ph type="body" idx="13"/>
          </p:nvPr>
        </p:nvSpPr>
        <p:spPr>
          <a:xfrm rot="-5400000">
            <a:off x="402895" y="4013451"/>
            <a:ext cx="1234440"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27" name="Google Shape;1427;p124"/>
          <p:cNvSpPr txBox="1"/>
          <p:nvPr>
            <p:ph type="body" idx="14"/>
          </p:nvPr>
        </p:nvSpPr>
        <p:spPr>
          <a:xfrm>
            <a:off x="7866888" y="4902777"/>
            <a:ext cx="3108960" cy="1234440"/>
          </a:xfrm>
          <a:prstGeom prst="rect">
            <a:avLst/>
          </a:prstGeom>
          <a:noFill/>
          <a:ln>
            <a:noFill/>
          </a:ln>
        </p:spPr>
        <p:txBody>
          <a:bodyPr spcFirstLastPara="1" wrap="square" lIns="91425" tIns="365750" rIns="91425" bIns="45700"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28" name="Google Shape;1428;p124"/>
          <p:cNvSpPr txBox="1"/>
          <p:nvPr>
            <p:ph type="body" idx="15"/>
          </p:nvPr>
        </p:nvSpPr>
        <p:spPr>
          <a:xfrm>
            <a:off x="7866888" y="2272087"/>
            <a:ext cx="3108960" cy="1234440"/>
          </a:xfrm>
          <a:prstGeom prst="rect">
            <a:avLst/>
          </a:prstGeom>
          <a:noFill/>
          <a:ln>
            <a:noFill/>
          </a:ln>
        </p:spPr>
        <p:txBody>
          <a:bodyPr spcFirstLastPara="1" wrap="square" lIns="91425" tIns="365750" rIns="91425" bIns="45700"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29" name="Google Shape;1429;p124"/>
          <p:cNvSpPr txBox="1"/>
          <p:nvPr>
            <p:ph type="body" idx="16"/>
          </p:nvPr>
        </p:nvSpPr>
        <p:spPr>
          <a:xfrm>
            <a:off x="7866888" y="3590099"/>
            <a:ext cx="3108960" cy="1234440"/>
          </a:xfrm>
          <a:prstGeom prst="rect">
            <a:avLst/>
          </a:prstGeom>
          <a:noFill/>
          <a:ln>
            <a:noFill/>
          </a:ln>
        </p:spPr>
        <p:txBody>
          <a:bodyPr spcFirstLastPara="1" wrap="square" lIns="91425" tIns="365750" rIns="91425" bIns="45700"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30" name="Google Shape;1430;p124"/>
          <p:cNvSpPr txBox="1"/>
          <p:nvPr>
            <p:ph type="body" idx="17"/>
          </p:nvPr>
        </p:nvSpPr>
        <p:spPr>
          <a:xfrm>
            <a:off x="4541520" y="2272087"/>
            <a:ext cx="3108960" cy="1234440"/>
          </a:xfrm>
          <a:prstGeom prst="rect">
            <a:avLst/>
          </a:prstGeom>
          <a:noFill/>
          <a:ln>
            <a:noFill/>
          </a:ln>
        </p:spPr>
        <p:txBody>
          <a:bodyPr spcFirstLastPara="1" wrap="square" lIns="91425" tIns="365750" rIns="91425" bIns="45700"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31" name="Google Shape;1431;p124"/>
          <p:cNvSpPr txBox="1"/>
          <p:nvPr>
            <p:ph type="body" idx="18"/>
          </p:nvPr>
        </p:nvSpPr>
        <p:spPr>
          <a:xfrm>
            <a:off x="4548392" y="3590099"/>
            <a:ext cx="3108960" cy="1234440"/>
          </a:xfrm>
          <a:prstGeom prst="rect">
            <a:avLst/>
          </a:prstGeom>
          <a:noFill/>
          <a:ln>
            <a:noFill/>
          </a:ln>
        </p:spPr>
        <p:txBody>
          <a:bodyPr spcFirstLastPara="1" wrap="square" lIns="91425" tIns="365750" rIns="91425" bIns="45700"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32" name="Google Shape;1432;p124"/>
          <p:cNvSpPr txBox="1"/>
          <p:nvPr>
            <p:ph type="body" idx="19"/>
          </p:nvPr>
        </p:nvSpPr>
        <p:spPr>
          <a:xfrm>
            <a:off x="4548392" y="4902777"/>
            <a:ext cx="3108960" cy="1234440"/>
          </a:xfrm>
          <a:prstGeom prst="rect">
            <a:avLst/>
          </a:prstGeom>
          <a:noFill/>
          <a:ln>
            <a:noFill/>
          </a:ln>
        </p:spPr>
        <p:txBody>
          <a:bodyPr spcFirstLastPara="1" wrap="square" lIns="91425" tIns="365750" rIns="91425" bIns="45700"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33" name="Google Shape;1433;p124"/>
          <p:cNvSpPr txBox="1"/>
          <p:nvPr>
            <p:ph type="body" idx="20"/>
          </p:nvPr>
        </p:nvSpPr>
        <p:spPr>
          <a:xfrm>
            <a:off x="4541520" y="1860808"/>
            <a:ext cx="3108960" cy="3877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1"/>
              </a:buClr>
              <a:buSzPts val="1500"/>
              <a:buNone/>
              <a:defRPr sz="15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cxnSp>
        <p:nvCxnSpPr>
          <p:cNvPr id="1434" name="Google Shape;1434;p124"/>
          <p:cNvCxnSpPr/>
          <p:nvPr/>
        </p:nvCxnSpPr>
        <p:spPr>
          <a:xfrm>
            <a:off x="11346928" y="1888239"/>
            <a:ext cx="0" cy="4422714"/>
          </a:xfrm>
          <a:prstGeom prst="straightConnector1">
            <a:avLst/>
          </a:prstGeom>
          <a:noFill/>
          <a:ln w="28575" cap="flat" cmpd="sng">
            <a:solidFill>
              <a:srgbClr val="AABBC4"/>
            </a:solidFill>
            <a:prstDash val="solid"/>
            <a:miter lim="800000"/>
            <a:headEnd type="triangle" w="med" len="med"/>
            <a:tailEnd type="none" w="sm" len="sm"/>
          </a:ln>
        </p:spPr>
      </p:cxnSp>
      <p:cxnSp>
        <p:nvCxnSpPr>
          <p:cNvPr id="1435" name="Google Shape;1435;p124"/>
          <p:cNvCxnSpPr/>
          <p:nvPr/>
        </p:nvCxnSpPr>
        <p:spPr>
          <a:xfrm>
            <a:off x="826246" y="6261228"/>
            <a:ext cx="10527556" cy="0"/>
          </a:xfrm>
          <a:prstGeom prst="straightConnector1">
            <a:avLst/>
          </a:prstGeom>
          <a:noFill/>
          <a:ln w="28575" cap="flat" cmpd="sng">
            <a:solidFill>
              <a:srgbClr val="AABBC4"/>
            </a:solidFill>
            <a:prstDash val="solid"/>
            <a:miter lim="800000"/>
            <a:headEnd type="triangle" w="med" len="med"/>
            <a:tailEnd type="none" w="sm" len="sm"/>
          </a:ln>
        </p:spPr>
      </p:cxnSp>
      <p:sp>
        <p:nvSpPr>
          <p:cNvPr id="1436" name="Google Shape;1436;p124"/>
          <p:cNvSpPr/>
          <p:nvPr/>
        </p:nvSpPr>
        <p:spPr>
          <a:xfrm>
            <a:off x="11168607" y="6123358"/>
            <a:ext cx="356644" cy="265176"/>
          </a:xfrm>
          <a:prstGeom prst="ellipse">
            <a:avLst/>
          </a:prstGeom>
          <a:solidFill>
            <a:schemeClr val="lt1"/>
          </a:solidFill>
          <a:ln w="28575" cap="flat" cmpd="sng">
            <a:solidFill>
              <a:srgbClr val="AABBC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p:txBody>
      </p:sp>
      <p:sp>
        <p:nvSpPr>
          <p:cNvPr id="1437" name="Google Shape;1437;p124"/>
          <p:cNvSpPr txBox="1"/>
          <p:nvPr>
            <p:ph type="body" idx="21"/>
          </p:nvPr>
        </p:nvSpPr>
        <p:spPr>
          <a:xfrm>
            <a:off x="1275619" y="2275983"/>
            <a:ext cx="3108959" cy="283062"/>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38" name="Google Shape;1438;p124"/>
          <p:cNvSpPr txBox="1"/>
          <p:nvPr>
            <p:ph type="body" idx="22"/>
          </p:nvPr>
        </p:nvSpPr>
        <p:spPr>
          <a:xfrm>
            <a:off x="1275619" y="3590099"/>
            <a:ext cx="3108959" cy="283062"/>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39" name="Google Shape;1439;p124"/>
          <p:cNvSpPr txBox="1"/>
          <p:nvPr>
            <p:ph type="body" idx="23"/>
          </p:nvPr>
        </p:nvSpPr>
        <p:spPr>
          <a:xfrm>
            <a:off x="1315231" y="4902777"/>
            <a:ext cx="3108959" cy="283062"/>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40" name="Google Shape;1440;p124"/>
          <p:cNvSpPr txBox="1"/>
          <p:nvPr>
            <p:ph type="body" idx="24"/>
          </p:nvPr>
        </p:nvSpPr>
        <p:spPr>
          <a:xfrm>
            <a:off x="4548395" y="2275982"/>
            <a:ext cx="3108959" cy="283062"/>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41" name="Google Shape;1441;p124"/>
          <p:cNvSpPr txBox="1"/>
          <p:nvPr>
            <p:ph type="body" idx="25"/>
          </p:nvPr>
        </p:nvSpPr>
        <p:spPr>
          <a:xfrm>
            <a:off x="4548395" y="3590099"/>
            <a:ext cx="3108959" cy="283062"/>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42" name="Google Shape;1442;p124"/>
          <p:cNvSpPr txBox="1"/>
          <p:nvPr>
            <p:ph type="body" idx="26"/>
          </p:nvPr>
        </p:nvSpPr>
        <p:spPr>
          <a:xfrm>
            <a:off x="4548395" y="4902777"/>
            <a:ext cx="3108959" cy="283062"/>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43" name="Google Shape;1443;p124"/>
          <p:cNvSpPr txBox="1"/>
          <p:nvPr>
            <p:ph type="body" idx="27"/>
          </p:nvPr>
        </p:nvSpPr>
        <p:spPr>
          <a:xfrm>
            <a:off x="7866891" y="2275982"/>
            <a:ext cx="3108959" cy="283062"/>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44" name="Google Shape;1444;p124"/>
          <p:cNvSpPr txBox="1"/>
          <p:nvPr>
            <p:ph type="body" idx="28"/>
          </p:nvPr>
        </p:nvSpPr>
        <p:spPr>
          <a:xfrm>
            <a:off x="7866891" y="3590099"/>
            <a:ext cx="3108959" cy="283062"/>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45" name="Google Shape;1445;p124"/>
          <p:cNvSpPr txBox="1"/>
          <p:nvPr>
            <p:ph type="body" idx="29"/>
          </p:nvPr>
        </p:nvSpPr>
        <p:spPr>
          <a:xfrm>
            <a:off x="7866891" y="4902777"/>
            <a:ext cx="3108959" cy="283062"/>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400"/>
              <a:buNone/>
              <a:defRPr sz="14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446" name="Google Shape;1446;p124"/>
          <p:cNvGrpSpPr/>
          <p:nvPr/>
        </p:nvGrpSpPr>
        <p:grpSpPr>
          <a:xfrm>
            <a:off x="0" y="6766560"/>
            <a:ext cx="12192000" cy="91440"/>
            <a:chOff x="0" y="4480421"/>
            <a:chExt cx="12192000" cy="91440"/>
          </a:xfrm>
        </p:grpSpPr>
        <p:sp>
          <p:nvSpPr>
            <p:cNvPr id="1447" name="Google Shape;1447;p12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48" name="Google Shape;1448;p124"/>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49" name="Google Shape;1449;p12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50" name="Google Shape;1450;p12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51" name="Google Shape;1451;p12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fishbone 4 causes">
  <p:cSld name="fishbone 4 causes">
    <p:spTree>
      <p:nvGrpSpPr>
        <p:cNvPr id="1452" name="Shape 1452"/>
        <p:cNvGrpSpPr/>
        <p:nvPr/>
      </p:nvGrpSpPr>
      <p:grpSpPr>
        <a:xfrm>
          <a:off x="0" y="0"/>
          <a:ext cx="0" cy="0"/>
          <a:chOff x="0" y="0"/>
          <a:chExt cx="0" cy="0"/>
        </a:xfrm>
      </p:grpSpPr>
      <p:sp>
        <p:nvSpPr>
          <p:cNvPr id="1453" name="Google Shape;1453;p12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54" name="Google Shape;1454;p125"/>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5" name="Google Shape;1455;p125"/>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6" name="Google Shape;1456;p125"/>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7" name="Google Shape;1457;p125"/>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458" name="Google Shape;1458;p125"/>
          <p:cNvSpPr txBox="1"/>
          <p:nvPr>
            <p:ph type="body" idx="1"/>
          </p:nvPr>
        </p:nvSpPr>
        <p:spPr>
          <a:xfrm>
            <a:off x="6400738" y="4239386"/>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59" name="Google Shape;1459;p125"/>
          <p:cNvSpPr txBox="1"/>
          <p:nvPr>
            <p:ph type="body" idx="2"/>
          </p:nvPr>
        </p:nvSpPr>
        <p:spPr>
          <a:xfrm>
            <a:off x="5823970" y="4915850"/>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60" name="Google Shape;1460;p125"/>
          <p:cNvSpPr txBox="1"/>
          <p:nvPr>
            <p:ph type="body" idx="3"/>
          </p:nvPr>
        </p:nvSpPr>
        <p:spPr>
          <a:xfrm>
            <a:off x="5247202" y="5592313"/>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61" name="Google Shape;1461;p125"/>
          <p:cNvSpPr txBox="1"/>
          <p:nvPr>
            <p:ph type="body" idx="4"/>
          </p:nvPr>
        </p:nvSpPr>
        <p:spPr>
          <a:xfrm>
            <a:off x="3575502" y="4239386"/>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62" name="Google Shape;1462;p125"/>
          <p:cNvSpPr txBox="1"/>
          <p:nvPr>
            <p:ph type="body" idx="5"/>
          </p:nvPr>
        </p:nvSpPr>
        <p:spPr>
          <a:xfrm>
            <a:off x="2998734" y="4915850"/>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63" name="Google Shape;1463;p125"/>
          <p:cNvSpPr txBox="1"/>
          <p:nvPr>
            <p:ph type="body" idx="6"/>
          </p:nvPr>
        </p:nvSpPr>
        <p:spPr>
          <a:xfrm>
            <a:off x="2421966" y="5592313"/>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64" name="Google Shape;1464;p125"/>
          <p:cNvSpPr/>
          <p:nvPr>
            <p:ph type="body" idx="7"/>
          </p:nvPr>
        </p:nvSpPr>
        <p:spPr>
          <a:xfrm rot="-2700000">
            <a:off x="3536016" y="4859874"/>
            <a:ext cx="3026664" cy="475488"/>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65" name="Google Shape;1465;p125"/>
          <p:cNvSpPr/>
          <p:nvPr>
            <p:ph type="body" idx="8"/>
          </p:nvPr>
        </p:nvSpPr>
        <p:spPr>
          <a:xfrm rot="-2700000">
            <a:off x="6432663" y="4859874"/>
            <a:ext cx="3026664" cy="475488"/>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66" name="Google Shape;1466;p125"/>
          <p:cNvSpPr/>
          <p:nvPr>
            <p:ph type="body" idx="9"/>
          </p:nvPr>
        </p:nvSpPr>
        <p:spPr>
          <a:xfrm rot="2700000">
            <a:off x="6813216" y="2253891"/>
            <a:ext cx="2267712" cy="633984"/>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67" name="Google Shape;1467;p125"/>
          <p:cNvSpPr/>
          <p:nvPr>
            <p:ph type="body" idx="13"/>
          </p:nvPr>
        </p:nvSpPr>
        <p:spPr>
          <a:xfrm rot="2700000">
            <a:off x="3916569" y="2253891"/>
            <a:ext cx="2267712" cy="633984"/>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68" name="Google Shape;1468;p125"/>
          <p:cNvSpPr txBox="1"/>
          <p:nvPr>
            <p:ph type="body" idx="14"/>
          </p:nvPr>
        </p:nvSpPr>
        <p:spPr>
          <a:xfrm>
            <a:off x="2421966" y="1484668"/>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69" name="Google Shape;1469;p125"/>
          <p:cNvSpPr txBox="1"/>
          <p:nvPr>
            <p:ph type="body" idx="15"/>
          </p:nvPr>
        </p:nvSpPr>
        <p:spPr>
          <a:xfrm>
            <a:off x="2998734" y="2161133"/>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70" name="Google Shape;1470;p125"/>
          <p:cNvSpPr txBox="1"/>
          <p:nvPr>
            <p:ph type="body" idx="16"/>
          </p:nvPr>
        </p:nvSpPr>
        <p:spPr>
          <a:xfrm>
            <a:off x="3575502" y="2837596"/>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71" name="Google Shape;1471;p125"/>
          <p:cNvSpPr txBox="1"/>
          <p:nvPr>
            <p:ph type="body" idx="17"/>
          </p:nvPr>
        </p:nvSpPr>
        <p:spPr>
          <a:xfrm>
            <a:off x="5247202" y="1496712"/>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72" name="Google Shape;1472;p125"/>
          <p:cNvSpPr txBox="1"/>
          <p:nvPr>
            <p:ph type="body" idx="18"/>
          </p:nvPr>
        </p:nvSpPr>
        <p:spPr>
          <a:xfrm>
            <a:off x="5823970" y="2173178"/>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73" name="Google Shape;1473;p125"/>
          <p:cNvSpPr txBox="1"/>
          <p:nvPr>
            <p:ph type="body" idx="19"/>
          </p:nvPr>
        </p:nvSpPr>
        <p:spPr>
          <a:xfrm>
            <a:off x="6400738" y="2849641"/>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74" name="Google Shape;1474;p125"/>
          <p:cNvSpPr txBox="1"/>
          <p:nvPr>
            <p:ph type="body" idx="20"/>
          </p:nvPr>
        </p:nvSpPr>
        <p:spPr>
          <a:xfrm>
            <a:off x="409003" y="2843883"/>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75" name="Google Shape;1475;p125"/>
          <p:cNvSpPr txBox="1"/>
          <p:nvPr>
            <p:ph type="body" idx="21"/>
          </p:nvPr>
        </p:nvSpPr>
        <p:spPr>
          <a:xfrm>
            <a:off x="401194" y="3540751"/>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76" name="Google Shape;1476;p125"/>
          <p:cNvSpPr txBox="1"/>
          <p:nvPr>
            <p:ph type="body" idx="22"/>
          </p:nvPr>
        </p:nvSpPr>
        <p:spPr>
          <a:xfrm>
            <a:off x="401194" y="4237621"/>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77" name="Google Shape;1477;p125"/>
          <p:cNvSpPr/>
          <p:nvPr>
            <p:ph type="body" idx="23"/>
          </p:nvPr>
        </p:nvSpPr>
        <p:spPr>
          <a:xfrm>
            <a:off x="1865376" y="3581099"/>
            <a:ext cx="1225296" cy="475488"/>
          </a:xfrm>
          <a:prstGeom prst="rightArrow">
            <a:avLst>
              <a:gd name="adj1" fmla="val 60684"/>
              <a:gd name="adj2" fmla="val 50000"/>
            </a:avLst>
          </a:prstGeom>
          <a:solidFill>
            <a:schemeClr val="accent4"/>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200"/>
              <a:buNone/>
              <a:defRPr sz="12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78" name="Google Shape;1478;p125"/>
          <p:cNvSpPr/>
          <p:nvPr>
            <p:ph type="body" idx="24"/>
          </p:nvPr>
        </p:nvSpPr>
        <p:spPr>
          <a:xfrm>
            <a:off x="3090672" y="3624716"/>
            <a:ext cx="6519672" cy="384048"/>
          </a:xfrm>
          <a:prstGeom prst="homePlate">
            <a:avLst>
              <a:gd name="adj" fmla="val 50000"/>
            </a:avLst>
          </a:prstGeom>
          <a:solidFill>
            <a:schemeClr val="accent2"/>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79" name="Google Shape;1479;p125"/>
          <p:cNvSpPr txBox="1"/>
          <p:nvPr>
            <p:ph type="body" idx="25"/>
          </p:nvPr>
        </p:nvSpPr>
        <p:spPr>
          <a:xfrm>
            <a:off x="9637781" y="3654639"/>
            <a:ext cx="2281936" cy="320857"/>
          </a:xfrm>
          <a:prstGeom prst="rect">
            <a:avLst/>
          </a:prstGeom>
          <a:solidFill>
            <a:schemeClr val="accent3"/>
          </a:solid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480" name="Google Shape;1480;p125"/>
          <p:cNvGrpSpPr/>
          <p:nvPr/>
        </p:nvGrpSpPr>
        <p:grpSpPr>
          <a:xfrm>
            <a:off x="0" y="6766560"/>
            <a:ext cx="12192000" cy="91440"/>
            <a:chOff x="0" y="4480421"/>
            <a:chExt cx="12192000" cy="91440"/>
          </a:xfrm>
        </p:grpSpPr>
        <p:sp>
          <p:nvSpPr>
            <p:cNvPr id="1481" name="Google Shape;1481;p12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82" name="Google Shape;1482;p12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83" name="Google Shape;1483;p12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84" name="Google Shape;1484;p12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85" name="Google Shape;1485;p12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3_2 columns">
  <p:cSld name="3_2 columns">
    <p:spTree>
      <p:nvGrpSpPr>
        <p:cNvPr id="91" name="Shape 91"/>
        <p:cNvGrpSpPr/>
        <p:nvPr/>
      </p:nvGrpSpPr>
      <p:grpSpPr>
        <a:xfrm>
          <a:off x="0" y="0"/>
          <a:ext cx="0" cy="0"/>
          <a:chOff x="0" y="0"/>
          <a:chExt cx="0" cy="0"/>
        </a:xfrm>
      </p:grpSpPr>
      <p:sp>
        <p:nvSpPr>
          <p:cNvPr id="92" name="Google Shape;92;p63"/>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93" name="Google Shape;93;p63"/>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63"/>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63"/>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6" name="Google Shape;96;p63"/>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1pPr>
            <a:lvl2pPr marL="0" marR="0" lvl="1"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2pPr>
            <a:lvl3pPr marL="0" marR="0" lvl="2"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3pPr>
            <a:lvl4pPr marL="0" marR="0" lvl="3"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4pPr>
            <a:lvl5pPr marL="0" marR="0" lvl="4"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5pPr>
            <a:lvl6pPr marL="0" marR="0" lvl="5"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6pPr>
            <a:lvl7pPr marL="0" marR="0" lvl="6"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7pPr>
            <a:lvl8pPr marL="0" marR="0" lvl="7"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8pPr>
            <a:lvl9pPr marL="0" marR="0" lvl="8"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en-US"/>
            </a:fld>
            <a:endParaRPr lang="en-US"/>
          </a:p>
        </p:txBody>
      </p:sp>
      <p:sp>
        <p:nvSpPr>
          <p:cNvPr id="97" name="Google Shape;97;p63"/>
          <p:cNvSpPr txBox="1"/>
          <p:nvPr>
            <p:ph type="body" idx="1"/>
          </p:nvPr>
        </p:nvSpPr>
        <p:spPr>
          <a:xfrm>
            <a:off x="838200" y="1643174"/>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p:txBody>
      </p:sp>
      <p:sp>
        <p:nvSpPr>
          <p:cNvPr id="98" name="Google Shape;98;p63"/>
          <p:cNvSpPr txBox="1"/>
          <p:nvPr>
            <p:ph type="body" idx="2"/>
          </p:nvPr>
        </p:nvSpPr>
        <p:spPr>
          <a:xfrm>
            <a:off x="6172200" y="1643174"/>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p:txBody>
      </p:sp>
      <p:grpSp>
        <p:nvGrpSpPr>
          <p:cNvPr id="99" name="Google Shape;99;p63"/>
          <p:cNvGrpSpPr/>
          <p:nvPr/>
        </p:nvGrpSpPr>
        <p:grpSpPr>
          <a:xfrm>
            <a:off x="0" y="6766560"/>
            <a:ext cx="12192000" cy="91440"/>
            <a:chOff x="0" y="4480421"/>
            <a:chExt cx="12192000" cy="91440"/>
          </a:xfrm>
        </p:grpSpPr>
        <p:sp>
          <p:nvSpPr>
            <p:cNvPr id="100" name="Google Shape;100;p63"/>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101" name="Google Shape;101;p63"/>
            <p:cNvSpPr/>
            <p:nvPr/>
          </p:nvSpPr>
          <p:spPr>
            <a:xfrm>
              <a:off x="2439924" y="4480421"/>
              <a:ext cx="2439924" cy="9144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102" name="Google Shape;102;p63"/>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103" name="Google Shape;103;p63"/>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104" name="Google Shape;104;p63"/>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fishbone 6 causes">
  <p:cSld name="fishbone 6 causes">
    <p:spTree>
      <p:nvGrpSpPr>
        <p:cNvPr id="1486" name="Shape 1486"/>
        <p:cNvGrpSpPr/>
        <p:nvPr/>
      </p:nvGrpSpPr>
      <p:grpSpPr>
        <a:xfrm>
          <a:off x="0" y="0"/>
          <a:ext cx="0" cy="0"/>
          <a:chOff x="0" y="0"/>
          <a:chExt cx="0" cy="0"/>
        </a:xfrm>
      </p:grpSpPr>
      <p:sp>
        <p:nvSpPr>
          <p:cNvPr id="1487" name="Google Shape;1487;p12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488" name="Google Shape;1488;p126"/>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89" name="Google Shape;1489;p126"/>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90" name="Google Shape;1490;p126"/>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91" name="Google Shape;1491;p126"/>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492" name="Google Shape;1492;p126"/>
          <p:cNvSpPr txBox="1"/>
          <p:nvPr>
            <p:ph type="body" idx="1"/>
          </p:nvPr>
        </p:nvSpPr>
        <p:spPr>
          <a:xfrm>
            <a:off x="6989093" y="4239386"/>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93" name="Google Shape;1493;p126"/>
          <p:cNvSpPr txBox="1"/>
          <p:nvPr>
            <p:ph type="body" idx="2"/>
          </p:nvPr>
        </p:nvSpPr>
        <p:spPr>
          <a:xfrm>
            <a:off x="6127139" y="4915850"/>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94" name="Google Shape;1494;p126"/>
          <p:cNvSpPr txBox="1"/>
          <p:nvPr>
            <p:ph type="body" idx="3"/>
          </p:nvPr>
        </p:nvSpPr>
        <p:spPr>
          <a:xfrm>
            <a:off x="5550371" y="5592313"/>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95" name="Google Shape;1495;p126"/>
          <p:cNvSpPr txBox="1"/>
          <p:nvPr>
            <p:ph type="body" idx="4"/>
          </p:nvPr>
        </p:nvSpPr>
        <p:spPr>
          <a:xfrm>
            <a:off x="4163857" y="4239386"/>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96" name="Google Shape;1496;p126"/>
          <p:cNvSpPr txBox="1"/>
          <p:nvPr>
            <p:ph type="body" idx="5"/>
          </p:nvPr>
        </p:nvSpPr>
        <p:spPr>
          <a:xfrm>
            <a:off x="3301903" y="4915850"/>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97" name="Google Shape;1497;p126"/>
          <p:cNvSpPr txBox="1"/>
          <p:nvPr>
            <p:ph type="body" idx="6"/>
          </p:nvPr>
        </p:nvSpPr>
        <p:spPr>
          <a:xfrm>
            <a:off x="2725135" y="5592313"/>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98" name="Google Shape;1498;p126"/>
          <p:cNvSpPr/>
          <p:nvPr>
            <p:ph type="body" idx="7"/>
          </p:nvPr>
        </p:nvSpPr>
        <p:spPr>
          <a:xfrm rot="-2700000">
            <a:off x="3816608" y="4859874"/>
            <a:ext cx="3026664" cy="475488"/>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499" name="Google Shape;1499;p126"/>
          <p:cNvSpPr/>
          <p:nvPr>
            <p:ph type="body" idx="8"/>
          </p:nvPr>
        </p:nvSpPr>
        <p:spPr>
          <a:xfrm rot="-2700000">
            <a:off x="6645517" y="4859874"/>
            <a:ext cx="3026664" cy="475488"/>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00" name="Google Shape;1500;p126"/>
          <p:cNvSpPr/>
          <p:nvPr>
            <p:ph type="body" idx="9"/>
          </p:nvPr>
        </p:nvSpPr>
        <p:spPr>
          <a:xfrm rot="2700000">
            <a:off x="7026071" y="2264669"/>
            <a:ext cx="2267712" cy="633984"/>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01" name="Google Shape;1501;p126"/>
          <p:cNvSpPr/>
          <p:nvPr>
            <p:ph type="body" idx="13"/>
          </p:nvPr>
        </p:nvSpPr>
        <p:spPr>
          <a:xfrm rot="2700000">
            <a:off x="4197161" y="2264669"/>
            <a:ext cx="2267712" cy="633984"/>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02" name="Google Shape;1502;p126"/>
          <p:cNvSpPr txBox="1"/>
          <p:nvPr>
            <p:ph type="body" idx="14"/>
          </p:nvPr>
        </p:nvSpPr>
        <p:spPr>
          <a:xfrm>
            <a:off x="2725135" y="1484668"/>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03" name="Google Shape;1503;p126"/>
          <p:cNvSpPr txBox="1"/>
          <p:nvPr>
            <p:ph type="body" idx="15"/>
          </p:nvPr>
        </p:nvSpPr>
        <p:spPr>
          <a:xfrm>
            <a:off x="3301903" y="2161133"/>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04" name="Google Shape;1504;p126"/>
          <p:cNvSpPr txBox="1"/>
          <p:nvPr>
            <p:ph type="body" idx="16"/>
          </p:nvPr>
        </p:nvSpPr>
        <p:spPr>
          <a:xfrm>
            <a:off x="4163857" y="2837596"/>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05" name="Google Shape;1505;p126"/>
          <p:cNvSpPr txBox="1"/>
          <p:nvPr>
            <p:ph type="body" idx="17"/>
          </p:nvPr>
        </p:nvSpPr>
        <p:spPr>
          <a:xfrm>
            <a:off x="5550371" y="1496712"/>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06" name="Google Shape;1506;p126"/>
          <p:cNvSpPr txBox="1"/>
          <p:nvPr>
            <p:ph type="body" idx="18"/>
          </p:nvPr>
        </p:nvSpPr>
        <p:spPr>
          <a:xfrm>
            <a:off x="6127139" y="2173178"/>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07" name="Google Shape;1507;p126"/>
          <p:cNvSpPr txBox="1"/>
          <p:nvPr>
            <p:ph type="body" idx="19"/>
          </p:nvPr>
        </p:nvSpPr>
        <p:spPr>
          <a:xfrm>
            <a:off x="6989093" y="2849641"/>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08" name="Google Shape;1508;p126"/>
          <p:cNvSpPr txBox="1"/>
          <p:nvPr>
            <p:ph type="body" idx="20"/>
          </p:nvPr>
        </p:nvSpPr>
        <p:spPr>
          <a:xfrm>
            <a:off x="9637781" y="3654639"/>
            <a:ext cx="2281936" cy="320857"/>
          </a:xfrm>
          <a:prstGeom prst="rect">
            <a:avLst/>
          </a:prstGeom>
          <a:solidFill>
            <a:schemeClr val="accent3"/>
          </a:solidFill>
          <a:ln>
            <a:noFill/>
          </a:ln>
        </p:spPr>
        <p:txBody>
          <a:bodyPr spcFirstLastPara="1" wrap="square" lIns="91425" tIns="45700" rIns="91425" bIns="45700" anchor="ctr" anchorCtr="0">
            <a:sp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09" name="Google Shape;1509;p126"/>
          <p:cNvSpPr txBox="1"/>
          <p:nvPr>
            <p:ph type="body" idx="21"/>
          </p:nvPr>
        </p:nvSpPr>
        <p:spPr>
          <a:xfrm>
            <a:off x="1597702" y="4239386"/>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10" name="Google Shape;1510;p126"/>
          <p:cNvSpPr txBox="1"/>
          <p:nvPr>
            <p:ph type="body" idx="22"/>
          </p:nvPr>
        </p:nvSpPr>
        <p:spPr>
          <a:xfrm>
            <a:off x="735750" y="4915850"/>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11" name="Google Shape;1511;p126"/>
          <p:cNvSpPr txBox="1"/>
          <p:nvPr>
            <p:ph type="body" idx="23"/>
          </p:nvPr>
        </p:nvSpPr>
        <p:spPr>
          <a:xfrm>
            <a:off x="158982" y="5592313"/>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12" name="Google Shape;1512;p126"/>
          <p:cNvSpPr/>
          <p:nvPr>
            <p:ph type="body" idx="24"/>
          </p:nvPr>
        </p:nvSpPr>
        <p:spPr>
          <a:xfrm rot="-2700000">
            <a:off x="1250453" y="4859874"/>
            <a:ext cx="3026664" cy="475488"/>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13" name="Google Shape;1513;p126"/>
          <p:cNvSpPr/>
          <p:nvPr>
            <p:ph type="body" idx="25"/>
          </p:nvPr>
        </p:nvSpPr>
        <p:spPr>
          <a:xfrm rot="2700000">
            <a:off x="1631007" y="2264669"/>
            <a:ext cx="2267712" cy="633984"/>
          </a:xfrm>
          <a:prstGeom prst="rightArrow">
            <a:avLst>
              <a:gd name="adj1" fmla="val 60684"/>
              <a:gd name="adj2" fmla="val 50000"/>
            </a:avLst>
          </a:prstGeom>
          <a:solidFill>
            <a:schemeClr val="accent1"/>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14" name="Google Shape;1514;p126"/>
          <p:cNvSpPr txBox="1"/>
          <p:nvPr>
            <p:ph type="body" idx="26"/>
          </p:nvPr>
        </p:nvSpPr>
        <p:spPr>
          <a:xfrm>
            <a:off x="158982" y="1484668"/>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15" name="Google Shape;1515;p126"/>
          <p:cNvSpPr txBox="1"/>
          <p:nvPr>
            <p:ph type="body" idx="27"/>
          </p:nvPr>
        </p:nvSpPr>
        <p:spPr>
          <a:xfrm>
            <a:off x="735750" y="2161133"/>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16" name="Google Shape;1516;p126"/>
          <p:cNvSpPr txBox="1"/>
          <p:nvPr>
            <p:ph type="body" idx="28"/>
          </p:nvPr>
        </p:nvSpPr>
        <p:spPr>
          <a:xfrm>
            <a:off x="1597702" y="2837596"/>
            <a:ext cx="1164308" cy="556191"/>
          </a:xfrm>
          <a:prstGeom prst="rect">
            <a:avLst/>
          </a:prstGeom>
          <a:solidFill>
            <a:srgbClr val="E7EAEC"/>
          </a:solidFill>
          <a:ln>
            <a:noFill/>
          </a:ln>
        </p:spPr>
        <p:txBody>
          <a:bodyPr spcFirstLastPara="1" wrap="square" lIns="91425" tIns="91425" rIns="91425" bIns="91425" anchor="t" anchorCtr="0">
            <a:normAutofit/>
          </a:bodyPr>
          <a:lstStyle>
            <a:lvl1pPr marL="457200" lvl="0" indent="-295275" algn="l">
              <a:lnSpc>
                <a:spcPct val="90000"/>
              </a:lnSpc>
              <a:spcBef>
                <a:spcPts val="1000"/>
              </a:spcBef>
              <a:spcAft>
                <a:spcPts val="0"/>
              </a:spcAft>
              <a:buClr>
                <a:srgbClr val="647681"/>
              </a:buClr>
              <a:buSzPts val="1050"/>
              <a:buChar char="•"/>
              <a:defRPr sz="105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17" name="Google Shape;1517;p126"/>
          <p:cNvSpPr/>
          <p:nvPr>
            <p:ph type="body" idx="29"/>
          </p:nvPr>
        </p:nvSpPr>
        <p:spPr>
          <a:xfrm>
            <a:off x="1323289" y="3624716"/>
            <a:ext cx="8287056" cy="384048"/>
          </a:xfrm>
          <a:prstGeom prst="homePlate">
            <a:avLst>
              <a:gd name="adj" fmla="val 50000"/>
            </a:avLst>
          </a:prstGeom>
          <a:solidFill>
            <a:schemeClr val="accent2"/>
          </a:solid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350"/>
              <a:buNone/>
              <a:defRPr sz="13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518" name="Google Shape;1518;p126"/>
          <p:cNvGrpSpPr/>
          <p:nvPr/>
        </p:nvGrpSpPr>
        <p:grpSpPr>
          <a:xfrm>
            <a:off x="0" y="6766560"/>
            <a:ext cx="12192000" cy="91440"/>
            <a:chOff x="0" y="4480421"/>
            <a:chExt cx="12192000" cy="91440"/>
          </a:xfrm>
        </p:grpSpPr>
        <p:sp>
          <p:nvSpPr>
            <p:cNvPr id="1519" name="Google Shape;1519;p12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20" name="Google Shape;1520;p12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21" name="Google Shape;1521;p12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22" name="Google Shape;1522;p12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23" name="Google Shape;1523;p12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able 1">
  <p:cSld name="table 1">
    <p:spTree>
      <p:nvGrpSpPr>
        <p:cNvPr id="1524" name="Shape 1524"/>
        <p:cNvGrpSpPr/>
        <p:nvPr/>
      </p:nvGrpSpPr>
      <p:grpSpPr>
        <a:xfrm>
          <a:off x="0" y="0"/>
          <a:ext cx="0" cy="0"/>
          <a:chOff x="0" y="0"/>
          <a:chExt cx="0" cy="0"/>
        </a:xfrm>
      </p:grpSpPr>
      <p:sp>
        <p:nvSpPr>
          <p:cNvPr id="1525" name="Google Shape;1525;p127"/>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26" name="Google Shape;1526;p127"/>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7" name="Google Shape;1527;p127"/>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8" name="Google Shape;1528;p127"/>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9" name="Google Shape;1529;p127"/>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530" name="Google Shape;1530;p127"/>
          <p:cNvSpPr txBox="1"/>
          <p:nvPr>
            <p:ph type="body" idx="1"/>
          </p:nvPr>
        </p:nvSpPr>
        <p:spPr>
          <a:xfrm>
            <a:off x="482600" y="2034398"/>
            <a:ext cx="2594864" cy="2574178"/>
          </a:xfrm>
          <a:prstGeom prst="rect">
            <a:avLst/>
          </a:prstGeom>
          <a:solidFill>
            <a:srgbClr val="AABBC4"/>
          </a:solidFill>
          <a:ln>
            <a:noFill/>
          </a:ln>
        </p:spPr>
        <p:txBody>
          <a:bodyPr spcFirstLastPara="1" wrap="square" lIns="91425" tIns="640075" rIns="91425" bIns="45700" anchor="t" anchorCtr="0">
            <a:normAutofit/>
          </a:bodyPr>
          <a:lstStyle>
            <a:lvl1pPr marL="457200" lvl="0" indent="-295275" algn="l">
              <a:lnSpc>
                <a:spcPct val="90000"/>
              </a:lnSpc>
              <a:spcBef>
                <a:spcPts val="1000"/>
              </a:spcBef>
              <a:spcAft>
                <a:spcPts val="0"/>
              </a:spcAft>
              <a:buClr>
                <a:schemeClr val="accent2"/>
              </a:buClr>
              <a:buSzPts val="1050"/>
              <a:buChar char="•"/>
              <a:defRPr sz="105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31" name="Google Shape;1531;p127"/>
          <p:cNvSpPr txBox="1"/>
          <p:nvPr>
            <p:ph type="body" idx="2"/>
          </p:nvPr>
        </p:nvSpPr>
        <p:spPr>
          <a:xfrm>
            <a:off x="482600" y="1780296"/>
            <a:ext cx="2594864" cy="607243"/>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32" name="Google Shape;1532;p127"/>
          <p:cNvSpPr txBox="1"/>
          <p:nvPr>
            <p:ph type="body" idx="3"/>
          </p:nvPr>
        </p:nvSpPr>
        <p:spPr>
          <a:xfrm>
            <a:off x="482600" y="5161362"/>
            <a:ext cx="2594864" cy="783448"/>
          </a:xfrm>
          <a:prstGeom prst="rect">
            <a:avLst/>
          </a:prstGeom>
          <a:solidFill>
            <a:srgbClr val="AABBC4"/>
          </a:solid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33" name="Google Shape;1533;p127"/>
          <p:cNvSpPr txBox="1"/>
          <p:nvPr>
            <p:ph type="body" idx="4"/>
          </p:nvPr>
        </p:nvSpPr>
        <p:spPr>
          <a:xfrm>
            <a:off x="482600" y="4784386"/>
            <a:ext cx="2594864" cy="387470"/>
          </a:xfrm>
          <a:prstGeom prst="rect">
            <a:avLst/>
          </a:prstGeom>
          <a:solidFill>
            <a:srgbClr val="D3DDE2"/>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34" name="Google Shape;1534;p127"/>
          <p:cNvSpPr txBox="1"/>
          <p:nvPr>
            <p:ph type="body" idx="5"/>
          </p:nvPr>
        </p:nvSpPr>
        <p:spPr>
          <a:xfrm>
            <a:off x="9114537" y="2040590"/>
            <a:ext cx="2594864" cy="2574178"/>
          </a:xfrm>
          <a:prstGeom prst="rect">
            <a:avLst/>
          </a:prstGeom>
          <a:solidFill>
            <a:srgbClr val="AABBC4"/>
          </a:solidFill>
          <a:ln>
            <a:noFill/>
          </a:ln>
        </p:spPr>
        <p:txBody>
          <a:bodyPr spcFirstLastPara="1" wrap="square" lIns="91425" tIns="640075" rIns="91425" bIns="45700" anchor="t" anchorCtr="0">
            <a:normAutofit/>
          </a:bodyPr>
          <a:lstStyle>
            <a:lvl1pPr marL="457200" lvl="0" indent="-295275" algn="l">
              <a:lnSpc>
                <a:spcPct val="90000"/>
              </a:lnSpc>
              <a:spcBef>
                <a:spcPts val="1000"/>
              </a:spcBef>
              <a:spcAft>
                <a:spcPts val="0"/>
              </a:spcAft>
              <a:buClr>
                <a:schemeClr val="accent2"/>
              </a:buClr>
              <a:buSzPts val="1050"/>
              <a:buChar char="•"/>
              <a:defRPr sz="105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35" name="Google Shape;1535;p127"/>
          <p:cNvSpPr txBox="1"/>
          <p:nvPr>
            <p:ph type="body" idx="6"/>
          </p:nvPr>
        </p:nvSpPr>
        <p:spPr>
          <a:xfrm>
            <a:off x="9114537" y="1780296"/>
            <a:ext cx="2594864" cy="607243"/>
          </a:xfrm>
          <a:prstGeom prst="rect">
            <a:avLst/>
          </a:prstGeom>
          <a:solidFill>
            <a:schemeClr val="accent5"/>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36" name="Google Shape;1536;p127"/>
          <p:cNvSpPr txBox="1"/>
          <p:nvPr>
            <p:ph type="body" idx="7"/>
          </p:nvPr>
        </p:nvSpPr>
        <p:spPr>
          <a:xfrm>
            <a:off x="9114537" y="5161362"/>
            <a:ext cx="2594864" cy="783448"/>
          </a:xfrm>
          <a:prstGeom prst="rect">
            <a:avLst/>
          </a:prstGeom>
          <a:solidFill>
            <a:srgbClr val="AABBC4"/>
          </a:solid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37" name="Google Shape;1537;p127"/>
          <p:cNvSpPr txBox="1"/>
          <p:nvPr>
            <p:ph type="body" idx="8"/>
          </p:nvPr>
        </p:nvSpPr>
        <p:spPr>
          <a:xfrm>
            <a:off x="9114537" y="4784386"/>
            <a:ext cx="2594864" cy="387470"/>
          </a:xfrm>
          <a:prstGeom prst="rect">
            <a:avLst/>
          </a:prstGeom>
          <a:solidFill>
            <a:srgbClr val="D3DDE2"/>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38" name="Google Shape;1538;p127"/>
          <p:cNvSpPr txBox="1"/>
          <p:nvPr>
            <p:ph type="body" idx="9"/>
          </p:nvPr>
        </p:nvSpPr>
        <p:spPr>
          <a:xfrm>
            <a:off x="6237224" y="2034398"/>
            <a:ext cx="2594864" cy="2574178"/>
          </a:xfrm>
          <a:prstGeom prst="rect">
            <a:avLst/>
          </a:prstGeom>
          <a:solidFill>
            <a:srgbClr val="AABBC4"/>
          </a:solidFill>
          <a:ln>
            <a:noFill/>
          </a:ln>
        </p:spPr>
        <p:txBody>
          <a:bodyPr spcFirstLastPara="1" wrap="square" lIns="91425" tIns="640075" rIns="91425" bIns="45700" anchor="t" anchorCtr="0">
            <a:normAutofit/>
          </a:bodyPr>
          <a:lstStyle>
            <a:lvl1pPr marL="457200" lvl="0" indent="-295275" algn="l">
              <a:lnSpc>
                <a:spcPct val="90000"/>
              </a:lnSpc>
              <a:spcBef>
                <a:spcPts val="1000"/>
              </a:spcBef>
              <a:spcAft>
                <a:spcPts val="0"/>
              </a:spcAft>
              <a:buClr>
                <a:schemeClr val="accent2"/>
              </a:buClr>
              <a:buSzPts val="1050"/>
              <a:buChar char="•"/>
              <a:defRPr sz="105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39" name="Google Shape;1539;p127"/>
          <p:cNvSpPr txBox="1"/>
          <p:nvPr>
            <p:ph type="body" idx="13"/>
          </p:nvPr>
        </p:nvSpPr>
        <p:spPr>
          <a:xfrm>
            <a:off x="6237224" y="1780296"/>
            <a:ext cx="2594864" cy="607243"/>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40" name="Google Shape;1540;p127"/>
          <p:cNvSpPr txBox="1"/>
          <p:nvPr>
            <p:ph type="body" idx="14"/>
          </p:nvPr>
        </p:nvSpPr>
        <p:spPr>
          <a:xfrm>
            <a:off x="6237224" y="5161362"/>
            <a:ext cx="2594864" cy="783448"/>
          </a:xfrm>
          <a:prstGeom prst="rect">
            <a:avLst/>
          </a:prstGeom>
          <a:solidFill>
            <a:srgbClr val="AABBC4"/>
          </a:solid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41" name="Google Shape;1541;p127"/>
          <p:cNvSpPr txBox="1"/>
          <p:nvPr>
            <p:ph type="body" idx="15"/>
          </p:nvPr>
        </p:nvSpPr>
        <p:spPr>
          <a:xfrm>
            <a:off x="6237224" y="4784386"/>
            <a:ext cx="2594864" cy="387470"/>
          </a:xfrm>
          <a:prstGeom prst="rect">
            <a:avLst/>
          </a:prstGeom>
          <a:solidFill>
            <a:srgbClr val="D3DDE2"/>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42" name="Google Shape;1542;p127"/>
          <p:cNvSpPr txBox="1"/>
          <p:nvPr>
            <p:ph type="body" idx="16"/>
          </p:nvPr>
        </p:nvSpPr>
        <p:spPr>
          <a:xfrm>
            <a:off x="3359912" y="2034398"/>
            <a:ext cx="2594864" cy="2574178"/>
          </a:xfrm>
          <a:prstGeom prst="rect">
            <a:avLst/>
          </a:prstGeom>
          <a:solidFill>
            <a:srgbClr val="AABBC4"/>
          </a:solidFill>
          <a:ln>
            <a:noFill/>
          </a:ln>
        </p:spPr>
        <p:txBody>
          <a:bodyPr spcFirstLastPara="1" wrap="square" lIns="91425" tIns="640075" rIns="91425" bIns="45700" anchor="t" anchorCtr="0">
            <a:normAutofit/>
          </a:bodyPr>
          <a:lstStyle>
            <a:lvl1pPr marL="457200" lvl="0" indent="-295275" algn="l">
              <a:lnSpc>
                <a:spcPct val="90000"/>
              </a:lnSpc>
              <a:spcBef>
                <a:spcPts val="1000"/>
              </a:spcBef>
              <a:spcAft>
                <a:spcPts val="0"/>
              </a:spcAft>
              <a:buClr>
                <a:schemeClr val="accent2"/>
              </a:buClr>
              <a:buSzPts val="1050"/>
              <a:buChar char="•"/>
              <a:defRPr sz="105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43" name="Google Shape;1543;p127"/>
          <p:cNvSpPr txBox="1"/>
          <p:nvPr>
            <p:ph type="body" idx="17"/>
          </p:nvPr>
        </p:nvSpPr>
        <p:spPr>
          <a:xfrm>
            <a:off x="3359912" y="1780296"/>
            <a:ext cx="2594864" cy="607243"/>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44" name="Google Shape;1544;p127"/>
          <p:cNvSpPr txBox="1"/>
          <p:nvPr>
            <p:ph type="body" idx="18"/>
          </p:nvPr>
        </p:nvSpPr>
        <p:spPr>
          <a:xfrm>
            <a:off x="3359912" y="5161362"/>
            <a:ext cx="2594864" cy="783448"/>
          </a:xfrm>
          <a:prstGeom prst="rect">
            <a:avLst/>
          </a:prstGeom>
          <a:solidFill>
            <a:srgbClr val="AABBC4"/>
          </a:solid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45" name="Google Shape;1545;p127"/>
          <p:cNvSpPr txBox="1"/>
          <p:nvPr>
            <p:ph type="body" idx="19"/>
          </p:nvPr>
        </p:nvSpPr>
        <p:spPr>
          <a:xfrm>
            <a:off x="3359912" y="4784386"/>
            <a:ext cx="2594864" cy="387470"/>
          </a:xfrm>
          <a:prstGeom prst="rect">
            <a:avLst/>
          </a:prstGeom>
          <a:solidFill>
            <a:srgbClr val="D3DDE2"/>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546" name="Google Shape;1546;p127"/>
          <p:cNvGrpSpPr/>
          <p:nvPr/>
        </p:nvGrpSpPr>
        <p:grpSpPr>
          <a:xfrm>
            <a:off x="0" y="6766560"/>
            <a:ext cx="12192000" cy="91440"/>
            <a:chOff x="0" y="4480421"/>
            <a:chExt cx="12192000" cy="91440"/>
          </a:xfrm>
        </p:grpSpPr>
        <p:sp>
          <p:nvSpPr>
            <p:cNvPr id="1547" name="Google Shape;1547;p127"/>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48" name="Google Shape;1548;p127"/>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49" name="Google Shape;1549;p127"/>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50" name="Google Shape;1550;p127"/>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51" name="Google Shape;1551;p127"/>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able 2">
  <p:cSld name="table 2">
    <p:spTree>
      <p:nvGrpSpPr>
        <p:cNvPr id="1552" name="Shape 1552"/>
        <p:cNvGrpSpPr/>
        <p:nvPr/>
      </p:nvGrpSpPr>
      <p:grpSpPr>
        <a:xfrm>
          <a:off x="0" y="0"/>
          <a:ext cx="0" cy="0"/>
          <a:chOff x="0" y="0"/>
          <a:chExt cx="0" cy="0"/>
        </a:xfrm>
      </p:grpSpPr>
      <p:sp>
        <p:nvSpPr>
          <p:cNvPr id="1553" name="Google Shape;1553;p128"/>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54" name="Google Shape;1554;p128"/>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55" name="Google Shape;1555;p128"/>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56" name="Google Shape;1556;p128"/>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57" name="Google Shape;1557;p128"/>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558" name="Google Shape;1558;p128"/>
          <p:cNvSpPr txBox="1"/>
          <p:nvPr>
            <p:ph type="body" idx="1"/>
          </p:nvPr>
        </p:nvSpPr>
        <p:spPr>
          <a:xfrm>
            <a:off x="482600" y="2034398"/>
            <a:ext cx="2594864" cy="2574178"/>
          </a:xfrm>
          <a:prstGeom prst="rect">
            <a:avLst/>
          </a:prstGeom>
          <a:solidFill>
            <a:srgbClr val="AABBC4"/>
          </a:solidFill>
          <a:ln>
            <a:noFill/>
          </a:ln>
        </p:spPr>
        <p:txBody>
          <a:bodyPr spcFirstLastPara="1" wrap="square" lIns="91425" tIns="640075" rIns="91425" bIns="45700" anchor="t" anchorCtr="0">
            <a:normAutofit/>
          </a:bodyPr>
          <a:lstStyle>
            <a:lvl1pPr marL="457200" lvl="0" indent="-304800" algn="l">
              <a:lnSpc>
                <a:spcPct val="90000"/>
              </a:lnSpc>
              <a:spcBef>
                <a:spcPts val="1000"/>
              </a:spcBef>
              <a:spcAft>
                <a:spcPts val="0"/>
              </a:spcAft>
              <a:buClr>
                <a:schemeClr val="accent2"/>
              </a:buClr>
              <a:buSzPts val="1200"/>
              <a:buChar char="•"/>
              <a:defRPr sz="12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59" name="Google Shape;1559;p128"/>
          <p:cNvSpPr txBox="1"/>
          <p:nvPr>
            <p:ph type="body" idx="2"/>
          </p:nvPr>
        </p:nvSpPr>
        <p:spPr>
          <a:xfrm>
            <a:off x="482600" y="1780296"/>
            <a:ext cx="2594864" cy="607243"/>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60" name="Google Shape;1560;p128"/>
          <p:cNvSpPr txBox="1"/>
          <p:nvPr>
            <p:ph type="body" idx="3"/>
          </p:nvPr>
        </p:nvSpPr>
        <p:spPr>
          <a:xfrm>
            <a:off x="482600" y="5161362"/>
            <a:ext cx="2594864" cy="783448"/>
          </a:xfrm>
          <a:prstGeom prst="rect">
            <a:avLst/>
          </a:prstGeom>
          <a:solidFill>
            <a:srgbClr val="AABBC4"/>
          </a:solid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61" name="Google Shape;1561;p128"/>
          <p:cNvSpPr txBox="1"/>
          <p:nvPr>
            <p:ph type="body" idx="4"/>
          </p:nvPr>
        </p:nvSpPr>
        <p:spPr>
          <a:xfrm>
            <a:off x="482600" y="4784386"/>
            <a:ext cx="2594864" cy="387470"/>
          </a:xfrm>
          <a:prstGeom prst="rect">
            <a:avLst/>
          </a:prstGeom>
          <a:solidFill>
            <a:srgbClr val="D3DDE2"/>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62" name="Google Shape;1562;p128"/>
          <p:cNvSpPr txBox="1"/>
          <p:nvPr>
            <p:ph type="body" idx="5"/>
          </p:nvPr>
        </p:nvSpPr>
        <p:spPr>
          <a:xfrm>
            <a:off x="9114537" y="2040590"/>
            <a:ext cx="2594864" cy="2574178"/>
          </a:xfrm>
          <a:prstGeom prst="rect">
            <a:avLst/>
          </a:prstGeom>
          <a:solidFill>
            <a:srgbClr val="AABBC4"/>
          </a:solidFill>
          <a:ln>
            <a:noFill/>
          </a:ln>
        </p:spPr>
        <p:txBody>
          <a:bodyPr spcFirstLastPara="1" wrap="square" lIns="91425" tIns="640075" rIns="91425" bIns="45700" anchor="t" anchorCtr="0">
            <a:normAutofit/>
          </a:bodyPr>
          <a:lstStyle>
            <a:lvl1pPr marL="457200" lvl="0" indent="-304800" algn="l">
              <a:lnSpc>
                <a:spcPct val="90000"/>
              </a:lnSpc>
              <a:spcBef>
                <a:spcPts val="1000"/>
              </a:spcBef>
              <a:spcAft>
                <a:spcPts val="0"/>
              </a:spcAft>
              <a:buClr>
                <a:schemeClr val="accent2"/>
              </a:buClr>
              <a:buSzPts val="1200"/>
              <a:buChar char="•"/>
              <a:defRPr sz="12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63" name="Google Shape;1563;p128"/>
          <p:cNvSpPr txBox="1"/>
          <p:nvPr>
            <p:ph type="body" idx="6"/>
          </p:nvPr>
        </p:nvSpPr>
        <p:spPr>
          <a:xfrm>
            <a:off x="9114537" y="1780296"/>
            <a:ext cx="2594864" cy="607243"/>
          </a:xfrm>
          <a:prstGeom prst="rect">
            <a:avLst/>
          </a:prstGeom>
          <a:solidFill>
            <a:schemeClr val="accent5"/>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64" name="Google Shape;1564;p128"/>
          <p:cNvSpPr txBox="1"/>
          <p:nvPr>
            <p:ph type="body" idx="7"/>
          </p:nvPr>
        </p:nvSpPr>
        <p:spPr>
          <a:xfrm>
            <a:off x="9114537" y="5161362"/>
            <a:ext cx="2594864" cy="783448"/>
          </a:xfrm>
          <a:prstGeom prst="rect">
            <a:avLst/>
          </a:prstGeom>
          <a:solidFill>
            <a:srgbClr val="AABBC4"/>
          </a:solid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65" name="Google Shape;1565;p128"/>
          <p:cNvSpPr txBox="1"/>
          <p:nvPr>
            <p:ph type="body" idx="8"/>
          </p:nvPr>
        </p:nvSpPr>
        <p:spPr>
          <a:xfrm>
            <a:off x="9114537" y="4784386"/>
            <a:ext cx="2594864" cy="387470"/>
          </a:xfrm>
          <a:prstGeom prst="rect">
            <a:avLst/>
          </a:prstGeom>
          <a:solidFill>
            <a:srgbClr val="D3DDE2"/>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66" name="Google Shape;1566;p128"/>
          <p:cNvSpPr txBox="1"/>
          <p:nvPr>
            <p:ph type="body" idx="9"/>
          </p:nvPr>
        </p:nvSpPr>
        <p:spPr>
          <a:xfrm>
            <a:off x="6237224" y="2034398"/>
            <a:ext cx="2594864" cy="2574178"/>
          </a:xfrm>
          <a:prstGeom prst="rect">
            <a:avLst/>
          </a:prstGeom>
          <a:solidFill>
            <a:srgbClr val="AABBC4"/>
          </a:solidFill>
          <a:ln>
            <a:noFill/>
          </a:ln>
        </p:spPr>
        <p:txBody>
          <a:bodyPr spcFirstLastPara="1" wrap="square" lIns="91425" tIns="640075" rIns="91425" bIns="45700" anchor="t" anchorCtr="0">
            <a:normAutofit/>
          </a:bodyPr>
          <a:lstStyle>
            <a:lvl1pPr marL="457200" lvl="0" indent="-304800" algn="l">
              <a:lnSpc>
                <a:spcPct val="90000"/>
              </a:lnSpc>
              <a:spcBef>
                <a:spcPts val="1000"/>
              </a:spcBef>
              <a:spcAft>
                <a:spcPts val="0"/>
              </a:spcAft>
              <a:buClr>
                <a:schemeClr val="accent2"/>
              </a:buClr>
              <a:buSzPts val="1200"/>
              <a:buChar char="•"/>
              <a:defRPr sz="12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67" name="Google Shape;1567;p128"/>
          <p:cNvSpPr txBox="1"/>
          <p:nvPr>
            <p:ph type="body" idx="13"/>
          </p:nvPr>
        </p:nvSpPr>
        <p:spPr>
          <a:xfrm>
            <a:off x="6237224" y="1780296"/>
            <a:ext cx="2594864" cy="607243"/>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68" name="Google Shape;1568;p128"/>
          <p:cNvSpPr txBox="1"/>
          <p:nvPr>
            <p:ph type="body" idx="14"/>
          </p:nvPr>
        </p:nvSpPr>
        <p:spPr>
          <a:xfrm>
            <a:off x="6237224" y="5161362"/>
            <a:ext cx="2594864" cy="783448"/>
          </a:xfrm>
          <a:prstGeom prst="rect">
            <a:avLst/>
          </a:prstGeom>
          <a:solidFill>
            <a:srgbClr val="AABBC4"/>
          </a:solid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69" name="Google Shape;1569;p128"/>
          <p:cNvSpPr txBox="1"/>
          <p:nvPr>
            <p:ph type="body" idx="15"/>
          </p:nvPr>
        </p:nvSpPr>
        <p:spPr>
          <a:xfrm>
            <a:off x="6237224" y="4784386"/>
            <a:ext cx="2594864" cy="387470"/>
          </a:xfrm>
          <a:prstGeom prst="rect">
            <a:avLst/>
          </a:prstGeom>
          <a:solidFill>
            <a:srgbClr val="D3DDE2"/>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70" name="Google Shape;1570;p128"/>
          <p:cNvSpPr txBox="1"/>
          <p:nvPr>
            <p:ph type="body" idx="16"/>
          </p:nvPr>
        </p:nvSpPr>
        <p:spPr>
          <a:xfrm>
            <a:off x="2864771" y="2034398"/>
            <a:ext cx="3585151" cy="2961648"/>
          </a:xfrm>
          <a:prstGeom prst="rect">
            <a:avLst/>
          </a:prstGeom>
          <a:solidFill>
            <a:srgbClr val="AABBC4"/>
          </a:solidFill>
          <a:ln>
            <a:noFill/>
          </a:ln>
        </p:spPr>
        <p:txBody>
          <a:bodyPr spcFirstLastPara="1" wrap="square" lIns="91425" tIns="640075" rIns="91425" bIns="45700" anchor="t" anchorCtr="0">
            <a:normAutofit/>
          </a:bodyPr>
          <a:lstStyle>
            <a:lvl1pPr marL="457200" lvl="0" indent="-330200" algn="l">
              <a:lnSpc>
                <a:spcPct val="90000"/>
              </a:lnSpc>
              <a:spcBef>
                <a:spcPts val="1000"/>
              </a:spcBef>
              <a:spcAft>
                <a:spcPts val="0"/>
              </a:spcAft>
              <a:buClr>
                <a:schemeClr val="accent2"/>
              </a:buClr>
              <a:buSzPts val="1600"/>
              <a:buChar char="•"/>
              <a:defRPr sz="16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71" name="Google Shape;1571;p128"/>
          <p:cNvSpPr txBox="1"/>
          <p:nvPr>
            <p:ph type="body" idx="17"/>
          </p:nvPr>
        </p:nvSpPr>
        <p:spPr>
          <a:xfrm>
            <a:off x="2864771" y="1548555"/>
            <a:ext cx="3585151" cy="838987"/>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700"/>
              <a:buNone/>
              <a:defRPr sz="27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72" name="Google Shape;1572;p128"/>
          <p:cNvSpPr txBox="1"/>
          <p:nvPr>
            <p:ph type="body" idx="18"/>
          </p:nvPr>
        </p:nvSpPr>
        <p:spPr>
          <a:xfrm>
            <a:off x="2864771" y="5506854"/>
            <a:ext cx="3585151" cy="783448"/>
          </a:xfrm>
          <a:prstGeom prst="rect">
            <a:avLst/>
          </a:prstGeom>
          <a:solidFill>
            <a:srgbClr val="AABBC4"/>
          </a:solid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accent2"/>
              </a:buClr>
              <a:buSzPts val="2700"/>
              <a:buNone/>
              <a:defRPr sz="27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73" name="Google Shape;1573;p128"/>
          <p:cNvSpPr txBox="1"/>
          <p:nvPr>
            <p:ph type="body" idx="19"/>
          </p:nvPr>
        </p:nvSpPr>
        <p:spPr>
          <a:xfrm>
            <a:off x="2864771" y="5129878"/>
            <a:ext cx="3585151" cy="387470"/>
          </a:xfrm>
          <a:prstGeom prst="rect">
            <a:avLst/>
          </a:prstGeom>
          <a:solidFill>
            <a:srgbClr val="D3DDE2"/>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2100"/>
              <a:buNone/>
              <a:defRPr sz="21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574" name="Google Shape;1574;p128"/>
          <p:cNvGrpSpPr/>
          <p:nvPr/>
        </p:nvGrpSpPr>
        <p:grpSpPr>
          <a:xfrm>
            <a:off x="0" y="6766560"/>
            <a:ext cx="12192000" cy="91440"/>
            <a:chOff x="0" y="4480421"/>
            <a:chExt cx="12192000" cy="91440"/>
          </a:xfrm>
        </p:grpSpPr>
        <p:sp>
          <p:nvSpPr>
            <p:cNvPr id="1575" name="Google Shape;1575;p128"/>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76" name="Google Shape;1576;p128"/>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77" name="Google Shape;1577;p128"/>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78" name="Google Shape;1578;p128"/>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79" name="Google Shape;1579;p128"/>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able 3">
  <p:cSld name="table 3">
    <p:spTree>
      <p:nvGrpSpPr>
        <p:cNvPr id="1580" name="Shape 1580"/>
        <p:cNvGrpSpPr/>
        <p:nvPr/>
      </p:nvGrpSpPr>
      <p:grpSpPr>
        <a:xfrm>
          <a:off x="0" y="0"/>
          <a:ext cx="0" cy="0"/>
          <a:chOff x="0" y="0"/>
          <a:chExt cx="0" cy="0"/>
        </a:xfrm>
      </p:grpSpPr>
      <p:sp>
        <p:nvSpPr>
          <p:cNvPr id="1581" name="Google Shape;1581;p129"/>
          <p:cNvSpPr txBox="1"/>
          <p:nvPr>
            <p:ph type="body" idx="1"/>
          </p:nvPr>
        </p:nvSpPr>
        <p:spPr>
          <a:xfrm>
            <a:off x="3359912" y="2034398"/>
            <a:ext cx="2594864" cy="2574178"/>
          </a:xfrm>
          <a:prstGeom prst="rect">
            <a:avLst/>
          </a:prstGeom>
          <a:solidFill>
            <a:srgbClr val="AABBC4"/>
          </a:solidFill>
          <a:ln>
            <a:noFill/>
          </a:ln>
        </p:spPr>
        <p:txBody>
          <a:bodyPr spcFirstLastPara="1" wrap="square" lIns="91425" tIns="640075" rIns="91425" bIns="45700" anchor="t" anchorCtr="0">
            <a:normAutofit/>
          </a:bodyPr>
          <a:lstStyle>
            <a:lvl1pPr marL="457200" lvl="0" indent="-304800" algn="l">
              <a:lnSpc>
                <a:spcPct val="90000"/>
              </a:lnSpc>
              <a:spcBef>
                <a:spcPts val="1000"/>
              </a:spcBef>
              <a:spcAft>
                <a:spcPts val="0"/>
              </a:spcAft>
              <a:buClr>
                <a:schemeClr val="accent2"/>
              </a:buClr>
              <a:buSzPts val="1200"/>
              <a:buChar char="•"/>
              <a:defRPr sz="12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82" name="Google Shape;1582;p129"/>
          <p:cNvSpPr txBox="1"/>
          <p:nvPr>
            <p:ph type="body" idx="2"/>
          </p:nvPr>
        </p:nvSpPr>
        <p:spPr>
          <a:xfrm>
            <a:off x="3359912" y="1780296"/>
            <a:ext cx="2594864" cy="607243"/>
          </a:xfrm>
          <a:prstGeom prst="rect">
            <a:avLst/>
          </a:prstGeom>
          <a:solidFill>
            <a:schemeClr val="accent1"/>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83" name="Google Shape;1583;p129"/>
          <p:cNvSpPr txBox="1"/>
          <p:nvPr>
            <p:ph type="body" idx="3"/>
          </p:nvPr>
        </p:nvSpPr>
        <p:spPr>
          <a:xfrm>
            <a:off x="3359912" y="5161362"/>
            <a:ext cx="2594864" cy="783448"/>
          </a:xfrm>
          <a:prstGeom prst="rect">
            <a:avLst/>
          </a:prstGeom>
          <a:solidFill>
            <a:srgbClr val="AABBC4"/>
          </a:solid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84" name="Google Shape;1584;p129"/>
          <p:cNvSpPr txBox="1"/>
          <p:nvPr>
            <p:ph type="body" idx="4"/>
          </p:nvPr>
        </p:nvSpPr>
        <p:spPr>
          <a:xfrm>
            <a:off x="3359912" y="4784386"/>
            <a:ext cx="2594864" cy="387470"/>
          </a:xfrm>
          <a:prstGeom prst="rect">
            <a:avLst/>
          </a:prstGeom>
          <a:solidFill>
            <a:srgbClr val="D3DDE2"/>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85" name="Google Shape;1585;p129"/>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586" name="Google Shape;1586;p129"/>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87" name="Google Shape;1587;p129"/>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88" name="Google Shape;1588;p129"/>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89" name="Google Shape;1589;p129"/>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590" name="Google Shape;1590;p129"/>
          <p:cNvSpPr txBox="1"/>
          <p:nvPr>
            <p:ph type="body" idx="5"/>
          </p:nvPr>
        </p:nvSpPr>
        <p:spPr>
          <a:xfrm>
            <a:off x="482600" y="2034398"/>
            <a:ext cx="2594864" cy="2574178"/>
          </a:xfrm>
          <a:prstGeom prst="rect">
            <a:avLst/>
          </a:prstGeom>
          <a:solidFill>
            <a:srgbClr val="AABBC4"/>
          </a:solidFill>
          <a:ln>
            <a:noFill/>
          </a:ln>
        </p:spPr>
        <p:txBody>
          <a:bodyPr spcFirstLastPara="1" wrap="square" lIns="91425" tIns="640075" rIns="91425" bIns="45700" anchor="t" anchorCtr="0">
            <a:normAutofit/>
          </a:bodyPr>
          <a:lstStyle>
            <a:lvl1pPr marL="457200" lvl="0" indent="-304800" algn="l">
              <a:lnSpc>
                <a:spcPct val="90000"/>
              </a:lnSpc>
              <a:spcBef>
                <a:spcPts val="1000"/>
              </a:spcBef>
              <a:spcAft>
                <a:spcPts val="0"/>
              </a:spcAft>
              <a:buClr>
                <a:schemeClr val="accent2"/>
              </a:buClr>
              <a:buSzPts val="1200"/>
              <a:buChar char="•"/>
              <a:defRPr sz="12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91" name="Google Shape;1591;p129"/>
          <p:cNvSpPr txBox="1"/>
          <p:nvPr>
            <p:ph type="body" idx="6"/>
          </p:nvPr>
        </p:nvSpPr>
        <p:spPr>
          <a:xfrm>
            <a:off x="482600" y="1780296"/>
            <a:ext cx="2594864" cy="607243"/>
          </a:xfrm>
          <a:prstGeom prst="rect">
            <a:avLst/>
          </a:prstGeom>
          <a:solidFill>
            <a:schemeClr val="accent4"/>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92" name="Google Shape;1592;p129"/>
          <p:cNvSpPr txBox="1"/>
          <p:nvPr>
            <p:ph type="body" idx="7"/>
          </p:nvPr>
        </p:nvSpPr>
        <p:spPr>
          <a:xfrm>
            <a:off x="482600" y="5161362"/>
            <a:ext cx="2594864" cy="783448"/>
          </a:xfrm>
          <a:prstGeom prst="rect">
            <a:avLst/>
          </a:prstGeom>
          <a:solidFill>
            <a:srgbClr val="AABBC4"/>
          </a:solid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93" name="Google Shape;1593;p129"/>
          <p:cNvSpPr txBox="1"/>
          <p:nvPr>
            <p:ph type="body" idx="8"/>
          </p:nvPr>
        </p:nvSpPr>
        <p:spPr>
          <a:xfrm>
            <a:off x="482600" y="4784386"/>
            <a:ext cx="2594864" cy="387470"/>
          </a:xfrm>
          <a:prstGeom prst="rect">
            <a:avLst/>
          </a:prstGeom>
          <a:solidFill>
            <a:srgbClr val="D3DDE2"/>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94" name="Google Shape;1594;p129"/>
          <p:cNvSpPr txBox="1"/>
          <p:nvPr>
            <p:ph type="body" idx="9"/>
          </p:nvPr>
        </p:nvSpPr>
        <p:spPr>
          <a:xfrm>
            <a:off x="9114537" y="2040590"/>
            <a:ext cx="2594864" cy="2574178"/>
          </a:xfrm>
          <a:prstGeom prst="rect">
            <a:avLst/>
          </a:prstGeom>
          <a:solidFill>
            <a:srgbClr val="AABBC4"/>
          </a:solidFill>
          <a:ln>
            <a:noFill/>
          </a:ln>
        </p:spPr>
        <p:txBody>
          <a:bodyPr spcFirstLastPara="1" wrap="square" lIns="91425" tIns="640075" rIns="91425" bIns="45700" anchor="t" anchorCtr="0">
            <a:normAutofit/>
          </a:bodyPr>
          <a:lstStyle>
            <a:lvl1pPr marL="457200" lvl="0" indent="-304800" algn="l">
              <a:lnSpc>
                <a:spcPct val="90000"/>
              </a:lnSpc>
              <a:spcBef>
                <a:spcPts val="1000"/>
              </a:spcBef>
              <a:spcAft>
                <a:spcPts val="0"/>
              </a:spcAft>
              <a:buClr>
                <a:schemeClr val="accent2"/>
              </a:buClr>
              <a:buSzPts val="1200"/>
              <a:buChar char="•"/>
              <a:defRPr sz="12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95" name="Google Shape;1595;p129"/>
          <p:cNvSpPr txBox="1"/>
          <p:nvPr>
            <p:ph type="body" idx="13"/>
          </p:nvPr>
        </p:nvSpPr>
        <p:spPr>
          <a:xfrm>
            <a:off x="9114537" y="1780296"/>
            <a:ext cx="2594864" cy="607243"/>
          </a:xfrm>
          <a:prstGeom prst="rect">
            <a:avLst/>
          </a:prstGeom>
          <a:solidFill>
            <a:schemeClr val="accent5"/>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1650"/>
              <a:buNone/>
              <a:defRPr sz="165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96" name="Google Shape;1596;p129"/>
          <p:cNvSpPr txBox="1"/>
          <p:nvPr>
            <p:ph type="body" idx="14"/>
          </p:nvPr>
        </p:nvSpPr>
        <p:spPr>
          <a:xfrm>
            <a:off x="9114537" y="5161362"/>
            <a:ext cx="2594864" cy="783448"/>
          </a:xfrm>
          <a:prstGeom prst="rect">
            <a:avLst/>
          </a:prstGeom>
          <a:solidFill>
            <a:srgbClr val="AABBC4"/>
          </a:solid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accent2"/>
              </a:buClr>
              <a:buSzPts val="2100"/>
              <a:buNone/>
              <a:defRPr sz="21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97" name="Google Shape;1597;p129"/>
          <p:cNvSpPr txBox="1"/>
          <p:nvPr>
            <p:ph type="body" idx="15"/>
          </p:nvPr>
        </p:nvSpPr>
        <p:spPr>
          <a:xfrm>
            <a:off x="9114537" y="4784386"/>
            <a:ext cx="2594864" cy="387470"/>
          </a:xfrm>
          <a:prstGeom prst="rect">
            <a:avLst/>
          </a:prstGeom>
          <a:solidFill>
            <a:srgbClr val="D3DDE2"/>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1500"/>
              <a:buNone/>
              <a:defRPr sz="15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98" name="Google Shape;1598;p129"/>
          <p:cNvSpPr txBox="1"/>
          <p:nvPr>
            <p:ph type="body" idx="16"/>
          </p:nvPr>
        </p:nvSpPr>
        <p:spPr>
          <a:xfrm>
            <a:off x="5742083" y="2034398"/>
            <a:ext cx="3585151" cy="2961648"/>
          </a:xfrm>
          <a:prstGeom prst="rect">
            <a:avLst/>
          </a:prstGeom>
          <a:solidFill>
            <a:srgbClr val="AABBC4"/>
          </a:solidFill>
          <a:ln>
            <a:noFill/>
          </a:ln>
        </p:spPr>
        <p:txBody>
          <a:bodyPr spcFirstLastPara="1" wrap="square" lIns="91425" tIns="640075" rIns="91425" bIns="45700" anchor="t" anchorCtr="0">
            <a:normAutofit/>
          </a:bodyPr>
          <a:lstStyle>
            <a:lvl1pPr marL="457200" lvl="0" indent="-330200" algn="l">
              <a:lnSpc>
                <a:spcPct val="90000"/>
              </a:lnSpc>
              <a:spcBef>
                <a:spcPts val="1000"/>
              </a:spcBef>
              <a:spcAft>
                <a:spcPts val="0"/>
              </a:spcAft>
              <a:buClr>
                <a:schemeClr val="accent2"/>
              </a:buClr>
              <a:buSzPts val="1600"/>
              <a:buChar char="•"/>
              <a:defRPr sz="160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599" name="Google Shape;1599;p129"/>
          <p:cNvSpPr txBox="1"/>
          <p:nvPr>
            <p:ph type="body" idx="17"/>
          </p:nvPr>
        </p:nvSpPr>
        <p:spPr>
          <a:xfrm>
            <a:off x="5742083" y="1548555"/>
            <a:ext cx="3585151" cy="838987"/>
          </a:xfrm>
          <a:prstGeom prst="rect">
            <a:avLst/>
          </a:prstGeom>
          <a:solidFill>
            <a:schemeClr val="accent3"/>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700"/>
              <a:buNone/>
              <a:defRPr sz="2700" b="1" cap="none">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00" name="Google Shape;1600;p129"/>
          <p:cNvSpPr txBox="1"/>
          <p:nvPr>
            <p:ph type="body" idx="18"/>
          </p:nvPr>
        </p:nvSpPr>
        <p:spPr>
          <a:xfrm>
            <a:off x="5742083" y="5506854"/>
            <a:ext cx="3585151" cy="783448"/>
          </a:xfrm>
          <a:prstGeom prst="rect">
            <a:avLst/>
          </a:prstGeom>
          <a:solidFill>
            <a:srgbClr val="AABBC4"/>
          </a:solid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accent2"/>
              </a:buClr>
              <a:buSzPts val="2700"/>
              <a:buNone/>
              <a:defRPr sz="2700" b="1">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01" name="Google Shape;1601;p129"/>
          <p:cNvSpPr txBox="1"/>
          <p:nvPr>
            <p:ph type="body" idx="19"/>
          </p:nvPr>
        </p:nvSpPr>
        <p:spPr>
          <a:xfrm>
            <a:off x="5742083" y="5129878"/>
            <a:ext cx="3585151" cy="387470"/>
          </a:xfrm>
          <a:prstGeom prst="rect">
            <a:avLst/>
          </a:prstGeom>
          <a:solidFill>
            <a:srgbClr val="D3DDE2"/>
          </a:solid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chemeClr val="accent2"/>
              </a:buClr>
              <a:buSzPts val="2100"/>
              <a:buNone/>
              <a:defRPr sz="2100" b="0">
                <a:solidFill>
                  <a:schemeClr val="accen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602" name="Google Shape;1602;p129"/>
          <p:cNvGrpSpPr/>
          <p:nvPr/>
        </p:nvGrpSpPr>
        <p:grpSpPr>
          <a:xfrm>
            <a:off x="0" y="6766560"/>
            <a:ext cx="12192000" cy="91440"/>
            <a:chOff x="0" y="4480421"/>
            <a:chExt cx="12192000" cy="91440"/>
          </a:xfrm>
        </p:grpSpPr>
        <p:sp>
          <p:nvSpPr>
            <p:cNvPr id="1603" name="Google Shape;1603;p129"/>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04" name="Google Shape;1604;p129"/>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05" name="Google Shape;1605;p129"/>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06" name="Google Shape;1606;p129"/>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07" name="Google Shape;1607;p129"/>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able 4">
  <p:cSld name="table 4">
    <p:spTree>
      <p:nvGrpSpPr>
        <p:cNvPr id="1608" name="Shape 1608"/>
        <p:cNvGrpSpPr/>
        <p:nvPr/>
      </p:nvGrpSpPr>
      <p:grpSpPr>
        <a:xfrm>
          <a:off x="0" y="0"/>
          <a:ext cx="0" cy="0"/>
          <a:chOff x="0" y="0"/>
          <a:chExt cx="0" cy="0"/>
        </a:xfrm>
      </p:grpSpPr>
      <p:sp>
        <p:nvSpPr>
          <p:cNvPr id="1609" name="Google Shape;1609;p130"/>
          <p:cNvSpPr/>
          <p:nvPr/>
        </p:nvSpPr>
        <p:spPr>
          <a:xfrm>
            <a:off x="482600" y="1773746"/>
            <a:ext cx="3242056" cy="4255070"/>
          </a:xfrm>
          <a:prstGeom prst="rect">
            <a:avLst/>
          </a:prstGeom>
          <a:solidFill>
            <a:schemeClr val="lt1"/>
          </a:solidFill>
          <a:ln w="12700" cap="flat" cmpd="sng">
            <a:solidFill>
              <a:srgbClr val="BFCDD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10" name="Google Shape;1610;p130"/>
          <p:cNvSpPr/>
          <p:nvPr/>
        </p:nvSpPr>
        <p:spPr>
          <a:xfrm>
            <a:off x="4474972" y="1773746"/>
            <a:ext cx="3242056" cy="4255070"/>
          </a:xfrm>
          <a:prstGeom prst="rect">
            <a:avLst/>
          </a:prstGeom>
          <a:solidFill>
            <a:schemeClr val="lt1"/>
          </a:solidFill>
          <a:ln w="12700" cap="flat" cmpd="sng">
            <a:solidFill>
              <a:srgbClr val="BFCDD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11" name="Google Shape;1611;p130"/>
          <p:cNvSpPr/>
          <p:nvPr/>
        </p:nvSpPr>
        <p:spPr>
          <a:xfrm>
            <a:off x="8467344" y="1773746"/>
            <a:ext cx="3242056" cy="4255070"/>
          </a:xfrm>
          <a:prstGeom prst="rect">
            <a:avLst/>
          </a:prstGeom>
          <a:solidFill>
            <a:schemeClr val="lt1"/>
          </a:solidFill>
          <a:ln w="12700" cap="flat" cmpd="sng">
            <a:solidFill>
              <a:srgbClr val="BFCDD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12" name="Google Shape;1612;p130"/>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13" name="Google Shape;1613;p130"/>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14" name="Google Shape;1614;p130"/>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15" name="Google Shape;1615;p130"/>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16" name="Google Shape;1616;p130"/>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617" name="Google Shape;1617;p130"/>
          <p:cNvSpPr txBox="1"/>
          <p:nvPr>
            <p:ph type="body" idx="1"/>
          </p:nvPr>
        </p:nvSpPr>
        <p:spPr>
          <a:xfrm>
            <a:off x="482600" y="1780296"/>
            <a:ext cx="3242056" cy="6072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18" name="Google Shape;1618;p130"/>
          <p:cNvSpPr txBox="1"/>
          <p:nvPr>
            <p:ph type="body" idx="2"/>
          </p:nvPr>
        </p:nvSpPr>
        <p:spPr>
          <a:xfrm>
            <a:off x="482600" y="2406549"/>
            <a:ext cx="3242056" cy="783448"/>
          </a:xfrm>
          <a:prstGeom prst="rect">
            <a:avLst/>
          </a:prstGeom>
          <a:no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dk1"/>
              </a:buClr>
              <a:buSzPts val="2100"/>
              <a:buNone/>
              <a:defRPr sz="2100" b="1">
                <a:solidFill>
                  <a:schemeClr val="dk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19" name="Google Shape;1619;p130"/>
          <p:cNvSpPr txBox="1"/>
          <p:nvPr>
            <p:ph type="body" idx="3"/>
          </p:nvPr>
        </p:nvSpPr>
        <p:spPr>
          <a:xfrm>
            <a:off x="482600" y="3192136"/>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20" name="Google Shape;1620;p130"/>
          <p:cNvSpPr txBox="1"/>
          <p:nvPr>
            <p:ph type="body" idx="4"/>
          </p:nvPr>
        </p:nvSpPr>
        <p:spPr>
          <a:xfrm>
            <a:off x="8467345" y="1780296"/>
            <a:ext cx="3242056" cy="6072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21" name="Google Shape;1621;p130"/>
          <p:cNvSpPr txBox="1"/>
          <p:nvPr>
            <p:ph type="body" idx="5"/>
          </p:nvPr>
        </p:nvSpPr>
        <p:spPr>
          <a:xfrm>
            <a:off x="8467345" y="2406549"/>
            <a:ext cx="3242056" cy="783448"/>
          </a:xfrm>
          <a:prstGeom prst="rect">
            <a:avLst/>
          </a:prstGeom>
          <a:no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dk1"/>
              </a:buClr>
              <a:buSzPts val="2100"/>
              <a:buNone/>
              <a:defRPr sz="2100" b="1">
                <a:solidFill>
                  <a:schemeClr val="dk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22" name="Google Shape;1622;p130"/>
          <p:cNvSpPr txBox="1"/>
          <p:nvPr>
            <p:ph type="body" idx="6"/>
          </p:nvPr>
        </p:nvSpPr>
        <p:spPr>
          <a:xfrm>
            <a:off x="8467345" y="3192136"/>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23" name="Google Shape;1623;p130"/>
          <p:cNvSpPr txBox="1"/>
          <p:nvPr>
            <p:ph type="body" idx="7"/>
          </p:nvPr>
        </p:nvSpPr>
        <p:spPr>
          <a:xfrm>
            <a:off x="4474972" y="1780296"/>
            <a:ext cx="3242056" cy="607243"/>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24" name="Google Shape;1624;p130"/>
          <p:cNvSpPr txBox="1"/>
          <p:nvPr>
            <p:ph type="body" idx="8"/>
          </p:nvPr>
        </p:nvSpPr>
        <p:spPr>
          <a:xfrm>
            <a:off x="4474972" y="2406549"/>
            <a:ext cx="3242056" cy="783448"/>
          </a:xfrm>
          <a:prstGeom prst="rect">
            <a:avLst/>
          </a:prstGeom>
          <a:no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chemeClr val="dk1"/>
              </a:buClr>
              <a:buSzPts val="2100"/>
              <a:buNone/>
              <a:defRPr sz="2100" b="1">
                <a:solidFill>
                  <a:schemeClr val="dk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25" name="Google Shape;1625;p130"/>
          <p:cNvSpPr txBox="1"/>
          <p:nvPr>
            <p:ph type="body" idx="9"/>
          </p:nvPr>
        </p:nvSpPr>
        <p:spPr>
          <a:xfrm>
            <a:off x="4474972" y="3192136"/>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26" name="Google Shape;1626;p130"/>
          <p:cNvSpPr txBox="1"/>
          <p:nvPr>
            <p:ph type="body" idx="13"/>
          </p:nvPr>
        </p:nvSpPr>
        <p:spPr>
          <a:xfrm>
            <a:off x="482600" y="3588139"/>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27" name="Google Shape;1627;p130"/>
          <p:cNvSpPr txBox="1"/>
          <p:nvPr>
            <p:ph type="body" idx="14"/>
          </p:nvPr>
        </p:nvSpPr>
        <p:spPr>
          <a:xfrm>
            <a:off x="8467345" y="3588139"/>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28" name="Google Shape;1628;p130"/>
          <p:cNvSpPr txBox="1"/>
          <p:nvPr>
            <p:ph type="body" idx="15"/>
          </p:nvPr>
        </p:nvSpPr>
        <p:spPr>
          <a:xfrm>
            <a:off x="4474972" y="3588139"/>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29" name="Google Shape;1629;p130"/>
          <p:cNvSpPr txBox="1"/>
          <p:nvPr>
            <p:ph type="body" idx="16"/>
          </p:nvPr>
        </p:nvSpPr>
        <p:spPr>
          <a:xfrm>
            <a:off x="482600" y="3984141"/>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30" name="Google Shape;1630;p130"/>
          <p:cNvSpPr txBox="1"/>
          <p:nvPr>
            <p:ph type="body" idx="17"/>
          </p:nvPr>
        </p:nvSpPr>
        <p:spPr>
          <a:xfrm>
            <a:off x="8467345" y="3984141"/>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31" name="Google Shape;1631;p130"/>
          <p:cNvSpPr txBox="1"/>
          <p:nvPr>
            <p:ph type="body" idx="18"/>
          </p:nvPr>
        </p:nvSpPr>
        <p:spPr>
          <a:xfrm>
            <a:off x="4474972" y="3984141"/>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32" name="Google Shape;1632;p130"/>
          <p:cNvSpPr txBox="1"/>
          <p:nvPr>
            <p:ph type="body" idx="19"/>
          </p:nvPr>
        </p:nvSpPr>
        <p:spPr>
          <a:xfrm>
            <a:off x="482600" y="4380144"/>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33" name="Google Shape;1633;p130"/>
          <p:cNvSpPr txBox="1"/>
          <p:nvPr>
            <p:ph type="body" idx="20"/>
          </p:nvPr>
        </p:nvSpPr>
        <p:spPr>
          <a:xfrm>
            <a:off x="8467345" y="4380144"/>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34" name="Google Shape;1634;p130"/>
          <p:cNvSpPr txBox="1"/>
          <p:nvPr>
            <p:ph type="body" idx="21"/>
          </p:nvPr>
        </p:nvSpPr>
        <p:spPr>
          <a:xfrm>
            <a:off x="4474972" y="4380144"/>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35" name="Google Shape;1635;p130"/>
          <p:cNvSpPr txBox="1"/>
          <p:nvPr>
            <p:ph type="body" idx="22"/>
          </p:nvPr>
        </p:nvSpPr>
        <p:spPr>
          <a:xfrm>
            <a:off x="482600" y="4776146"/>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36" name="Google Shape;1636;p130"/>
          <p:cNvSpPr txBox="1"/>
          <p:nvPr>
            <p:ph type="body" idx="23"/>
          </p:nvPr>
        </p:nvSpPr>
        <p:spPr>
          <a:xfrm>
            <a:off x="8467345" y="4776146"/>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37" name="Google Shape;1637;p130"/>
          <p:cNvSpPr txBox="1"/>
          <p:nvPr>
            <p:ph type="body" idx="24"/>
          </p:nvPr>
        </p:nvSpPr>
        <p:spPr>
          <a:xfrm>
            <a:off x="4474972" y="4776146"/>
            <a:ext cx="3242056" cy="387470"/>
          </a:xfrm>
          <a:prstGeom prst="rect">
            <a:avLst/>
          </a:prstGeom>
          <a:noFill/>
          <a:ln>
            <a:noFill/>
          </a:ln>
        </p:spPr>
        <p:txBody>
          <a:bodyPr spcFirstLastPara="1" wrap="square" lIns="91425" tIns="91425" rIns="91425" bIns="91425" anchor="ctr" anchorCtr="0">
            <a:noAutofit/>
          </a:bodyPr>
          <a:lstStyle>
            <a:lvl1pPr marL="457200" lvl="0" indent="-228600" algn="ctr">
              <a:lnSpc>
                <a:spcPct val="90000"/>
              </a:lnSpc>
              <a:spcBef>
                <a:spcPts val="1000"/>
              </a:spcBef>
              <a:spcAft>
                <a:spcPts val="0"/>
              </a:spcAft>
              <a:buClr>
                <a:srgbClr val="647681"/>
              </a:buClr>
              <a:buSzPts val="1200"/>
              <a:buNone/>
              <a:defRPr sz="1200" b="0">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638" name="Google Shape;1638;p130"/>
          <p:cNvGrpSpPr/>
          <p:nvPr/>
        </p:nvGrpSpPr>
        <p:grpSpPr>
          <a:xfrm>
            <a:off x="482600" y="3192136"/>
            <a:ext cx="3242056" cy="1584010"/>
            <a:chOff x="482600" y="3192136"/>
            <a:chExt cx="3242056" cy="1584010"/>
          </a:xfrm>
        </p:grpSpPr>
        <p:cxnSp>
          <p:nvCxnSpPr>
            <p:cNvPr id="1639" name="Google Shape;1639;p130"/>
            <p:cNvCxnSpPr/>
            <p:nvPr/>
          </p:nvCxnSpPr>
          <p:spPr>
            <a:xfrm>
              <a:off x="482600" y="4776146"/>
              <a:ext cx="3242056" cy="0"/>
            </a:xfrm>
            <a:prstGeom prst="straightConnector1">
              <a:avLst/>
            </a:prstGeom>
            <a:noFill/>
            <a:ln w="9525" cap="flat" cmpd="sng">
              <a:solidFill>
                <a:srgbClr val="E7EAEC"/>
              </a:solidFill>
              <a:prstDash val="solid"/>
              <a:miter lim="800000"/>
              <a:headEnd type="none" w="sm" len="sm"/>
              <a:tailEnd type="none" w="sm" len="sm"/>
            </a:ln>
          </p:spPr>
        </p:cxnSp>
        <p:cxnSp>
          <p:nvCxnSpPr>
            <p:cNvPr id="1640" name="Google Shape;1640;p130"/>
            <p:cNvCxnSpPr/>
            <p:nvPr/>
          </p:nvCxnSpPr>
          <p:spPr>
            <a:xfrm>
              <a:off x="482600" y="3192136"/>
              <a:ext cx="3242056" cy="0"/>
            </a:xfrm>
            <a:prstGeom prst="straightConnector1">
              <a:avLst/>
            </a:prstGeom>
            <a:noFill/>
            <a:ln w="9525" cap="flat" cmpd="sng">
              <a:solidFill>
                <a:srgbClr val="E7EAEC"/>
              </a:solidFill>
              <a:prstDash val="solid"/>
              <a:miter lim="800000"/>
              <a:headEnd type="none" w="sm" len="sm"/>
              <a:tailEnd type="none" w="sm" len="sm"/>
            </a:ln>
          </p:spPr>
        </p:cxnSp>
        <p:cxnSp>
          <p:nvCxnSpPr>
            <p:cNvPr id="1641" name="Google Shape;1641;p130"/>
            <p:cNvCxnSpPr/>
            <p:nvPr/>
          </p:nvCxnSpPr>
          <p:spPr>
            <a:xfrm>
              <a:off x="482600" y="3588139"/>
              <a:ext cx="3242056" cy="0"/>
            </a:xfrm>
            <a:prstGeom prst="straightConnector1">
              <a:avLst/>
            </a:prstGeom>
            <a:noFill/>
            <a:ln w="9525" cap="flat" cmpd="sng">
              <a:solidFill>
                <a:srgbClr val="E7EAEC"/>
              </a:solidFill>
              <a:prstDash val="solid"/>
              <a:miter lim="800000"/>
              <a:headEnd type="none" w="sm" len="sm"/>
              <a:tailEnd type="none" w="sm" len="sm"/>
            </a:ln>
          </p:spPr>
        </p:cxnSp>
        <p:cxnSp>
          <p:nvCxnSpPr>
            <p:cNvPr id="1642" name="Google Shape;1642;p130"/>
            <p:cNvCxnSpPr/>
            <p:nvPr/>
          </p:nvCxnSpPr>
          <p:spPr>
            <a:xfrm>
              <a:off x="482600" y="3984141"/>
              <a:ext cx="3242056" cy="0"/>
            </a:xfrm>
            <a:prstGeom prst="straightConnector1">
              <a:avLst/>
            </a:prstGeom>
            <a:noFill/>
            <a:ln w="9525" cap="flat" cmpd="sng">
              <a:solidFill>
                <a:srgbClr val="E7EAEC"/>
              </a:solidFill>
              <a:prstDash val="solid"/>
              <a:miter lim="800000"/>
              <a:headEnd type="none" w="sm" len="sm"/>
              <a:tailEnd type="none" w="sm" len="sm"/>
            </a:ln>
          </p:spPr>
        </p:cxnSp>
        <p:cxnSp>
          <p:nvCxnSpPr>
            <p:cNvPr id="1643" name="Google Shape;1643;p130"/>
            <p:cNvCxnSpPr/>
            <p:nvPr/>
          </p:nvCxnSpPr>
          <p:spPr>
            <a:xfrm>
              <a:off x="482600" y="4380144"/>
              <a:ext cx="3242056" cy="0"/>
            </a:xfrm>
            <a:prstGeom prst="straightConnector1">
              <a:avLst/>
            </a:prstGeom>
            <a:noFill/>
            <a:ln w="9525" cap="flat" cmpd="sng">
              <a:solidFill>
                <a:srgbClr val="E7EAEC"/>
              </a:solidFill>
              <a:prstDash val="solid"/>
              <a:miter lim="800000"/>
              <a:headEnd type="none" w="sm" len="sm"/>
              <a:tailEnd type="none" w="sm" len="sm"/>
            </a:ln>
          </p:spPr>
        </p:cxnSp>
      </p:grpSp>
      <p:sp>
        <p:nvSpPr>
          <p:cNvPr id="1644" name="Google Shape;1644;p130"/>
          <p:cNvSpPr txBox="1"/>
          <p:nvPr>
            <p:ph type="body" idx="25"/>
          </p:nvPr>
        </p:nvSpPr>
        <p:spPr>
          <a:xfrm>
            <a:off x="4474972" y="5219609"/>
            <a:ext cx="3242056" cy="783448"/>
          </a:xfrm>
          <a:prstGeom prst="rect">
            <a:avLst/>
          </a:prstGeom>
          <a:no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rgbClr val="647681"/>
              </a:buClr>
              <a:buSzPts val="1500"/>
              <a:buNone/>
              <a:defRPr sz="1500" b="1">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45" name="Google Shape;1645;p130"/>
          <p:cNvSpPr txBox="1"/>
          <p:nvPr>
            <p:ph type="body" idx="26"/>
          </p:nvPr>
        </p:nvSpPr>
        <p:spPr>
          <a:xfrm>
            <a:off x="482600" y="5219609"/>
            <a:ext cx="3242056" cy="783448"/>
          </a:xfrm>
          <a:prstGeom prst="rect">
            <a:avLst/>
          </a:prstGeom>
          <a:no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rgbClr val="647681"/>
              </a:buClr>
              <a:buSzPts val="1500"/>
              <a:buNone/>
              <a:defRPr sz="1500" b="1">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46" name="Google Shape;1646;p130"/>
          <p:cNvSpPr txBox="1"/>
          <p:nvPr>
            <p:ph type="body" idx="27"/>
          </p:nvPr>
        </p:nvSpPr>
        <p:spPr>
          <a:xfrm>
            <a:off x="8467345" y="5219609"/>
            <a:ext cx="3242056" cy="783448"/>
          </a:xfrm>
          <a:prstGeom prst="rect">
            <a:avLst/>
          </a:prstGeom>
          <a:noFill/>
          <a:ln>
            <a:noFill/>
          </a:ln>
        </p:spPr>
        <p:txBody>
          <a:bodyPr spcFirstLastPara="1" wrap="square" lIns="91425" tIns="91425" rIns="91425" bIns="91425" anchor="ctr" anchorCtr="0">
            <a:normAutofit/>
          </a:bodyPr>
          <a:lstStyle>
            <a:lvl1pPr marL="457200" lvl="0" indent="-228600" algn="ctr">
              <a:lnSpc>
                <a:spcPct val="90000"/>
              </a:lnSpc>
              <a:spcBef>
                <a:spcPts val="1000"/>
              </a:spcBef>
              <a:spcAft>
                <a:spcPts val="0"/>
              </a:spcAft>
              <a:buClr>
                <a:srgbClr val="647681"/>
              </a:buClr>
              <a:buSzPts val="1500"/>
              <a:buNone/>
              <a:defRPr sz="1500" b="1">
                <a:solidFill>
                  <a:srgbClr val="64768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647" name="Google Shape;1647;p130"/>
          <p:cNvGrpSpPr/>
          <p:nvPr/>
        </p:nvGrpSpPr>
        <p:grpSpPr>
          <a:xfrm>
            <a:off x="4474972" y="3192136"/>
            <a:ext cx="3242056" cy="1584010"/>
            <a:chOff x="482600" y="3192136"/>
            <a:chExt cx="3242056" cy="1584010"/>
          </a:xfrm>
        </p:grpSpPr>
        <p:cxnSp>
          <p:nvCxnSpPr>
            <p:cNvPr id="1648" name="Google Shape;1648;p130"/>
            <p:cNvCxnSpPr/>
            <p:nvPr/>
          </p:nvCxnSpPr>
          <p:spPr>
            <a:xfrm>
              <a:off x="482600" y="4776146"/>
              <a:ext cx="3242056" cy="0"/>
            </a:xfrm>
            <a:prstGeom prst="straightConnector1">
              <a:avLst/>
            </a:prstGeom>
            <a:noFill/>
            <a:ln w="9525" cap="flat" cmpd="sng">
              <a:solidFill>
                <a:srgbClr val="E7EAEC"/>
              </a:solidFill>
              <a:prstDash val="solid"/>
              <a:miter lim="800000"/>
              <a:headEnd type="none" w="sm" len="sm"/>
              <a:tailEnd type="none" w="sm" len="sm"/>
            </a:ln>
          </p:spPr>
        </p:cxnSp>
        <p:cxnSp>
          <p:nvCxnSpPr>
            <p:cNvPr id="1649" name="Google Shape;1649;p130"/>
            <p:cNvCxnSpPr/>
            <p:nvPr/>
          </p:nvCxnSpPr>
          <p:spPr>
            <a:xfrm>
              <a:off x="482600" y="3192136"/>
              <a:ext cx="3242056" cy="0"/>
            </a:xfrm>
            <a:prstGeom prst="straightConnector1">
              <a:avLst/>
            </a:prstGeom>
            <a:noFill/>
            <a:ln w="9525" cap="flat" cmpd="sng">
              <a:solidFill>
                <a:srgbClr val="E7EAEC"/>
              </a:solidFill>
              <a:prstDash val="solid"/>
              <a:miter lim="800000"/>
              <a:headEnd type="none" w="sm" len="sm"/>
              <a:tailEnd type="none" w="sm" len="sm"/>
            </a:ln>
          </p:spPr>
        </p:cxnSp>
        <p:cxnSp>
          <p:nvCxnSpPr>
            <p:cNvPr id="1650" name="Google Shape;1650;p130"/>
            <p:cNvCxnSpPr/>
            <p:nvPr/>
          </p:nvCxnSpPr>
          <p:spPr>
            <a:xfrm>
              <a:off x="482600" y="3588139"/>
              <a:ext cx="3242056" cy="0"/>
            </a:xfrm>
            <a:prstGeom prst="straightConnector1">
              <a:avLst/>
            </a:prstGeom>
            <a:noFill/>
            <a:ln w="9525" cap="flat" cmpd="sng">
              <a:solidFill>
                <a:srgbClr val="E7EAEC"/>
              </a:solidFill>
              <a:prstDash val="solid"/>
              <a:miter lim="800000"/>
              <a:headEnd type="none" w="sm" len="sm"/>
              <a:tailEnd type="none" w="sm" len="sm"/>
            </a:ln>
          </p:spPr>
        </p:cxnSp>
        <p:cxnSp>
          <p:nvCxnSpPr>
            <p:cNvPr id="1651" name="Google Shape;1651;p130"/>
            <p:cNvCxnSpPr/>
            <p:nvPr/>
          </p:nvCxnSpPr>
          <p:spPr>
            <a:xfrm>
              <a:off x="482600" y="3984141"/>
              <a:ext cx="3242056" cy="0"/>
            </a:xfrm>
            <a:prstGeom prst="straightConnector1">
              <a:avLst/>
            </a:prstGeom>
            <a:noFill/>
            <a:ln w="9525" cap="flat" cmpd="sng">
              <a:solidFill>
                <a:srgbClr val="E7EAEC"/>
              </a:solidFill>
              <a:prstDash val="solid"/>
              <a:miter lim="800000"/>
              <a:headEnd type="none" w="sm" len="sm"/>
              <a:tailEnd type="none" w="sm" len="sm"/>
            </a:ln>
          </p:spPr>
        </p:cxnSp>
        <p:cxnSp>
          <p:nvCxnSpPr>
            <p:cNvPr id="1652" name="Google Shape;1652;p130"/>
            <p:cNvCxnSpPr/>
            <p:nvPr/>
          </p:nvCxnSpPr>
          <p:spPr>
            <a:xfrm>
              <a:off x="482600" y="4380144"/>
              <a:ext cx="3242056" cy="0"/>
            </a:xfrm>
            <a:prstGeom prst="straightConnector1">
              <a:avLst/>
            </a:prstGeom>
            <a:noFill/>
            <a:ln w="9525" cap="flat" cmpd="sng">
              <a:solidFill>
                <a:srgbClr val="E7EAEC"/>
              </a:solidFill>
              <a:prstDash val="solid"/>
              <a:miter lim="800000"/>
              <a:headEnd type="none" w="sm" len="sm"/>
              <a:tailEnd type="none" w="sm" len="sm"/>
            </a:ln>
          </p:spPr>
        </p:cxnSp>
      </p:grpSp>
      <p:grpSp>
        <p:nvGrpSpPr>
          <p:cNvPr id="1653" name="Google Shape;1653;p130"/>
          <p:cNvGrpSpPr/>
          <p:nvPr/>
        </p:nvGrpSpPr>
        <p:grpSpPr>
          <a:xfrm>
            <a:off x="8467344" y="3192136"/>
            <a:ext cx="3242056" cy="1584010"/>
            <a:chOff x="482600" y="3192136"/>
            <a:chExt cx="3242056" cy="1584010"/>
          </a:xfrm>
        </p:grpSpPr>
        <p:cxnSp>
          <p:nvCxnSpPr>
            <p:cNvPr id="1654" name="Google Shape;1654;p130"/>
            <p:cNvCxnSpPr/>
            <p:nvPr/>
          </p:nvCxnSpPr>
          <p:spPr>
            <a:xfrm>
              <a:off x="482600" y="4776146"/>
              <a:ext cx="3242056" cy="0"/>
            </a:xfrm>
            <a:prstGeom prst="straightConnector1">
              <a:avLst/>
            </a:prstGeom>
            <a:noFill/>
            <a:ln w="9525" cap="flat" cmpd="sng">
              <a:solidFill>
                <a:srgbClr val="E7EAEC"/>
              </a:solidFill>
              <a:prstDash val="solid"/>
              <a:miter lim="800000"/>
              <a:headEnd type="none" w="sm" len="sm"/>
              <a:tailEnd type="none" w="sm" len="sm"/>
            </a:ln>
          </p:spPr>
        </p:cxnSp>
        <p:cxnSp>
          <p:nvCxnSpPr>
            <p:cNvPr id="1655" name="Google Shape;1655;p130"/>
            <p:cNvCxnSpPr/>
            <p:nvPr/>
          </p:nvCxnSpPr>
          <p:spPr>
            <a:xfrm>
              <a:off x="482600" y="3192136"/>
              <a:ext cx="3242056" cy="0"/>
            </a:xfrm>
            <a:prstGeom prst="straightConnector1">
              <a:avLst/>
            </a:prstGeom>
            <a:noFill/>
            <a:ln w="9525" cap="flat" cmpd="sng">
              <a:solidFill>
                <a:srgbClr val="E7EAEC"/>
              </a:solidFill>
              <a:prstDash val="solid"/>
              <a:miter lim="800000"/>
              <a:headEnd type="none" w="sm" len="sm"/>
              <a:tailEnd type="none" w="sm" len="sm"/>
            </a:ln>
          </p:spPr>
        </p:cxnSp>
        <p:cxnSp>
          <p:nvCxnSpPr>
            <p:cNvPr id="1656" name="Google Shape;1656;p130"/>
            <p:cNvCxnSpPr/>
            <p:nvPr/>
          </p:nvCxnSpPr>
          <p:spPr>
            <a:xfrm>
              <a:off x="482600" y="3588139"/>
              <a:ext cx="3242056" cy="0"/>
            </a:xfrm>
            <a:prstGeom prst="straightConnector1">
              <a:avLst/>
            </a:prstGeom>
            <a:noFill/>
            <a:ln w="9525" cap="flat" cmpd="sng">
              <a:solidFill>
                <a:srgbClr val="E7EAEC"/>
              </a:solidFill>
              <a:prstDash val="solid"/>
              <a:miter lim="800000"/>
              <a:headEnd type="none" w="sm" len="sm"/>
              <a:tailEnd type="none" w="sm" len="sm"/>
            </a:ln>
          </p:spPr>
        </p:cxnSp>
        <p:cxnSp>
          <p:nvCxnSpPr>
            <p:cNvPr id="1657" name="Google Shape;1657;p130"/>
            <p:cNvCxnSpPr/>
            <p:nvPr/>
          </p:nvCxnSpPr>
          <p:spPr>
            <a:xfrm>
              <a:off x="482600" y="3984141"/>
              <a:ext cx="3242056" cy="0"/>
            </a:xfrm>
            <a:prstGeom prst="straightConnector1">
              <a:avLst/>
            </a:prstGeom>
            <a:noFill/>
            <a:ln w="9525" cap="flat" cmpd="sng">
              <a:solidFill>
                <a:srgbClr val="E7EAEC"/>
              </a:solidFill>
              <a:prstDash val="solid"/>
              <a:miter lim="800000"/>
              <a:headEnd type="none" w="sm" len="sm"/>
              <a:tailEnd type="none" w="sm" len="sm"/>
            </a:ln>
          </p:spPr>
        </p:cxnSp>
        <p:cxnSp>
          <p:nvCxnSpPr>
            <p:cNvPr id="1658" name="Google Shape;1658;p130"/>
            <p:cNvCxnSpPr/>
            <p:nvPr/>
          </p:nvCxnSpPr>
          <p:spPr>
            <a:xfrm>
              <a:off x="482600" y="4380144"/>
              <a:ext cx="3242056" cy="0"/>
            </a:xfrm>
            <a:prstGeom prst="straightConnector1">
              <a:avLst/>
            </a:prstGeom>
            <a:noFill/>
            <a:ln w="9525" cap="flat" cmpd="sng">
              <a:solidFill>
                <a:srgbClr val="E7EAEC"/>
              </a:solidFill>
              <a:prstDash val="solid"/>
              <a:miter lim="800000"/>
              <a:headEnd type="none" w="sm" len="sm"/>
              <a:tailEnd type="none" w="sm" len="sm"/>
            </a:ln>
          </p:spPr>
        </p:cxnSp>
      </p:grpSp>
      <p:grpSp>
        <p:nvGrpSpPr>
          <p:cNvPr id="1659" name="Google Shape;1659;p130"/>
          <p:cNvGrpSpPr/>
          <p:nvPr/>
        </p:nvGrpSpPr>
        <p:grpSpPr>
          <a:xfrm>
            <a:off x="0" y="6766560"/>
            <a:ext cx="12192000" cy="91440"/>
            <a:chOff x="0" y="4480421"/>
            <a:chExt cx="12192000" cy="91440"/>
          </a:xfrm>
        </p:grpSpPr>
        <p:sp>
          <p:nvSpPr>
            <p:cNvPr id="1660" name="Google Shape;1660;p13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61" name="Google Shape;1661;p130"/>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62" name="Google Shape;1662;p13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63" name="Google Shape;1663;p13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64" name="Google Shape;1664;p13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able">
  <p:cSld name="table">
    <p:spTree>
      <p:nvGrpSpPr>
        <p:cNvPr id="1665" name="Shape 1665"/>
        <p:cNvGrpSpPr/>
        <p:nvPr/>
      </p:nvGrpSpPr>
      <p:grpSpPr>
        <a:xfrm>
          <a:off x="0" y="0"/>
          <a:ext cx="0" cy="0"/>
          <a:chOff x="0" y="0"/>
          <a:chExt cx="0" cy="0"/>
        </a:xfrm>
      </p:grpSpPr>
      <p:sp>
        <p:nvSpPr>
          <p:cNvPr id="1666" name="Google Shape;1666;p131"/>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67" name="Google Shape;1667;p131"/>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68" name="Google Shape;1668;p131"/>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69" name="Google Shape;1669;p131"/>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70" name="Google Shape;1670;p131"/>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1671" name="Google Shape;1671;p131"/>
          <p:cNvGrpSpPr/>
          <p:nvPr/>
        </p:nvGrpSpPr>
        <p:grpSpPr>
          <a:xfrm>
            <a:off x="0" y="6766560"/>
            <a:ext cx="12192000" cy="91440"/>
            <a:chOff x="0" y="4480421"/>
            <a:chExt cx="12192000" cy="91440"/>
          </a:xfrm>
        </p:grpSpPr>
        <p:sp>
          <p:nvSpPr>
            <p:cNvPr id="1672" name="Google Shape;1672;p131"/>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73" name="Google Shape;1673;p131"/>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74" name="Google Shape;1674;p131"/>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75" name="Google Shape;1675;p131"/>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76" name="Google Shape;1676;p131"/>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full width table">
  <p:cSld name="full width table">
    <p:spTree>
      <p:nvGrpSpPr>
        <p:cNvPr id="1677" name="Shape 1677"/>
        <p:cNvGrpSpPr/>
        <p:nvPr/>
      </p:nvGrpSpPr>
      <p:grpSpPr>
        <a:xfrm>
          <a:off x="0" y="0"/>
          <a:ext cx="0" cy="0"/>
          <a:chOff x="0" y="0"/>
          <a:chExt cx="0" cy="0"/>
        </a:xfrm>
      </p:grpSpPr>
      <p:sp>
        <p:nvSpPr>
          <p:cNvPr id="1678" name="Google Shape;1678;p132"/>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79" name="Google Shape;1679;p132"/>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80" name="Google Shape;1680;p132"/>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81" name="Google Shape;1681;p132"/>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82" name="Google Shape;1682;p132"/>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1683" name="Google Shape;1683;p132"/>
          <p:cNvGrpSpPr/>
          <p:nvPr/>
        </p:nvGrpSpPr>
        <p:grpSpPr>
          <a:xfrm>
            <a:off x="0" y="6766560"/>
            <a:ext cx="12192000" cy="91440"/>
            <a:chOff x="0" y="4480421"/>
            <a:chExt cx="12192000" cy="91440"/>
          </a:xfrm>
        </p:grpSpPr>
        <p:sp>
          <p:nvSpPr>
            <p:cNvPr id="1684" name="Google Shape;1684;p132"/>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85" name="Google Shape;1685;p132"/>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86" name="Google Shape;1686;p132"/>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87" name="Google Shape;1687;p132"/>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88" name="Google Shape;1688;p132"/>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invoice">
  <p:cSld name="invoice">
    <p:spTree>
      <p:nvGrpSpPr>
        <p:cNvPr id="1689" name="Shape 1689"/>
        <p:cNvGrpSpPr/>
        <p:nvPr/>
      </p:nvGrpSpPr>
      <p:grpSpPr>
        <a:xfrm>
          <a:off x="0" y="0"/>
          <a:ext cx="0" cy="0"/>
          <a:chOff x="0" y="0"/>
          <a:chExt cx="0" cy="0"/>
        </a:xfrm>
      </p:grpSpPr>
      <p:sp>
        <p:nvSpPr>
          <p:cNvPr id="1690" name="Google Shape;1690;p133"/>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91" name="Google Shape;1691;p133"/>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92" name="Google Shape;1692;p133"/>
          <p:cNvSpPr txBox="1"/>
          <p:nvPr>
            <p:ph type="dt" idx="10"/>
          </p:nvPr>
        </p:nvSpPr>
        <p:spPr>
          <a:xfrm>
            <a:off x="482599"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93" name="Google Shape;1693;p133"/>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94" name="Google Shape;1694;p133"/>
          <p:cNvSpPr txBox="1"/>
          <p:nvPr>
            <p:ph type="sldNum" idx="12"/>
          </p:nvPr>
        </p:nvSpPr>
        <p:spPr>
          <a:xfrm>
            <a:off x="8970265"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695" name="Google Shape;1695;p133"/>
          <p:cNvSpPr txBox="1"/>
          <p:nvPr>
            <p:ph type="body" idx="1"/>
          </p:nvPr>
        </p:nvSpPr>
        <p:spPr>
          <a:xfrm>
            <a:off x="482601" y="1981515"/>
            <a:ext cx="5236031" cy="18900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Clr>
                <a:schemeClr val="dk1"/>
              </a:buClr>
              <a:buSzPts val="1200"/>
              <a:buNone/>
              <a:defRPr sz="1200"/>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696" name="Google Shape;1696;p133"/>
          <p:cNvSpPr txBox="1"/>
          <p:nvPr>
            <p:ph type="body" idx="2"/>
          </p:nvPr>
        </p:nvSpPr>
        <p:spPr>
          <a:xfrm>
            <a:off x="482599" y="1630415"/>
            <a:ext cx="5236031" cy="332086"/>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350"/>
              <a:buNone/>
              <a:defRPr sz="1350" b="1"/>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697" name="Google Shape;1697;p133"/>
          <p:cNvGrpSpPr/>
          <p:nvPr/>
        </p:nvGrpSpPr>
        <p:grpSpPr>
          <a:xfrm>
            <a:off x="0" y="6766560"/>
            <a:ext cx="12192000" cy="91440"/>
            <a:chOff x="0" y="4480421"/>
            <a:chExt cx="12192000" cy="91440"/>
          </a:xfrm>
        </p:grpSpPr>
        <p:sp>
          <p:nvSpPr>
            <p:cNvPr id="1698" name="Google Shape;1698;p133"/>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699" name="Google Shape;1699;p133"/>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00" name="Google Shape;1700;p133"/>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01" name="Google Shape;1701;p133"/>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02" name="Google Shape;1702;p133"/>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map and chart">
  <p:cSld name="map and chart">
    <p:spTree>
      <p:nvGrpSpPr>
        <p:cNvPr id="1703" name="Shape 1703"/>
        <p:cNvGrpSpPr/>
        <p:nvPr/>
      </p:nvGrpSpPr>
      <p:grpSpPr>
        <a:xfrm>
          <a:off x="0" y="0"/>
          <a:ext cx="0" cy="0"/>
          <a:chOff x="0" y="0"/>
          <a:chExt cx="0" cy="0"/>
        </a:xfrm>
      </p:grpSpPr>
      <p:sp>
        <p:nvSpPr>
          <p:cNvPr id="1704" name="Google Shape;1704;p134"/>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05" name="Google Shape;1705;p134"/>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06" name="Google Shape;1706;p134"/>
          <p:cNvSpPr txBox="1"/>
          <p:nvPr>
            <p:ph type="dt" idx="10"/>
          </p:nvPr>
        </p:nvSpPr>
        <p:spPr>
          <a:xfrm>
            <a:off x="482599"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07" name="Google Shape;1707;p134"/>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08" name="Google Shape;1708;p134"/>
          <p:cNvSpPr txBox="1"/>
          <p:nvPr>
            <p:ph type="sldNum" idx="12"/>
          </p:nvPr>
        </p:nvSpPr>
        <p:spPr>
          <a:xfrm>
            <a:off x="8970265"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709" name="Google Shape;1709;p134"/>
          <p:cNvSpPr txBox="1"/>
          <p:nvPr>
            <p:ph type="body" idx="1"/>
          </p:nvPr>
        </p:nvSpPr>
        <p:spPr>
          <a:xfrm>
            <a:off x="482599" y="2967669"/>
            <a:ext cx="3246120" cy="60724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10" name="Google Shape;1710;p134"/>
          <p:cNvSpPr txBox="1"/>
          <p:nvPr>
            <p:ph type="body" idx="2"/>
          </p:nvPr>
        </p:nvSpPr>
        <p:spPr>
          <a:xfrm>
            <a:off x="8467345" y="2967669"/>
            <a:ext cx="3246120" cy="60724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11" name="Google Shape;1711;p134"/>
          <p:cNvSpPr txBox="1"/>
          <p:nvPr>
            <p:ph type="body" idx="3"/>
          </p:nvPr>
        </p:nvSpPr>
        <p:spPr>
          <a:xfrm>
            <a:off x="4472940" y="2967669"/>
            <a:ext cx="3246120" cy="60724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12" name="Google Shape;1712;p134"/>
          <p:cNvSpPr txBox="1"/>
          <p:nvPr>
            <p:ph type="body" idx="4"/>
          </p:nvPr>
        </p:nvSpPr>
        <p:spPr>
          <a:xfrm>
            <a:off x="482599" y="3593920"/>
            <a:ext cx="3246120" cy="1117781"/>
          </a:xfrm>
          <a:prstGeom prst="rect">
            <a:avLst/>
          </a:prstGeom>
          <a:noFill/>
          <a:ln>
            <a:noFill/>
          </a:ln>
        </p:spPr>
        <p:txBody>
          <a:bodyPr spcFirstLastPara="1" wrap="square" lIns="91425" tIns="45700" rIns="91425" bIns="45700" anchor="t" anchorCtr="0">
            <a:noAutofit/>
          </a:bodyPr>
          <a:lstStyle>
            <a:lvl1pPr marL="457200" lvl="0" indent="-304800" algn="l">
              <a:lnSpc>
                <a:spcPct val="90000"/>
              </a:lnSpc>
              <a:spcBef>
                <a:spcPts val="1000"/>
              </a:spcBef>
              <a:spcAft>
                <a:spcPts val="0"/>
              </a:spcAft>
              <a:buClr>
                <a:schemeClr val="lt2"/>
              </a:buClr>
              <a:buSzPts val="1200"/>
              <a:buChar char="•"/>
              <a:defRPr sz="1200">
                <a:solidFill>
                  <a:schemeClr val="lt2"/>
                </a:solidFill>
              </a:defRPr>
            </a:lvl1pPr>
            <a:lvl2pPr marL="914400" lvl="1" indent="-304800" algn="l">
              <a:lnSpc>
                <a:spcPct val="90000"/>
              </a:lnSpc>
              <a:spcBef>
                <a:spcPts val="500"/>
              </a:spcBef>
              <a:spcAft>
                <a:spcPts val="0"/>
              </a:spcAft>
              <a:buClr>
                <a:schemeClr val="lt2"/>
              </a:buClr>
              <a:buSzPts val="1200"/>
              <a:buChar char="•"/>
              <a:defRPr sz="1200">
                <a:solidFill>
                  <a:schemeClr val="lt2"/>
                </a:solidFill>
              </a:defRPr>
            </a:lvl2pPr>
            <a:lvl3pPr marL="1371600" lvl="2" indent="-304800" algn="l">
              <a:lnSpc>
                <a:spcPct val="90000"/>
              </a:lnSpc>
              <a:spcBef>
                <a:spcPts val="500"/>
              </a:spcBef>
              <a:spcAft>
                <a:spcPts val="0"/>
              </a:spcAft>
              <a:buClr>
                <a:schemeClr val="lt2"/>
              </a:buClr>
              <a:buSzPts val="1200"/>
              <a:buChar char="•"/>
              <a:defRPr sz="1200">
                <a:solidFill>
                  <a:schemeClr val="lt2"/>
                </a:solidFill>
              </a:defRPr>
            </a:lvl3pPr>
            <a:lvl4pPr marL="1828800" lvl="3" indent="-295275" algn="l">
              <a:lnSpc>
                <a:spcPct val="90000"/>
              </a:lnSpc>
              <a:spcBef>
                <a:spcPts val="500"/>
              </a:spcBef>
              <a:spcAft>
                <a:spcPts val="0"/>
              </a:spcAft>
              <a:buClr>
                <a:schemeClr val="lt2"/>
              </a:buClr>
              <a:buSzPts val="1050"/>
              <a:buChar char="•"/>
              <a:defRPr sz="1050">
                <a:solidFill>
                  <a:schemeClr val="lt2"/>
                </a:solidFill>
              </a:defRPr>
            </a:lvl4pPr>
            <a:lvl5pPr marL="2286000" lvl="4" indent="-295275" algn="l">
              <a:lnSpc>
                <a:spcPct val="90000"/>
              </a:lnSpc>
              <a:spcBef>
                <a:spcPts val="500"/>
              </a:spcBef>
              <a:spcAft>
                <a:spcPts val="0"/>
              </a:spcAft>
              <a:buClr>
                <a:schemeClr val="lt2"/>
              </a:buClr>
              <a:buSzPts val="1050"/>
              <a:buChar char="•"/>
              <a:defRPr sz="1050">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13" name="Google Shape;1713;p134"/>
          <p:cNvSpPr txBox="1"/>
          <p:nvPr>
            <p:ph type="body" idx="5"/>
          </p:nvPr>
        </p:nvSpPr>
        <p:spPr>
          <a:xfrm>
            <a:off x="4472940" y="3593920"/>
            <a:ext cx="3246120" cy="1117781"/>
          </a:xfrm>
          <a:prstGeom prst="rect">
            <a:avLst/>
          </a:prstGeom>
          <a:noFill/>
          <a:ln>
            <a:noFill/>
          </a:ln>
        </p:spPr>
        <p:txBody>
          <a:bodyPr spcFirstLastPara="1" wrap="square" lIns="91425" tIns="45700" rIns="91425" bIns="45700" anchor="t" anchorCtr="0">
            <a:noAutofit/>
          </a:bodyPr>
          <a:lstStyle>
            <a:lvl1pPr marL="457200" lvl="0" indent="-304800" algn="l">
              <a:lnSpc>
                <a:spcPct val="90000"/>
              </a:lnSpc>
              <a:spcBef>
                <a:spcPts val="1000"/>
              </a:spcBef>
              <a:spcAft>
                <a:spcPts val="0"/>
              </a:spcAft>
              <a:buClr>
                <a:schemeClr val="lt2"/>
              </a:buClr>
              <a:buSzPts val="1200"/>
              <a:buChar char="•"/>
              <a:defRPr sz="1200">
                <a:solidFill>
                  <a:schemeClr val="lt2"/>
                </a:solidFill>
              </a:defRPr>
            </a:lvl1pPr>
            <a:lvl2pPr marL="914400" lvl="1" indent="-304800" algn="l">
              <a:lnSpc>
                <a:spcPct val="90000"/>
              </a:lnSpc>
              <a:spcBef>
                <a:spcPts val="500"/>
              </a:spcBef>
              <a:spcAft>
                <a:spcPts val="0"/>
              </a:spcAft>
              <a:buClr>
                <a:schemeClr val="lt2"/>
              </a:buClr>
              <a:buSzPts val="1200"/>
              <a:buChar char="•"/>
              <a:defRPr sz="1200">
                <a:solidFill>
                  <a:schemeClr val="lt2"/>
                </a:solidFill>
              </a:defRPr>
            </a:lvl2pPr>
            <a:lvl3pPr marL="1371600" lvl="2" indent="-304800" algn="l">
              <a:lnSpc>
                <a:spcPct val="90000"/>
              </a:lnSpc>
              <a:spcBef>
                <a:spcPts val="500"/>
              </a:spcBef>
              <a:spcAft>
                <a:spcPts val="0"/>
              </a:spcAft>
              <a:buClr>
                <a:schemeClr val="lt2"/>
              </a:buClr>
              <a:buSzPts val="1200"/>
              <a:buChar char="•"/>
              <a:defRPr sz="1200">
                <a:solidFill>
                  <a:schemeClr val="lt2"/>
                </a:solidFill>
              </a:defRPr>
            </a:lvl3pPr>
            <a:lvl4pPr marL="1828800" lvl="3" indent="-295275" algn="l">
              <a:lnSpc>
                <a:spcPct val="90000"/>
              </a:lnSpc>
              <a:spcBef>
                <a:spcPts val="500"/>
              </a:spcBef>
              <a:spcAft>
                <a:spcPts val="0"/>
              </a:spcAft>
              <a:buClr>
                <a:schemeClr val="lt2"/>
              </a:buClr>
              <a:buSzPts val="1050"/>
              <a:buChar char="•"/>
              <a:defRPr sz="1050">
                <a:solidFill>
                  <a:schemeClr val="lt2"/>
                </a:solidFill>
              </a:defRPr>
            </a:lvl4pPr>
            <a:lvl5pPr marL="2286000" lvl="4" indent="-295275" algn="l">
              <a:lnSpc>
                <a:spcPct val="90000"/>
              </a:lnSpc>
              <a:spcBef>
                <a:spcPts val="500"/>
              </a:spcBef>
              <a:spcAft>
                <a:spcPts val="0"/>
              </a:spcAft>
              <a:buClr>
                <a:schemeClr val="lt2"/>
              </a:buClr>
              <a:buSzPts val="1050"/>
              <a:buChar char="•"/>
              <a:defRPr sz="1050">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14" name="Google Shape;1714;p134"/>
          <p:cNvSpPr txBox="1"/>
          <p:nvPr>
            <p:ph type="body" idx="6"/>
          </p:nvPr>
        </p:nvSpPr>
        <p:spPr>
          <a:xfrm>
            <a:off x="8467345" y="3593920"/>
            <a:ext cx="3246120" cy="1117781"/>
          </a:xfrm>
          <a:prstGeom prst="rect">
            <a:avLst/>
          </a:prstGeom>
          <a:noFill/>
          <a:ln>
            <a:noFill/>
          </a:ln>
        </p:spPr>
        <p:txBody>
          <a:bodyPr spcFirstLastPara="1" wrap="square" lIns="91425" tIns="45700" rIns="91425" bIns="45700" anchor="t" anchorCtr="0">
            <a:noAutofit/>
          </a:bodyPr>
          <a:lstStyle>
            <a:lvl1pPr marL="457200" lvl="0" indent="-304800" algn="l">
              <a:lnSpc>
                <a:spcPct val="90000"/>
              </a:lnSpc>
              <a:spcBef>
                <a:spcPts val="1000"/>
              </a:spcBef>
              <a:spcAft>
                <a:spcPts val="0"/>
              </a:spcAft>
              <a:buClr>
                <a:schemeClr val="lt2"/>
              </a:buClr>
              <a:buSzPts val="1200"/>
              <a:buChar char="•"/>
              <a:defRPr sz="1200">
                <a:solidFill>
                  <a:schemeClr val="lt2"/>
                </a:solidFill>
              </a:defRPr>
            </a:lvl1pPr>
            <a:lvl2pPr marL="914400" lvl="1" indent="-304800" algn="l">
              <a:lnSpc>
                <a:spcPct val="90000"/>
              </a:lnSpc>
              <a:spcBef>
                <a:spcPts val="500"/>
              </a:spcBef>
              <a:spcAft>
                <a:spcPts val="0"/>
              </a:spcAft>
              <a:buClr>
                <a:schemeClr val="lt2"/>
              </a:buClr>
              <a:buSzPts val="1200"/>
              <a:buChar char="•"/>
              <a:defRPr sz="1200">
                <a:solidFill>
                  <a:schemeClr val="lt2"/>
                </a:solidFill>
              </a:defRPr>
            </a:lvl2pPr>
            <a:lvl3pPr marL="1371600" lvl="2" indent="-304800" algn="l">
              <a:lnSpc>
                <a:spcPct val="90000"/>
              </a:lnSpc>
              <a:spcBef>
                <a:spcPts val="500"/>
              </a:spcBef>
              <a:spcAft>
                <a:spcPts val="0"/>
              </a:spcAft>
              <a:buClr>
                <a:schemeClr val="lt2"/>
              </a:buClr>
              <a:buSzPts val="1200"/>
              <a:buChar char="•"/>
              <a:defRPr sz="1200">
                <a:solidFill>
                  <a:schemeClr val="lt2"/>
                </a:solidFill>
              </a:defRPr>
            </a:lvl3pPr>
            <a:lvl4pPr marL="1828800" lvl="3" indent="-295275" algn="l">
              <a:lnSpc>
                <a:spcPct val="90000"/>
              </a:lnSpc>
              <a:spcBef>
                <a:spcPts val="500"/>
              </a:spcBef>
              <a:spcAft>
                <a:spcPts val="0"/>
              </a:spcAft>
              <a:buClr>
                <a:schemeClr val="lt2"/>
              </a:buClr>
              <a:buSzPts val="1050"/>
              <a:buChar char="•"/>
              <a:defRPr sz="1050">
                <a:solidFill>
                  <a:schemeClr val="lt2"/>
                </a:solidFill>
              </a:defRPr>
            </a:lvl4pPr>
            <a:lvl5pPr marL="2286000" lvl="4" indent="-295275" algn="l">
              <a:lnSpc>
                <a:spcPct val="90000"/>
              </a:lnSpc>
              <a:spcBef>
                <a:spcPts val="500"/>
              </a:spcBef>
              <a:spcAft>
                <a:spcPts val="0"/>
              </a:spcAft>
              <a:buClr>
                <a:schemeClr val="lt2"/>
              </a:buClr>
              <a:buSzPts val="1050"/>
              <a:buChar char="•"/>
              <a:defRPr sz="1050">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15" name="Google Shape;1715;p134"/>
          <p:cNvSpPr/>
          <p:nvPr>
            <p:ph type="chart" idx="7"/>
          </p:nvPr>
        </p:nvSpPr>
        <p:spPr>
          <a:xfrm>
            <a:off x="482599" y="4730715"/>
            <a:ext cx="3246120" cy="1517689"/>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716" name="Google Shape;1716;p134"/>
          <p:cNvSpPr/>
          <p:nvPr>
            <p:ph type="chart" idx="8"/>
          </p:nvPr>
        </p:nvSpPr>
        <p:spPr>
          <a:xfrm>
            <a:off x="4472940" y="4730715"/>
            <a:ext cx="3246120" cy="1517689"/>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717" name="Google Shape;1717;p134"/>
          <p:cNvSpPr/>
          <p:nvPr>
            <p:ph type="chart" idx="9"/>
          </p:nvPr>
        </p:nvSpPr>
        <p:spPr>
          <a:xfrm>
            <a:off x="8467345" y="4730715"/>
            <a:ext cx="3246120" cy="1517689"/>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grpSp>
        <p:nvGrpSpPr>
          <p:cNvPr id="1718" name="Google Shape;1718;p134"/>
          <p:cNvGrpSpPr/>
          <p:nvPr/>
        </p:nvGrpSpPr>
        <p:grpSpPr>
          <a:xfrm>
            <a:off x="0" y="6766560"/>
            <a:ext cx="12192000" cy="91440"/>
            <a:chOff x="0" y="4480421"/>
            <a:chExt cx="12192000" cy="91440"/>
          </a:xfrm>
        </p:grpSpPr>
        <p:sp>
          <p:nvSpPr>
            <p:cNvPr id="1719" name="Google Shape;1719;p13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20" name="Google Shape;1720;p134"/>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21" name="Google Shape;1721;p13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22" name="Google Shape;1722;p13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23" name="Google Shape;1723;p13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map and chart 2">
  <p:cSld name="map and chart 2">
    <p:spTree>
      <p:nvGrpSpPr>
        <p:cNvPr id="1724" name="Shape 1724"/>
        <p:cNvGrpSpPr/>
        <p:nvPr/>
      </p:nvGrpSpPr>
      <p:grpSpPr>
        <a:xfrm>
          <a:off x="0" y="0"/>
          <a:ext cx="0" cy="0"/>
          <a:chOff x="0" y="0"/>
          <a:chExt cx="0" cy="0"/>
        </a:xfrm>
      </p:grpSpPr>
      <p:sp>
        <p:nvSpPr>
          <p:cNvPr id="1725" name="Google Shape;1725;p13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26" name="Google Shape;1726;p135"/>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7" name="Google Shape;1727;p135"/>
          <p:cNvSpPr txBox="1"/>
          <p:nvPr>
            <p:ph type="dt" idx="10"/>
          </p:nvPr>
        </p:nvSpPr>
        <p:spPr>
          <a:xfrm>
            <a:off x="482599"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8" name="Google Shape;1728;p135"/>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29" name="Google Shape;1729;p135"/>
          <p:cNvSpPr txBox="1"/>
          <p:nvPr>
            <p:ph type="sldNum" idx="12"/>
          </p:nvPr>
        </p:nvSpPr>
        <p:spPr>
          <a:xfrm>
            <a:off x="8970265"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730" name="Google Shape;1730;p135"/>
          <p:cNvSpPr txBox="1"/>
          <p:nvPr>
            <p:ph type="body" idx="1"/>
          </p:nvPr>
        </p:nvSpPr>
        <p:spPr>
          <a:xfrm>
            <a:off x="482597" y="4224969"/>
            <a:ext cx="5613403" cy="60724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31" name="Google Shape;1731;p135"/>
          <p:cNvSpPr txBox="1"/>
          <p:nvPr>
            <p:ph type="body" idx="2"/>
          </p:nvPr>
        </p:nvSpPr>
        <p:spPr>
          <a:xfrm>
            <a:off x="482597" y="4851223"/>
            <a:ext cx="5613403" cy="1117781"/>
          </a:xfrm>
          <a:prstGeom prst="rect">
            <a:avLst/>
          </a:prstGeom>
          <a:noFill/>
          <a:ln>
            <a:noFill/>
          </a:ln>
        </p:spPr>
        <p:txBody>
          <a:bodyPr spcFirstLastPara="1" wrap="square" lIns="91425" tIns="45700" rIns="91425" bIns="45700" anchor="t" anchorCtr="0">
            <a:noAutofit/>
          </a:bodyPr>
          <a:lstStyle>
            <a:lvl1pPr marL="457200" lvl="0" indent="-304800" algn="l">
              <a:lnSpc>
                <a:spcPct val="90000"/>
              </a:lnSpc>
              <a:spcBef>
                <a:spcPts val="1000"/>
              </a:spcBef>
              <a:spcAft>
                <a:spcPts val="0"/>
              </a:spcAft>
              <a:buClr>
                <a:schemeClr val="lt2"/>
              </a:buClr>
              <a:buSzPts val="1200"/>
              <a:buChar char="•"/>
              <a:defRPr sz="1200">
                <a:solidFill>
                  <a:schemeClr val="lt2"/>
                </a:solidFill>
              </a:defRPr>
            </a:lvl1pPr>
            <a:lvl2pPr marL="914400" lvl="1" indent="-304800" algn="l">
              <a:lnSpc>
                <a:spcPct val="90000"/>
              </a:lnSpc>
              <a:spcBef>
                <a:spcPts val="500"/>
              </a:spcBef>
              <a:spcAft>
                <a:spcPts val="0"/>
              </a:spcAft>
              <a:buClr>
                <a:schemeClr val="lt2"/>
              </a:buClr>
              <a:buSzPts val="1200"/>
              <a:buChar char="•"/>
              <a:defRPr sz="1200">
                <a:solidFill>
                  <a:schemeClr val="lt2"/>
                </a:solidFill>
              </a:defRPr>
            </a:lvl2pPr>
            <a:lvl3pPr marL="1371600" lvl="2" indent="-304800" algn="l">
              <a:lnSpc>
                <a:spcPct val="90000"/>
              </a:lnSpc>
              <a:spcBef>
                <a:spcPts val="500"/>
              </a:spcBef>
              <a:spcAft>
                <a:spcPts val="0"/>
              </a:spcAft>
              <a:buClr>
                <a:schemeClr val="lt2"/>
              </a:buClr>
              <a:buSzPts val="1200"/>
              <a:buChar char="•"/>
              <a:defRPr sz="1200">
                <a:solidFill>
                  <a:schemeClr val="lt2"/>
                </a:solidFill>
              </a:defRPr>
            </a:lvl3pPr>
            <a:lvl4pPr marL="1828800" lvl="3" indent="-295275" algn="l">
              <a:lnSpc>
                <a:spcPct val="90000"/>
              </a:lnSpc>
              <a:spcBef>
                <a:spcPts val="500"/>
              </a:spcBef>
              <a:spcAft>
                <a:spcPts val="0"/>
              </a:spcAft>
              <a:buClr>
                <a:schemeClr val="lt2"/>
              </a:buClr>
              <a:buSzPts val="1050"/>
              <a:buChar char="•"/>
              <a:defRPr sz="1050">
                <a:solidFill>
                  <a:schemeClr val="lt2"/>
                </a:solidFill>
              </a:defRPr>
            </a:lvl4pPr>
            <a:lvl5pPr marL="2286000" lvl="4" indent="-295275" algn="l">
              <a:lnSpc>
                <a:spcPct val="90000"/>
              </a:lnSpc>
              <a:spcBef>
                <a:spcPts val="500"/>
              </a:spcBef>
              <a:spcAft>
                <a:spcPts val="0"/>
              </a:spcAft>
              <a:buClr>
                <a:schemeClr val="lt2"/>
              </a:buClr>
              <a:buSzPts val="1050"/>
              <a:buChar char="•"/>
              <a:defRPr sz="1050">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32" name="Google Shape;1732;p135"/>
          <p:cNvSpPr/>
          <p:nvPr>
            <p:ph type="chart" idx="3"/>
          </p:nvPr>
        </p:nvSpPr>
        <p:spPr>
          <a:xfrm>
            <a:off x="6642100" y="3378201"/>
            <a:ext cx="5071365" cy="25908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733" name="Google Shape;1733;p135"/>
          <p:cNvSpPr txBox="1"/>
          <p:nvPr>
            <p:ph type="body" idx="4"/>
          </p:nvPr>
        </p:nvSpPr>
        <p:spPr>
          <a:xfrm>
            <a:off x="6642102" y="1668688"/>
            <a:ext cx="5067303" cy="1531712"/>
          </a:xfrm>
          <a:prstGeom prst="rect">
            <a:avLst/>
          </a:prstGeom>
          <a:noFill/>
          <a:ln>
            <a:noFill/>
          </a:ln>
        </p:spPr>
        <p:txBody>
          <a:bodyPr spcFirstLastPara="1" wrap="square" lIns="91425" tIns="45700" rIns="91425" bIns="45700" anchor="t" anchorCtr="0">
            <a:noAutofit/>
          </a:bodyPr>
          <a:lstStyle>
            <a:lvl1pPr marL="457200" lvl="0" indent="-304800" algn="l">
              <a:lnSpc>
                <a:spcPct val="90000"/>
              </a:lnSpc>
              <a:spcBef>
                <a:spcPts val="1000"/>
              </a:spcBef>
              <a:spcAft>
                <a:spcPts val="0"/>
              </a:spcAft>
              <a:buClr>
                <a:schemeClr val="lt2"/>
              </a:buClr>
              <a:buSzPts val="1200"/>
              <a:buChar char="•"/>
              <a:defRPr sz="1200">
                <a:solidFill>
                  <a:schemeClr val="lt2"/>
                </a:solidFill>
              </a:defRPr>
            </a:lvl1pPr>
            <a:lvl2pPr marL="914400" lvl="1" indent="-304800" algn="l">
              <a:lnSpc>
                <a:spcPct val="90000"/>
              </a:lnSpc>
              <a:spcBef>
                <a:spcPts val="500"/>
              </a:spcBef>
              <a:spcAft>
                <a:spcPts val="0"/>
              </a:spcAft>
              <a:buClr>
                <a:schemeClr val="lt2"/>
              </a:buClr>
              <a:buSzPts val="1200"/>
              <a:buChar char="•"/>
              <a:defRPr sz="1200">
                <a:solidFill>
                  <a:schemeClr val="lt2"/>
                </a:solidFill>
              </a:defRPr>
            </a:lvl2pPr>
            <a:lvl3pPr marL="1371600" lvl="2" indent="-304800" algn="l">
              <a:lnSpc>
                <a:spcPct val="90000"/>
              </a:lnSpc>
              <a:spcBef>
                <a:spcPts val="500"/>
              </a:spcBef>
              <a:spcAft>
                <a:spcPts val="0"/>
              </a:spcAft>
              <a:buClr>
                <a:schemeClr val="lt2"/>
              </a:buClr>
              <a:buSzPts val="1200"/>
              <a:buChar char="•"/>
              <a:defRPr sz="1200">
                <a:solidFill>
                  <a:schemeClr val="lt2"/>
                </a:solidFill>
              </a:defRPr>
            </a:lvl3pPr>
            <a:lvl4pPr marL="1828800" lvl="3" indent="-295275" algn="l">
              <a:lnSpc>
                <a:spcPct val="90000"/>
              </a:lnSpc>
              <a:spcBef>
                <a:spcPts val="500"/>
              </a:spcBef>
              <a:spcAft>
                <a:spcPts val="0"/>
              </a:spcAft>
              <a:buClr>
                <a:schemeClr val="lt2"/>
              </a:buClr>
              <a:buSzPts val="1050"/>
              <a:buChar char="•"/>
              <a:defRPr sz="1050">
                <a:solidFill>
                  <a:schemeClr val="lt2"/>
                </a:solidFill>
              </a:defRPr>
            </a:lvl4pPr>
            <a:lvl5pPr marL="2286000" lvl="4" indent="-295275" algn="l">
              <a:lnSpc>
                <a:spcPct val="90000"/>
              </a:lnSpc>
              <a:spcBef>
                <a:spcPts val="500"/>
              </a:spcBef>
              <a:spcAft>
                <a:spcPts val="0"/>
              </a:spcAft>
              <a:buClr>
                <a:schemeClr val="lt2"/>
              </a:buClr>
              <a:buSzPts val="1050"/>
              <a:buChar char="•"/>
              <a:defRPr sz="1050">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734" name="Google Shape;1734;p135"/>
          <p:cNvGrpSpPr/>
          <p:nvPr/>
        </p:nvGrpSpPr>
        <p:grpSpPr>
          <a:xfrm>
            <a:off x="0" y="6766560"/>
            <a:ext cx="12192000" cy="91440"/>
            <a:chOff x="0" y="4480421"/>
            <a:chExt cx="12192000" cy="91440"/>
          </a:xfrm>
        </p:grpSpPr>
        <p:sp>
          <p:nvSpPr>
            <p:cNvPr id="1735" name="Google Shape;1735;p13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36" name="Google Shape;1736;p13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37" name="Google Shape;1737;p13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38" name="Google Shape;1738;p13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39" name="Google Shape;1739;p13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4_2 columns">
  <p:cSld name="4_2 columns">
    <p:spTree>
      <p:nvGrpSpPr>
        <p:cNvPr id="105" name="Shape 105"/>
        <p:cNvGrpSpPr/>
        <p:nvPr/>
      </p:nvGrpSpPr>
      <p:grpSpPr>
        <a:xfrm>
          <a:off x="0" y="0"/>
          <a:ext cx="0" cy="0"/>
          <a:chOff x="0" y="0"/>
          <a:chExt cx="0" cy="0"/>
        </a:xfrm>
      </p:grpSpPr>
      <p:sp>
        <p:nvSpPr>
          <p:cNvPr id="106" name="Google Shape;106;p64"/>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107" name="Google Shape;107;p64"/>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64"/>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64"/>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64"/>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1pPr>
            <a:lvl2pPr marL="0" marR="0" lvl="1"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2pPr>
            <a:lvl3pPr marL="0" marR="0" lvl="2"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3pPr>
            <a:lvl4pPr marL="0" marR="0" lvl="3"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4pPr>
            <a:lvl5pPr marL="0" marR="0" lvl="4"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5pPr>
            <a:lvl6pPr marL="0" marR="0" lvl="5"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6pPr>
            <a:lvl7pPr marL="0" marR="0" lvl="6"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7pPr>
            <a:lvl8pPr marL="0" marR="0" lvl="7"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8pPr>
            <a:lvl9pPr marL="0" marR="0" lvl="8"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en-US"/>
            </a:fld>
            <a:endParaRPr lang="en-US"/>
          </a:p>
        </p:txBody>
      </p:sp>
      <p:sp>
        <p:nvSpPr>
          <p:cNvPr id="111" name="Google Shape;111;p64"/>
          <p:cNvSpPr txBox="1"/>
          <p:nvPr>
            <p:ph type="body" idx="1"/>
          </p:nvPr>
        </p:nvSpPr>
        <p:spPr>
          <a:xfrm>
            <a:off x="838200" y="1643174"/>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p:txBody>
      </p:sp>
      <p:sp>
        <p:nvSpPr>
          <p:cNvPr id="112" name="Google Shape;112;p64"/>
          <p:cNvSpPr txBox="1"/>
          <p:nvPr>
            <p:ph type="body" idx="2"/>
          </p:nvPr>
        </p:nvSpPr>
        <p:spPr>
          <a:xfrm>
            <a:off x="6172200" y="1643174"/>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p:txBody>
      </p:sp>
      <p:grpSp>
        <p:nvGrpSpPr>
          <p:cNvPr id="113" name="Google Shape;113;p64"/>
          <p:cNvGrpSpPr/>
          <p:nvPr/>
        </p:nvGrpSpPr>
        <p:grpSpPr>
          <a:xfrm>
            <a:off x="0" y="6766560"/>
            <a:ext cx="12192000" cy="91440"/>
            <a:chOff x="0" y="4480421"/>
            <a:chExt cx="12192000" cy="91440"/>
          </a:xfrm>
        </p:grpSpPr>
        <p:sp>
          <p:nvSpPr>
            <p:cNvPr id="114" name="Google Shape;114;p6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115" name="Google Shape;115;p64"/>
            <p:cNvSpPr/>
            <p:nvPr/>
          </p:nvSpPr>
          <p:spPr>
            <a:xfrm>
              <a:off x="2439924" y="4480421"/>
              <a:ext cx="2439924" cy="9144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116" name="Google Shape;116;p6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117" name="Google Shape;117;p6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118" name="Google Shape;118;p6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map 4">
  <p:cSld name="map 4">
    <p:spTree>
      <p:nvGrpSpPr>
        <p:cNvPr id="1740" name="Shape 1740"/>
        <p:cNvGrpSpPr/>
        <p:nvPr/>
      </p:nvGrpSpPr>
      <p:grpSpPr>
        <a:xfrm>
          <a:off x="0" y="0"/>
          <a:ext cx="0" cy="0"/>
          <a:chOff x="0" y="0"/>
          <a:chExt cx="0" cy="0"/>
        </a:xfrm>
      </p:grpSpPr>
      <p:sp>
        <p:nvSpPr>
          <p:cNvPr id="1741" name="Google Shape;1741;p13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42" name="Google Shape;1742;p136"/>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43" name="Google Shape;1743;p136"/>
          <p:cNvSpPr txBox="1"/>
          <p:nvPr>
            <p:ph type="dt" idx="10"/>
          </p:nvPr>
        </p:nvSpPr>
        <p:spPr>
          <a:xfrm>
            <a:off x="482599"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44" name="Google Shape;1744;p136"/>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45" name="Google Shape;1745;p136"/>
          <p:cNvSpPr txBox="1"/>
          <p:nvPr>
            <p:ph type="sldNum" idx="12"/>
          </p:nvPr>
        </p:nvSpPr>
        <p:spPr>
          <a:xfrm>
            <a:off x="8970265"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746" name="Google Shape;1746;p136"/>
          <p:cNvSpPr txBox="1"/>
          <p:nvPr>
            <p:ph type="body" idx="1"/>
          </p:nvPr>
        </p:nvSpPr>
        <p:spPr>
          <a:xfrm>
            <a:off x="482597" y="5361762"/>
            <a:ext cx="5613403" cy="60724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47" name="Google Shape;1747;p136"/>
          <p:cNvSpPr txBox="1"/>
          <p:nvPr>
            <p:ph type="body" idx="2"/>
          </p:nvPr>
        </p:nvSpPr>
        <p:spPr>
          <a:xfrm>
            <a:off x="6642102" y="1668688"/>
            <a:ext cx="5067303" cy="2890612"/>
          </a:xfrm>
          <a:prstGeom prst="rect">
            <a:avLst/>
          </a:prstGeom>
          <a:noFill/>
          <a:ln>
            <a:noFill/>
          </a:ln>
        </p:spPr>
        <p:txBody>
          <a:bodyPr spcFirstLastPara="1" wrap="square" lIns="91425" tIns="45700" rIns="91425" bIns="45700" anchor="t" anchorCtr="0">
            <a:noAutofit/>
          </a:bodyPr>
          <a:lstStyle>
            <a:lvl1pPr marL="457200" lvl="0" indent="-317500" algn="l">
              <a:lnSpc>
                <a:spcPct val="90000"/>
              </a:lnSpc>
              <a:spcBef>
                <a:spcPts val="1000"/>
              </a:spcBef>
              <a:spcAft>
                <a:spcPts val="0"/>
              </a:spcAft>
              <a:buClr>
                <a:schemeClr val="lt2"/>
              </a:buClr>
              <a:buSzPts val="1400"/>
              <a:buChar char="•"/>
              <a:defRPr sz="1400">
                <a:solidFill>
                  <a:schemeClr val="lt2"/>
                </a:solidFill>
              </a:defRPr>
            </a:lvl1pPr>
            <a:lvl2pPr marL="914400" lvl="1" indent="-317500" algn="l">
              <a:lnSpc>
                <a:spcPct val="90000"/>
              </a:lnSpc>
              <a:spcBef>
                <a:spcPts val="500"/>
              </a:spcBef>
              <a:spcAft>
                <a:spcPts val="0"/>
              </a:spcAft>
              <a:buClr>
                <a:schemeClr val="lt2"/>
              </a:buClr>
              <a:buSzPts val="1400"/>
              <a:buChar char="•"/>
              <a:defRPr sz="1400">
                <a:solidFill>
                  <a:schemeClr val="lt2"/>
                </a:solidFill>
              </a:defRPr>
            </a:lvl2pPr>
            <a:lvl3pPr marL="1371600" lvl="2" indent="-317500" algn="l">
              <a:lnSpc>
                <a:spcPct val="90000"/>
              </a:lnSpc>
              <a:spcBef>
                <a:spcPts val="500"/>
              </a:spcBef>
              <a:spcAft>
                <a:spcPts val="0"/>
              </a:spcAft>
              <a:buClr>
                <a:schemeClr val="lt2"/>
              </a:buClr>
              <a:buSzPts val="1400"/>
              <a:buChar char="•"/>
              <a:defRPr sz="1400">
                <a:solidFill>
                  <a:schemeClr val="lt2"/>
                </a:solidFill>
              </a:defRPr>
            </a:lvl3pPr>
            <a:lvl4pPr marL="1828800" lvl="3" indent="-295275" algn="l">
              <a:lnSpc>
                <a:spcPct val="90000"/>
              </a:lnSpc>
              <a:spcBef>
                <a:spcPts val="500"/>
              </a:spcBef>
              <a:spcAft>
                <a:spcPts val="0"/>
              </a:spcAft>
              <a:buClr>
                <a:schemeClr val="lt2"/>
              </a:buClr>
              <a:buSzPts val="1050"/>
              <a:buChar char="•"/>
              <a:defRPr sz="1050">
                <a:solidFill>
                  <a:schemeClr val="lt2"/>
                </a:solidFill>
              </a:defRPr>
            </a:lvl4pPr>
            <a:lvl5pPr marL="2286000" lvl="4" indent="-295275" algn="l">
              <a:lnSpc>
                <a:spcPct val="90000"/>
              </a:lnSpc>
              <a:spcBef>
                <a:spcPts val="500"/>
              </a:spcBef>
              <a:spcAft>
                <a:spcPts val="0"/>
              </a:spcAft>
              <a:buClr>
                <a:schemeClr val="lt2"/>
              </a:buClr>
              <a:buSzPts val="1050"/>
              <a:buChar char="•"/>
              <a:defRPr sz="1050">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cxnSp>
        <p:nvCxnSpPr>
          <p:cNvPr id="1748" name="Google Shape;1748;p136"/>
          <p:cNvCxnSpPr/>
          <p:nvPr/>
        </p:nvCxnSpPr>
        <p:spPr>
          <a:xfrm>
            <a:off x="6642102" y="4959727"/>
            <a:ext cx="5067303" cy="0"/>
          </a:xfrm>
          <a:prstGeom prst="straightConnector1">
            <a:avLst/>
          </a:prstGeom>
          <a:noFill/>
          <a:ln w="9525" cap="flat" cmpd="sng">
            <a:solidFill>
              <a:srgbClr val="B9C3C9"/>
            </a:solidFill>
            <a:prstDash val="solid"/>
            <a:miter lim="800000"/>
            <a:headEnd type="none" w="sm" len="sm"/>
            <a:tailEnd type="none" w="sm" len="sm"/>
          </a:ln>
        </p:spPr>
      </p:cxnSp>
      <p:grpSp>
        <p:nvGrpSpPr>
          <p:cNvPr id="1749" name="Google Shape;1749;p136"/>
          <p:cNvGrpSpPr/>
          <p:nvPr/>
        </p:nvGrpSpPr>
        <p:grpSpPr>
          <a:xfrm>
            <a:off x="0" y="6766560"/>
            <a:ext cx="12192000" cy="91440"/>
            <a:chOff x="0" y="4480421"/>
            <a:chExt cx="12192000" cy="91440"/>
          </a:xfrm>
        </p:grpSpPr>
        <p:sp>
          <p:nvSpPr>
            <p:cNvPr id="1750" name="Google Shape;1750;p13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51" name="Google Shape;1751;p13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52" name="Google Shape;1752;p13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53" name="Google Shape;1753;p13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54" name="Google Shape;1754;p13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map and chart 3">
  <p:cSld name="map and chart 3">
    <p:spTree>
      <p:nvGrpSpPr>
        <p:cNvPr id="1755" name="Shape 1755"/>
        <p:cNvGrpSpPr/>
        <p:nvPr/>
      </p:nvGrpSpPr>
      <p:grpSpPr>
        <a:xfrm>
          <a:off x="0" y="0"/>
          <a:ext cx="0" cy="0"/>
          <a:chOff x="0" y="0"/>
          <a:chExt cx="0" cy="0"/>
        </a:xfrm>
      </p:grpSpPr>
      <p:sp>
        <p:nvSpPr>
          <p:cNvPr id="1756" name="Google Shape;1756;p137"/>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57" name="Google Shape;1757;p137"/>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58" name="Google Shape;1758;p137"/>
          <p:cNvSpPr txBox="1"/>
          <p:nvPr>
            <p:ph type="dt" idx="10"/>
          </p:nvPr>
        </p:nvSpPr>
        <p:spPr>
          <a:xfrm>
            <a:off x="482599"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59" name="Google Shape;1759;p137"/>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60" name="Google Shape;1760;p137"/>
          <p:cNvSpPr txBox="1"/>
          <p:nvPr>
            <p:ph type="sldNum" idx="12"/>
          </p:nvPr>
        </p:nvSpPr>
        <p:spPr>
          <a:xfrm>
            <a:off x="8970265"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761" name="Google Shape;1761;p137"/>
          <p:cNvSpPr txBox="1"/>
          <p:nvPr>
            <p:ph type="body" idx="1"/>
          </p:nvPr>
        </p:nvSpPr>
        <p:spPr>
          <a:xfrm>
            <a:off x="482599" y="2694814"/>
            <a:ext cx="2743200" cy="60724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lt2"/>
              </a:buClr>
              <a:buSzPts val="1200"/>
              <a:buNone/>
              <a:defRPr sz="1200" b="1" cap="none">
                <a:solidFill>
                  <a:schemeClr val="lt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62" name="Google Shape;1762;p137"/>
          <p:cNvSpPr txBox="1"/>
          <p:nvPr>
            <p:ph type="body" idx="2"/>
          </p:nvPr>
        </p:nvSpPr>
        <p:spPr>
          <a:xfrm>
            <a:off x="482599" y="3302057"/>
            <a:ext cx="2743200" cy="2666947"/>
          </a:xfrm>
          <a:prstGeom prst="rect">
            <a:avLst/>
          </a:prstGeom>
          <a:noFill/>
          <a:ln>
            <a:noFill/>
          </a:ln>
        </p:spPr>
        <p:txBody>
          <a:bodyPr spcFirstLastPara="1" wrap="square" lIns="91425" tIns="45700" rIns="91425" bIns="45700" anchor="t" anchorCtr="0">
            <a:noAutofit/>
          </a:bodyPr>
          <a:lstStyle>
            <a:lvl1pPr marL="457200" lvl="0" indent="-304800" algn="l">
              <a:lnSpc>
                <a:spcPct val="90000"/>
              </a:lnSpc>
              <a:spcBef>
                <a:spcPts val="1000"/>
              </a:spcBef>
              <a:spcAft>
                <a:spcPts val="0"/>
              </a:spcAft>
              <a:buClr>
                <a:schemeClr val="lt2"/>
              </a:buClr>
              <a:buSzPts val="1200"/>
              <a:buChar char="•"/>
              <a:defRPr sz="1200">
                <a:solidFill>
                  <a:schemeClr val="lt2"/>
                </a:solidFill>
              </a:defRPr>
            </a:lvl1pPr>
            <a:lvl2pPr marL="914400" lvl="1" indent="-304800" algn="l">
              <a:lnSpc>
                <a:spcPct val="90000"/>
              </a:lnSpc>
              <a:spcBef>
                <a:spcPts val="500"/>
              </a:spcBef>
              <a:spcAft>
                <a:spcPts val="0"/>
              </a:spcAft>
              <a:buClr>
                <a:schemeClr val="lt2"/>
              </a:buClr>
              <a:buSzPts val="1200"/>
              <a:buChar char="•"/>
              <a:defRPr sz="1200">
                <a:solidFill>
                  <a:schemeClr val="lt2"/>
                </a:solidFill>
              </a:defRPr>
            </a:lvl2pPr>
            <a:lvl3pPr marL="1371600" lvl="2" indent="-304800" algn="l">
              <a:lnSpc>
                <a:spcPct val="90000"/>
              </a:lnSpc>
              <a:spcBef>
                <a:spcPts val="500"/>
              </a:spcBef>
              <a:spcAft>
                <a:spcPts val="0"/>
              </a:spcAft>
              <a:buClr>
                <a:schemeClr val="lt2"/>
              </a:buClr>
              <a:buSzPts val="1200"/>
              <a:buChar char="•"/>
              <a:defRPr sz="1200">
                <a:solidFill>
                  <a:schemeClr val="lt2"/>
                </a:solidFill>
              </a:defRPr>
            </a:lvl3pPr>
            <a:lvl4pPr marL="1828800" lvl="3" indent="-295275" algn="l">
              <a:lnSpc>
                <a:spcPct val="90000"/>
              </a:lnSpc>
              <a:spcBef>
                <a:spcPts val="500"/>
              </a:spcBef>
              <a:spcAft>
                <a:spcPts val="0"/>
              </a:spcAft>
              <a:buClr>
                <a:schemeClr val="lt2"/>
              </a:buClr>
              <a:buSzPts val="1050"/>
              <a:buChar char="•"/>
              <a:defRPr sz="1050">
                <a:solidFill>
                  <a:schemeClr val="lt2"/>
                </a:solidFill>
              </a:defRPr>
            </a:lvl4pPr>
            <a:lvl5pPr marL="2286000" lvl="4" indent="-295275" algn="l">
              <a:lnSpc>
                <a:spcPct val="90000"/>
              </a:lnSpc>
              <a:spcBef>
                <a:spcPts val="500"/>
              </a:spcBef>
              <a:spcAft>
                <a:spcPts val="0"/>
              </a:spcAft>
              <a:buClr>
                <a:schemeClr val="lt2"/>
              </a:buClr>
              <a:buSzPts val="1050"/>
              <a:buChar char="•"/>
              <a:defRPr sz="1050">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63" name="Google Shape;1763;p137"/>
          <p:cNvSpPr/>
          <p:nvPr>
            <p:ph type="chart" idx="3"/>
          </p:nvPr>
        </p:nvSpPr>
        <p:spPr>
          <a:xfrm>
            <a:off x="6642100" y="3378201"/>
            <a:ext cx="5071365" cy="25908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764" name="Google Shape;1764;p137"/>
          <p:cNvSpPr txBox="1"/>
          <p:nvPr>
            <p:ph type="body" idx="4"/>
          </p:nvPr>
        </p:nvSpPr>
        <p:spPr>
          <a:xfrm>
            <a:off x="6642102" y="1668688"/>
            <a:ext cx="5067303" cy="1531712"/>
          </a:xfrm>
          <a:prstGeom prst="rect">
            <a:avLst/>
          </a:prstGeom>
          <a:noFill/>
          <a:ln>
            <a:noFill/>
          </a:ln>
        </p:spPr>
        <p:txBody>
          <a:bodyPr spcFirstLastPara="1" wrap="square" lIns="91425" tIns="45700" rIns="91425" bIns="45700" anchor="t" anchorCtr="0">
            <a:noAutofit/>
          </a:bodyPr>
          <a:lstStyle>
            <a:lvl1pPr marL="457200" lvl="0" indent="-304800" algn="l">
              <a:lnSpc>
                <a:spcPct val="90000"/>
              </a:lnSpc>
              <a:spcBef>
                <a:spcPts val="1000"/>
              </a:spcBef>
              <a:spcAft>
                <a:spcPts val="0"/>
              </a:spcAft>
              <a:buClr>
                <a:schemeClr val="lt2"/>
              </a:buClr>
              <a:buSzPts val="1200"/>
              <a:buChar char="•"/>
              <a:defRPr sz="1200">
                <a:solidFill>
                  <a:schemeClr val="lt2"/>
                </a:solidFill>
              </a:defRPr>
            </a:lvl1pPr>
            <a:lvl2pPr marL="914400" lvl="1" indent="-304800" algn="l">
              <a:lnSpc>
                <a:spcPct val="90000"/>
              </a:lnSpc>
              <a:spcBef>
                <a:spcPts val="500"/>
              </a:spcBef>
              <a:spcAft>
                <a:spcPts val="0"/>
              </a:spcAft>
              <a:buClr>
                <a:schemeClr val="lt2"/>
              </a:buClr>
              <a:buSzPts val="1200"/>
              <a:buChar char="•"/>
              <a:defRPr sz="1200">
                <a:solidFill>
                  <a:schemeClr val="lt2"/>
                </a:solidFill>
              </a:defRPr>
            </a:lvl2pPr>
            <a:lvl3pPr marL="1371600" lvl="2" indent="-304800" algn="l">
              <a:lnSpc>
                <a:spcPct val="90000"/>
              </a:lnSpc>
              <a:spcBef>
                <a:spcPts val="500"/>
              </a:spcBef>
              <a:spcAft>
                <a:spcPts val="0"/>
              </a:spcAft>
              <a:buClr>
                <a:schemeClr val="lt2"/>
              </a:buClr>
              <a:buSzPts val="1200"/>
              <a:buChar char="•"/>
              <a:defRPr sz="1200">
                <a:solidFill>
                  <a:schemeClr val="lt2"/>
                </a:solidFill>
              </a:defRPr>
            </a:lvl3pPr>
            <a:lvl4pPr marL="1828800" lvl="3" indent="-295275" algn="l">
              <a:lnSpc>
                <a:spcPct val="90000"/>
              </a:lnSpc>
              <a:spcBef>
                <a:spcPts val="500"/>
              </a:spcBef>
              <a:spcAft>
                <a:spcPts val="0"/>
              </a:spcAft>
              <a:buClr>
                <a:schemeClr val="lt2"/>
              </a:buClr>
              <a:buSzPts val="1050"/>
              <a:buChar char="•"/>
              <a:defRPr sz="1050">
                <a:solidFill>
                  <a:schemeClr val="lt2"/>
                </a:solidFill>
              </a:defRPr>
            </a:lvl4pPr>
            <a:lvl5pPr marL="2286000" lvl="4" indent="-295275" algn="l">
              <a:lnSpc>
                <a:spcPct val="90000"/>
              </a:lnSpc>
              <a:spcBef>
                <a:spcPts val="500"/>
              </a:spcBef>
              <a:spcAft>
                <a:spcPts val="0"/>
              </a:spcAft>
              <a:buClr>
                <a:schemeClr val="lt2"/>
              </a:buClr>
              <a:buSzPts val="1050"/>
              <a:buChar char="•"/>
              <a:defRPr sz="1050">
                <a:solidFill>
                  <a:schemeClr val="l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765" name="Google Shape;1765;p137"/>
          <p:cNvGrpSpPr/>
          <p:nvPr/>
        </p:nvGrpSpPr>
        <p:grpSpPr>
          <a:xfrm>
            <a:off x="0" y="6766560"/>
            <a:ext cx="12192000" cy="91440"/>
            <a:chOff x="0" y="4480421"/>
            <a:chExt cx="12192000" cy="91440"/>
          </a:xfrm>
        </p:grpSpPr>
        <p:sp>
          <p:nvSpPr>
            <p:cNvPr id="1766" name="Google Shape;1766;p137"/>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67" name="Google Shape;1767;p137"/>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68" name="Google Shape;1768;p137"/>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69" name="Google Shape;1769;p137"/>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70" name="Google Shape;1770;p137"/>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content and 6 icons left">
  <p:cSld name="content and 6 icons left">
    <p:spTree>
      <p:nvGrpSpPr>
        <p:cNvPr id="1771" name="Shape 1771"/>
        <p:cNvGrpSpPr/>
        <p:nvPr/>
      </p:nvGrpSpPr>
      <p:grpSpPr>
        <a:xfrm>
          <a:off x="0" y="0"/>
          <a:ext cx="0" cy="0"/>
          <a:chOff x="0" y="0"/>
          <a:chExt cx="0" cy="0"/>
        </a:xfrm>
      </p:grpSpPr>
      <p:sp>
        <p:nvSpPr>
          <p:cNvPr id="1772" name="Google Shape;1772;p138"/>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73" name="Google Shape;1773;p138"/>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74" name="Google Shape;1774;p138"/>
          <p:cNvSpPr txBox="1"/>
          <p:nvPr>
            <p:ph type="dt" idx="10"/>
          </p:nvPr>
        </p:nvSpPr>
        <p:spPr>
          <a:xfrm>
            <a:off x="482599"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75" name="Google Shape;1775;p138"/>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76" name="Google Shape;1776;p138"/>
          <p:cNvSpPr txBox="1"/>
          <p:nvPr>
            <p:ph type="sldNum" idx="12"/>
          </p:nvPr>
        </p:nvSpPr>
        <p:spPr>
          <a:xfrm>
            <a:off x="8970265"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777" name="Google Shape;1777;p138"/>
          <p:cNvSpPr txBox="1"/>
          <p:nvPr>
            <p:ph type="body" idx="1"/>
          </p:nvPr>
        </p:nvSpPr>
        <p:spPr>
          <a:xfrm>
            <a:off x="482597" y="2295147"/>
            <a:ext cx="6939283" cy="12429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Clr>
                <a:srgbClr val="647681"/>
              </a:buClr>
              <a:buSzPts val="1200"/>
              <a:buNone/>
              <a:defRPr sz="1200">
                <a:solidFill>
                  <a:srgbClr val="64768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78" name="Google Shape;1778;p138"/>
          <p:cNvSpPr txBox="1"/>
          <p:nvPr>
            <p:ph type="body" idx="2"/>
          </p:nvPr>
        </p:nvSpPr>
        <p:spPr>
          <a:xfrm>
            <a:off x="482599" y="3640616"/>
            <a:ext cx="759463" cy="7594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79" name="Google Shape;1779;p138"/>
          <p:cNvSpPr txBox="1"/>
          <p:nvPr>
            <p:ph type="body" idx="3"/>
          </p:nvPr>
        </p:nvSpPr>
        <p:spPr>
          <a:xfrm>
            <a:off x="1718563" y="3640616"/>
            <a:ext cx="759463" cy="7594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80" name="Google Shape;1780;p138"/>
          <p:cNvSpPr txBox="1"/>
          <p:nvPr>
            <p:ph type="body" idx="4"/>
          </p:nvPr>
        </p:nvSpPr>
        <p:spPr>
          <a:xfrm>
            <a:off x="2954527" y="3640616"/>
            <a:ext cx="759463" cy="7594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81" name="Google Shape;1781;p138"/>
          <p:cNvSpPr txBox="1"/>
          <p:nvPr>
            <p:ph type="body" idx="5"/>
          </p:nvPr>
        </p:nvSpPr>
        <p:spPr>
          <a:xfrm>
            <a:off x="4190491" y="3640616"/>
            <a:ext cx="759463" cy="7594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82" name="Google Shape;1782;p138"/>
          <p:cNvSpPr txBox="1"/>
          <p:nvPr>
            <p:ph type="body" idx="6"/>
          </p:nvPr>
        </p:nvSpPr>
        <p:spPr>
          <a:xfrm>
            <a:off x="5426455" y="3640616"/>
            <a:ext cx="759463" cy="7594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83" name="Google Shape;1783;p138"/>
          <p:cNvSpPr txBox="1"/>
          <p:nvPr>
            <p:ph type="body" idx="7"/>
          </p:nvPr>
        </p:nvSpPr>
        <p:spPr>
          <a:xfrm>
            <a:off x="6662419" y="3640616"/>
            <a:ext cx="759463" cy="7594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84" name="Google Shape;1784;p138"/>
          <p:cNvSpPr txBox="1"/>
          <p:nvPr>
            <p:ph type="body" idx="8"/>
          </p:nvPr>
        </p:nvSpPr>
        <p:spPr>
          <a:xfrm>
            <a:off x="482599" y="4419090"/>
            <a:ext cx="759463" cy="237757"/>
          </a:xfrm>
          <a:prstGeom prst="rect">
            <a:avLst/>
          </a:prstGeom>
          <a:solidFill>
            <a:srgbClr val="E7EAEC"/>
          </a:solidFill>
          <a:ln>
            <a:noFill/>
          </a:ln>
        </p:spPr>
        <p:txBody>
          <a:bodyPr spcFirstLastPara="1" wrap="square" lIns="0" tIns="45700" rIns="0" bIns="45700" anchor="t" anchorCtr="0">
            <a:sp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85" name="Google Shape;1785;p138"/>
          <p:cNvSpPr txBox="1"/>
          <p:nvPr>
            <p:ph type="body" idx="9"/>
          </p:nvPr>
        </p:nvSpPr>
        <p:spPr>
          <a:xfrm>
            <a:off x="482597" y="4889682"/>
            <a:ext cx="6939283" cy="134842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Clr>
                <a:srgbClr val="647681"/>
              </a:buClr>
              <a:buSzPts val="1200"/>
              <a:buNone/>
              <a:defRPr sz="1200">
                <a:solidFill>
                  <a:srgbClr val="64768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86" name="Google Shape;1786;p138"/>
          <p:cNvSpPr txBox="1"/>
          <p:nvPr>
            <p:ph type="body" idx="13"/>
          </p:nvPr>
        </p:nvSpPr>
        <p:spPr>
          <a:xfrm>
            <a:off x="1718563" y="4419090"/>
            <a:ext cx="759463" cy="237757"/>
          </a:xfrm>
          <a:prstGeom prst="rect">
            <a:avLst/>
          </a:prstGeom>
          <a:solidFill>
            <a:srgbClr val="E7EAEC"/>
          </a:solidFill>
          <a:ln>
            <a:noFill/>
          </a:ln>
        </p:spPr>
        <p:txBody>
          <a:bodyPr spcFirstLastPara="1" wrap="square" lIns="0" tIns="45700" rIns="0" bIns="45700" anchor="t" anchorCtr="0">
            <a:sp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87" name="Google Shape;1787;p138"/>
          <p:cNvSpPr txBox="1"/>
          <p:nvPr>
            <p:ph type="body" idx="14"/>
          </p:nvPr>
        </p:nvSpPr>
        <p:spPr>
          <a:xfrm>
            <a:off x="2954527" y="4419090"/>
            <a:ext cx="759463" cy="237757"/>
          </a:xfrm>
          <a:prstGeom prst="rect">
            <a:avLst/>
          </a:prstGeom>
          <a:solidFill>
            <a:srgbClr val="E7EAEC"/>
          </a:solidFill>
          <a:ln>
            <a:noFill/>
          </a:ln>
        </p:spPr>
        <p:txBody>
          <a:bodyPr spcFirstLastPara="1" wrap="square" lIns="0" tIns="45700" rIns="0" bIns="45700" anchor="t" anchorCtr="0">
            <a:sp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88" name="Google Shape;1788;p138"/>
          <p:cNvSpPr txBox="1"/>
          <p:nvPr>
            <p:ph type="body" idx="15"/>
          </p:nvPr>
        </p:nvSpPr>
        <p:spPr>
          <a:xfrm>
            <a:off x="4190491" y="4419090"/>
            <a:ext cx="759463" cy="237757"/>
          </a:xfrm>
          <a:prstGeom prst="rect">
            <a:avLst/>
          </a:prstGeom>
          <a:solidFill>
            <a:srgbClr val="E7EAEC"/>
          </a:solidFill>
          <a:ln>
            <a:noFill/>
          </a:ln>
        </p:spPr>
        <p:txBody>
          <a:bodyPr spcFirstLastPara="1" wrap="square" lIns="0" tIns="45700" rIns="0" bIns="45700" anchor="t" anchorCtr="0">
            <a:sp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89" name="Google Shape;1789;p138"/>
          <p:cNvSpPr txBox="1"/>
          <p:nvPr>
            <p:ph type="body" idx="16"/>
          </p:nvPr>
        </p:nvSpPr>
        <p:spPr>
          <a:xfrm>
            <a:off x="5426455" y="4419090"/>
            <a:ext cx="759463" cy="237757"/>
          </a:xfrm>
          <a:prstGeom prst="rect">
            <a:avLst/>
          </a:prstGeom>
          <a:solidFill>
            <a:srgbClr val="E7EAEC"/>
          </a:solidFill>
          <a:ln>
            <a:noFill/>
          </a:ln>
        </p:spPr>
        <p:txBody>
          <a:bodyPr spcFirstLastPara="1" wrap="square" lIns="0" tIns="45700" rIns="0" bIns="45700" anchor="t" anchorCtr="0">
            <a:sp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90" name="Google Shape;1790;p138"/>
          <p:cNvSpPr txBox="1"/>
          <p:nvPr>
            <p:ph type="body" idx="17"/>
          </p:nvPr>
        </p:nvSpPr>
        <p:spPr>
          <a:xfrm>
            <a:off x="6662419" y="4419090"/>
            <a:ext cx="759463" cy="237757"/>
          </a:xfrm>
          <a:prstGeom prst="rect">
            <a:avLst/>
          </a:prstGeom>
          <a:solidFill>
            <a:srgbClr val="E7EAEC"/>
          </a:solidFill>
          <a:ln>
            <a:noFill/>
          </a:ln>
        </p:spPr>
        <p:txBody>
          <a:bodyPr spcFirstLastPara="1" wrap="square" lIns="0" tIns="45700" rIns="0" bIns="45700" anchor="t" anchorCtr="0">
            <a:sp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791" name="Google Shape;1791;p138"/>
          <p:cNvSpPr txBox="1"/>
          <p:nvPr>
            <p:ph type="body" idx="18"/>
          </p:nvPr>
        </p:nvSpPr>
        <p:spPr>
          <a:xfrm>
            <a:off x="482597" y="1766691"/>
            <a:ext cx="6939283" cy="4135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Clr>
                <a:schemeClr val="dk1"/>
              </a:buClr>
              <a:buSzPts val="1500"/>
              <a:buNone/>
              <a:defRPr sz="1500" b="1" cap="none"/>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792" name="Google Shape;1792;p138"/>
          <p:cNvGrpSpPr/>
          <p:nvPr/>
        </p:nvGrpSpPr>
        <p:grpSpPr>
          <a:xfrm>
            <a:off x="0" y="6766560"/>
            <a:ext cx="12192000" cy="91440"/>
            <a:chOff x="0" y="4480421"/>
            <a:chExt cx="12192000" cy="91440"/>
          </a:xfrm>
        </p:grpSpPr>
        <p:sp>
          <p:nvSpPr>
            <p:cNvPr id="1793" name="Google Shape;1793;p138"/>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94" name="Google Shape;1794;p138"/>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95" name="Google Shape;1795;p138"/>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96" name="Google Shape;1796;p138"/>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797" name="Google Shape;1797;p138"/>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content and 6 icons right">
  <p:cSld name="content and 6 icons right">
    <p:spTree>
      <p:nvGrpSpPr>
        <p:cNvPr id="1798" name="Shape 1798"/>
        <p:cNvGrpSpPr/>
        <p:nvPr/>
      </p:nvGrpSpPr>
      <p:grpSpPr>
        <a:xfrm>
          <a:off x="0" y="0"/>
          <a:ext cx="0" cy="0"/>
          <a:chOff x="0" y="0"/>
          <a:chExt cx="0" cy="0"/>
        </a:xfrm>
      </p:grpSpPr>
      <p:sp>
        <p:nvSpPr>
          <p:cNvPr id="1799" name="Google Shape;1799;p139"/>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00" name="Google Shape;1800;p139"/>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01" name="Google Shape;1801;p139"/>
          <p:cNvSpPr txBox="1"/>
          <p:nvPr>
            <p:ph type="dt" idx="10"/>
          </p:nvPr>
        </p:nvSpPr>
        <p:spPr>
          <a:xfrm>
            <a:off x="482599"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02" name="Google Shape;1802;p139"/>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03" name="Google Shape;1803;p139"/>
          <p:cNvSpPr txBox="1"/>
          <p:nvPr>
            <p:ph type="sldNum" idx="12"/>
          </p:nvPr>
        </p:nvSpPr>
        <p:spPr>
          <a:xfrm>
            <a:off x="8970265"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804" name="Google Shape;1804;p139"/>
          <p:cNvSpPr txBox="1"/>
          <p:nvPr>
            <p:ph type="body" idx="1"/>
          </p:nvPr>
        </p:nvSpPr>
        <p:spPr>
          <a:xfrm>
            <a:off x="4774184" y="2295147"/>
            <a:ext cx="6939283" cy="124291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Clr>
                <a:srgbClr val="647681"/>
              </a:buClr>
              <a:buSzPts val="1200"/>
              <a:buNone/>
              <a:defRPr sz="1200">
                <a:solidFill>
                  <a:srgbClr val="64768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05" name="Google Shape;1805;p139"/>
          <p:cNvSpPr txBox="1"/>
          <p:nvPr>
            <p:ph type="body" idx="2"/>
          </p:nvPr>
        </p:nvSpPr>
        <p:spPr>
          <a:xfrm>
            <a:off x="4774185" y="3640616"/>
            <a:ext cx="759463" cy="7594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06" name="Google Shape;1806;p139"/>
          <p:cNvSpPr txBox="1"/>
          <p:nvPr>
            <p:ph type="body" idx="3"/>
          </p:nvPr>
        </p:nvSpPr>
        <p:spPr>
          <a:xfrm>
            <a:off x="6010149" y="3640616"/>
            <a:ext cx="759463" cy="7594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07" name="Google Shape;1807;p139"/>
          <p:cNvSpPr txBox="1"/>
          <p:nvPr>
            <p:ph type="body" idx="4"/>
          </p:nvPr>
        </p:nvSpPr>
        <p:spPr>
          <a:xfrm>
            <a:off x="7246113" y="3640616"/>
            <a:ext cx="759463" cy="7594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08" name="Google Shape;1808;p139"/>
          <p:cNvSpPr txBox="1"/>
          <p:nvPr>
            <p:ph type="body" idx="5"/>
          </p:nvPr>
        </p:nvSpPr>
        <p:spPr>
          <a:xfrm>
            <a:off x="8482077" y="3640616"/>
            <a:ext cx="759463" cy="7594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09" name="Google Shape;1809;p139"/>
          <p:cNvSpPr txBox="1"/>
          <p:nvPr>
            <p:ph type="body" idx="6"/>
          </p:nvPr>
        </p:nvSpPr>
        <p:spPr>
          <a:xfrm>
            <a:off x="9718041" y="3640616"/>
            <a:ext cx="759463" cy="7594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10" name="Google Shape;1810;p139"/>
          <p:cNvSpPr txBox="1"/>
          <p:nvPr>
            <p:ph type="body" idx="7"/>
          </p:nvPr>
        </p:nvSpPr>
        <p:spPr>
          <a:xfrm>
            <a:off x="10954005" y="3640616"/>
            <a:ext cx="759463" cy="759462"/>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0"/>
              </a:spcBef>
              <a:spcAft>
                <a:spcPts val="0"/>
              </a:spcAft>
              <a:buClr>
                <a:schemeClr val="dk1"/>
              </a:buClr>
              <a:buSzPts val="2700"/>
              <a:buNone/>
              <a:defRPr sz="2700">
                <a:latin typeface="Arial" panose="020B0604020202020204"/>
                <a:ea typeface="Arial" panose="020B0604020202020204"/>
                <a:cs typeface="Arial" panose="020B0604020202020204"/>
                <a:sym typeface="Arial" panose="020B060402020202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11" name="Google Shape;1811;p139"/>
          <p:cNvSpPr txBox="1"/>
          <p:nvPr>
            <p:ph type="body" idx="8"/>
          </p:nvPr>
        </p:nvSpPr>
        <p:spPr>
          <a:xfrm>
            <a:off x="4774185" y="4419090"/>
            <a:ext cx="759463" cy="237757"/>
          </a:xfrm>
          <a:prstGeom prst="rect">
            <a:avLst/>
          </a:prstGeom>
          <a:solidFill>
            <a:srgbClr val="E7EAEC"/>
          </a:solidFill>
          <a:ln>
            <a:noFill/>
          </a:ln>
        </p:spPr>
        <p:txBody>
          <a:bodyPr spcFirstLastPara="1" wrap="square" lIns="0" tIns="45700" rIns="0" bIns="45700" anchor="t" anchorCtr="0">
            <a:sp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12" name="Google Shape;1812;p139"/>
          <p:cNvSpPr txBox="1"/>
          <p:nvPr>
            <p:ph type="body" idx="9"/>
          </p:nvPr>
        </p:nvSpPr>
        <p:spPr>
          <a:xfrm>
            <a:off x="4774184" y="4889682"/>
            <a:ext cx="6939283" cy="134842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Clr>
                <a:srgbClr val="647681"/>
              </a:buClr>
              <a:buSzPts val="1200"/>
              <a:buNone/>
              <a:defRPr sz="1200">
                <a:solidFill>
                  <a:srgbClr val="64768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13" name="Google Shape;1813;p139"/>
          <p:cNvSpPr txBox="1"/>
          <p:nvPr>
            <p:ph type="body" idx="13"/>
          </p:nvPr>
        </p:nvSpPr>
        <p:spPr>
          <a:xfrm>
            <a:off x="6010149" y="4419090"/>
            <a:ext cx="759463" cy="237757"/>
          </a:xfrm>
          <a:prstGeom prst="rect">
            <a:avLst/>
          </a:prstGeom>
          <a:solidFill>
            <a:srgbClr val="E7EAEC"/>
          </a:solidFill>
          <a:ln>
            <a:noFill/>
          </a:ln>
        </p:spPr>
        <p:txBody>
          <a:bodyPr spcFirstLastPara="1" wrap="square" lIns="0" tIns="45700" rIns="0" bIns="45700" anchor="t" anchorCtr="0">
            <a:sp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14" name="Google Shape;1814;p139"/>
          <p:cNvSpPr txBox="1"/>
          <p:nvPr>
            <p:ph type="body" idx="14"/>
          </p:nvPr>
        </p:nvSpPr>
        <p:spPr>
          <a:xfrm>
            <a:off x="7246113" y="4419090"/>
            <a:ext cx="759463" cy="237757"/>
          </a:xfrm>
          <a:prstGeom prst="rect">
            <a:avLst/>
          </a:prstGeom>
          <a:solidFill>
            <a:srgbClr val="E7EAEC"/>
          </a:solidFill>
          <a:ln>
            <a:noFill/>
          </a:ln>
        </p:spPr>
        <p:txBody>
          <a:bodyPr spcFirstLastPara="1" wrap="square" lIns="0" tIns="45700" rIns="0" bIns="45700" anchor="t" anchorCtr="0">
            <a:sp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15" name="Google Shape;1815;p139"/>
          <p:cNvSpPr txBox="1"/>
          <p:nvPr>
            <p:ph type="body" idx="15"/>
          </p:nvPr>
        </p:nvSpPr>
        <p:spPr>
          <a:xfrm>
            <a:off x="8482077" y="4419090"/>
            <a:ext cx="759463" cy="237757"/>
          </a:xfrm>
          <a:prstGeom prst="rect">
            <a:avLst/>
          </a:prstGeom>
          <a:solidFill>
            <a:srgbClr val="E7EAEC"/>
          </a:solidFill>
          <a:ln>
            <a:noFill/>
          </a:ln>
        </p:spPr>
        <p:txBody>
          <a:bodyPr spcFirstLastPara="1" wrap="square" lIns="0" tIns="45700" rIns="0" bIns="45700" anchor="t" anchorCtr="0">
            <a:sp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16" name="Google Shape;1816;p139"/>
          <p:cNvSpPr txBox="1"/>
          <p:nvPr>
            <p:ph type="body" idx="16"/>
          </p:nvPr>
        </p:nvSpPr>
        <p:spPr>
          <a:xfrm>
            <a:off x="9718041" y="4419090"/>
            <a:ext cx="759463" cy="237757"/>
          </a:xfrm>
          <a:prstGeom prst="rect">
            <a:avLst/>
          </a:prstGeom>
          <a:solidFill>
            <a:srgbClr val="E7EAEC"/>
          </a:solidFill>
          <a:ln>
            <a:noFill/>
          </a:ln>
        </p:spPr>
        <p:txBody>
          <a:bodyPr spcFirstLastPara="1" wrap="square" lIns="0" tIns="45700" rIns="0" bIns="45700" anchor="t" anchorCtr="0">
            <a:sp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17" name="Google Shape;1817;p139"/>
          <p:cNvSpPr txBox="1"/>
          <p:nvPr>
            <p:ph type="body" idx="17"/>
          </p:nvPr>
        </p:nvSpPr>
        <p:spPr>
          <a:xfrm>
            <a:off x="10954005" y="4419090"/>
            <a:ext cx="759463" cy="237757"/>
          </a:xfrm>
          <a:prstGeom prst="rect">
            <a:avLst/>
          </a:prstGeom>
          <a:solidFill>
            <a:srgbClr val="E7EAEC"/>
          </a:solidFill>
          <a:ln>
            <a:noFill/>
          </a:ln>
        </p:spPr>
        <p:txBody>
          <a:bodyPr spcFirstLastPara="1" wrap="square" lIns="0" tIns="45700" rIns="0" bIns="45700" anchor="t" anchorCtr="0">
            <a:spAutoFit/>
          </a:bodyPr>
          <a:lstStyle>
            <a:lvl1pPr marL="457200" lvl="0" indent="-228600" algn="ctr">
              <a:lnSpc>
                <a:spcPct val="90000"/>
              </a:lnSpc>
              <a:spcBef>
                <a:spcPts val="0"/>
              </a:spcBef>
              <a:spcAft>
                <a:spcPts val="0"/>
              </a:spcAft>
              <a:buClr>
                <a:schemeClr val="dk1"/>
              </a:buClr>
              <a:buSzPts val="1050"/>
              <a:buNone/>
              <a:defRPr sz="1050" b="1">
                <a:latin typeface="Calibri" panose="020F0502020204030204"/>
                <a:ea typeface="Calibri" panose="020F0502020204030204"/>
                <a:cs typeface="Calibri" panose="020F0502020204030204"/>
                <a:sym typeface="Calibri" panose="020F0502020204030204"/>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18" name="Google Shape;1818;p139"/>
          <p:cNvSpPr txBox="1"/>
          <p:nvPr>
            <p:ph type="body" idx="18"/>
          </p:nvPr>
        </p:nvSpPr>
        <p:spPr>
          <a:xfrm>
            <a:off x="4774184" y="1766691"/>
            <a:ext cx="6939283" cy="41358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0"/>
              </a:spcBef>
              <a:spcAft>
                <a:spcPts val="0"/>
              </a:spcAft>
              <a:buClr>
                <a:schemeClr val="dk1"/>
              </a:buClr>
              <a:buSzPts val="1500"/>
              <a:buNone/>
              <a:defRPr sz="1500" b="1" cap="none"/>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819" name="Google Shape;1819;p139"/>
          <p:cNvGrpSpPr/>
          <p:nvPr/>
        </p:nvGrpSpPr>
        <p:grpSpPr>
          <a:xfrm>
            <a:off x="0" y="6766560"/>
            <a:ext cx="12192000" cy="91440"/>
            <a:chOff x="0" y="4480421"/>
            <a:chExt cx="12192000" cy="91440"/>
          </a:xfrm>
        </p:grpSpPr>
        <p:sp>
          <p:nvSpPr>
            <p:cNvPr id="1820" name="Google Shape;1820;p139"/>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21" name="Google Shape;1821;p139"/>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22" name="Google Shape;1822;p139"/>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23" name="Google Shape;1823;p139"/>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24" name="Google Shape;1824;p139"/>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iMac">
  <p:cSld name="iMac">
    <p:spTree>
      <p:nvGrpSpPr>
        <p:cNvPr id="1825" name="Shape 1825"/>
        <p:cNvGrpSpPr/>
        <p:nvPr/>
      </p:nvGrpSpPr>
      <p:grpSpPr>
        <a:xfrm>
          <a:off x="0" y="0"/>
          <a:ext cx="0" cy="0"/>
          <a:chOff x="0" y="0"/>
          <a:chExt cx="0" cy="0"/>
        </a:xfrm>
      </p:grpSpPr>
      <p:sp>
        <p:nvSpPr>
          <p:cNvPr id="1826" name="Google Shape;1826;p140"/>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27" name="Google Shape;1827;p140"/>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28" name="Google Shape;1828;p140"/>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29" name="Google Shape;1829;p140"/>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30" name="Google Shape;1830;p140"/>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831" name="Google Shape;1831;p140"/>
          <p:cNvSpPr txBox="1"/>
          <p:nvPr>
            <p:ph type="body" idx="1"/>
          </p:nvPr>
        </p:nvSpPr>
        <p:spPr>
          <a:xfrm>
            <a:off x="6565903" y="2640853"/>
            <a:ext cx="5143500" cy="3429324"/>
          </a:xfrm>
          <a:prstGeom prst="rect">
            <a:avLst/>
          </a:prstGeom>
          <a:noFill/>
          <a:ln>
            <a:noFill/>
          </a:ln>
        </p:spPr>
        <p:txBody>
          <a:bodyPr spcFirstLastPara="1" wrap="square" lIns="91425" tIns="45700" rIns="91425" bIns="45700" anchor="t" anchorCtr="0">
            <a:normAutofit/>
          </a:bodyPr>
          <a:lstStyle>
            <a:lvl1pPr marL="457200" lvl="0" indent="-314325" algn="just">
              <a:lnSpc>
                <a:spcPct val="90000"/>
              </a:lnSpc>
              <a:spcBef>
                <a:spcPts val="1000"/>
              </a:spcBef>
              <a:spcAft>
                <a:spcPts val="0"/>
              </a:spcAft>
              <a:buClr>
                <a:srgbClr val="47464B"/>
              </a:buClr>
              <a:buSzPts val="1350"/>
              <a:buFont typeface="Arial" panose="020B0604020202020204"/>
              <a:buChar char="•"/>
              <a:defRPr sz="135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1832" name="Google Shape;1832;p140"/>
          <p:cNvSpPr txBox="1"/>
          <p:nvPr>
            <p:ph type="body" idx="2"/>
          </p:nvPr>
        </p:nvSpPr>
        <p:spPr>
          <a:xfrm>
            <a:off x="6565903" y="1701835"/>
            <a:ext cx="5143500" cy="666924"/>
          </a:xfrm>
          <a:prstGeom prst="rect">
            <a:avLst/>
          </a:prstGeom>
          <a:solidFill>
            <a:srgbClr val="B9C3C9"/>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1833" name="Google Shape;1833;p140"/>
          <p:cNvSpPr/>
          <p:nvPr>
            <p:ph type="pic" idx="3"/>
          </p:nvPr>
        </p:nvSpPr>
        <p:spPr>
          <a:xfrm>
            <a:off x="591433" y="2536550"/>
            <a:ext cx="5266944" cy="2231136"/>
          </a:xfrm>
          <a:prstGeom prst="rect">
            <a:avLst/>
          </a:prstGeom>
          <a:noFill/>
          <a:ln>
            <a:noFill/>
          </a:ln>
        </p:spPr>
      </p:sp>
      <p:grpSp>
        <p:nvGrpSpPr>
          <p:cNvPr id="1834" name="Google Shape;1834;p140"/>
          <p:cNvGrpSpPr/>
          <p:nvPr/>
        </p:nvGrpSpPr>
        <p:grpSpPr>
          <a:xfrm>
            <a:off x="0" y="6766560"/>
            <a:ext cx="12192000" cy="91440"/>
            <a:chOff x="0" y="4480421"/>
            <a:chExt cx="12192000" cy="91440"/>
          </a:xfrm>
        </p:grpSpPr>
        <p:sp>
          <p:nvSpPr>
            <p:cNvPr id="1835" name="Google Shape;1835;p140"/>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36" name="Google Shape;1836;p140"/>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37" name="Google Shape;1837;p140"/>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38" name="Google Shape;1838;p140"/>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39" name="Google Shape;1839;p140"/>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grpSp>
        <p:nvGrpSpPr>
          <p:cNvPr id="1840" name="Google Shape;1840;p140"/>
          <p:cNvGrpSpPr/>
          <p:nvPr/>
        </p:nvGrpSpPr>
        <p:grpSpPr>
          <a:xfrm>
            <a:off x="316532" y="2327391"/>
            <a:ext cx="5818536" cy="3809740"/>
            <a:chOff x="3742268" y="2033349"/>
            <a:chExt cx="4296282" cy="3750707"/>
          </a:xfrm>
        </p:grpSpPr>
        <p:sp>
          <p:nvSpPr>
            <p:cNvPr id="1841" name="Google Shape;1841;p140"/>
            <p:cNvSpPr/>
            <p:nvPr/>
          </p:nvSpPr>
          <p:spPr>
            <a:xfrm>
              <a:off x="5156233" y="5716335"/>
              <a:ext cx="1464334" cy="67721"/>
            </a:xfrm>
            <a:custGeom>
              <a:avLst/>
              <a:gdLst/>
              <a:ahLst/>
              <a:cxnLst/>
              <a:rect l="l" t="t" r="r" b="b"/>
              <a:pathLst>
                <a:path w="21600" h="21600" extrusionOk="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solidFill>
              <a:srgbClr val="32373C">
                <a:alpha val="8235"/>
              </a:srgbClr>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42" name="Google Shape;1842;p140"/>
            <p:cNvSpPr/>
            <p:nvPr/>
          </p:nvSpPr>
          <p:spPr>
            <a:xfrm>
              <a:off x="5148520" y="5698509"/>
              <a:ext cx="1479760" cy="67721"/>
            </a:xfrm>
            <a:custGeom>
              <a:avLst/>
              <a:gdLst/>
              <a:ahLst/>
              <a:cxnLst/>
              <a:rect l="l" t="t" r="r" b="b"/>
              <a:pathLst>
                <a:path w="21600" h="21600" extrusionOk="0">
                  <a:moveTo>
                    <a:pt x="21518" y="7200"/>
                  </a:moveTo>
                  <a:lnTo>
                    <a:pt x="21600" y="0"/>
                  </a:lnTo>
                  <a:cubicBezTo>
                    <a:pt x="21575" y="2780"/>
                    <a:pt x="21355" y="12687"/>
                    <a:pt x="20651" y="13859"/>
                  </a:cubicBezTo>
                  <a:cubicBezTo>
                    <a:pt x="19347" y="16026"/>
                    <a:pt x="17405" y="15717"/>
                    <a:pt x="17405" y="15717"/>
                  </a:cubicBezTo>
                  <a:lnTo>
                    <a:pt x="12405" y="15717"/>
                  </a:lnTo>
                  <a:lnTo>
                    <a:pt x="9195" y="15717"/>
                  </a:lnTo>
                  <a:lnTo>
                    <a:pt x="4195" y="15717"/>
                  </a:lnTo>
                  <a:cubicBezTo>
                    <a:pt x="4195" y="15717"/>
                    <a:pt x="2253" y="16026"/>
                    <a:pt x="949" y="13859"/>
                  </a:cubicBezTo>
                  <a:cubicBezTo>
                    <a:pt x="245" y="12687"/>
                    <a:pt x="25" y="4217"/>
                    <a:pt x="0" y="1437"/>
                  </a:cubicBezTo>
                  <a:lnTo>
                    <a:pt x="82" y="5385"/>
                  </a:lnTo>
                  <a:cubicBezTo>
                    <a:pt x="82" y="5385"/>
                    <a:pt x="124" y="14404"/>
                    <a:pt x="496" y="17423"/>
                  </a:cubicBezTo>
                  <a:cubicBezTo>
                    <a:pt x="868" y="20442"/>
                    <a:pt x="2101" y="21600"/>
                    <a:pt x="2983" y="21600"/>
                  </a:cubicBezTo>
                  <a:cubicBezTo>
                    <a:pt x="3502" y="21600"/>
                    <a:pt x="6673" y="21600"/>
                    <a:pt x="9195" y="21600"/>
                  </a:cubicBezTo>
                  <a:cubicBezTo>
                    <a:pt x="10959" y="21600"/>
                    <a:pt x="12405" y="21600"/>
                    <a:pt x="12405" y="21600"/>
                  </a:cubicBezTo>
                  <a:cubicBezTo>
                    <a:pt x="14927" y="21600"/>
                    <a:pt x="18098" y="21600"/>
                    <a:pt x="18617" y="21600"/>
                  </a:cubicBezTo>
                  <a:cubicBezTo>
                    <a:pt x="19499" y="21600"/>
                    <a:pt x="20732" y="20442"/>
                    <a:pt x="21104" y="17423"/>
                  </a:cubicBezTo>
                  <a:cubicBezTo>
                    <a:pt x="21476" y="14404"/>
                    <a:pt x="21518" y="7200"/>
                    <a:pt x="21518" y="7200"/>
                  </a:cubicBezTo>
                  <a:close/>
                </a:path>
              </a:pathLst>
            </a:custGeom>
            <a:gradFill>
              <a:gsLst>
                <a:gs pos="0">
                  <a:srgbClr val="000000">
                    <a:alpha val="28235"/>
                  </a:srgbClr>
                </a:gs>
                <a:gs pos="17000">
                  <a:srgbClr val="000000">
                    <a:alpha val="28235"/>
                  </a:srgbClr>
                </a:gs>
                <a:gs pos="76000">
                  <a:srgbClr val="32373C">
                    <a:alpha val="80000"/>
                  </a:srgbClr>
                </a:gs>
                <a:gs pos="100000">
                  <a:srgbClr val="32373C">
                    <a:alpha val="80000"/>
                  </a:srgbClr>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43" name="Google Shape;1843;p140"/>
            <p:cNvSpPr/>
            <p:nvPr/>
          </p:nvSpPr>
          <p:spPr>
            <a:xfrm>
              <a:off x="3742268" y="4635867"/>
              <a:ext cx="4296281" cy="485675"/>
            </a:xfrm>
            <a:custGeom>
              <a:avLst/>
              <a:gdLst/>
              <a:ahLst/>
              <a:cxnLst/>
              <a:rect l="l" t="t" r="r" b="b"/>
              <a:pathLst>
                <a:path w="21600" h="21600" extrusionOk="0">
                  <a:moveTo>
                    <a:pt x="0" y="15382"/>
                  </a:moveTo>
                  <a:cubicBezTo>
                    <a:pt x="0" y="18816"/>
                    <a:pt x="315" y="21600"/>
                    <a:pt x="703" y="21600"/>
                  </a:cubicBezTo>
                  <a:lnTo>
                    <a:pt x="20897" y="21600"/>
                  </a:lnTo>
                  <a:cubicBezTo>
                    <a:pt x="21285" y="21600"/>
                    <a:pt x="21600" y="18816"/>
                    <a:pt x="21600" y="15382"/>
                  </a:cubicBezTo>
                  <a:lnTo>
                    <a:pt x="21600" y="0"/>
                  </a:lnTo>
                  <a:lnTo>
                    <a:pt x="0" y="0"/>
                  </a:lnTo>
                  <a:cubicBezTo>
                    <a:pt x="0" y="0"/>
                    <a:pt x="0" y="15382"/>
                    <a:pt x="0" y="15382"/>
                  </a:cubicBezTo>
                  <a:close/>
                </a:path>
              </a:pathLst>
            </a:custGeom>
            <a:gradFill>
              <a:gsLst>
                <a:gs pos="0">
                  <a:srgbClr val="C8CBCF"/>
                </a:gs>
                <a:gs pos="100000">
                  <a:srgbClr val="E7E7E8"/>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44" name="Google Shape;1844;p140"/>
            <p:cNvSpPr/>
            <p:nvPr/>
          </p:nvSpPr>
          <p:spPr>
            <a:xfrm>
              <a:off x="3742268" y="2033349"/>
              <a:ext cx="4296282" cy="2607645"/>
            </a:xfrm>
            <a:custGeom>
              <a:avLst/>
              <a:gdLst/>
              <a:ahLst/>
              <a:cxnLst/>
              <a:rect l="l" t="t" r="r" b="b"/>
              <a:pathLst>
                <a:path w="21600" h="21600" extrusionOk="0">
                  <a:moveTo>
                    <a:pt x="20575" y="19911"/>
                  </a:moveTo>
                  <a:lnTo>
                    <a:pt x="1025" y="19911"/>
                  </a:lnTo>
                  <a:lnTo>
                    <a:pt x="1025" y="1737"/>
                  </a:lnTo>
                  <a:lnTo>
                    <a:pt x="20575" y="1737"/>
                  </a:lnTo>
                  <a:cubicBezTo>
                    <a:pt x="20575" y="1737"/>
                    <a:pt x="20575" y="19911"/>
                    <a:pt x="20575" y="19911"/>
                  </a:cubicBezTo>
                  <a:close/>
                  <a:moveTo>
                    <a:pt x="20897" y="0"/>
                  </a:moveTo>
                  <a:lnTo>
                    <a:pt x="703" y="0"/>
                  </a:lnTo>
                  <a:cubicBezTo>
                    <a:pt x="315" y="0"/>
                    <a:pt x="0" y="518"/>
                    <a:pt x="0" y="1158"/>
                  </a:cubicBezTo>
                  <a:lnTo>
                    <a:pt x="0" y="21600"/>
                  </a:lnTo>
                  <a:lnTo>
                    <a:pt x="21600" y="21600"/>
                  </a:lnTo>
                  <a:lnTo>
                    <a:pt x="21600" y="1158"/>
                  </a:lnTo>
                  <a:cubicBezTo>
                    <a:pt x="21600" y="518"/>
                    <a:pt x="21285" y="0"/>
                    <a:pt x="20897" y="0"/>
                  </a:cubicBezTo>
                  <a:close/>
                </a:path>
              </a:pathLst>
            </a:custGeom>
            <a:gradFill>
              <a:gsLst>
                <a:gs pos="0">
                  <a:srgbClr val="32373C"/>
                </a:gs>
                <a:gs pos="6000">
                  <a:srgbClr val="32373C"/>
                </a:gs>
                <a:gs pos="62000">
                  <a:srgbClr val="000000"/>
                </a:gs>
                <a:gs pos="100000">
                  <a:srgbClr val="000000"/>
                </a:gs>
              </a:gsLst>
              <a:lin ang="18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45" name="Google Shape;1845;p140"/>
            <p:cNvSpPr/>
            <p:nvPr/>
          </p:nvSpPr>
          <p:spPr>
            <a:xfrm>
              <a:off x="5154883" y="5711236"/>
              <a:ext cx="1468712" cy="45147"/>
            </a:xfrm>
            <a:custGeom>
              <a:avLst/>
              <a:gdLst/>
              <a:ahLst/>
              <a:cxnLst/>
              <a:rect l="l" t="t" r="r" b="b"/>
              <a:pathLst>
                <a:path w="21516" h="21600" extrusionOk="0">
                  <a:moveTo>
                    <a:pt x="21512" y="0"/>
                  </a:moveTo>
                  <a:cubicBezTo>
                    <a:pt x="21499" y="3516"/>
                    <a:pt x="21438" y="9477"/>
                    <a:pt x="21185" y="12548"/>
                  </a:cubicBezTo>
                  <a:cubicBezTo>
                    <a:pt x="20811" y="17077"/>
                    <a:pt x="19488" y="18813"/>
                    <a:pt x="18603" y="18813"/>
                  </a:cubicBezTo>
                  <a:cubicBezTo>
                    <a:pt x="18082" y="18813"/>
                    <a:pt x="14899" y="18813"/>
                    <a:pt x="12368" y="18813"/>
                  </a:cubicBezTo>
                  <a:cubicBezTo>
                    <a:pt x="12368" y="18813"/>
                    <a:pt x="10917" y="18813"/>
                    <a:pt x="9148" y="18813"/>
                  </a:cubicBezTo>
                  <a:cubicBezTo>
                    <a:pt x="6617" y="18813"/>
                    <a:pt x="3434" y="18813"/>
                    <a:pt x="2913" y="18813"/>
                  </a:cubicBezTo>
                  <a:cubicBezTo>
                    <a:pt x="2028" y="18813"/>
                    <a:pt x="705" y="17077"/>
                    <a:pt x="331" y="12548"/>
                  </a:cubicBezTo>
                  <a:cubicBezTo>
                    <a:pt x="78" y="9477"/>
                    <a:pt x="17" y="3516"/>
                    <a:pt x="4" y="0"/>
                  </a:cubicBezTo>
                  <a:lnTo>
                    <a:pt x="2" y="0"/>
                  </a:lnTo>
                  <a:cubicBezTo>
                    <a:pt x="2" y="0"/>
                    <a:pt x="-42" y="10806"/>
                    <a:pt x="331" y="15335"/>
                  </a:cubicBezTo>
                  <a:cubicBezTo>
                    <a:pt x="705" y="19864"/>
                    <a:pt x="2028" y="21600"/>
                    <a:pt x="2913" y="21600"/>
                  </a:cubicBezTo>
                  <a:cubicBezTo>
                    <a:pt x="3434" y="21600"/>
                    <a:pt x="6617" y="21600"/>
                    <a:pt x="9148" y="21600"/>
                  </a:cubicBezTo>
                  <a:cubicBezTo>
                    <a:pt x="10917" y="21600"/>
                    <a:pt x="12368" y="21600"/>
                    <a:pt x="12368" y="21600"/>
                  </a:cubicBezTo>
                  <a:cubicBezTo>
                    <a:pt x="14899" y="21600"/>
                    <a:pt x="18082" y="21600"/>
                    <a:pt x="18603" y="21600"/>
                  </a:cubicBezTo>
                  <a:cubicBezTo>
                    <a:pt x="19488" y="21600"/>
                    <a:pt x="20811" y="19864"/>
                    <a:pt x="21185" y="15335"/>
                  </a:cubicBezTo>
                  <a:cubicBezTo>
                    <a:pt x="21558" y="10806"/>
                    <a:pt x="21514" y="0"/>
                    <a:pt x="21514" y="0"/>
                  </a:cubicBezTo>
                  <a:cubicBezTo>
                    <a:pt x="21514" y="0"/>
                    <a:pt x="21512" y="0"/>
                    <a:pt x="21512" y="0"/>
                  </a:cubicBezTo>
                  <a:close/>
                </a:path>
              </a:pathLst>
            </a:custGeom>
            <a:solidFill>
              <a:srgbClr val="000000">
                <a:alpha val="73333"/>
              </a:srgbClr>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46" name="Google Shape;1846;p140"/>
            <p:cNvSpPr/>
            <p:nvPr/>
          </p:nvSpPr>
          <p:spPr>
            <a:xfrm>
              <a:off x="5148520" y="5119465"/>
              <a:ext cx="1480148" cy="610751"/>
            </a:xfrm>
            <a:custGeom>
              <a:avLst/>
              <a:gdLst/>
              <a:ahLst/>
              <a:cxnLst/>
              <a:rect l="l" t="t" r="r" b="b"/>
              <a:pathLst>
                <a:path w="20919" h="21568" extrusionOk="0">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A4A7A8"/>
                </a:gs>
                <a:gs pos="34000">
                  <a:srgbClr val="F5F8FA"/>
                </a:gs>
                <a:gs pos="66000">
                  <a:srgbClr val="A4A7A8"/>
                </a:gs>
                <a:gs pos="100000">
                  <a:srgbClr val="A4A7A8"/>
                </a:gs>
              </a:gsLst>
              <a:lin ang="54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47" name="Google Shape;1847;p140"/>
            <p:cNvSpPr/>
            <p:nvPr/>
          </p:nvSpPr>
          <p:spPr>
            <a:xfrm>
              <a:off x="5148520" y="5119465"/>
              <a:ext cx="1480148" cy="610751"/>
            </a:xfrm>
            <a:custGeom>
              <a:avLst/>
              <a:gdLst/>
              <a:ahLst/>
              <a:cxnLst/>
              <a:rect l="l" t="t" r="r" b="b"/>
              <a:pathLst>
                <a:path w="20919" h="21568" extrusionOk="0">
                  <a:moveTo>
                    <a:pt x="20738" y="19920"/>
                  </a:moveTo>
                  <a:cubicBezTo>
                    <a:pt x="20559" y="19543"/>
                    <a:pt x="18693" y="15429"/>
                    <a:pt x="18281" y="13714"/>
                  </a:cubicBezTo>
                  <a:cubicBezTo>
                    <a:pt x="17870" y="12000"/>
                    <a:pt x="17568" y="0"/>
                    <a:pt x="17568" y="0"/>
                  </a:cubicBezTo>
                  <a:lnTo>
                    <a:pt x="12013" y="0"/>
                  </a:lnTo>
                  <a:lnTo>
                    <a:pt x="8905" y="0"/>
                  </a:lnTo>
                  <a:lnTo>
                    <a:pt x="3350" y="0"/>
                  </a:lnTo>
                  <a:cubicBezTo>
                    <a:pt x="3350" y="0"/>
                    <a:pt x="3048" y="12000"/>
                    <a:pt x="2637" y="13714"/>
                  </a:cubicBezTo>
                  <a:cubicBezTo>
                    <a:pt x="2225" y="15429"/>
                    <a:pt x="359" y="19543"/>
                    <a:pt x="180" y="19920"/>
                  </a:cubicBezTo>
                  <a:cubicBezTo>
                    <a:pt x="2" y="20297"/>
                    <a:pt x="-341" y="21120"/>
                    <a:pt x="921" y="21360"/>
                  </a:cubicBezTo>
                  <a:cubicBezTo>
                    <a:pt x="2184" y="21600"/>
                    <a:pt x="4064" y="21566"/>
                    <a:pt x="4064" y="21566"/>
                  </a:cubicBezTo>
                  <a:lnTo>
                    <a:pt x="8905" y="21566"/>
                  </a:lnTo>
                  <a:lnTo>
                    <a:pt x="12013" y="21566"/>
                  </a:lnTo>
                  <a:lnTo>
                    <a:pt x="16854" y="21566"/>
                  </a:lnTo>
                  <a:cubicBezTo>
                    <a:pt x="16854" y="21566"/>
                    <a:pt x="18734" y="21600"/>
                    <a:pt x="19997" y="21360"/>
                  </a:cubicBezTo>
                  <a:cubicBezTo>
                    <a:pt x="21259" y="21120"/>
                    <a:pt x="20916" y="20297"/>
                    <a:pt x="20738" y="19920"/>
                  </a:cubicBezTo>
                  <a:close/>
                </a:path>
              </a:pathLst>
            </a:custGeom>
            <a:gradFill>
              <a:gsLst>
                <a:gs pos="0">
                  <a:srgbClr val="FFFFFF">
                    <a:alpha val="0"/>
                  </a:srgbClr>
                </a:gs>
                <a:gs pos="36000">
                  <a:srgbClr val="FFFFFF">
                    <a:alpha val="0"/>
                  </a:srgbClr>
                </a:gs>
                <a:gs pos="65000">
                  <a:srgbClr val="000000">
                    <a:alpha val="28235"/>
                  </a:srgbClr>
                </a:gs>
                <a:gs pos="95000">
                  <a:srgbClr val="FFFFFF">
                    <a:alpha val="0"/>
                  </a:srgbClr>
                </a:gs>
                <a:gs pos="100000">
                  <a:srgbClr val="FFFFFF">
                    <a:alpha val="0"/>
                  </a:srgbClr>
                </a:gs>
              </a:gsLst>
              <a:lin ang="54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48" name="Google Shape;1848;p140"/>
            <p:cNvSpPr/>
            <p:nvPr/>
          </p:nvSpPr>
          <p:spPr>
            <a:xfrm>
              <a:off x="5148520" y="5704872"/>
              <a:ext cx="1480363" cy="45147"/>
            </a:xfrm>
            <a:custGeom>
              <a:avLst/>
              <a:gdLst/>
              <a:ahLst/>
              <a:cxnLst/>
              <a:rect l="l" t="t" r="r" b="b"/>
              <a:pathLst>
                <a:path w="21516" h="21600" extrusionOk="0">
                  <a:moveTo>
                    <a:pt x="21515" y="0"/>
                  </a:moveTo>
                  <a:lnTo>
                    <a:pt x="21512" y="0"/>
                  </a:lnTo>
                  <a:cubicBezTo>
                    <a:pt x="21487" y="4170"/>
                    <a:pt x="21268" y="8231"/>
                    <a:pt x="20567" y="9989"/>
                  </a:cubicBezTo>
                  <a:cubicBezTo>
                    <a:pt x="19268" y="13239"/>
                    <a:pt x="17335" y="12776"/>
                    <a:pt x="17335" y="12776"/>
                  </a:cubicBezTo>
                  <a:lnTo>
                    <a:pt x="12356" y="12776"/>
                  </a:lnTo>
                  <a:lnTo>
                    <a:pt x="9160" y="12776"/>
                  </a:lnTo>
                  <a:lnTo>
                    <a:pt x="4181" y="12776"/>
                  </a:lnTo>
                  <a:cubicBezTo>
                    <a:pt x="4181" y="12776"/>
                    <a:pt x="2248" y="13239"/>
                    <a:pt x="949" y="9989"/>
                  </a:cubicBezTo>
                  <a:cubicBezTo>
                    <a:pt x="248" y="8231"/>
                    <a:pt x="29" y="4170"/>
                    <a:pt x="4" y="0"/>
                  </a:cubicBezTo>
                  <a:lnTo>
                    <a:pt x="1" y="0"/>
                  </a:lnTo>
                  <a:cubicBezTo>
                    <a:pt x="1" y="0"/>
                    <a:pt x="-42" y="10806"/>
                    <a:pt x="328" y="15335"/>
                  </a:cubicBezTo>
                  <a:cubicBezTo>
                    <a:pt x="699" y="19864"/>
                    <a:pt x="2096" y="21600"/>
                    <a:pt x="2974" y="21600"/>
                  </a:cubicBezTo>
                  <a:cubicBezTo>
                    <a:pt x="3491" y="21600"/>
                    <a:pt x="6649" y="21600"/>
                    <a:pt x="9160" y="21600"/>
                  </a:cubicBezTo>
                  <a:cubicBezTo>
                    <a:pt x="10916" y="21600"/>
                    <a:pt x="12356" y="21600"/>
                    <a:pt x="12356" y="21600"/>
                  </a:cubicBezTo>
                  <a:cubicBezTo>
                    <a:pt x="14867" y="21600"/>
                    <a:pt x="18025" y="21600"/>
                    <a:pt x="18542" y="21600"/>
                  </a:cubicBezTo>
                  <a:cubicBezTo>
                    <a:pt x="19420" y="21600"/>
                    <a:pt x="20817" y="19864"/>
                    <a:pt x="21188" y="15335"/>
                  </a:cubicBezTo>
                  <a:cubicBezTo>
                    <a:pt x="21558" y="10806"/>
                    <a:pt x="21515" y="0"/>
                    <a:pt x="21515" y="0"/>
                  </a:cubicBezTo>
                  <a:close/>
                </a:path>
              </a:pathLst>
            </a:custGeom>
            <a:gradFill>
              <a:gsLst>
                <a:gs pos="0">
                  <a:srgbClr val="6A6A6A"/>
                </a:gs>
                <a:gs pos="13000">
                  <a:srgbClr val="F5F8FA"/>
                </a:gs>
                <a:gs pos="87000">
                  <a:srgbClr val="F5F8FA"/>
                </a:gs>
                <a:gs pos="100000">
                  <a:srgbClr val="6A6A6A"/>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49" name="Google Shape;1849;p140"/>
            <p:cNvSpPr/>
            <p:nvPr/>
          </p:nvSpPr>
          <p:spPr>
            <a:xfrm>
              <a:off x="5148520" y="5342174"/>
              <a:ext cx="563717" cy="388408"/>
            </a:xfrm>
            <a:custGeom>
              <a:avLst/>
              <a:gdLst/>
              <a:ahLst/>
              <a:cxnLst/>
              <a:rect l="l" t="t" r="r" b="b"/>
              <a:pathLst>
                <a:path w="20714" h="21549" extrusionOk="0">
                  <a:moveTo>
                    <a:pt x="9190" y="0"/>
                  </a:moveTo>
                  <a:cubicBezTo>
                    <a:pt x="8788" y="0"/>
                    <a:pt x="8391" y="32"/>
                    <a:pt x="7999" y="92"/>
                  </a:cubicBezTo>
                  <a:cubicBezTo>
                    <a:pt x="7690" y="4243"/>
                    <a:pt x="7297" y="8100"/>
                    <a:pt x="6856" y="9211"/>
                  </a:cubicBezTo>
                  <a:cubicBezTo>
                    <a:pt x="5786" y="11904"/>
                    <a:pt x="933" y="18368"/>
                    <a:pt x="470" y="18961"/>
                  </a:cubicBezTo>
                  <a:cubicBezTo>
                    <a:pt x="6" y="19553"/>
                    <a:pt x="-886" y="20846"/>
                    <a:pt x="2396" y="21223"/>
                  </a:cubicBezTo>
                  <a:cubicBezTo>
                    <a:pt x="5678" y="21600"/>
                    <a:pt x="10566" y="21546"/>
                    <a:pt x="10566" y="21546"/>
                  </a:cubicBezTo>
                  <a:lnTo>
                    <a:pt x="20377" y="21546"/>
                  </a:lnTo>
                  <a:cubicBezTo>
                    <a:pt x="20596" y="20209"/>
                    <a:pt x="20714" y="18811"/>
                    <a:pt x="20714" y="17372"/>
                  </a:cubicBezTo>
                  <a:cubicBezTo>
                    <a:pt x="20714" y="7778"/>
                    <a:pt x="15555" y="0"/>
                    <a:pt x="9190" y="0"/>
                  </a:cubicBezTo>
                  <a:close/>
                </a:path>
              </a:pathLst>
            </a:custGeom>
            <a:gradFill>
              <a:gsLst>
                <a:gs pos="0">
                  <a:srgbClr val="FFFFFF">
                    <a:alpha val="0"/>
                  </a:srgbClr>
                </a:gs>
                <a:gs pos="35000">
                  <a:srgbClr val="FFFFFF">
                    <a:alpha val="0"/>
                  </a:srgbClr>
                </a:gs>
                <a:gs pos="94000">
                  <a:srgbClr val="F5F8FA"/>
                </a:gs>
                <a:gs pos="100000">
                  <a:srgbClr val="F5F8FA"/>
                </a:gs>
              </a:gsLst>
              <a:lin ang="9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50" name="Google Shape;1850;p140"/>
            <p:cNvSpPr/>
            <p:nvPr/>
          </p:nvSpPr>
          <p:spPr>
            <a:xfrm>
              <a:off x="6064811" y="5342174"/>
              <a:ext cx="563717" cy="388408"/>
            </a:xfrm>
            <a:custGeom>
              <a:avLst/>
              <a:gdLst/>
              <a:ahLst/>
              <a:cxnLst/>
              <a:rect l="l" t="t" r="r" b="b"/>
              <a:pathLst>
                <a:path w="20714" h="21549" extrusionOk="0">
                  <a:moveTo>
                    <a:pt x="11524" y="0"/>
                  </a:moveTo>
                  <a:cubicBezTo>
                    <a:pt x="11926" y="0"/>
                    <a:pt x="12323" y="32"/>
                    <a:pt x="12715" y="92"/>
                  </a:cubicBezTo>
                  <a:cubicBezTo>
                    <a:pt x="13024" y="4243"/>
                    <a:pt x="13417" y="8100"/>
                    <a:pt x="13858" y="9211"/>
                  </a:cubicBezTo>
                  <a:cubicBezTo>
                    <a:pt x="14928" y="11904"/>
                    <a:pt x="19781" y="18368"/>
                    <a:pt x="20244" y="18961"/>
                  </a:cubicBezTo>
                  <a:cubicBezTo>
                    <a:pt x="20708" y="19553"/>
                    <a:pt x="21600" y="20846"/>
                    <a:pt x="18318" y="21223"/>
                  </a:cubicBezTo>
                  <a:cubicBezTo>
                    <a:pt x="15036" y="21600"/>
                    <a:pt x="10148" y="21546"/>
                    <a:pt x="10148" y="21546"/>
                  </a:cubicBezTo>
                  <a:lnTo>
                    <a:pt x="337" y="21546"/>
                  </a:lnTo>
                  <a:cubicBezTo>
                    <a:pt x="118" y="20209"/>
                    <a:pt x="0" y="18811"/>
                    <a:pt x="0" y="17372"/>
                  </a:cubicBezTo>
                  <a:cubicBezTo>
                    <a:pt x="0" y="7778"/>
                    <a:pt x="5159" y="0"/>
                    <a:pt x="11524" y="0"/>
                  </a:cubicBezTo>
                  <a:close/>
                </a:path>
              </a:pathLst>
            </a:custGeom>
            <a:gradFill>
              <a:gsLst>
                <a:gs pos="0">
                  <a:srgbClr val="F5F8FA"/>
                </a:gs>
                <a:gs pos="21000">
                  <a:srgbClr val="F5F8FA"/>
                </a:gs>
                <a:gs pos="78000">
                  <a:srgbClr val="EEEFF1">
                    <a:alpha val="0"/>
                  </a:srgbClr>
                </a:gs>
                <a:gs pos="100000">
                  <a:srgbClr val="EEEFF1">
                    <a:alpha val="0"/>
                  </a:srgbClr>
                </a:gs>
              </a:gsLst>
              <a:path path="circle">
                <a:fillToRect l="100000" t="100000"/>
              </a:path>
              <a:tileRect r="-100000" b="-10000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51" name="Google Shape;1851;p140"/>
            <p:cNvSpPr/>
            <p:nvPr/>
          </p:nvSpPr>
          <p:spPr>
            <a:xfrm>
              <a:off x="3742268" y="4642230"/>
              <a:ext cx="4296281" cy="5826"/>
            </a:xfrm>
            <a:custGeom>
              <a:avLst/>
              <a:gdLst/>
              <a:ahLst/>
              <a:cxnLst/>
              <a:rect l="l" t="t" r="r" b="b"/>
              <a:pathLst>
                <a:path w="21600" h="21600" extrusionOk="0">
                  <a:moveTo>
                    <a:pt x="0" y="0"/>
                  </a:moveTo>
                  <a:lnTo>
                    <a:pt x="0" y="21600"/>
                  </a:lnTo>
                  <a:lnTo>
                    <a:pt x="21600" y="21600"/>
                  </a:lnTo>
                  <a:lnTo>
                    <a:pt x="21600" y="0"/>
                  </a:lnTo>
                  <a:cubicBezTo>
                    <a:pt x="21600" y="0"/>
                    <a:pt x="0" y="0"/>
                    <a:pt x="0" y="0"/>
                  </a:cubicBezTo>
                  <a:close/>
                </a:path>
              </a:pathLst>
            </a:custGeom>
            <a:gradFill>
              <a:gsLst>
                <a:gs pos="0">
                  <a:srgbClr val="E1E1E3">
                    <a:alpha val="0"/>
                  </a:srgbClr>
                </a:gs>
                <a:gs pos="100000">
                  <a:srgbClr val="9EA0A4">
                    <a:alpha val="0"/>
                  </a:srgbClr>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52" name="Google Shape;1852;p140"/>
            <p:cNvSpPr/>
            <p:nvPr/>
          </p:nvSpPr>
          <p:spPr>
            <a:xfrm>
              <a:off x="5861191" y="2084254"/>
              <a:ext cx="55723" cy="55723"/>
            </a:xfrm>
            <a:custGeom>
              <a:avLst/>
              <a:gdLst/>
              <a:ahLst/>
              <a:cxnLst/>
              <a:rect l="l" t="t" r="r" b="b"/>
              <a:pathLst>
                <a:path w="19678" h="19678" extrusionOk="0">
                  <a:moveTo>
                    <a:pt x="16797" y="2883"/>
                  </a:moveTo>
                  <a:cubicBezTo>
                    <a:pt x="12953" y="-961"/>
                    <a:pt x="6723" y="-961"/>
                    <a:pt x="2882" y="2883"/>
                  </a:cubicBezTo>
                  <a:cubicBezTo>
                    <a:pt x="-961" y="6723"/>
                    <a:pt x="-961" y="12953"/>
                    <a:pt x="2882" y="16797"/>
                  </a:cubicBezTo>
                  <a:cubicBezTo>
                    <a:pt x="6723" y="20639"/>
                    <a:pt x="12953" y="20638"/>
                    <a:pt x="16797" y="16797"/>
                  </a:cubicBezTo>
                  <a:cubicBezTo>
                    <a:pt x="20637" y="12953"/>
                    <a:pt x="20639" y="6723"/>
                    <a:pt x="16797" y="2883"/>
                  </a:cubicBezTo>
                  <a:close/>
                </a:path>
              </a:pathLst>
            </a:custGeom>
            <a:gradFill>
              <a:gsLst>
                <a:gs pos="0">
                  <a:srgbClr val="666666"/>
                </a:gs>
                <a:gs pos="28000">
                  <a:srgbClr val="666666"/>
                </a:gs>
                <a:gs pos="86000">
                  <a:srgbClr val="090909"/>
                </a:gs>
                <a:gs pos="100000">
                  <a:srgbClr val="090909"/>
                </a:gs>
              </a:gsLst>
              <a:lin ang="3558017"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53" name="Google Shape;1853;p140"/>
            <p:cNvSpPr/>
            <p:nvPr/>
          </p:nvSpPr>
          <p:spPr>
            <a:xfrm>
              <a:off x="5867554" y="2090617"/>
              <a:ext cx="43907" cy="43895"/>
            </a:xfrm>
            <a:custGeom>
              <a:avLst/>
              <a:gdLst/>
              <a:ahLst/>
              <a:cxnLst/>
              <a:rect l="l" t="t" r="r" b="b"/>
              <a:pathLst>
                <a:path w="21600" h="21600" extrusionOk="0">
                  <a:moveTo>
                    <a:pt x="21600" y="10803"/>
                  </a:moveTo>
                  <a:cubicBezTo>
                    <a:pt x="21600" y="16765"/>
                    <a:pt x="16776" y="21600"/>
                    <a:pt x="10800" y="21600"/>
                  </a:cubicBezTo>
                  <a:cubicBezTo>
                    <a:pt x="4840" y="21600"/>
                    <a:pt x="0" y="16765"/>
                    <a:pt x="0" y="10803"/>
                  </a:cubicBezTo>
                  <a:cubicBezTo>
                    <a:pt x="0" y="4835"/>
                    <a:pt x="4840" y="0"/>
                    <a:pt x="10800" y="0"/>
                  </a:cubicBezTo>
                  <a:cubicBezTo>
                    <a:pt x="16776" y="0"/>
                    <a:pt x="21600" y="4835"/>
                    <a:pt x="21600" y="10803"/>
                  </a:cubicBezTo>
                  <a:close/>
                </a:path>
              </a:pathLst>
            </a:custGeom>
            <a:gradFill>
              <a:gsLst>
                <a:gs pos="0">
                  <a:srgbClr val="474747"/>
                </a:gs>
                <a:gs pos="30000">
                  <a:srgbClr val="474747"/>
                </a:gs>
                <a:gs pos="70000">
                  <a:srgbClr val="060606"/>
                </a:gs>
                <a:gs pos="100000">
                  <a:srgbClr val="060606"/>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54" name="Google Shape;1854;p140"/>
            <p:cNvSpPr/>
            <p:nvPr/>
          </p:nvSpPr>
          <p:spPr>
            <a:xfrm>
              <a:off x="5883462" y="2106525"/>
              <a:ext cx="10795" cy="10792"/>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MacBook">
  <p:cSld name="MacBook">
    <p:spTree>
      <p:nvGrpSpPr>
        <p:cNvPr id="1855" name="Shape 1855"/>
        <p:cNvGrpSpPr/>
        <p:nvPr/>
      </p:nvGrpSpPr>
      <p:grpSpPr>
        <a:xfrm>
          <a:off x="0" y="0"/>
          <a:ext cx="0" cy="0"/>
          <a:chOff x="0" y="0"/>
          <a:chExt cx="0" cy="0"/>
        </a:xfrm>
      </p:grpSpPr>
      <p:sp>
        <p:nvSpPr>
          <p:cNvPr id="1856" name="Google Shape;1856;p141"/>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57" name="Google Shape;1857;p141"/>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8" name="Google Shape;1858;p141"/>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9" name="Google Shape;1859;p141"/>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60" name="Google Shape;1860;p141"/>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861" name="Google Shape;1861;p141"/>
          <p:cNvSpPr txBox="1"/>
          <p:nvPr>
            <p:ph type="body" idx="1"/>
          </p:nvPr>
        </p:nvSpPr>
        <p:spPr>
          <a:xfrm>
            <a:off x="6868959" y="2640853"/>
            <a:ext cx="4840444" cy="3429324"/>
          </a:xfrm>
          <a:prstGeom prst="rect">
            <a:avLst/>
          </a:prstGeom>
          <a:noFill/>
          <a:ln>
            <a:noFill/>
          </a:ln>
        </p:spPr>
        <p:txBody>
          <a:bodyPr spcFirstLastPara="1" wrap="square" lIns="91425" tIns="45700" rIns="91425" bIns="45700" anchor="t" anchorCtr="0">
            <a:normAutofit/>
          </a:bodyPr>
          <a:lstStyle>
            <a:lvl1pPr marL="457200" lvl="0" indent="-314325" algn="just">
              <a:lnSpc>
                <a:spcPct val="90000"/>
              </a:lnSpc>
              <a:spcBef>
                <a:spcPts val="1000"/>
              </a:spcBef>
              <a:spcAft>
                <a:spcPts val="0"/>
              </a:spcAft>
              <a:buClr>
                <a:srgbClr val="47464B"/>
              </a:buClr>
              <a:buSzPts val="1350"/>
              <a:buFont typeface="Arial" panose="020B0604020202020204"/>
              <a:buChar char="•"/>
              <a:defRPr sz="135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1862" name="Google Shape;1862;p141"/>
          <p:cNvSpPr txBox="1"/>
          <p:nvPr>
            <p:ph type="body" idx="2"/>
          </p:nvPr>
        </p:nvSpPr>
        <p:spPr>
          <a:xfrm>
            <a:off x="6868959" y="1701835"/>
            <a:ext cx="4840444" cy="666924"/>
          </a:xfrm>
          <a:prstGeom prst="rect">
            <a:avLst/>
          </a:prstGeom>
          <a:solidFill>
            <a:srgbClr val="B9C3C9"/>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863" name="Google Shape;1863;p141"/>
          <p:cNvGrpSpPr/>
          <p:nvPr/>
        </p:nvGrpSpPr>
        <p:grpSpPr>
          <a:xfrm>
            <a:off x="0" y="6766560"/>
            <a:ext cx="12192000" cy="91440"/>
            <a:chOff x="0" y="4480421"/>
            <a:chExt cx="12192000" cy="91440"/>
          </a:xfrm>
        </p:grpSpPr>
        <p:sp>
          <p:nvSpPr>
            <p:cNvPr id="1864" name="Google Shape;1864;p141"/>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65" name="Google Shape;1865;p141"/>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66" name="Google Shape;1866;p141"/>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67" name="Google Shape;1867;p141"/>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68" name="Google Shape;1868;p141"/>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pic>
        <p:nvPicPr>
          <p:cNvPr id="1869" name="Google Shape;1869;p141"/>
          <p:cNvPicPr preferRelativeResize="0"/>
          <p:nvPr/>
        </p:nvPicPr>
        <p:blipFill rotWithShape="1">
          <a:blip r:embed="rId2"/>
          <a:srcRect/>
          <a:stretch>
            <a:fillRect/>
          </a:stretch>
        </p:blipFill>
        <p:spPr>
          <a:xfrm>
            <a:off x="202610" y="2472270"/>
            <a:ext cx="6666349" cy="2873388"/>
          </a:xfrm>
          <a:prstGeom prst="rect">
            <a:avLst/>
          </a:prstGeom>
          <a:noFill/>
          <a:ln>
            <a:noFill/>
          </a:ln>
        </p:spPr>
      </p:pic>
      <p:sp>
        <p:nvSpPr>
          <p:cNvPr id="1870" name="Google Shape;1870;p141"/>
          <p:cNvSpPr/>
          <p:nvPr>
            <p:ph type="pic" idx="3"/>
          </p:nvPr>
        </p:nvSpPr>
        <p:spPr>
          <a:xfrm>
            <a:off x="1025324" y="2657787"/>
            <a:ext cx="5020921" cy="2346983"/>
          </a:xfrm>
          <a:prstGeom prst="rect">
            <a:avLst/>
          </a:prstGeom>
          <a:noFill/>
          <a:ln>
            <a:noFill/>
          </a:ln>
        </p:spPr>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apple watch">
  <p:cSld name="apple watch">
    <p:spTree>
      <p:nvGrpSpPr>
        <p:cNvPr id="1871" name="Shape 1871"/>
        <p:cNvGrpSpPr/>
        <p:nvPr/>
      </p:nvGrpSpPr>
      <p:grpSpPr>
        <a:xfrm>
          <a:off x="0" y="0"/>
          <a:ext cx="0" cy="0"/>
          <a:chOff x="0" y="0"/>
          <a:chExt cx="0" cy="0"/>
        </a:xfrm>
      </p:grpSpPr>
      <p:sp>
        <p:nvSpPr>
          <p:cNvPr id="1872" name="Google Shape;1872;p142"/>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73" name="Google Shape;1873;p142"/>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74" name="Google Shape;1874;p142"/>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75" name="Google Shape;1875;p142"/>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76" name="Google Shape;1876;p142"/>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877" name="Google Shape;1877;p142"/>
          <p:cNvSpPr txBox="1"/>
          <p:nvPr>
            <p:ph type="body" idx="1"/>
          </p:nvPr>
        </p:nvSpPr>
        <p:spPr>
          <a:xfrm>
            <a:off x="6565903" y="2640853"/>
            <a:ext cx="5143500" cy="3429324"/>
          </a:xfrm>
          <a:prstGeom prst="rect">
            <a:avLst/>
          </a:prstGeom>
          <a:noFill/>
          <a:ln>
            <a:noFill/>
          </a:ln>
        </p:spPr>
        <p:txBody>
          <a:bodyPr spcFirstLastPara="1" wrap="square" lIns="91425" tIns="45700" rIns="91425" bIns="45700" anchor="t" anchorCtr="0">
            <a:normAutofit/>
          </a:bodyPr>
          <a:lstStyle>
            <a:lvl1pPr marL="457200" lvl="0" indent="-314325" algn="just">
              <a:lnSpc>
                <a:spcPct val="90000"/>
              </a:lnSpc>
              <a:spcBef>
                <a:spcPts val="1000"/>
              </a:spcBef>
              <a:spcAft>
                <a:spcPts val="0"/>
              </a:spcAft>
              <a:buClr>
                <a:srgbClr val="47464B"/>
              </a:buClr>
              <a:buSzPts val="1350"/>
              <a:buFont typeface="Arial" panose="020B0604020202020204"/>
              <a:buChar char="•"/>
              <a:defRPr sz="135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1878" name="Google Shape;1878;p142"/>
          <p:cNvSpPr txBox="1"/>
          <p:nvPr>
            <p:ph type="body" idx="2"/>
          </p:nvPr>
        </p:nvSpPr>
        <p:spPr>
          <a:xfrm>
            <a:off x="6565903" y="1701835"/>
            <a:ext cx="5143500" cy="666924"/>
          </a:xfrm>
          <a:prstGeom prst="rect">
            <a:avLst/>
          </a:prstGeom>
          <a:solidFill>
            <a:srgbClr val="B9C3C9"/>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879" name="Google Shape;1879;p142"/>
          <p:cNvGrpSpPr/>
          <p:nvPr/>
        </p:nvGrpSpPr>
        <p:grpSpPr>
          <a:xfrm>
            <a:off x="0" y="6766560"/>
            <a:ext cx="12192000" cy="91440"/>
            <a:chOff x="0" y="4480421"/>
            <a:chExt cx="12192000" cy="91440"/>
          </a:xfrm>
        </p:grpSpPr>
        <p:sp>
          <p:nvSpPr>
            <p:cNvPr id="1880" name="Google Shape;1880;p142"/>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81" name="Google Shape;1881;p142"/>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82" name="Google Shape;1882;p142"/>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83" name="Google Shape;1883;p142"/>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84" name="Google Shape;1884;p142"/>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grpSp>
        <p:nvGrpSpPr>
          <p:cNvPr id="1885" name="Google Shape;1885;p142"/>
          <p:cNvGrpSpPr/>
          <p:nvPr/>
        </p:nvGrpSpPr>
        <p:grpSpPr>
          <a:xfrm>
            <a:off x="1550568" y="1313407"/>
            <a:ext cx="3603713" cy="5077084"/>
            <a:chOff x="1997569" y="1313407"/>
            <a:chExt cx="2702785" cy="5077084"/>
          </a:xfrm>
        </p:grpSpPr>
        <p:sp>
          <p:nvSpPr>
            <p:cNvPr id="1886" name="Google Shape;1886;p142"/>
            <p:cNvSpPr/>
            <p:nvPr/>
          </p:nvSpPr>
          <p:spPr>
            <a:xfrm>
              <a:off x="4523145" y="2996164"/>
              <a:ext cx="177209" cy="410605"/>
            </a:xfrm>
            <a:custGeom>
              <a:avLst/>
              <a:gdLst/>
              <a:ahLst/>
              <a:cxnLst/>
              <a:rect l="l" t="t" r="r" b="b"/>
              <a:pathLst>
                <a:path w="123" h="285" extrusionOk="0">
                  <a:moveTo>
                    <a:pt x="62" y="0"/>
                  </a:moveTo>
                  <a:lnTo>
                    <a:pt x="81" y="4"/>
                  </a:lnTo>
                  <a:lnTo>
                    <a:pt x="98" y="11"/>
                  </a:lnTo>
                  <a:lnTo>
                    <a:pt x="111" y="25"/>
                  </a:lnTo>
                  <a:lnTo>
                    <a:pt x="121" y="42"/>
                  </a:lnTo>
                  <a:lnTo>
                    <a:pt x="123" y="61"/>
                  </a:lnTo>
                  <a:lnTo>
                    <a:pt x="123" y="224"/>
                  </a:lnTo>
                  <a:lnTo>
                    <a:pt x="121" y="243"/>
                  </a:lnTo>
                  <a:lnTo>
                    <a:pt x="111" y="260"/>
                  </a:lnTo>
                  <a:lnTo>
                    <a:pt x="98" y="273"/>
                  </a:lnTo>
                  <a:lnTo>
                    <a:pt x="81" y="282"/>
                  </a:lnTo>
                  <a:lnTo>
                    <a:pt x="62" y="285"/>
                  </a:lnTo>
                  <a:lnTo>
                    <a:pt x="42" y="282"/>
                  </a:lnTo>
                  <a:lnTo>
                    <a:pt x="25" y="273"/>
                  </a:lnTo>
                  <a:lnTo>
                    <a:pt x="12" y="260"/>
                  </a:lnTo>
                  <a:lnTo>
                    <a:pt x="3" y="243"/>
                  </a:lnTo>
                  <a:lnTo>
                    <a:pt x="0" y="224"/>
                  </a:lnTo>
                  <a:lnTo>
                    <a:pt x="0" y="61"/>
                  </a:lnTo>
                  <a:lnTo>
                    <a:pt x="3" y="42"/>
                  </a:lnTo>
                  <a:lnTo>
                    <a:pt x="12" y="25"/>
                  </a:lnTo>
                  <a:lnTo>
                    <a:pt x="25" y="11"/>
                  </a:lnTo>
                  <a:lnTo>
                    <a:pt x="42" y="4"/>
                  </a:lnTo>
                  <a:lnTo>
                    <a:pt x="62" y="0"/>
                  </a:lnTo>
                  <a:close/>
                </a:path>
              </a:pathLst>
            </a:custGeom>
            <a:solidFill>
              <a:srgbClr val="7F7F7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p:txBody>
        </p:sp>
        <p:sp>
          <p:nvSpPr>
            <p:cNvPr id="1887" name="Google Shape;1887;p142"/>
            <p:cNvSpPr/>
            <p:nvPr/>
          </p:nvSpPr>
          <p:spPr>
            <a:xfrm>
              <a:off x="4569248" y="4203183"/>
              <a:ext cx="122461" cy="609423"/>
            </a:xfrm>
            <a:custGeom>
              <a:avLst/>
              <a:gdLst/>
              <a:ahLst/>
              <a:cxnLst/>
              <a:rect l="l" t="t" r="r" b="b"/>
              <a:pathLst>
                <a:path w="85" h="423" extrusionOk="0">
                  <a:moveTo>
                    <a:pt x="42" y="0"/>
                  </a:moveTo>
                  <a:lnTo>
                    <a:pt x="59" y="4"/>
                  </a:lnTo>
                  <a:lnTo>
                    <a:pt x="72" y="13"/>
                  </a:lnTo>
                  <a:lnTo>
                    <a:pt x="81" y="27"/>
                  </a:lnTo>
                  <a:lnTo>
                    <a:pt x="85" y="44"/>
                  </a:lnTo>
                  <a:lnTo>
                    <a:pt x="85" y="380"/>
                  </a:lnTo>
                  <a:lnTo>
                    <a:pt x="81" y="397"/>
                  </a:lnTo>
                  <a:lnTo>
                    <a:pt x="72" y="410"/>
                  </a:lnTo>
                  <a:lnTo>
                    <a:pt x="59" y="419"/>
                  </a:lnTo>
                  <a:lnTo>
                    <a:pt x="42" y="423"/>
                  </a:lnTo>
                  <a:lnTo>
                    <a:pt x="26" y="419"/>
                  </a:lnTo>
                  <a:lnTo>
                    <a:pt x="11" y="410"/>
                  </a:lnTo>
                  <a:lnTo>
                    <a:pt x="2" y="397"/>
                  </a:lnTo>
                  <a:lnTo>
                    <a:pt x="0" y="380"/>
                  </a:lnTo>
                  <a:lnTo>
                    <a:pt x="0" y="44"/>
                  </a:lnTo>
                  <a:lnTo>
                    <a:pt x="2" y="27"/>
                  </a:lnTo>
                  <a:lnTo>
                    <a:pt x="11" y="13"/>
                  </a:lnTo>
                  <a:lnTo>
                    <a:pt x="26" y="4"/>
                  </a:lnTo>
                  <a:lnTo>
                    <a:pt x="42" y="0"/>
                  </a:lnTo>
                  <a:close/>
                </a:path>
              </a:pathLst>
            </a:custGeom>
            <a:solidFill>
              <a:srgbClr val="7F7F7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p:txBody>
        </p:sp>
        <p:sp>
          <p:nvSpPr>
            <p:cNvPr id="1888" name="Google Shape;1888;p142"/>
            <p:cNvSpPr/>
            <p:nvPr/>
          </p:nvSpPr>
          <p:spPr>
            <a:xfrm>
              <a:off x="1997569" y="1313407"/>
              <a:ext cx="2645155" cy="5077084"/>
            </a:xfrm>
            <a:custGeom>
              <a:avLst/>
              <a:gdLst/>
              <a:ahLst/>
              <a:cxnLst/>
              <a:rect l="l" t="t" r="r" b="b"/>
              <a:pathLst>
                <a:path w="1836" h="3524" extrusionOk="0">
                  <a:moveTo>
                    <a:pt x="843" y="0"/>
                  </a:moveTo>
                  <a:lnTo>
                    <a:pt x="993" y="0"/>
                  </a:lnTo>
                  <a:lnTo>
                    <a:pt x="1141" y="5"/>
                  </a:lnTo>
                  <a:lnTo>
                    <a:pt x="1287" y="16"/>
                  </a:lnTo>
                  <a:lnTo>
                    <a:pt x="1319" y="18"/>
                  </a:lnTo>
                  <a:lnTo>
                    <a:pt x="1354" y="24"/>
                  </a:lnTo>
                  <a:lnTo>
                    <a:pt x="1385" y="31"/>
                  </a:lnTo>
                  <a:lnTo>
                    <a:pt x="1413" y="43"/>
                  </a:lnTo>
                  <a:lnTo>
                    <a:pt x="1436" y="59"/>
                  </a:lnTo>
                  <a:lnTo>
                    <a:pt x="1455" y="80"/>
                  </a:lnTo>
                  <a:lnTo>
                    <a:pt x="1469" y="103"/>
                  </a:lnTo>
                  <a:lnTo>
                    <a:pt x="1480" y="132"/>
                  </a:lnTo>
                  <a:lnTo>
                    <a:pt x="1486" y="166"/>
                  </a:lnTo>
                  <a:lnTo>
                    <a:pt x="1489" y="204"/>
                  </a:lnTo>
                  <a:lnTo>
                    <a:pt x="1489" y="221"/>
                  </a:lnTo>
                  <a:lnTo>
                    <a:pt x="1493" y="284"/>
                  </a:lnTo>
                  <a:lnTo>
                    <a:pt x="1498" y="334"/>
                  </a:lnTo>
                  <a:lnTo>
                    <a:pt x="1504" y="384"/>
                  </a:lnTo>
                  <a:lnTo>
                    <a:pt x="1515" y="432"/>
                  </a:lnTo>
                  <a:lnTo>
                    <a:pt x="1528" y="480"/>
                  </a:lnTo>
                  <a:lnTo>
                    <a:pt x="1545" y="528"/>
                  </a:lnTo>
                  <a:lnTo>
                    <a:pt x="1565" y="572"/>
                  </a:lnTo>
                  <a:lnTo>
                    <a:pt x="1590" y="614"/>
                  </a:lnTo>
                  <a:lnTo>
                    <a:pt x="1618" y="653"/>
                  </a:lnTo>
                  <a:lnTo>
                    <a:pt x="1652" y="689"/>
                  </a:lnTo>
                  <a:lnTo>
                    <a:pt x="1692" y="721"/>
                  </a:lnTo>
                  <a:lnTo>
                    <a:pt x="1697" y="725"/>
                  </a:lnTo>
                  <a:lnTo>
                    <a:pt x="1703" y="729"/>
                  </a:lnTo>
                  <a:lnTo>
                    <a:pt x="1732" y="750"/>
                  </a:lnTo>
                  <a:lnTo>
                    <a:pt x="1760" y="776"/>
                  </a:lnTo>
                  <a:lnTo>
                    <a:pt x="1785" y="805"/>
                  </a:lnTo>
                  <a:lnTo>
                    <a:pt x="1806" y="836"/>
                  </a:lnTo>
                  <a:lnTo>
                    <a:pt x="1821" y="871"/>
                  </a:lnTo>
                  <a:lnTo>
                    <a:pt x="1832" y="906"/>
                  </a:lnTo>
                  <a:lnTo>
                    <a:pt x="1836" y="943"/>
                  </a:lnTo>
                  <a:lnTo>
                    <a:pt x="1836" y="2546"/>
                  </a:lnTo>
                  <a:lnTo>
                    <a:pt x="1834" y="2568"/>
                  </a:lnTo>
                  <a:lnTo>
                    <a:pt x="1830" y="2589"/>
                  </a:lnTo>
                  <a:lnTo>
                    <a:pt x="1821" y="2630"/>
                  </a:lnTo>
                  <a:lnTo>
                    <a:pt x="1806" y="2669"/>
                  </a:lnTo>
                  <a:lnTo>
                    <a:pt x="1786" y="2705"/>
                  </a:lnTo>
                  <a:lnTo>
                    <a:pt x="1761" y="2739"/>
                  </a:lnTo>
                  <a:lnTo>
                    <a:pt x="1731" y="2769"/>
                  </a:lnTo>
                  <a:lnTo>
                    <a:pt x="1700" y="2796"/>
                  </a:lnTo>
                  <a:lnTo>
                    <a:pt x="1665" y="2821"/>
                  </a:lnTo>
                  <a:lnTo>
                    <a:pt x="1646" y="2835"/>
                  </a:lnTo>
                  <a:lnTo>
                    <a:pt x="1628" y="2850"/>
                  </a:lnTo>
                  <a:lnTo>
                    <a:pt x="1592" y="2896"/>
                  </a:lnTo>
                  <a:lnTo>
                    <a:pt x="1566" y="2941"/>
                  </a:lnTo>
                  <a:lnTo>
                    <a:pt x="1545" y="2987"/>
                  </a:lnTo>
                  <a:lnTo>
                    <a:pt x="1529" y="3033"/>
                  </a:lnTo>
                  <a:lnTo>
                    <a:pt x="1519" y="3079"/>
                  </a:lnTo>
                  <a:lnTo>
                    <a:pt x="1511" y="3125"/>
                  </a:lnTo>
                  <a:lnTo>
                    <a:pt x="1507" y="3168"/>
                  </a:lnTo>
                  <a:lnTo>
                    <a:pt x="1503" y="3211"/>
                  </a:lnTo>
                  <a:lnTo>
                    <a:pt x="1501" y="3253"/>
                  </a:lnTo>
                  <a:lnTo>
                    <a:pt x="1497" y="3294"/>
                  </a:lnTo>
                  <a:lnTo>
                    <a:pt x="1491" y="3332"/>
                  </a:lnTo>
                  <a:lnTo>
                    <a:pt x="1482" y="3367"/>
                  </a:lnTo>
                  <a:lnTo>
                    <a:pt x="1473" y="3392"/>
                  </a:lnTo>
                  <a:lnTo>
                    <a:pt x="1463" y="3415"/>
                  </a:lnTo>
                  <a:lnTo>
                    <a:pt x="1447" y="3436"/>
                  </a:lnTo>
                  <a:lnTo>
                    <a:pt x="1429" y="3455"/>
                  </a:lnTo>
                  <a:lnTo>
                    <a:pt x="1406" y="3470"/>
                  </a:lnTo>
                  <a:lnTo>
                    <a:pt x="1379" y="3483"/>
                  </a:lnTo>
                  <a:lnTo>
                    <a:pt x="1346" y="3494"/>
                  </a:lnTo>
                  <a:lnTo>
                    <a:pt x="1307" y="3500"/>
                  </a:lnTo>
                  <a:lnTo>
                    <a:pt x="1285" y="3503"/>
                  </a:lnTo>
                  <a:lnTo>
                    <a:pt x="1247" y="3508"/>
                  </a:lnTo>
                  <a:lnTo>
                    <a:pt x="1139" y="3517"/>
                  </a:lnTo>
                  <a:lnTo>
                    <a:pt x="1029" y="3523"/>
                  </a:lnTo>
                  <a:lnTo>
                    <a:pt x="918" y="3524"/>
                  </a:lnTo>
                  <a:lnTo>
                    <a:pt x="807" y="3523"/>
                  </a:lnTo>
                  <a:lnTo>
                    <a:pt x="697" y="3517"/>
                  </a:lnTo>
                  <a:lnTo>
                    <a:pt x="589" y="3508"/>
                  </a:lnTo>
                  <a:lnTo>
                    <a:pt x="551" y="3503"/>
                  </a:lnTo>
                  <a:lnTo>
                    <a:pt x="529" y="3500"/>
                  </a:lnTo>
                  <a:lnTo>
                    <a:pt x="490" y="3494"/>
                  </a:lnTo>
                  <a:lnTo>
                    <a:pt x="457" y="3483"/>
                  </a:lnTo>
                  <a:lnTo>
                    <a:pt x="430" y="3470"/>
                  </a:lnTo>
                  <a:lnTo>
                    <a:pt x="407" y="3455"/>
                  </a:lnTo>
                  <a:lnTo>
                    <a:pt x="389" y="3436"/>
                  </a:lnTo>
                  <a:lnTo>
                    <a:pt x="373" y="3415"/>
                  </a:lnTo>
                  <a:lnTo>
                    <a:pt x="363" y="3392"/>
                  </a:lnTo>
                  <a:lnTo>
                    <a:pt x="354" y="3367"/>
                  </a:lnTo>
                  <a:lnTo>
                    <a:pt x="345" y="3332"/>
                  </a:lnTo>
                  <a:lnTo>
                    <a:pt x="339" y="3294"/>
                  </a:lnTo>
                  <a:lnTo>
                    <a:pt x="335" y="3253"/>
                  </a:lnTo>
                  <a:lnTo>
                    <a:pt x="333" y="3211"/>
                  </a:lnTo>
                  <a:lnTo>
                    <a:pt x="329" y="3168"/>
                  </a:lnTo>
                  <a:lnTo>
                    <a:pt x="325" y="3125"/>
                  </a:lnTo>
                  <a:lnTo>
                    <a:pt x="317" y="3079"/>
                  </a:lnTo>
                  <a:lnTo>
                    <a:pt x="307" y="3033"/>
                  </a:lnTo>
                  <a:lnTo>
                    <a:pt x="291" y="2987"/>
                  </a:lnTo>
                  <a:lnTo>
                    <a:pt x="270" y="2941"/>
                  </a:lnTo>
                  <a:lnTo>
                    <a:pt x="244" y="2896"/>
                  </a:lnTo>
                  <a:lnTo>
                    <a:pt x="208" y="2850"/>
                  </a:lnTo>
                  <a:lnTo>
                    <a:pt x="190" y="2835"/>
                  </a:lnTo>
                  <a:lnTo>
                    <a:pt x="171" y="2821"/>
                  </a:lnTo>
                  <a:lnTo>
                    <a:pt x="142" y="2800"/>
                  </a:lnTo>
                  <a:lnTo>
                    <a:pt x="113" y="2774"/>
                  </a:lnTo>
                  <a:lnTo>
                    <a:pt x="87" y="2744"/>
                  </a:lnTo>
                  <a:lnTo>
                    <a:pt x="66" y="2724"/>
                  </a:lnTo>
                  <a:lnTo>
                    <a:pt x="47" y="2701"/>
                  </a:lnTo>
                  <a:lnTo>
                    <a:pt x="34" y="2676"/>
                  </a:lnTo>
                  <a:lnTo>
                    <a:pt x="23" y="2648"/>
                  </a:lnTo>
                  <a:lnTo>
                    <a:pt x="13" y="2619"/>
                  </a:lnTo>
                  <a:lnTo>
                    <a:pt x="6" y="2589"/>
                  </a:lnTo>
                  <a:lnTo>
                    <a:pt x="2" y="2568"/>
                  </a:lnTo>
                  <a:lnTo>
                    <a:pt x="0" y="2546"/>
                  </a:lnTo>
                  <a:lnTo>
                    <a:pt x="0" y="943"/>
                  </a:lnTo>
                  <a:lnTo>
                    <a:pt x="4" y="906"/>
                  </a:lnTo>
                  <a:lnTo>
                    <a:pt x="15" y="871"/>
                  </a:lnTo>
                  <a:lnTo>
                    <a:pt x="30" y="836"/>
                  </a:lnTo>
                  <a:lnTo>
                    <a:pt x="51" y="805"/>
                  </a:lnTo>
                  <a:lnTo>
                    <a:pt x="76" y="776"/>
                  </a:lnTo>
                  <a:lnTo>
                    <a:pt x="104" y="750"/>
                  </a:lnTo>
                  <a:lnTo>
                    <a:pt x="133" y="729"/>
                  </a:lnTo>
                  <a:lnTo>
                    <a:pt x="139" y="725"/>
                  </a:lnTo>
                  <a:lnTo>
                    <a:pt x="144" y="721"/>
                  </a:lnTo>
                  <a:lnTo>
                    <a:pt x="180" y="692"/>
                  </a:lnTo>
                  <a:lnTo>
                    <a:pt x="210" y="662"/>
                  </a:lnTo>
                  <a:lnTo>
                    <a:pt x="240" y="623"/>
                  </a:lnTo>
                  <a:lnTo>
                    <a:pt x="266" y="581"/>
                  </a:lnTo>
                  <a:lnTo>
                    <a:pt x="288" y="535"/>
                  </a:lnTo>
                  <a:lnTo>
                    <a:pt x="305" y="487"/>
                  </a:lnTo>
                  <a:lnTo>
                    <a:pt x="320" y="437"/>
                  </a:lnTo>
                  <a:lnTo>
                    <a:pt x="330" y="386"/>
                  </a:lnTo>
                  <a:lnTo>
                    <a:pt x="338" y="335"/>
                  </a:lnTo>
                  <a:lnTo>
                    <a:pt x="343" y="284"/>
                  </a:lnTo>
                  <a:lnTo>
                    <a:pt x="347" y="221"/>
                  </a:lnTo>
                  <a:lnTo>
                    <a:pt x="347" y="204"/>
                  </a:lnTo>
                  <a:lnTo>
                    <a:pt x="350" y="166"/>
                  </a:lnTo>
                  <a:lnTo>
                    <a:pt x="356" y="132"/>
                  </a:lnTo>
                  <a:lnTo>
                    <a:pt x="367" y="103"/>
                  </a:lnTo>
                  <a:lnTo>
                    <a:pt x="381" y="80"/>
                  </a:lnTo>
                  <a:lnTo>
                    <a:pt x="400" y="59"/>
                  </a:lnTo>
                  <a:lnTo>
                    <a:pt x="423" y="43"/>
                  </a:lnTo>
                  <a:lnTo>
                    <a:pt x="451" y="31"/>
                  </a:lnTo>
                  <a:lnTo>
                    <a:pt x="482" y="24"/>
                  </a:lnTo>
                  <a:lnTo>
                    <a:pt x="517" y="18"/>
                  </a:lnTo>
                  <a:lnTo>
                    <a:pt x="549" y="16"/>
                  </a:lnTo>
                  <a:lnTo>
                    <a:pt x="695" y="5"/>
                  </a:lnTo>
                  <a:lnTo>
                    <a:pt x="843" y="0"/>
                  </a:lnTo>
                  <a:close/>
                </a:path>
              </a:pathLst>
            </a:custGeom>
            <a:solidFill>
              <a:srgbClr val="D0E54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p:txBody>
        </p:sp>
        <p:sp>
          <p:nvSpPr>
            <p:cNvPr id="1889" name="Google Shape;1889;p142"/>
            <p:cNvSpPr/>
            <p:nvPr/>
          </p:nvSpPr>
          <p:spPr>
            <a:xfrm>
              <a:off x="1997569" y="2277247"/>
              <a:ext cx="2645155" cy="3149406"/>
            </a:xfrm>
            <a:custGeom>
              <a:avLst/>
              <a:gdLst/>
              <a:ahLst/>
              <a:cxnLst/>
              <a:rect l="l" t="t" r="r" b="b"/>
              <a:pathLst>
                <a:path w="1836" h="2186" extrusionOk="0">
                  <a:moveTo>
                    <a:pt x="345" y="0"/>
                  </a:moveTo>
                  <a:lnTo>
                    <a:pt x="1498" y="0"/>
                  </a:lnTo>
                  <a:lnTo>
                    <a:pt x="1533" y="0"/>
                  </a:lnTo>
                  <a:lnTo>
                    <a:pt x="1563" y="1"/>
                  </a:lnTo>
                  <a:lnTo>
                    <a:pt x="1590" y="5"/>
                  </a:lnTo>
                  <a:lnTo>
                    <a:pt x="1614" y="10"/>
                  </a:lnTo>
                  <a:lnTo>
                    <a:pt x="1639" y="21"/>
                  </a:lnTo>
                  <a:lnTo>
                    <a:pt x="1664" y="34"/>
                  </a:lnTo>
                  <a:lnTo>
                    <a:pt x="1692" y="52"/>
                  </a:lnTo>
                  <a:lnTo>
                    <a:pt x="1697" y="56"/>
                  </a:lnTo>
                  <a:lnTo>
                    <a:pt x="1703" y="60"/>
                  </a:lnTo>
                  <a:lnTo>
                    <a:pt x="1732" y="81"/>
                  </a:lnTo>
                  <a:lnTo>
                    <a:pt x="1760" y="107"/>
                  </a:lnTo>
                  <a:lnTo>
                    <a:pt x="1785" y="136"/>
                  </a:lnTo>
                  <a:lnTo>
                    <a:pt x="1806" y="167"/>
                  </a:lnTo>
                  <a:lnTo>
                    <a:pt x="1821" y="202"/>
                  </a:lnTo>
                  <a:lnTo>
                    <a:pt x="1832" y="237"/>
                  </a:lnTo>
                  <a:lnTo>
                    <a:pt x="1836" y="274"/>
                  </a:lnTo>
                  <a:lnTo>
                    <a:pt x="1836" y="1877"/>
                  </a:lnTo>
                  <a:lnTo>
                    <a:pt x="1834" y="1899"/>
                  </a:lnTo>
                  <a:lnTo>
                    <a:pt x="1830" y="1920"/>
                  </a:lnTo>
                  <a:lnTo>
                    <a:pt x="1821" y="1961"/>
                  </a:lnTo>
                  <a:lnTo>
                    <a:pt x="1806" y="2000"/>
                  </a:lnTo>
                  <a:lnTo>
                    <a:pt x="1786" y="2036"/>
                  </a:lnTo>
                  <a:lnTo>
                    <a:pt x="1761" y="2070"/>
                  </a:lnTo>
                  <a:lnTo>
                    <a:pt x="1731" y="2100"/>
                  </a:lnTo>
                  <a:lnTo>
                    <a:pt x="1700" y="2127"/>
                  </a:lnTo>
                  <a:lnTo>
                    <a:pt x="1665" y="2152"/>
                  </a:lnTo>
                  <a:lnTo>
                    <a:pt x="1635" y="2168"/>
                  </a:lnTo>
                  <a:lnTo>
                    <a:pt x="1604" y="2178"/>
                  </a:lnTo>
                  <a:lnTo>
                    <a:pt x="1571" y="2183"/>
                  </a:lnTo>
                  <a:lnTo>
                    <a:pt x="1537" y="2186"/>
                  </a:lnTo>
                  <a:lnTo>
                    <a:pt x="1502" y="2186"/>
                  </a:lnTo>
                  <a:lnTo>
                    <a:pt x="338" y="2186"/>
                  </a:lnTo>
                  <a:lnTo>
                    <a:pt x="282" y="2183"/>
                  </a:lnTo>
                  <a:lnTo>
                    <a:pt x="231" y="2176"/>
                  </a:lnTo>
                  <a:lnTo>
                    <a:pt x="185" y="2163"/>
                  </a:lnTo>
                  <a:lnTo>
                    <a:pt x="177" y="2157"/>
                  </a:lnTo>
                  <a:lnTo>
                    <a:pt x="171" y="2152"/>
                  </a:lnTo>
                  <a:lnTo>
                    <a:pt x="136" y="2127"/>
                  </a:lnTo>
                  <a:lnTo>
                    <a:pt x="105" y="2100"/>
                  </a:lnTo>
                  <a:lnTo>
                    <a:pt x="75" y="2070"/>
                  </a:lnTo>
                  <a:lnTo>
                    <a:pt x="50" y="2036"/>
                  </a:lnTo>
                  <a:lnTo>
                    <a:pt x="30" y="2000"/>
                  </a:lnTo>
                  <a:lnTo>
                    <a:pt x="15" y="1961"/>
                  </a:lnTo>
                  <a:lnTo>
                    <a:pt x="6" y="1920"/>
                  </a:lnTo>
                  <a:lnTo>
                    <a:pt x="2" y="1899"/>
                  </a:lnTo>
                  <a:lnTo>
                    <a:pt x="0" y="1877"/>
                  </a:lnTo>
                  <a:lnTo>
                    <a:pt x="0" y="274"/>
                  </a:lnTo>
                  <a:lnTo>
                    <a:pt x="4" y="237"/>
                  </a:lnTo>
                  <a:lnTo>
                    <a:pt x="15" y="202"/>
                  </a:lnTo>
                  <a:lnTo>
                    <a:pt x="30" y="167"/>
                  </a:lnTo>
                  <a:lnTo>
                    <a:pt x="51" y="136"/>
                  </a:lnTo>
                  <a:lnTo>
                    <a:pt x="76" y="107"/>
                  </a:lnTo>
                  <a:lnTo>
                    <a:pt x="104" y="81"/>
                  </a:lnTo>
                  <a:lnTo>
                    <a:pt x="133" y="60"/>
                  </a:lnTo>
                  <a:lnTo>
                    <a:pt x="139" y="56"/>
                  </a:lnTo>
                  <a:lnTo>
                    <a:pt x="144" y="52"/>
                  </a:lnTo>
                  <a:lnTo>
                    <a:pt x="176" y="31"/>
                  </a:lnTo>
                  <a:lnTo>
                    <a:pt x="207" y="17"/>
                  </a:lnTo>
                  <a:lnTo>
                    <a:pt x="239" y="8"/>
                  </a:lnTo>
                  <a:lnTo>
                    <a:pt x="271" y="3"/>
                  </a:lnTo>
                  <a:lnTo>
                    <a:pt x="307" y="0"/>
                  </a:lnTo>
                  <a:lnTo>
                    <a:pt x="345" y="0"/>
                  </a:lnTo>
                  <a:close/>
                </a:path>
              </a:pathLst>
            </a:custGeom>
            <a:solidFill>
              <a:srgbClr val="BFBFB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p:txBody>
        </p:sp>
        <p:sp>
          <p:nvSpPr>
            <p:cNvPr id="1890" name="Google Shape;1890;p142"/>
            <p:cNvSpPr/>
            <p:nvPr/>
          </p:nvSpPr>
          <p:spPr>
            <a:xfrm>
              <a:off x="2068165" y="2344960"/>
              <a:ext cx="2503965" cy="3013978"/>
            </a:xfrm>
            <a:custGeom>
              <a:avLst/>
              <a:gdLst/>
              <a:ahLst/>
              <a:cxnLst/>
              <a:rect l="l" t="t" r="r" b="b"/>
              <a:pathLst>
                <a:path w="1738" h="2092" extrusionOk="0">
                  <a:moveTo>
                    <a:pt x="296" y="0"/>
                  </a:moveTo>
                  <a:lnTo>
                    <a:pt x="1449" y="0"/>
                  </a:lnTo>
                  <a:lnTo>
                    <a:pt x="1479" y="1"/>
                  </a:lnTo>
                  <a:lnTo>
                    <a:pt x="1504" y="1"/>
                  </a:lnTo>
                  <a:lnTo>
                    <a:pt x="1527" y="4"/>
                  </a:lnTo>
                  <a:lnTo>
                    <a:pt x="1548" y="9"/>
                  </a:lnTo>
                  <a:lnTo>
                    <a:pt x="1569" y="17"/>
                  </a:lnTo>
                  <a:lnTo>
                    <a:pt x="1592" y="29"/>
                  </a:lnTo>
                  <a:lnTo>
                    <a:pt x="1615" y="45"/>
                  </a:lnTo>
                  <a:lnTo>
                    <a:pt x="1619" y="47"/>
                  </a:lnTo>
                  <a:lnTo>
                    <a:pt x="1620" y="48"/>
                  </a:lnTo>
                  <a:lnTo>
                    <a:pt x="1622" y="48"/>
                  </a:lnTo>
                  <a:lnTo>
                    <a:pt x="1628" y="54"/>
                  </a:lnTo>
                  <a:lnTo>
                    <a:pt x="1656" y="73"/>
                  </a:lnTo>
                  <a:lnTo>
                    <a:pt x="1682" y="98"/>
                  </a:lnTo>
                  <a:lnTo>
                    <a:pt x="1704" y="128"/>
                  </a:lnTo>
                  <a:lnTo>
                    <a:pt x="1723" y="160"/>
                  </a:lnTo>
                  <a:lnTo>
                    <a:pt x="1734" y="192"/>
                  </a:lnTo>
                  <a:lnTo>
                    <a:pt x="1738" y="227"/>
                  </a:lnTo>
                  <a:lnTo>
                    <a:pt x="1738" y="1830"/>
                  </a:lnTo>
                  <a:lnTo>
                    <a:pt x="1734" y="1863"/>
                  </a:lnTo>
                  <a:lnTo>
                    <a:pt x="1734" y="1864"/>
                  </a:lnTo>
                  <a:lnTo>
                    <a:pt x="1734" y="1867"/>
                  </a:lnTo>
                  <a:lnTo>
                    <a:pt x="1726" y="1902"/>
                  </a:lnTo>
                  <a:lnTo>
                    <a:pt x="1712" y="1935"/>
                  </a:lnTo>
                  <a:lnTo>
                    <a:pt x="1694" y="1966"/>
                  </a:lnTo>
                  <a:lnTo>
                    <a:pt x="1671" y="1994"/>
                  </a:lnTo>
                  <a:lnTo>
                    <a:pt x="1647" y="2020"/>
                  </a:lnTo>
                  <a:lnTo>
                    <a:pt x="1619" y="2044"/>
                  </a:lnTo>
                  <a:lnTo>
                    <a:pt x="1590" y="2064"/>
                  </a:lnTo>
                  <a:lnTo>
                    <a:pt x="1565" y="2078"/>
                  </a:lnTo>
                  <a:lnTo>
                    <a:pt x="1538" y="2085"/>
                  </a:lnTo>
                  <a:lnTo>
                    <a:pt x="1510" y="2089"/>
                  </a:lnTo>
                  <a:lnTo>
                    <a:pt x="1482" y="2091"/>
                  </a:lnTo>
                  <a:lnTo>
                    <a:pt x="1453" y="2092"/>
                  </a:lnTo>
                  <a:lnTo>
                    <a:pt x="289" y="2092"/>
                  </a:lnTo>
                  <a:lnTo>
                    <a:pt x="245" y="2089"/>
                  </a:lnTo>
                  <a:lnTo>
                    <a:pt x="201" y="2083"/>
                  </a:lnTo>
                  <a:lnTo>
                    <a:pt x="158" y="2072"/>
                  </a:lnTo>
                  <a:lnTo>
                    <a:pt x="148" y="2064"/>
                  </a:lnTo>
                  <a:lnTo>
                    <a:pt x="119" y="2044"/>
                  </a:lnTo>
                  <a:lnTo>
                    <a:pt x="91" y="2020"/>
                  </a:lnTo>
                  <a:lnTo>
                    <a:pt x="67" y="1994"/>
                  </a:lnTo>
                  <a:lnTo>
                    <a:pt x="44" y="1965"/>
                  </a:lnTo>
                  <a:lnTo>
                    <a:pt x="26" y="1934"/>
                  </a:lnTo>
                  <a:lnTo>
                    <a:pt x="12" y="1901"/>
                  </a:lnTo>
                  <a:lnTo>
                    <a:pt x="4" y="1867"/>
                  </a:lnTo>
                  <a:lnTo>
                    <a:pt x="4" y="1864"/>
                  </a:lnTo>
                  <a:lnTo>
                    <a:pt x="4" y="1863"/>
                  </a:lnTo>
                  <a:lnTo>
                    <a:pt x="0" y="1830"/>
                  </a:lnTo>
                  <a:lnTo>
                    <a:pt x="0" y="227"/>
                  </a:lnTo>
                  <a:lnTo>
                    <a:pt x="4" y="192"/>
                  </a:lnTo>
                  <a:lnTo>
                    <a:pt x="15" y="160"/>
                  </a:lnTo>
                  <a:lnTo>
                    <a:pt x="34" y="128"/>
                  </a:lnTo>
                  <a:lnTo>
                    <a:pt x="56" y="98"/>
                  </a:lnTo>
                  <a:lnTo>
                    <a:pt x="82" y="73"/>
                  </a:lnTo>
                  <a:lnTo>
                    <a:pt x="110" y="54"/>
                  </a:lnTo>
                  <a:lnTo>
                    <a:pt x="116" y="48"/>
                  </a:lnTo>
                  <a:lnTo>
                    <a:pt x="118" y="48"/>
                  </a:lnTo>
                  <a:lnTo>
                    <a:pt x="119" y="47"/>
                  </a:lnTo>
                  <a:lnTo>
                    <a:pt x="123" y="45"/>
                  </a:lnTo>
                  <a:lnTo>
                    <a:pt x="150" y="26"/>
                  </a:lnTo>
                  <a:lnTo>
                    <a:pt x="178" y="14"/>
                  </a:lnTo>
                  <a:lnTo>
                    <a:pt x="204" y="7"/>
                  </a:lnTo>
                  <a:lnTo>
                    <a:pt x="233" y="3"/>
                  </a:lnTo>
                  <a:lnTo>
                    <a:pt x="263" y="1"/>
                  </a:lnTo>
                  <a:lnTo>
                    <a:pt x="296" y="0"/>
                  </a:lnTo>
                  <a:close/>
                </a:path>
              </a:pathLst>
            </a:cu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endParaRPr sz="1800" b="0" i="0" u="none" strike="noStrike" cap="none">
                <a:solidFill>
                  <a:srgbClr val="273339"/>
                </a:solidFill>
                <a:latin typeface="Calibri" panose="020F0502020204030204"/>
                <a:ea typeface="Calibri" panose="020F0502020204030204"/>
                <a:cs typeface="Calibri" panose="020F0502020204030204"/>
                <a:sym typeface="Calibri" panose="020F0502020204030204"/>
              </a:endParaRPr>
            </a:p>
          </p:txBody>
        </p:sp>
      </p:grpSp>
      <p:sp>
        <p:nvSpPr>
          <p:cNvPr id="1891" name="Google Shape;1891;p142"/>
          <p:cNvSpPr/>
          <p:nvPr>
            <p:ph type="pic" idx="3"/>
          </p:nvPr>
        </p:nvSpPr>
        <p:spPr>
          <a:xfrm>
            <a:off x="1746504" y="2424200"/>
            <a:ext cx="3133344" cy="2852928"/>
          </a:xfrm>
          <a:prstGeom prst="roundRect">
            <a:avLst>
              <a:gd name="adj" fmla="val 12344"/>
            </a:avLst>
          </a:prstGeom>
          <a:solidFill>
            <a:schemeClr val="dk1"/>
          </a:solidFill>
          <a:ln>
            <a:noFill/>
          </a:ln>
        </p:spPr>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iPad black">
  <p:cSld name="iPad black">
    <p:spTree>
      <p:nvGrpSpPr>
        <p:cNvPr id="1892" name="Shape 1892"/>
        <p:cNvGrpSpPr/>
        <p:nvPr/>
      </p:nvGrpSpPr>
      <p:grpSpPr>
        <a:xfrm>
          <a:off x="0" y="0"/>
          <a:ext cx="0" cy="0"/>
          <a:chOff x="0" y="0"/>
          <a:chExt cx="0" cy="0"/>
        </a:xfrm>
      </p:grpSpPr>
      <p:sp>
        <p:nvSpPr>
          <p:cNvPr id="1893" name="Google Shape;1893;p143"/>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894" name="Google Shape;1894;p143"/>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95" name="Google Shape;1895;p143"/>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96" name="Google Shape;1896;p143"/>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97" name="Google Shape;1897;p143"/>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898" name="Google Shape;1898;p143"/>
          <p:cNvSpPr txBox="1"/>
          <p:nvPr>
            <p:ph type="body" idx="1"/>
          </p:nvPr>
        </p:nvSpPr>
        <p:spPr>
          <a:xfrm>
            <a:off x="6565903" y="2640853"/>
            <a:ext cx="5143500" cy="3429324"/>
          </a:xfrm>
          <a:prstGeom prst="rect">
            <a:avLst/>
          </a:prstGeom>
          <a:noFill/>
          <a:ln>
            <a:noFill/>
          </a:ln>
        </p:spPr>
        <p:txBody>
          <a:bodyPr spcFirstLastPara="1" wrap="square" lIns="91425" tIns="45700" rIns="91425" bIns="45700" anchor="t" anchorCtr="0">
            <a:normAutofit/>
          </a:bodyPr>
          <a:lstStyle>
            <a:lvl1pPr marL="457200" lvl="0" indent="-314325" algn="just">
              <a:lnSpc>
                <a:spcPct val="90000"/>
              </a:lnSpc>
              <a:spcBef>
                <a:spcPts val="1000"/>
              </a:spcBef>
              <a:spcAft>
                <a:spcPts val="0"/>
              </a:spcAft>
              <a:buClr>
                <a:srgbClr val="47464B"/>
              </a:buClr>
              <a:buSzPts val="1350"/>
              <a:buFont typeface="Arial" panose="020B0604020202020204"/>
              <a:buChar char="•"/>
              <a:defRPr sz="135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1899" name="Google Shape;1899;p143"/>
          <p:cNvSpPr txBox="1"/>
          <p:nvPr>
            <p:ph type="body" idx="2"/>
          </p:nvPr>
        </p:nvSpPr>
        <p:spPr>
          <a:xfrm>
            <a:off x="6565903" y="1701835"/>
            <a:ext cx="5143500" cy="666924"/>
          </a:xfrm>
          <a:prstGeom prst="rect">
            <a:avLst/>
          </a:prstGeom>
          <a:solidFill>
            <a:srgbClr val="B9C3C9"/>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900" name="Google Shape;1900;p143"/>
          <p:cNvGrpSpPr/>
          <p:nvPr/>
        </p:nvGrpSpPr>
        <p:grpSpPr>
          <a:xfrm>
            <a:off x="0" y="6766560"/>
            <a:ext cx="12192000" cy="91440"/>
            <a:chOff x="0" y="4480421"/>
            <a:chExt cx="12192000" cy="91440"/>
          </a:xfrm>
        </p:grpSpPr>
        <p:sp>
          <p:nvSpPr>
            <p:cNvPr id="1901" name="Google Shape;1901;p143"/>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02" name="Google Shape;1902;p143"/>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03" name="Google Shape;1903;p143"/>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04" name="Google Shape;1904;p143"/>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05" name="Google Shape;1905;p143"/>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grpSp>
        <p:nvGrpSpPr>
          <p:cNvPr id="1906" name="Google Shape;1906;p143"/>
          <p:cNvGrpSpPr/>
          <p:nvPr/>
        </p:nvGrpSpPr>
        <p:grpSpPr>
          <a:xfrm>
            <a:off x="1134674" y="1778378"/>
            <a:ext cx="4182252" cy="4080933"/>
            <a:chOff x="14427200" y="12090400"/>
            <a:chExt cx="15590475" cy="20283713"/>
          </a:xfrm>
        </p:grpSpPr>
        <p:sp>
          <p:nvSpPr>
            <p:cNvPr id="1907" name="Google Shape;1907;p143"/>
            <p:cNvSpPr/>
            <p:nvPr/>
          </p:nvSpPr>
          <p:spPr>
            <a:xfrm>
              <a:off x="14427200" y="12090400"/>
              <a:ext cx="15590475" cy="20283713"/>
            </a:xfrm>
            <a:custGeom>
              <a:avLst/>
              <a:gdLst/>
              <a:ahLst/>
              <a:cxnLst/>
              <a:rect l="l" t="t" r="r" b="b"/>
              <a:pathLst>
                <a:path w="21600" h="21600" extrusionOk="0">
                  <a:moveTo>
                    <a:pt x="19337" y="19571"/>
                  </a:moveTo>
                  <a:lnTo>
                    <a:pt x="2263" y="19571"/>
                  </a:lnTo>
                  <a:lnTo>
                    <a:pt x="2263" y="2006"/>
                  </a:lnTo>
                  <a:lnTo>
                    <a:pt x="19337" y="2006"/>
                  </a:lnTo>
                  <a:cubicBezTo>
                    <a:pt x="19337" y="2006"/>
                    <a:pt x="19337" y="19571"/>
                    <a:pt x="19337" y="19571"/>
                  </a:cubicBezTo>
                  <a:close/>
                  <a:moveTo>
                    <a:pt x="20539" y="0"/>
                  </a:moveTo>
                  <a:lnTo>
                    <a:pt x="1061" y="0"/>
                  </a:lnTo>
                  <a:cubicBezTo>
                    <a:pt x="476" y="0"/>
                    <a:pt x="0" y="366"/>
                    <a:pt x="0" y="815"/>
                  </a:cubicBezTo>
                  <a:lnTo>
                    <a:pt x="0" y="20785"/>
                  </a:lnTo>
                  <a:cubicBezTo>
                    <a:pt x="0" y="21234"/>
                    <a:pt x="476" y="21600"/>
                    <a:pt x="1061" y="21600"/>
                  </a:cubicBezTo>
                  <a:lnTo>
                    <a:pt x="20539" y="21600"/>
                  </a:lnTo>
                  <a:cubicBezTo>
                    <a:pt x="21124" y="21600"/>
                    <a:pt x="21600" y="21234"/>
                    <a:pt x="21600" y="20785"/>
                  </a:cubicBezTo>
                  <a:lnTo>
                    <a:pt x="21600" y="815"/>
                  </a:lnTo>
                  <a:cubicBezTo>
                    <a:pt x="21600" y="366"/>
                    <a:pt x="21124" y="0"/>
                    <a:pt x="20539" y="0"/>
                  </a:cubicBezTo>
                  <a:close/>
                </a:path>
              </a:pathLst>
            </a:custGeom>
            <a:solidFill>
              <a:schemeClr val="dk2"/>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08" name="Google Shape;1908;p143"/>
            <p:cNvSpPr/>
            <p:nvPr/>
          </p:nvSpPr>
          <p:spPr>
            <a:xfrm>
              <a:off x="14478000" y="12141200"/>
              <a:ext cx="15480431" cy="20173667"/>
            </a:xfrm>
            <a:custGeom>
              <a:avLst/>
              <a:gdLst/>
              <a:ahLst/>
              <a:cxnLst/>
              <a:rect l="l" t="t" r="r" b="b"/>
              <a:pathLst>
                <a:path w="21600" h="21600" extrusionOk="0">
                  <a:moveTo>
                    <a:pt x="2126" y="19678"/>
                  </a:moveTo>
                  <a:lnTo>
                    <a:pt x="19474" y="19678"/>
                  </a:lnTo>
                  <a:lnTo>
                    <a:pt x="19474" y="1900"/>
                  </a:lnTo>
                  <a:lnTo>
                    <a:pt x="2126" y="1900"/>
                  </a:lnTo>
                  <a:cubicBezTo>
                    <a:pt x="2126" y="1900"/>
                    <a:pt x="2126" y="19678"/>
                    <a:pt x="2126" y="19678"/>
                  </a:cubicBezTo>
                  <a:close/>
                  <a:moveTo>
                    <a:pt x="991" y="21600"/>
                  </a:moveTo>
                  <a:cubicBezTo>
                    <a:pt x="445" y="21600"/>
                    <a:pt x="0" y="21259"/>
                    <a:pt x="0" y="20839"/>
                  </a:cubicBezTo>
                  <a:lnTo>
                    <a:pt x="0" y="761"/>
                  </a:lnTo>
                  <a:cubicBezTo>
                    <a:pt x="0" y="341"/>
                    <a:pt x="445" y="0"/>
                    <a:pt x="991" y="0"/>
                  </a:cubicBezTo>
                  <a:lnTo>
                    <a:pt x="20609" y="0"/>
                  </a:lnTo>
                  <a:cubicBezTo>
                    <a:pt x="21155" y="0"/>
                    <a:pt x="21600" y="341"/>
                    <a:pt x="21600" y="761"/>
                  </a:cubicBezTo>
                  <a:lnTo>
                    <a:pt x="21600" y="20839"/>
                  </a:lnTo>
                  <a:cubicBezTo>
                    <a:pt x="21600" y="21259"/>
                    <a:pt x="21155" y="21600"/>
                    <a:pt x="20609" y="21600"/>
                  </a:cubicBezTo>
                  <a:cubicBezTo>
                    <a:pt x="20609" y="21600"/>
                    <a:pt x="991" y="21600"/>
                    <a:pt x="991" y="21600"/>
                  </a:cubicBezTo>
                  <a:close/>
                </a:path>
              </a:pathLst>
            </a:custGeom>
            <a:solidFill>
              <a:srgbClr val="FDFD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09" name="Google Shape;1909;p143"/>
            <p:cNvSpPr/>
            <p:nvPr/>
          </p:nvSpPr>
          <p:spPr>
            <a:xfrm>
              <a:off x="14528800" y="12192000"/>
              <a:ext cx="15384020" cy="20077254"/>
            </a:xfrm>
            <a:custGeom>
              <a:avLst/>
              <a:gdLst/>
              <a:ahLst/>
              <a:cxnLst/>
              <a:rect l="l" t="t" r="r" b="b"/>
              <a:pathLst>
                <a:path w="21600" h="21600" extrusionOk="0">
                  <a:moveTo>
                    <a:pt x="19451" y="19661"/>
                  </a:moveTo>
                  <a:lnTo>
                    <a:pt x="2149" y="19661"/>
                  </a:lnTo>
                  <a:lnTo>
                    <a:pt x="2149" y="1916"/>
                  </a:lnTo>
                  <a:lnTo>
                    <a:pt x="19451" y="1916"/>
                  </a:lnTo>
                  <a:cubicBezTo>
                    <a:pt x="19451" y="1916"/>
                    <a:pt x="19451" y="19661"/>
                    <a:pt x="19451" y="19661"/>
                  </a:cubicBezTo>
                  <a:close/>
                  <a:moveTo>
                    <a:pt x="20670" y="0"/>
                  </a:moveTo>
                  <a:lnTo>
                    <a:pt x="930" y="0"/>
                  </a:lnTo>
                  <a:cubicBezTo>
                    <a:pt x="419" y="0"/>
                    <a:pt x="0" y="321"/>
                    <a:pt x="0" y="712"/>
                  </a:cubicBezTo>
                  <a:lnTo>
                    <a:pt x="0" y="20888"/>
                  </a:lnTo>
                  <a:cubicBezTo>
                    <a:pt x="0" y="21279"/>
                    <a:pt x="419" y="21600"/>
                    <a:pt x="930" y="21600"/>
                  </a:cubicBezTo>
                  <a:lnTo>
                    <a:pt x="20670" y="21600"/>
                  </a:lnTo>
                  <a:cubicBezTo>
                    <a:pt x="21182" y="21600"/>
                    <a:pt x="21600" y="21279"/>
                    <a:pt x="21600" y="20888"/>
                  </a:cubicBezTo>
                  <a:lnTo>
                    <a:pt x="21600" y="712"/>
                  </a:lnTo>
                  <a:cubicBezTo>
                    <a:pt x="21600" y="321"/>
                    <a:pt x="21182" y="0"/>
                    <a:pt x="20670" y="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10" name="Google Shape;1910;p143"/>
            <p:cNvSpPr/>
            <p:nvPr/>
          </p:nvSpPr>
          <p:spPr>
            <a:xfrm>
              <a:off x="14516100" y="12179300"/>
              <a:ext cx="15411091" cy="20104336"/>
            </a:xfrm>
            <a:custGeom>
              <a:avLst/>
              <a:gdLst/>
              <a:ahLst/>
              <a:cxnLst/>
              <a:rect l="l" t="t" r="r" b="b"/>
              <a:pathLst>
                <a:path w="21600" h="21600" extrusionOk="0">
                  <a:moveTo>
                    <a:pt x="947" y="29"/>
                  </a:moveTo>
                  <a:cubicBezTo>
                    <a:pt x="446" y="29"/>
                    <a:pt x="38" y="342"/>
                    <a:pt x="38" y="726"/>
                  </a:cubicBezTo>
                  <a:lnTo>
                    <a:pt x="38" y="20874"/>
                  </a:lnTo>
                  <a:cubicBezTo>
                    <a:pt x="38" y="21258"/>
                    <a:pt x="446" y="21571"/>
                    <a:pt x="947" y="21571"/>
                  </a:cubicBezTo>
                  <a:lnTo>
                    <a:pt x="20653" y="21571"/>
                  </a:lnTo>
                  <a:cubicBezTo>
                    <a:pt x="21154" y="21571"/>
                    <a:pt x="21562" y="21258"/>
                    <a:pt x="21562" y="20874"/>
                  </a:cubicBezTo>
                  <a:lnTo>
                    <a:pt x="21562" y="726"/>
                  </a:lnTo>
                  <a:cubicBezTo>
                    <a:pt x="21562" y="342"/>
                    <a:pt x="21154" y="29"/>
                    <a:pt x="20653" y="29"/>
                  </a:cubicBezTo>
                  <a:cubicBezTo>
                    <a:pt x="20653" y="29"/>
                    <a:pt x="947" y="29"/>
                    <a:pt x="947" y="29"/>
                  </a:cubicBezTo>
                  <a:close/>
                  <a:moveTo>
                    <a:pt x="20653" y="21600"/>
                  </a:moveTo>
                  <a:lnTo>
                    <a:pt x="947" y="21600"/>
                  </a:lnTo>
                  <a:cubicBezTo>
                    <a:pt x="425" y="21600"/>
                    <a:pt x="0" y="21274"/>
                    <a:pt x="0" y="20874"/>
                  </a:cubicBezTo>
                  <a:lnTo>
                    <a:pt x="0" y="726"/>
                  </a:lnTo>
                  <a:cubicBezTo>
                    <a:pt x="0" y="326"/>
                    <a:pt x="425" y="0"/>
                    <a:pt x="947" y="0"/>
                  </a:cubicBezTo>
                  <a:lnTo>
                    <a:pt x="20653" y="0"/>
                  </a:lnTo>
                  <a:cubicBezTo>
                    <a:pt x="21175" y="0"/>
                    <a:pt x="21600" y="326"/>
                    <a:pt x="21600" y="726"/>
                  </a:cubicBezTo>
                  <a:lnTo>
                    <a:pt x="21600" y="20874"/>
                  </a:lnTo>
                  <a:cubicBezTo>
                    <a:pt x="21600" y="21274"/>
                    <a:pt x="21175" y="21600"/>
                    <a:pt x="20653" y="21600"/>
                  </a:cubicBezTo>
                  <a:close/>
                </a:path>
              </a:pathLst>
            </a:custGeom>
            <a:solidFill>
              <a:srgbClr val="B5B5B5"/>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11" name="Google Shape;1911;p143"/>
            <p:cNvSpPr/>
            <p:nvPr/>
          </p:nvSpPr>
          <p:spPr>
            <a:xfrm>
              <a:off x="17602200" y="12090400"/>
              <a:ext cx="9555755" cy="89715"/>
            </a:xfrm>
            <a:custGeom>
              <a:avLst/>
              <a:gdLst/>
              <a:ahLst/>
              <a:cxnLst/>
              <a:rect l="l" t="t" r="r" b="b"/>
              <a:pathLst>
                <a:path w="21600" h="21600" extrusionOk="0">
                  <a:moveTo>
                    <a:pt x="21600" y="21600"/>
                  </a:moveTo>
                  <a:lnTo>
                    <a:pt x="0" y="21600"/>
                  </a:lnTo>
                  <a:lnTo>
                    <a:pt x="0" y="0"/>
                  </a:lnTo>
                  <a:lnTo>
                    <a:pt x="21600" y="0"/>
                  </a:lnTo>
                  <a:cubicBezTo>
                    <a:pt x="21600" y="0"/>
                    <a:pt x="21600" y="21600"/>
                    <a:pt x="21600" y="21600"/>
                  </a:cubicBezTo>
                  <a:close/>
                </a:path>
              </a:pathLst>
            </a:custGeom>
            <a:solidFill>
              <a:srgbClr val="1D1D20"/>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12" name="Google Shape;1912;p143"/>
            <p:cNvSpPr/>
            <p:nvPr/>
          </p:nvSpPr>
          <p:spPr>
            <a:xfrm>
              <a:off x="16065500" y="13970000"/>
              <a:ext cx="12323458" cy="403728"/>
            </a:xfrm>
            <a:custGeom>
              <a:avLst/>
              <a:gdLst/>
              <a:ahLst/>
              <a:cxnLst/>
              <a:rect l="l" t="t" r="r" b="b"/>
              <a:pathLst>
                <a:path w="21600" h="21600" extrusionOk="0">
                  <a:moveTo>
                    <a:pt x="0" y="21600"/>
                  </a:moveTo>
                  <a:lnTo>
                    <a:pt x="21600" y="21600"/>
                  </a:lnTo>
                  <a:lnTo>
                    <a:pt x="21600" y="0"/>
                  </a:lnTo>
                  <a:lnTo>
                    <a:pt x="0" y="0"/>
                  </a:lnTo>
                  <a:cubicBezTo>
                    <a:pt x="0" y="0"/>
                    <a:pt x="0" y="21600"/>
                    <a:pt x="0" y="2160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13" name="Google Shape;1913;p143"/>
            <p:cNvSpPr/>
            <p:nvPr/>
          </p:nvSpPr>
          <p:spPr>
            <a:xfrm>
              <a:off x="16254428" y="14061788"/>
              <a:ext cx="11950874" cy="215371"/>
            </a:xfrm>
            <a:custGeom>
              <a:avLst/>
              <a:gdLst/>
              <a:ahLst/>
              <a:cxnLst/>
              <a:rect l="l" t="t" r="r" b="b"/>
              <a:pathLst>
                <a:path w="11950874" h="215371" extrusionOk="0">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14" name="Google Shape;1914;p143"/>
            <p:cNvSpPr/>
            <p:nvPr/>
          </p:nvSpPr>
          <p:spPr>
            <a:xfrm>
              <a:off x="21729700" y="30861000"/>
              <a:ext cx="989640" cy="989643"/>
            </a:xfrm>
            <a:custGeom>
              <a:avLst/>
              <a:gdLst/>
              <a:ahLst/>
              <a:cxnLst/>
              <a:rect l="l" t="t" r="r" b="b"/>
              <a:pathLst>
                <a:path w="21600" h="21600" extrusionOk="0">
                  <a:moveTo>
                    <a:pt x="10800" y="20564"/>
                  </a:moveTo>
                  <a:cubicBezTo>
                    <a:pt x="5408" y="20564"/>
                    <a:pt x="1036" y="16193"/>
                    <a:pt x="1036" y="10800"/>
                  </a:cubicBezTo>
                  <a:cubicBezTo>
                    <a:pt x="1036" y="5408"/>
                    <a:pt x="5408" y="1036"/>
                    <a:pt x="10800" y="1036"/>
                  </a:cubicBezTo>
                  <a:cubicBezTo>
                    <a:pt x="16192" y="1036"/>
                    <a:pt x="20564" y="5408"/>
                    <a:pt x="20564" y="10800"/>
                  </a:cubicBezTo>
                  <a:cubicBezTo>
                    <a:pt x="20564" y="16193"/>
                    <a:pt x="16192" y="20564"/>
                    <a:pt x="10800" y="20564"/>
                  </a:cubicBezTo>
                  <a:close/>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close/>
                </a:path>
              </a:pathLst>
            </a:custGeom>
            <a:gradFill>
              <a:gsLst>
                <a:gs pos="0">
                  <a:srgbClr val="647681"/>
                </a:gs>
                <a:gs pos="46000">
                  <a:srgbClr val="B5E65F"/>
                </a:gs>
                <a:gs pos="90000">
                  <a:schemeClr val="lt2"/>
                </a:gs>
                <a:gs pos="100000">
                  <a:schemeClr val="lt2"/>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15" name="Google Shape;1915;p143"/>
            <p:cNvSpPr/>
            <p:nvPr/>
          </p:nvSpPr>
          <p:spPr>
            <a:xfrm>
              <a:off x="21767800" y="30861000"/>
              <a:ext cx="809638" cy="321949"/>
            </a:xfrm>
            <a:custGeom>
              <a:avLst/>
              <a:gdLst/>
              <a:ahLst/>
              <a:cxnLst/>
              <a:rect l="l" t="t" r="r" b="b"/>
              <a:pathLst>
                <a:path w="21600" h="21600" extrusionOk="0">
                  <a:moveTo>
                    <a:pt x="1173" y="21600"/>
                  </a:moveTo>
                  <a:cubicBezTo>
                    <a:pt x="2977" y="10785"/>
                    <a:pt x="7227" y="3185"/>
                    <a:pt x="12183" y="3185"/>
                  </a:cubicBezTo>
                  <a:cubicBezTo>
                    <a:pt x="15317" y="3185"/>
                    <a:pt x="18167" y="6227"/>
                    <a:pt x="20296" y="11195"/>
                  </a:cubicBezTo>
                  <a:lnTo>
                    <a:pt x="21600" y="9940"/>
                  </a:lnTo>
                  <a:cubicBezTo>
                    <a:pt x="19205" y="3808"/>
                    <a:pt x="15871" y="0"/>
                    <a:pt x="12183" y="0"/>
                  </a:cubicBezTo>
                  <a:cubicBezTo>
                    <a:pt x="6697" y="0"/>
                    <a:pt x="1993" y="8418"/>
                    <a:pt x="0" y="20398"/>
                  </a:cubicBezTo>
                  <a:cubicBezTo>
                    <a:pt x="0" y="20398"/>
                    <a:pt x="1173" y="21600"/>
                    <a:pt x="1173" y="21600"/>
                  </a:cubicBezTo>
                  <a:close/>
                </a:path>
              </a:pathLst>
            </a:custGeom>
            <a:gradFill>
              <a:gsLst>
                <a:gs pos="0">
                  <a:schemeClr val="lt2"/>
                </a:gs>
                <a:gs pos="100000">
                  <a:srgbClr val="B5E65F"/>
                </a:gs>
              </a:gsLst>
              <a:lin ang="20718678"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16" name="Google Shape;1916;p143"/>
            <p:cNvSpPr/>
            <p:nvPr/>
          </p:nvSpPr>
          <p:spPr>
            <a:xfrm>
              <a:off x="21996400" y="12992100"/>
              <a:ext cx="272244" cy="272174"/>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17" name="Google Shape;1917;p143"/>
            <p:cNvSpPr/>
            <p:nvPr/>
          </p:nvSpPr>
          <p:spPr>
            <a:xfrm>
              <a:off x="22110700" y="13106400"/>
              <a:ext cx="66933" cy="66916"/>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18" name="Google Shape;1918;p143"/>
            <p:cNvSpPr/>
            <p:nvPr/>
          </p:nvSpPr>
          <p:spPr>
            <a:xfrm>
              <a:off x="21704300" y="13068300"/>
              <a:ext cx="132873" cy="132874"/>
            </a:xfrm>
            <a:custGeom>
              <a:avLst/>
              <a:gdLst/>
              <a:ahLst/>
              <a:cxnLst/>
              <a:rect l="l" t="t" r="r" b="b"/>
              <a:pathLst>
                <a:path w="21600" h="21600" extrusionOk="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919" name="Google Shape;1919;p143"/>
          <p:cNvSpPr/>
          <p:nvPr>
            <p:ph type="pic" idx="3"/>
          </p:nvPr>
        </p:nvSpPr>
        <p:spPr>
          <a:xfrm>
            <a:off x="1572872" y="2236803"/>
            <a:ext cx="3305853" cy="3233860"/>
          </a:xfrm>
          <a:prstGeom prst="rect">
            <a:avLst/>
          </a:prstGeom>
          <a:noFill/>
          <a:ln>
            <a:noFill/>
          </a:ln>
        </p:spPr>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iPad white">
  <p:cSld name="iPad white">
    <p:bg>
      <p:bgPr>
        <a:solidFill>
          <a:schemeClr val="lt2"/>
        </a:solidFill>
        <a:effectLst/>
      </p:bgPr>
    </p:bg>
    <p:spTree>
      <p:nvGrpSpPr>
        <p:cNvPr id="1920" name="Shape 1920"/>
        <p:cNvGrpSpPr/>
        <p:nvPr/>
      </p:nvGrpSpPr>
      <p:grpSpPr>
        <a:xfrm>
          <a:off x="0" y="0"/>
          <a:ext cx="0" cy="0"/>
          <a:chOff x="0" y="0"/>
          <a:chExt cx="0" cy="0"/>
        </a:xfrm>
      </p:grpSpPr>
      <p:sp>
        <p:nvSpPr>
          <p:cNvPr id="1921" name="Google Shape;1921;p144"/>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22" name="Google Shape;1922;p144"/>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23" name="Google Shape;1923;p144"/>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24" name="Google Shape;1924;p144"/>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25" name="Google Shape;1925;p144"/>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
        <p:nvSpPr>
          <p:cNvPr id="1926" name="Google Shape;1926;p144"/>
          <p:cNvSpPr txBox="1"/>
          <p:nvPr>
            <p:ph type="body" idx="1"/>
          </p:nvPr>
        </p:nvSpPr>
        <p:spPr>
          <a:xfrm>
            <a:off x="6565903" y="2640853"/>
            <a:ext cx="5143500" cy="3429324"/>
          </a:xfrm>
          <a:prstGeom prst="rect">
            <a:avLst/>
          </a:prstGeom>
          <a:noFill/>
          <a:ln>
            <a:noFill/>
          </a:ln>
        </p:spPr>
        <p:txBody>
          <a:bodyPr spcFirstLastPara="1" wrap="square" lIns="91425" tIns="45700" rIns="91425" bIns="45700" anchor="t" anchorCtr="0">
            <a:normAutofit/>
          </a:bodyPr>
          <a:lstStyle>
            <a:lvl1pPr marL="457200" lvl="0" indent="-314325" algn="just">
              <a:lnSpc>
                <a:spcPct val="90000"/>
              </a:lnSpc>
              <a:spcBef>
                <a:spcPts val="1000"/>
              </a:spcBef>
              <a:spcAft>
                <a:spcPts val="0"/>
              </a:spcAft>
              <a:buClr>
                <a:srgbClr val="47464B"/>
              </a:buClr>
              <a:buSzPts val="1350"/>
              <a:buFont typeface="Arial" panose="020B0604020202020204"/>
              <a:buChar char="•"/>
              <a:defRPr sz="1350">
                <a:solidFill>
                  <a:srgbClr val="47464B"/>
                </a:solidFill>
              </a:defRPr>
            </a:lvl1pPr>
            <a:lvl2pPr marL="914400" lvl="1" indent="-228600" algn="l">
              <a:lnSpc>
                <a:spcPct val="90000"/>
              </a:lnSpc>
              <a:spcBef>
                <a:spcPts val="500"/>
              </a:spcBef>
              <a:spcAft>
                <a:spcPts val="0"/>
              </a:spcAft>
              <a:buClr>
                <a:srgbClr val="8B8D8E"/>
              </a:buClr>
              <a:buSzPts val="1500"/>
              <a:buNone/>
              <a:defRPr sz="1500">
                <a:solidFill>
                  <a:srgbClr val="8B8D8E"/>
                </a:solidFill>
              </a:defRPr>
            </a:lvl2pPr>
            <a:lvl3pPr marL="1371600" lvl="2" indent="-228600" algn="l">
              <a:lnSpc>
                <a:spcPct val="90000"/>
              </a:lnSpc>
              <a:spcBef>
                <a:spcPts val="500"/>
              </a:spcBef>
              <a:spcAft>
                <a:spcPts val="0"/>
              </a:spcAft>
              <a:buClr>
                <a:srgbClr val="8B8D8E"/>
              </a:buClr>
              <a:buSzPts val="1350"/>
              <a:buNone/>
              <a:defRPr sz="1350">
                <a:solidFill>
                  <a:srgbClr val="8B8D8E"/>
                </a:solidFill>
              </a:defRPr>
            </a:lvl3pPr>
            <a:lvl4pPr marL="1828800" lvl="3" indent="-228600" algn="l">
              <a:lnSpc>
                <a:spcPct val="90000"/>
              </a:lnSpc>
              <a:spcBef>
                <a:spcPts val="500"/>
              </a:spcBef>
              <a:spcAft>
                <a:spcPts val="0"/>
              </a:spcAft>
              <a:buClr>
                <a:srgbClr val="8B8D8E"/>
              </a:buClr>
              <a:buSzPts val="1200"/>
              <a:buNone/>
              <a:defRPr sz="1200">
                <a:solidFill>
                  <a:srgbClr val="8B8D8E"/>
                </a:solidFill>
              </a:defRPr>
            </a:lvl4pPr>
            <a:lvl5pPr marL="2286000" lvl="4" indent="-228600" algn="l">
              <a:lnSpc>
                <a:spcPct val="90000"/>
              </a:lnSpc>
              <a:spcBef>
                <a:spcPts val="500"/>
              </a:spcBef>
              <a:spcAft>
                <a:spcPts val="0"/>
              </a:spcAft>
              <a:buClr>
                <a:srgbClr val="8B8D8E"/>
              </a:buClr>
              <a:buSzPts val="1200"/>
              <a:buNone/>
              <a:defRPr sz="1200">
                <a:solidFill>
                  <a:srgbClr val="8B8D8E"/>
                </a:solidFill>
              </a:defRPr>
            </a:lvl5pPr>
            <a:lvl6pPr marL="2743200" lvl="5" indent="-228600" algn="l">
              <a:lnSpc>
                <a:spcPct val="90000"/>
              </a:lnSpc>
              <a:spcBef>
                <a:spcPts val="500"/>
              </a:spcBef>
              <a:spcAft>
                <a:spcPts val="0"/>
              </a:spcAft>
              <a:buClr>
                <a:srgbClr val="8B8D8E"/>
              </a:buClr>
              <a:buSzPts val="1200"/>
              <a:buNone/>
              <a:defRPr sz="1200">
                <a:solidFill>
                  <a:srgbClr val="8B8D8E"/>
                </a:solidFill>
              </a:defRPr>
            </a:lvl6pPr>
            <a:lvl7pPr marL="3200400" lvl="6" indent="-228600" algn="l">
              <a:lnSpc>
                <a:spcPct val="90000"/>
              </a:lnSpc>
              <a:spcBef>
                <a:spcPts val="500"/>
              </a:spcBef>
              <a:spcAft>
                <a:spcPts val="0"/>
              </a:spcAft>
              <a:buClr>
                <a:srgbClr val="8B8D8E"/>
              </a:buClr>
              <a:buSzPts val="1200"/>
              <a:buNone/>
              <a:defRPr sz="1200">
                <a:solidFill>
                  <a:srgbClr val="8B8D8E"/>
                </a:solidFill>
              </a:defRPr>
            </a:lvl7pPr>
            <a:lvl8pPr marL="3657600" lvl="7" indent="-228600" algn="l">
              <a:lnSpc>
                <a:spcPct val="90000"/>
              </a:lnSpc>
              <a:spcBef>
                <a:spcPts val="500"/>
              </a:spcBef>
              <a:spcAft>
                <a:spcPts val="0"/>
              </a:spcAft>
              <a:buClr>
                <a:srgbClr val="8B8D8E"/>
              </a:buClr>
              <a:buSzPts val="1200"/>
              <a:buNone/>
              <a:defRPr sz="1200">
                <a:solidFill>
                  <a:srgbClr val="8B8D8E"/>
                </a:solidFill>
              </a:defRPr>
            </a:lvl8pPr>
            <a:lvl9pPr marL="4114800" lvl="8" indent="-228600" algn="l">
              <a:lnSpc>
                <a:spcPct val="90000"/>
              </a:lnSpc>
              <a:spcBef>
                <a:spcPts val="500"/>
              </a:spcBef>
              <a:spcAft>
                <a:spcPts val="0"/>
              </a:spcAft>
              <a:buClr>
                <a:srgbClr val="8B8D8E"/>
              </a:buClr>
              <a:buSzPts val="1200"/>
              <a:buNone/>
              <a:defRPr sz="1200">
                <a:solidFill>
                  <a:srgbClr val="8B8D8E"/>
                </a:solidFill>
              </a:defRPr>
            </a:lvl9pPr>
          </a:lstStyle>
          <a:p/>
        </p:txBody>
      </p:sp>
      <p:sp>
        <p:nvSpPr>
          <p:cNvPr id="1927" name="Google Shape;1927;p144"/>
          <p:cNvSpPr txBox="1"/>
          <p:nvPr>
            <p:ph type="body" idx="2"/>
          </p:nvPr>
        </p:nvSpPr>
        <p:spPr>
          <a:xfrm>
            <a:off x="6565903" y="1701835"/>
            <a:ext cx="5143500" cy="666924"/>
          </a:xfrm>
          <a:prstGeom prst="rect">
            <a:avLst/>
          </a:prstGeom>
          <a:solidFill>
            <a:srgbClr val="D0D7DB"/>
          </a:solid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dk2"/>
              </a:buClr>
              <a:buSzPts val="1800"/>
              <a:buNone/>
              <a:defRPr sz="1800" b="1" cap="none">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grpSp>
        <p:nvGrpSpPr>
          <p:cNvPr id="1928" name="Google Shape;1928;p144"/>
          <p:cNvGrpSpPr/>
          <p:nvPr/>
        </p:nvGrpSpPr>
        <p:grpSpPr>
          <a:xfrm>
            <a:off x="0" y="6766560"/>
            <a:ext cx="12192000" cy="91440"/>
            <a:chOff x="0" y="4480421"/>
            <a:chExt cx="12192000" cy="91440"/>
          </a:xfrm>
        </p:grpSpPr>
        <p:sp>
          <p:nvSpPr>
            <p:cNvPr id="1929" name="Google Shape;1929;p144"/>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30" name="Google Shape;1930;p144"/>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31" name="Google Shape;1931;p144"/>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32" name="Google Shape;1932;p144"/>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33" name="Google Shape;1933;p144"/>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grpSp>
        <p:nvGrpSpPr>
          <p:cNvPr id="1934" name="Google Shape;1934;p144"/>
          <p:cNvGrpSpPr/>
          <p:nvPr/>
        </p:nvGrpSpPr>
        <p:grpSpPr>
          <a:xfrm>
            <a:off x="1128323" y="1778378"/>
            <a:ext cx="4182252" cy="4080933"/>
            <a:chOff x="14427200" y="12090400"/>
            <a:chExt cx="15590475" cy="20283713"/>
          </a:xfrm>
        </p:grpSpPr>
        <p:sp>
          <p:nvSpPr>
            <p:cNvPr id="1935" name="Google Shape;1935;p144"/>
            <p:cNvSpPr/>
            <p:nvPr/>
          </p:nvSpPr>
          <p:spPr>
            <a:xfrm>
              <a:off x="14427200" y="12090400"/>
              <a:ext cx="15590475" cy="20283713"/>
            </a:xfrm>
            <a:custGeom>
              <a:avLst/>
              <a:gdLst/>
              <a:ahLst/>
              <a:cxnLst/>
              <a:rect l="l" t="t" r="r" b="b"/>
              <a:pathLst>
                <a:path w="21600" h="21600" extrusionOk="0">
                  <a:moveTo>
                    <a:pt x="19337" y="19571"/>
                  </a:moveTo>
                  <a:lnTo>
                    <a:pt x="2263" y="19571"/>
                  </a:lnTo>
                  <a:lnTo>
                    <a:pt x="2263" y="2006"/>
                  </a:lnTo>
                  <a:lnTo>
                    <a:pt x="19337" y="2006"/>
                  </a:lnTo>
                  <a:cubicBezTo>
                    <a:pt x="19337" y="2006"/>
                    <a:pt x="19337" y="19571"/>
                    <a:pt x="19337" y="19571"/>
                  </a:cubicBezTo>
                  <a:close/>
                  <a:moveTo>
                    <a:pt x="20539" y="0"/>
                  </a:moveTo>
                  <a:lnTo>
                    <a:pt x="1061" y="0"/>
                  </a:lnTo>
                  <a:cubicBezTo>
                    <a:pt x="476" y="0"/>
                    <a:pt x="0" y="366"/>
                    <a:pt x="0" y="815"/>
                  </a:cubicBezTo>
                  <a:lnTo>
                    <a:pt x="0" y="20785"/>
                  </a:lnTo>
                  <a:cubicBezTo>
                    <a:pt x="0" y="21234"/>
                    <a:pt x="476" y="21600"/>
                    <a:pt x="1061" y="21600"/>
                  </a:cubicBezTo>
                  <a:lnTo>
                    <a:pt x="20539" y="21600"/>
                  </a:lnTo>
                  <a:cubicBezTo>
                    <a:pt x="21124" y="21600"/>
                    <a:pt x="21600" y="21234"/>
                    <a:pt x="21600" y="20785"/>
                  </a:cubicBezTo>
                  <a:lnTo>
                    <a:pt x="21600" y="815"/>
                  </a:lnTo>
                  <a:cubicBezTo>
                    <a:pt x="21600" y="366"/>
                    <a:pt x="21124" y="0"/>
                    <a:pt x="20539" y="0"/>
                  </a:cubicBezTo>
                  <a:close/>
                </a:path>
              </a:pathLst>
            </a:custGeom>
            <a:solidFill>
              <a:srgbClr val="E4E4E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36" name="Google Shape;1936;p144"/>
            <p:cNvSpPr/>
            <p:nvPr/>
          </p:nvSpPr>
          <p:spPr>
            <a:xfrm>
              <a:off x="14478000" y="12141200"/>
              <a:ext cx="15480431" cy="20173667"/>
            </a:xfrm>
            <a:custGeom>
              <a:avLst/>
              <a:gdLst/>
              <a:ahLst/>
              <a:cxnLst/>
              <a:rect l="l" t="t" r="r" b="b"/>
              <a:pathLst>
                <a:path w="21600" h="21600" extrusionOk="0">
                  <a:moveTo>
                    <a:pt x="2126" y="19678"/>
                  </a:moveTo>
                  <a:lnTo>
                    <a:pt x="19474" y="19678"/>
                  </a:lnTo>
                  <a:lnTo>
                    <a:pt x="19474" y="1900"/>
                  </a:lnTo>
                  <a:lnTo>
                    <a:pt x="2126" y="1900"/>
                  </a:lnTo>
                  <a:cubicBezTo>
                    <a:pt x="2126" y="1900"/>
                    <a:pt x="2126" y="19678"/>
                    <a:pt x="2126" y="19678"/>
                  </a:cubicBezTo>
                  <a:close/>
                  <a:moveTo>
                    <a:pt x="991" y="21600"/>
                  </a:moveTo>
                  <a:cubicBezTo>
                    <a:pt x="445" y="21600"/>
                    <a:pt x="0" y="21259"/>
                    <a:pt x="0" y="20839"/>
                  </a:cubicBezTo>
                  <a:lnTo>
                    <a:pt x="0" y="761"/>
                  </a:lnTo>
                  <a:cubicBezTo>
                    <a:pt x="0" y="341"/>
                    <a:pt x="445" y="0"/>
                    <a:pt x="991" y="0"/>
                  </a:cubicBezTo>
                  <a:lnTo>
                    <a:pt x="20609" y="0"/>
                  </a:lnTo>
                  <a:cubicBezTo>
                    <a:pt x="21155" y="0"/>
                    <a:pt x="21600" y="341"/>
                    <a:pt x="21600" y="761"/>
                  </a:cubicBezTo>
                  <a:lnTo>
                    <a:pt x="21600" y="20839"/>
                  </a:lnTo>
                  <a:cubicBezTo>
                    <a:pt x="21600" y="21259"/>
                    <a:pt x="21155" y="21600"/>
                    <a:pt x="20609" y="21600"/>
                  </a:cubicBezTo>
                  <a:cubicBezTo>
                    <a:pt x="20609" y="21600"/>
                    <a:pt x="991" y="21600"/>
                    <a:pt x="991" y="21600"/>
                  </a:cubicBezTo>
                  <a:close/>
                </a:path>
              </a:pathLst>
            </a:custGeom>
            <a:solidFill>
              <a:srgbClr val="FDFD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37" name="Google Shape;1937;p144"/>
            <p:cNvSpPr/>
            <p:nvPr/>
          </p:nvSpPr>
          <p:spPr>
            <a:xfrm>
              <a:off x="14528800" y="12192000"/>
              <a:ext cx="15384020" cy="20077254"/>
            </a:xfrm>
            <a:custGeom>
              <a:avLst/>
              <a:gdLst/>
              <a:ahLst/>
              <a:cxnLst/>
              <a:rect l="l" t="t" r="r" b="b"/>
              <a:pathLst>
                <a:path w="21600" h="21600" extrusionOk="0">
                  <a:moveTo>
                    <a:pt x="19451" y="19661"/>
                  </a:moveTo>
                  <a:lnTo>
                    <a:pt x="2149" y="19661"/>
                  </a:lnTo>
                  <a:lnTo>
                    <a:pt x="2149" y="1916"/>
                  </a:lnTo>
                  <a:lnTo>
                    <a:pt x="19451" y="1916"/>
                  </a:lnTo>
                  <a:cubicBezTo>
                    <a:pt x="19451" y="1916"/>
                    <a:pt x="19451" y="19661"/>
                    <a:pt x="19451" y="19661"/>
                  </a:cubicBezTo>
                  <a:close/>
                  <a:moveTo>
                    <a:pt x="20670" y="0"/>
                  </a:moveTo>
                  <a:lnTo>
                    <a:pt x="930" y="0"/>
                  </a:lnTo>
                  <a:cubicBezTo>
                    <a:pt x="419" y="0"/>
                    <a:pt x="0" y="321"/>
                    <a:pt x="0" y="712"/>
                  </a:cubicBezTo>
                  <a:lnTo>
                    <a:pt x="0" y="20888"/>
                  </a:lnTo>
                  <a:cubicBezTo>
                    <a:pt x="0" y="21279"/>
                    <a:pt x="419" y="21600"/>
                    <a:pt x="930" y="21600"/>
                  </a:cubicBezTo>
                  <a:lnTo>
                    <a:pt x="20670" y="21600"/>
                  </a:lnTo>
                  <a:cubicBezTo>
                    <a:pt x="21182" y="21600"/>
                    <a:pt x="21600" y="21279"/>
                    <a:pt x="21600" y="20888"/>
                  </a:cubicBezTo>
                  <a:lnTo>
                    <a:pt x="21600" y="712"/>
                  </a:lnTo>
                  <a:cubicBezTo>
                    <a:pt x="21600" y="321"/>
                    <a:pt x="21182" y="0"/>
                    <a:pt x="20670" y="0"/>
                  </a:cubicBezTo>
                  <a:close/>
                </a:path>
              </a:pathLst>
            </a:custGeom>
            <a:gradFill>
              <a:gsLst>
                <a:gs pos="0">
                  <a:srgbClr val="D0D7DB"/>
                </a:gs>
                <a:gs pos="38000">
                  <a:srgbClr val="F0F2F5"/>
                </a:gs>
                <a:gs pos="85000">
                  <a:srgbClr val="FEFEFE"/>
                </a:gs>
                <a:gs pos="100000">
                  <a:srgbClr val="FEFEFE"/>
                </a:gs>
              </a:gsLst>
              <a:lin ang="18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38" name="Google Shape;1938;p144"/>
            <p:cNvSpPr/>
            <p:nvPr/>
          </p:nvSpPr>
          <p:spPr>
            <a:xfrm>
              <a:off x="14516100" y="12179300"/>
              <a:ext cx="15411091" cy="20104336"/>
            </a:xfrm>
            <a:custGeom>
              <a:avLst/>
              <a:gdLst/>
              <a:ahLst/>
              <a:cxnLst/>
              <a:rect l="l" t="t" r="r" b="b"/>
              <a:pathLst>
                <a:path w="21600" h="21600" extrusionOk="0">
                  <a:moveTo>
                    <a:pt x="947" y="29"/>
                  </a:moveTo>
                  <a:cubicBezTo>
                    <a:pt x="446" y="29"/>
                    <a:pt x="38" y="342"/>
                    <a:pt x="38" y="726"/>
                  </a:cubicBezTo>
                  <a:lnTo>
                    <a:pt x="38" y="20874"/>
                  </a:lnTo>
                  <a:cubicBezTo>
                    <a:pt x="38" y="21258"/>
                    <a:pt x="446" y="21571"/>
                    <a:pt x="947" y="21571"/>
                  </a:cubicBezTo>
                  <a:lnTo>
                    <a:pt x="20653" y="21571"/>
                  </a:lnTo>
                  <a:cubicBezTo>
                    <a:pt x="21154" y="21571"/>
                    <a:pt x="21562" y="21258"/>
                    <a:pt x="21562" y="20874"/>
                  </a:cubicBezTo>
                  <a:lnTo>
                    <a:pt x="21562" y="726"/>
                  </a:lnTo>
                  <a:cubicBezTo>
                    <a:pt x="21562" y="342"/>
                    <a:pt x="21154" y="29"/>
                    <a:pt x="20653" y="29"/>
                  </a:cubicBezTo>
                  <a:cubicBezTo>
                    <a:pt x="20653" y="29"/>
                    <a:pt x="947" y="29"/>
                    <a:pt x="947" y="29"/>
                  </a:cubicBezTo>
                  <a:close/>
                  <a:moveTo>
                    <a:pt x="20653" y="21600"/>
                  </a:moveTo>
                  <a:lnTo>
                    <a:pt x="947" y="21600"/>
                  </a:lnTo>
                  <a:cubicBezTo>
                    <a:pt x="425" y="21600"/>
                    <a:pt x="0" y="21274"/>
                    <a:pt x="0" y="20874"/>
                  </a:cubicBezTo>
                  <a:lnTo>
                    <a:pt x="0" y="726"/>
                  </a:lnTo>
                  <a:cubicBezTo>
                    <a:pt x="0" y="326"/>
                    <a:pt x="425" y="0"/>
                    <a:pt x="947" y="0"/>
                  </a:cubicBezTo>
                  <a:lnTo>
                    <a:pt x="20653" y="0"/>
                  </a:lnTo>
                  <a:cubicBezTo>
                    <a:pt x="21175" y="0"/>
                    <a:pt x="21600" y="326"/>
                    <a:pt x="21600" y="726"/>
                  </a:cubicBezTo>
                  <a:lnTo>
                    <a:pt x="21600" y="20874"/>
                  </a:lnTo>
                  <a:cubicBezTo>
                    <a:pt x="21600" y="21274"/>
                    <a:pt x="21175" y="21600"/>
                    <a:pt x="20653" y="21600"/>
                  </a:cubicBezTo>
                  <a:close/>
                </a:path>
              </a:pathLst>
            </a:custGeom>
            <a:solidFill>
              <a:srgbClr val="B5B5B5"/>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39" name="Google Shape;1939;p144"/>
            <p:cNvSpPr/>
            <p:nvPr/>
          </p:nvSpPr>
          <p:spPr>
            <a:xfrm>
              <a:off x="17602200" y="12090400"/>
              <a:ext cx="9555755" cy="89715"/>
            </a:xfrm>
            <a:custGeom>
              <a:avLst/>
              <a:gdLst/>
              <a:ahLst/>
              <a:cxnLst/>
              <a:rect l="l" t="t" r="r" b="b"/>
              <a:pathLst>
                <a:path w="21600" h="21600" extrusionOk="0">
                  <a:moveTo>
                    <a:pt x="21600" y="21600"/>
                  </a:moveTo>
                  <a:lnTo>
                    <a:pt x="0" y="21600"/>
                  </a:lnTo>
                  <a:lnTo>
                    <a:pt x="0" y="0"/>
                  </a:lnTo>
                  <a:lnTo>
                    <a:pt x="21600" y="0"/>
                  </a:lnTo>
                  <a:cubicBezTo>
                    <a:pt x="21600" y="0"/>
                    <a:pt x="21600" y="21600"/>
                    <a:pt x="21600" y="21600"/>
                  </a:cubicBezTo>
                  <a:close/>
                </a:path>
              </a:pathLst>
            </a:custGeom>
            <a:solidFill>
              <a:srgbClr val="9B9B9B"/>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40" name="Google Shape;1940;p144"/>
            <p:cNvSpPr/>
            <p:nvPr/>
          </p:nvSpPr>
          <p:spPr>
            <a:xfrm>
              <a:off x="16065500" y="13970000"/>
              <a:ext cx="12323458" cy="403728"/>
            </a:xfrm>
            <a:custGeom>
              <a:avLst/>
              <a:gdLst/>
              <a:ahLst/>
              <a:cxnLst/>
              <a:rect l="l" t="t" r="r" b="b"/>
              <a:pathLst>
                <a:path w="21600" h="21600" extrusionOk="0">
                  <a:moveTo>
                    <a:pt x="0" y="21600"/>
                  </a:moveTo>
                  <a:lnTo>
                    <a:pt x="21600" y="21600"/>
                  </a:lnTo>
                  <a:lnTo>
                    <a:pt x="21600" y="0"/>
                  </a:lnTo>
                  <a:lnTo>
                    <a:pt x="0" y="0"/>
                  </a:lnTo>
                  <a:cubicBezTo>
                    <a:pt x="0" y="0"/>
                    <a:pt x="0" y="21600"/>
                    <a:pt x="0" y="21600"/>
                  </a:cubicBezTo>
                  <a:close/>
                </a:path>
              </a:pathLst>
            </a:cu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41" name="Google Shape;1941;p144"/>
            <p:cNvSpPr/>
            <p:nvPr/>
          </p:nvSpPr>
          <p:spPr>
            <a:xfrm>
              <a:off x="16254428" y="14061788"/>
              <a:ext cx="11950874" cy="215371"/>
            </a:xfrm>
            <a:custGeom>
              <a:avLst/>
              <a:gdLst/>
              <a:ahLst/>
              <a:cxnLst/>
              <a:rect l="l" t="t" r="r" b="b"/>
              <a:pathLst>
                <a:path w="11950874" h="215371" extrusionOk="0">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42" name="Google Shape;1942;p144"/>
            <p:cNvSpPr/>
            <p:nvPr/>
          </p:nvSpPr>
          <p:spPr>
            <a:xfrm>
              <a:off x="21729700" y="30861000"/>
              <a:ext cx="989640" cy="989643"/>
            </a:xfrm>
            <a:custGeom>
              <a:avLst/>
              <a:gdLst/>
              <a:ahLst/>
              <a:cxnLst/>
              <a:rect l="l" t="t" r="r" b="b"/>
              <a:pathLst>
                <a:path w="21600" h="21600" extrusionOk="0">
                  <a:moveTo>
                    <a:pt x="10800" y="20564"/>
                  </a:moveTo>
                  <a:cubicBezTo>
                    <a:pt x="5408" y="20564"/>
                    <a:pt x="1036" y="16193"/>
                    <a:pt x="1036" y="10800"/>
                  </a:cubicBezTo>
                  <a:cubicBezTo>
                    <a:pt x="1036" y="5408"/>
                    <a:pt x="5408" y="1036"/>
                    <a:pt x="10800" y="1036"/>
                  </a:cubicBezTo>
                  <a:cubicBezTo>
                    <a:pt x="16192" y="1036"/>
                    <a:pt x="20564" y="5408"/>
                    <a:pt x="20564" y="10800"/>
                  </a:cubicBezTo>
                  <a:cubicBezTo>
                    <a:pt x="20564" y="16193"/>
                    <a:pt x="16192" y="20564"/>
                    <a:pt x="10800" y="20564"/>
                  </a:cubicBezTo>
                  <a:close/>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close/>
                </a:path>
              </a:pathLst>
            </a:custGeom>
            <a:gradFill>
              <a:gsLst>
                <a:gs pos="0">
                  <a:srgbClr val="647681"/>
                </a:gs>
                <a:gs pos="46000">
                  <a:srgbClr val="B5E65F"/>
                </a:gs>
                <a:gs pos="90000">
                  <a:schemeClr val="lt2"/>
                </a:gs>
                <a:gs pos="100000">
                  <a:schemeClr val="lt2"/>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43" name="Google Shape;1943;p144"/>
            <p:cNvSpPr/>
            <p:nvPr/>
          </p:nvSpPr>
          <p:spPr>
            <a:xfrm>
              <a:off x="21767800" y="30861000"/>
              <a:ext cx="809638" cy="321949"/>
            </a:xfrm>
            <a:custGeom>
              <a:avLst/>
              <a:gdLst/>
              <a:ahLst/>
              <a:cxnLst/>
              <a:rect l="l" t="t" r="r" b="b"/>
              <a:pathLst>
                <a:path w="21600" h="21600" extrusionOk="0">
                  <a:moveTo>
                    <a:pt x="1173" y="21600"/>
                  </a:moveTo>
                  <a:cubicBezTo>
                    <a:pt x="2977" y="10785"/>
                    <a:pt x="7227" y="3185"/>
                    <a:pt x="12183" y="3185"/>
                  </a:cubicBezTo>
                  <a:cubicBezTo>
                    <a:pt x="15317" y="3185"/>
                    <a:pt x="18167" y="6227"/>
                    <a:pt x="20296" y="11195"/>
                  </a:cubicBezTo>
                  <a:lnTo>
                    <a:pt x="21600" y="9940"/>
                  </a:lnTo>
                  <a:cubicBezTo>
                    <a:pt x="19205" y="3808"/>
                    <a:pt x="15871" y="0"/>
                    <a:pt x="12183" y="0"/>
                  </a:cubicBezTo>
                  <a:cubicBezTo>
                    <a:pt x="6697" y="0"/>
                    <a:pt x="1993" y="8418"/>
                    <a:pt x="0" y="20398"/>
                  </a:cubicBezTo>
                  <a:cubicBezTo>
                    <a:pt x="0" y="20398"/>
                    <a:pt x="1173" y="21600"/>
                    <a:pt x="1173" y="21600"/>
                  </a:cubicBezTo>
                  <a:close/>
                </a:path>
              </a:pathLst>
            </a:custGeom>
            <a:gradFill>
              <a:gsLst>
                <a:gs pos="0">
                  <a:schemeClr val="lt2"/>
                </a:gs>
                <a:gs pos="100000">
                  <a:srgbClr val="B5E65F"/>
                </a:gs>
              </a:gsLst>
              <a:lin ang="20718678"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44" name="Google Shape;1944;p144"/>
            <p:cNvSpPr/>
            <p:nvPr/>
          </p:nvSpPr>
          <p:spPr>
            <a:xfrm>
              <a:off x="21996400" y="12992100"/>
              <a:ext cx="272244" cy="272174"/>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45" name="Google Shape;1945;p144"/>
            <p:cNvSpPr/>
            <p:nvPr/>
          </p:nvSpPr>
          <p:spPr>
            <a:xfrm>
              <a:off x="22110700" y="13106400"/>
              <a:ext cx="66933" cy="66916"/>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46" name="Google Shape;1946;p144"/>
            <p:cNvSpPr/>
            <p:nvPr/>
          </p:nvSpPr>
          <p:spPr>
            <a:xfrm>
              <a:off x="21704300" y="13068300"/>
              <a:ext cx="132873" cy="132874"/>
            </a:xfrm>
            <a:custGeom>
              <a:avLst/>
              <a:gdLst/>
              <a:ahLst/>
              <a:cxnLst/>
              <a:rect l="l" t="t" r="r" b="b"/>
              <a:pathLst>
                <a:path w="21600" h="21600" extrusionOk="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947" name="Google Shape;1947;p144"/>
          <p:cNvSpPr/>
          <p:nvPr>
            <p:ph type="pic" idx="3"/>
          </p:nvPr>
        </p:nvSpPr>
        <p:spPr>
          <a:xfrm>
            <a:off x="1566522" y="2236803"/>
            <a:ext cx="3305853" cy="3233860"/>
          </a:xfrm>
          <a:prstGeom prst="rect">
            <a:avLst/>
          </a:prstGeom>
          <a:noFill/>
          <a:ln>
            <a:noFill/>
          </a:ln>
        </p:spPr>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big ipad black">
  <p:cSld name="big ipad black">
    <p:spTree>
      <p:nvGrpSpPr>
        <p:cNvPr id="1948" name="Shape 1948"/>
        <p:cNvGrpSpPr/>
        <p:nvPr/>
      </p:nvGrpSpPr>
      <p:grpSpPr>
        <a:xfrm>
          <a:off x="0" y="0"/>
          <a:ext cx="0" cy="0"/>
          <a:chOff x="0" y="0"/>
          <a:chExt cx="0" cy="0"/>
        </a:xfrm>
      </p:grpSpPr>
      <p:grpSp>
        <p:nvGrpSpPr>
          <p:cNvPr id="1949" name="Google Shape;1949;p145"/>
          <p:cNvGrpSpPr/>
          <p:nvPr/>
        </p:nvGrpSpPr>
        <p:grpSpPr>
          <a:xfrm>
            <a:off x="0" y="6766560"/>
            <a:ext cx="12192000" cy="91440"/>
            <a:chOff x="0" y="4480421"/>
            <a:chExt cx="12192000" cy="91440"/>
          </a:xfrm>
        </p:grpSpPr>
        <p:sp>
          <p:nvSpPr>
            <p:cNvPr id="1950" name="Google Shape;1950;p14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51" name="Google Shape;1951;p145"/>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52" name="Google Shape;1952;p14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53" name="Google Shape;1953;p14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54" name="Google Shape;1954;p14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955" name="Google Shape;1955;p14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56" name="Google Shape;1956;p145"/>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57" name="Google Shape;1957;p145"/>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58" name="Google Shape;1958;p145"/>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59" name="Google Shape;1959;p145"/>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1960" name="Google Shape;1960;p145"/>
          <p:cNvGrpSpPr/>
          <p:nvPr/>
        </p:nvGrpSpPr>
        <p:grpSpPr>
          <a:xfrm>
            <a:off x="3480816" y="1828800"/>
            <a:ext cx="5230368" cy="5029200"/>
            <a:chOff x="1921037" y="1425678"/>
            <a:chExt cx="5233713" cy="5432323"/>
          </a:xfrm>
        </p:grpSpPr>
        <p:sp>
          <p:nvSpPr>
            <p:cNvPr id="1961" name="Google Shape;1961;p145"/>
            <p:cNvSpPr/>
            <p:nvPr/>
          </p:nvSpPr>
          <p:spPr>
            <a:xfrm>
              <a:off x="1921037" y="1425678"/>
              <a:ext cx="5233713" cy="5432322"/>
            </a:xfrm>
            <a:custGeom>
              <a:avLst/>
              <a:gdLst/>
              <a:ahLst/>
              <a:cxnLst/>
              <a:rect l="l" t="t" r="r" b="b"/>
              <a:pathLst>
                <a:path w="5233713" h="5432322" extrusionOk="0">
                  <a:moveTo>
                    <a:pt x="257082" y="0"/>
                  </a:moveTo>
                  <a:lnTo>
                    <a:pt x="4976631" y="0"/>
                  </a:lnTo>
                  <a:cubicBezTo>
                    <a:pt x="5118378" y="0"/>
                    <a:pt x="5233713" y="115379"/>
                    <a:pt x="5233713" y="256922"/>
                  </a:cubicBezTo>
                  <a:lnTo>
                    <a:pt x="5233713" y="5432322"/>
                  </a:lnTo>
                  <a:lnTo>
                    <a:pt x="4685385" y="5432322"/>
                  </a:lnTo>
                  <a:lnTo>
                    <a:pt x="4685385" y="5304411"/>
                  </a:lnTo>
                  <a:cubicBezTo>
                    <a:pt x="4685385" y="3747066"/>
                    <a:pt x="4685385" y="632376"/>
                    <a:pt x="4685385" y="632376"/>
                  </a:cubicBezTo>
                  <a:lnTo>
                    <a:pt x="548329" y="632376"/>
                  </a:lnTo>
                  <a:lnTo>
                    <a:pt x="548329" y="5432322"/>
                  </a:lnTo>
                  <a:lnTo>
                    <a:pt x="0" y="5432322"/>
                  </a:lnTo>
                  <a:lnTo>
                    <a:pt x="0" y="256922"/>
                  </a:lnTo>
                  <a:cubicBezTo>
                    <a:pt x="0" y="115379"/>
                    <a:pt x="115336" y="0"/>
                    <a:pt x="257082" y="0"/>
                  </a:cubicBezTo>
                  <a:close/>
                </a:path>
              </a:pathLst>
            </a:custGeom>
            <a:solidFill>
              <a:schemeClr val="dk2"/>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62" name="Google Shape;1962;p145"/>
            <p:cNvSpPr/>
            <p:nvPr/>
          </p:nvSpPr>
          <p:spPr>
            <a:xfrm>
              <a:off x="1938091" y="1442732"/>
              <a:ext cx="5196771" cy="5415268"/>
            </a:xfrm>
            <a:custGeom>
              <a:avLst/>
              <a:gdLst/>
              <a:ahLst/>
              <a:cxnLst/>
              <a:rect l="l" t="t" r="r" b="b"/>
              <a:pathLst>
                <a:path w="5196771" h="5415268" extrusionOk="0">
                  <a:moveTo>
                    <a:pt x="238426" y="0"/>
                  </a:moveTo>
                  <a:lnTo>
                    <a:pt x="4958345" y="0"/>
                  </a:lnTo>
                  <a:cubicBezTo>
                    <a:pt x="5089708" y="0"/>
                    <a:pt x="5196771" y="106915"/>
                    <a:pt x="5196771" y="238598"/>
                  </a:cubicBezTo>
                  <a:lnTo>
                    <a:pt x="5196771" y="5415268"/>
                  </a:lnTo>
                  <a:lnTo>
                    <a:pt x="4685274" y="5415268"/>
                  </a:lnTo>
                  <a:lnTo>
                    <a:pt x="4685274" y="595710"/>
                  </a:lnTo>
                  <a:lnTo>
                    <a:pt x="511497" y="595710"/>
                  </a:lnTo>
                  <a:cubicBezTo>
                    <a:pt x="511497" y="595710"/>
                    <a:pt x="511497" y="3731067"/>
                    <a:pt x="511497" y="5298746"/>
                  </a:cubicBezTo>
                  <a:lnTo>
                    <a:pt x="511497" y="5415268"/>
                  </a:lnTo>
                  <a:lnTo>
                    <a:pt x="0" y="5415268"/>
                  </a:lnTo>
                  <a:lnTo>
                    <a:pt x="0" y="238598"/>
                  </a:lnTo>
                  <a:cubicBezTo>
                    <a:pt x="0" y="106915"/>
                    <a:pt x="107063" y="0"/>
                    <a:pt x="238426" y="0"/>
                  </a:cubicBezTo>
                  <a:close/>
                </a:path>
              </a:pathLst>
            </a:custGeom>
            <a:solidFill>
              <a:srgbClr val="FDFD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63" name="Google Shape;1963;p145"/>
            <p:cNvSpPr/>
            <p:nvPr/>
          </p:nvSpPr>
          <p:spPr>
            <a:xfrm>
              <a:off x="1955144" y="1459786"/>
              <a:ext cx="5164406" cy="5398215"/>
            </a:xfrm>
            <a:custGeom>
              <a:avLst/>
              <a:gdLst/>
              <a:ahLst/>
              <a:cxnLst/>
              <a:rect l="l" t="t" r="r" b="b"/>
              <a:pathLst>
                <a:path w="5164406" h="5398215" extrusionOk="0">
                  <a:moveTo>
                    <a:pt x="222357" y="0"/>
                  </a:moveTo>
                  <a:lnTo>
                    <a:pt x="4942049" y="0"/>
                  </a:lnTo>
                  <a:cubicBezTo>
                    <a:pt x="5064465" y="0"/>
                    <a:pt x="5164406" y="100163"/>
                    <a:pt x="5164406" y="222168"/>
                  </a:cubicBezTo>
                  <a:lnTo>
                    <a:pt x="5164406" y="5398215"/>
                  </a:lnTo>
                  <a:lnTo>
                    <a:pt x="4650596" y="5398215"/>
                  </a:lnTo>
                  <a:lnTo>
                    <a:pt x="4650596" y="5269727"/>
                  </a:lnTo>
                  <a:cubicBezTo>
                    <a:pt x="4650596" y="3712436"/>
                    <a:pt x="4650596" y="597856"/>
                    <a:pt x="4650596" y="597856"/>
                  </a:cubicBezTo>
                  <a:lnTo>
                    <a:pt x="513811" y="597856"/>
                  </a:lnTo>
                  <a:lnTo>
                    <a:pt x="513811" y="5398215"/>
                  </a:lnTo>
                  <a:lnTo>
                    <a:pt x="0" y="5398215"/>
                  </a:lnTo>
                  <a:lnTo>
                    <a:pt x="0" y="222168"/>
                  </a:lnTo>
                  <a:cubicBezTo>
                    <a:pt x="0" y="100163"/>
                    <a:pt x="100180" y="0"/>
                    <a:pt x="222357" y="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64" name="Google Shape;1964;p145"/>
            <p:cNvSpPr/>
            <p:nvPr/>
          </p:nvSpPr>
          <p:spPr>
            <a:xfrm>
              <a:off x="2986883" y="1425678"/>
              <a:ext cx="3207861" cy="30117"/>
            </a:xfrm>
            <a:custGeom>
              <a:avLst/>
              <a:gdLst/>
              <a:ahLst/>
              <a:cxnLst/>
              <a:rect l="l" t="t" r="r" b="b"/>
              <a:pathLst>
                <a:path w="21600" h="21600" extrusionOk="0">
                  <a:moveTo>
                    <a:pt x="21600" y="21600"/>
                  </a:moveTo>
                  <a:lnTo>
                    <a:pt x="0" y="21600"/>
                  </a:lnTo>
                  <a:lnTo>
                    <a:pt x="0" y="0"/>
                  </a:lnTo>
                  <a:lnTo>
                    <a:pt x="21600" y="0"/>
                  </a:lnTo>
                  <a:cubicBezTo>
                    <a:pt x="21600" y="0"/>
                    <a:pt x="21600" y="21600"/>
                    <a:pt x="21600" y="21600"/>
                  </a:cubicBezTo>
                  <a:close/>
                </a:path>
              </a:pathLst>
            </a:custGeom>
            <a:solidFill>
              <a:srgbClr val="1D1D20"/>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65" name="Google Shape;1965;p145"/>
            <p:cNvSpPr/>
            <p:nvPr/>
          </p:nvSpPr>
          <p:spPr>
            <a:xfrm>
              <a:off x="2471013" y="2056658"/>
              <a:ext cx="4136977" cy="135531"/>
            </a:xfrm>
            <a:custGeom>
              <a:avLst/>
              <a:gdLst/>
              <a:ahLst/>
              <a:cxnLst/>
              <a:rect l="l" t="t" r="r" b="b"/>
              <a:pathLst>
                <a:path w="21600" h="21600" extrusionOk="0">
                  <a:moveTo>
                    <a:pt x="0" y="21600"/>
                  </a:moveTo>
                  <a:lnTo>
                    <a:pt x="21600" y="21600"/>
                  </a:lnTo>
                  <a:lnTo>
                    <a:pt x="21600" y="0"/>
                  </a:lnTo>
                  <a:lnTo>
                    <a:pt x="0" y="0"/>
                  </a:lnTo>
                  <a:cubicBezTo>
                    <a:pt x="0" y="0"/>
                    <a:pt x="0" y="21600"/>
                    <a:pt x="0" y="2160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66" name="Google Shape;1966;p145"/>
            <p:cNvSpPr/>
            <p:nvPr/>
          </p:nvSpPr>
          <p:spPr>
            <a:xfrm>
              <a:off x="2534436" y="2087471"/>
              <a:ext cx="4011901" cy="72300"/>
            </a:xfrm>
            <a:custGeom>
              <a:avLst/>
              <a:gdLst/>
              <a:ahLst/>
              <a:cxnLst/>
              <a:rect l="l" t="t" r="r" b="b"/>
              <a:pathLst>
                <a:path w="11950874" h="215371" extrusionOk="0">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67" name="Google Shape;1967;p145"/>
            <p:cNvSpPr/>
            <p:nvPr/>
          </p:nvSpPr>
          <p:spPr>
            <a:xfrm>
              <a:off x="4462013" y="1728378"/>
              <a:ext cx="91392" cy="91369"/>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68" name="Google Shape;1968;p145"/>
            <p:cNvSpPr/>
            <p:nvPr/>
          </p:nvSpPr>
          <p:spPr>
            <a:xfrm>
              <a:off x="4500383" y="1766748"/>
              <a:ext cx="22469" cy="22464"/>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69" name="Google Shape;1969;p145"/>
            <p:cNvSpPr/>
            <p:nvPr/>
          </p:nvSpPr>
          <p:spPr>
            <a:xfrm>
              <a:off x="4363955" y="1753958"/>
              <a:ext cx="44605" cy="44606"/>
            </a:xfrm>
            <a:custGeom>
              <a:avLst/>
              <a:gdLst/>
              <a:ahLst/>
              <a:cxnLst/>
              <a:rect l="l" t="t" r="r" b="b"/>
              <a:pathLst>
                <a:path w="21600" h="21600" extrusionOk="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3000"/>
                <a:buFont typeface="Arial" panose="020B0604020202020204"/>
                <a:buNone/>
              </a:pPr>
              <a:endParaRPr sz="300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970" name="Google Shape;1970;p145"/>
          <p:cNvSpPr/>
          <p:nvPr>
            <p:ph type="pic" idx="2"/>
          </p:nvPr>
        </p:nvSpPr>
        <p:spPr>
          <a:xfrm>
            <a:off x="4027513" y="2536945"/>
            <a:ext cx="4136979" cy="4321056"/>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5_2 columns">
  <p:cSld name="5_2 columns">
    <p:spTree>
      <p:nvGrpSpPr>
        <p:cNvPr id="119" name="Shape 119"/>
        <p:cNvGrpSpPr/>
        <p:nvPr/>
      </p:nvGrpSpPr>
      <p:grpSpPr>
        <a:xfrm>
          <a:off x="0" y="0"/>
          <a:ext cx="0" cy="0"/>
          <a:chOff x="0" y="0"/>
          <a:chExt cx="0" cy="0"/>
        </a:xfrm>
      </p:grpSpPr>
      <p:sp>
        <p:nvSpPr>
          <p:cNvPr id="120" name="Google Shape;120;p65"/>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121" name="Google Shape;121;p65"/>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65"/>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 name="Google Shape;123;p65"/>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 name="Google Shape;124;p65"/>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1pPr>
            <a:lvl2pPr marL="0" marR="0" lvl="1"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2pPr>
            <a:lvl3pPr marL="0" marR="0" lvl="2"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3pPr>
            <a:lvl4pPr marL="0" marR="0" lvl="3"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4pPr>
            <a:lvl5pPr marL="0" marR="0" lvl="4"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5pPr>
            <a:lvl6pPr marL="0" marR="0" lvl="5"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6pPr>
            <a:lvl7pPr marL="0" marR="0" lvl="6"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7pPr>
            <a:lvl8pPr marL="0" marR="0" lvl="7"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8pPr>
            <a:lvl9pPr marL="0" marR="0" lvl="8" indent="0" algn="r" rtl="0">
              <a:lnSpc>
                <a:spcPct val="100000"/>
              </a:lnSpc>
              <a:spcBef>
                <a:spcPts val="0"/>
              </a:spcBef>
              <a:spcAft>
                <a:spcPts val="0"/>
              </a:spcAft>
              <a:buClr>
                <a:srgbClr val="000000"/>
              </a:buClr>
              <a:buSzPts val="1400"/>
              <a:buFont typeface="Arial" panose="020B0604020202020204"/>
              <a:buNone/>
              <a:defRPr sz="1400" b="0" i="0" u="none" strike="noStrike" cap="none">
                <a:solidFill>
                  <a:srgbClr val="576973"/>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en-US"/>
            </a:fld>
            <a:endParaRPr lang="en-US"/>
          </a:p>
        </p:txBody>
      </p:sp>
      <p:sp>
        <p:nvSpPr>
          <p:cNvPr id="125" name="Google Shape;125;p65"/>
          <p:cNvSpPr txBox="1"/>
          <p:nvPr>
            <p:ph type="body" idx="1"/>
          </p:nvPr>
        </p:nvSpPr>
        <p:spPr>
          <a:xfrm>
            <a:off x="838200" y="1643174"/>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p:txBody>
      </p:sp>
      <p:sp>
        <p:nvSpPr>
          <p:cNvPr id="126" name="Google Shape;126;p65"/>
          <p:cNvSpPr txBox="1"/>
          <p:nvPr>
            <p:ph type="body" idx="2"/>
          </p:nvPr>
        </p:nvSpPr>
        <p:spPr>
          <a:xfrm>
            <a:off x="6172200" y="1643174"/>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p:txBody>
      </p:sp>
      <p:grpSp>
        <p:nvGrpSpPr>
          <p:cNvPr id="127" name="Google Shape;127;p65"/>
          <p:cNvGrpSpPr/>
          <p:nvPr/>
        </p:nvGrpSpPr>
        <p:grpSpPr>
          <a:xfrm>
            <a:off x="0" y="6766560"/>
            <a:ext cx="12192000" cy="91440"/>
            <a:chOff x="0" y="4480421"/>
            <a:chExt cx="12192000" cy="91440"/>
          </a:xfrm>
        </p:grpSpPr>
        <p:sp>
          <p:nvSpPr>
            <p:cNvPr id="128" name="Google Shape;128;p65"/>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129" name="Google Shape;129;p65"/>
            <p:cNvSpPr/>
            <p:nvPr/>
          </p:nvSpPr>
          <p:spPr>
            <a:xfrm>
              <a:off x="2439924" y="4480421"/>
              <a:ext cx="2439924" cy="9144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130" name="Google Shape;130;p65"/>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131" name="Google Shape;131;p65"/>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sp>
          <p:nvSpPr>
            <p:cNvPr id="132" name="Google Shape;132;p65"/>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Arial" panose="020B0604020202020204"/>
                <a:ea typeface="Arial" panose="020B0604020202020204"/>
                <a:cs typeface="Arial" panose="020B0604020202020204"/>
                <a:sym typeface="Arial" panose="020B0604020202020204"/>
              </a:endParaRPr>
            </a:p>
          </p:txBody>
        </p:sp>
      </p:gr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big ipad white">
  <p:cSld name="big ipad white">
    <p:bg>
      <p:bgPr>
        <a:solidFill>
          <a:schemeClr val="lt2"/>
        </a:solidFill>
        <a:effectLst/>
      </p:bgPr>
    </p:bg>
    <p:spTree>
      <p:nvGrpSpPr>
        <p:cNvPr id="1971" name="Shape 1971"/>
        <p:cNvGrpSpPr/>
        <p:nvPr/>
      </p:nvGrpSpPr>
      <p:grpSpPr>
        <a:xfrm>
          <a:off x="0" y="0"/>
          <a:ext cx="0" cy="0"/>
          <a:chOff x="0" y="0"/>
          <a:chExt cx="0" cy="0"/>
        </a:xfrm>
      </p:grpSpPr>
      <p:grpSp>
        <p:nvGrpSpPr>
          <p:cNvPr id="1972" name="Google Shape;1972;p146"/>
          <p:cNvGrpSpPr/>
          <p:nvPr/>
        </p:nvGrpSpPr>
        <p:grpSpPr>
          <a:xfrm>
            <a:off x="0" y="6766560"/>
            <a:ext cx="12192000" cy="91440"/>
            <a:chOff x="0" y="4480421"/>
            <a:chExt cx="12192000" cy="91440"/>
          </a:xfrm>
        </p:grpSpPr>
        <p:sp>
          <p:nvSpPr>
            <p:cNvPr id="1973" name="Google Shape;1973;p146"/>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74" name="Google Shape;1974;p146"/>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75" name="Google Shape;1975;p146"/>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76" name="Google Shape;1976;p146"/>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77" name="Google Shape;1977;p146"/>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978" name="Google Shape;1978;p146"/>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79" name="Google Shape;1979;p146"/>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0" name="Google Shape;1980;p146"/>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1" name="Google Shape;1981;p146"/>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2" name="Google Shape;1982;p146"/>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1983" name="Google Shape;1983;p146"/>
          <p:cNvGrpSpPr/>
          <p:nvPr/>
        </p:nvGrpSpPr>
        <p:grpSpPr>
          <a:xfrm>
            <a:off x="3479146" y="1828800"/>
            <a:ext cx="5233713" cy="5029204"/>
            <a:chOff x="2609359" y="1425678"/>
            <a:chExt cx="3925285" cy="5432326"/>
          </a:xfrm>
        </p:grpSpPr>
        <p:sp>
          <p:nvSpPr>
            <p:cNvPr id="1984" name="Google Shape;1984;p146"/>
            <p:cNvSpPr/>
            <p:nvPr/>
          </p:nvSpPr>
          <p:spPr>
            <a:xfrm>
              <a:off x="2609359" y="1425678"/>
              <a:ext cx="3925285" cy="5432322"/>
            </a:xfrm>
            <a:custGeom>
              <a:avLst/>
              <a:gdLst/>
              <a:ahLst/>
              <a:cxnLst/>
              <a:rect l="l" t="t" r="r" b="b"/>
              <a:pathLst>
                <a:path w="5233713" h="5432322" extrusionOk="0">
                  <a:moveTo>
                    <a:pt x="257082" y="0"/>
                  </a:moveTo>
                  <a:lnTo>
                    <a:pt x="4976631" y="0"/>
                  </a:lnTo>
                  <a:cubicBezTo>
                    <a:pt x="5118378" y="0"/>
                    <a:pt x="5233713" y="115379"/>
                    <a:pt x="5233713" y="256922"/>
                  </a:cubicBezTo>
                  <a:lnTo>
                    <a:pt x="5233713" y="5432322"/>
                  </a:lnTo>
                  <a:lnTo>
                    <a:pt x="4685385" y="5432322"/>
                  </a:lnTo>
                  <a:lnTo>
                    <a:pt x="4685385" y="5304411"/>
                  </a:lnTo>
                  <a:cubicBezTo>
                    <a:pt x="4685385" y="3747066"/>
                    <a:pt x="4685385" y="632376"/>
                    <a:pt x="4685385" y="632376"/>
                  </a:cubicBezTo>
                  <a:lnTo>
                    <a:pt x="548329" y="632376"/>
                  </a:lnTo>
                  <a:lnTo>
                    <a:pt x="548329" y="5432322"/>
                  </a:lnTo>
                  <a:lnTo>
                    <a:pt x="0" y="5432322"/>
                  </a:lnTo>
                  <a:lnTo>
                    <a:pt x="0" y="256922"/>
                  </a:lnTo>
                  <a:cubicBezTo>
                    <a:pt x="0" y="115379"/>
                    <a:pt x="115336" y="0"/>
                    <a:pt x="257082" y="0"/>
                  </a:cubicBezTo>
                  <a:close/>
                </a:path>
              </a:pathLst>
            </a:custGeom>
            <a:solidFill>
              <a:srgbClr val="E4E4E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85" name="Google Shape;1985;p146"/>
            <p:cNvSpPr/>
            <p:nvPr/>
          </p:nvSpPr>
          <p:spPr>
            <a:xfrm>
              <a:off x="2622150" y="1442732"/>
              <a:ext cx="3897578" cy="5415268"/>
            </a:xfrm>
            <a:custGeom>
              <a:avLst/>
              <a:gdLst/>
              <a:ahLst/>
              <a:cxnLst/>
              <a:rect l="l" t="t" r="r" b="b"/>
              <a:pathLst>
                <a:path w="5196771" h="5415268" extrusionOk="0">
                  <a:moveTo>
                    <a:pt x="238426" y="0"/>
                  </a:moveTo>
                  <a:lnTo>
                    <a:pt x="4958345" y="0"/>
                  </a:lnTo>
                  <a:cubicBezTo>
                    <a:pt x="5089708" y="0"/>
                    <a:pt x="5196771" y="106915"/>
                    <a:pt x="5196771" y="238598"/>
                  </a:cubicBezTo>
                  <a:lnTo>
                    <a:pt x="5196771" y="5415268"/>
                  </a:lnTo>
                  <a:lnTo>
                    <a:pt x="4685274" y="5415268"/>
                  </a:lnTo>
                  <a:lnTo>
                    <a:pt x="4685274" y="595710"/>
                  </a:lnTo>
                  <a:lnTo>
                    <a:pt x="511497" y="595710"/>
                  </a:lnTo>
                  <a:cubicBezTo>
                    <a:pt x="511497" y="595710"/>
                    <a:pt x="511497" y="3731067"/>
                    <a:pt x="511497" y="5298746"/>
                  </a:cubicBezTo>
                  <a:lnTo>
                    <a:pt x="511497" y="5415268"/>
                  </a:lnTo>
                  <a:lnTo>
                    <a:pt x="0" y="5415268"/>
                  </a:lnTo>
                  <a:lnTo>
                    <a:pt x="0" y="238598"/>
                  </a:lnTo>
                  <a:cubicBezTo>
                    <a:pt x="0" y="106915"/>
                    <a:pt x="107063" y="0"/>
                    <a:pt x="238426" y="0"/>
                  </a:cubicBezTo>
                  <a:close/>
                </a:path>
              </a:pathLst>
            </a:custGeom>
            <a:solidFill>
              <a:srgbClr val="FDFD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86" name="Google Shape;1986;p146"/>
            <p:cNvSpPr/>
            <p:nvPr/>
          </p:nvSpPr>
          <p:spPr>
            <a:xfrm>
              <a:off x="2634939" y="1459789"/>
              <a:ext cx="3873305" cy="5398215"/>
            </a:xfrm>
            <a:custGeom>
              <a:avLst/>
              <a:gdLst/>
              <a:ahLst/>
              <a:cxnLst/>
              <a:rect l="l" t="t" r="r" b="b"/>
              <a:pathLst>
                <a:path w="5164406" h="5398215" extrusionOk="0">
                  <a:moveTo>
                    <a:pt x="222357" y="0"/>
                  </a:moveTo>
                  <a:lnTo>
                    <a:pt x="4942049" y="0"/>
                  </a:lnTo>
                  <a:cubicBezTo>
                    <a:pt x="5064465" y="0"/>
                    <a:pt x="5164406" y="100163"/>
                    <a:pt x="5164406" y="222168"/>
                  </a:cubicBezTo>
                  <a:lnTo>
                    <a:pt x="5164406" y="5398215"/>
                  </a:lnTo>
                  <a:lnTo>
                    <a:pt x="4650596" y="5398215"/>
                  </a:lnTo>
                  <a:lnTo>
                    <a:pt x="4650596" y="5269727"/>
                  </a:lnTo>
                  <a:cubicBezTo>
                    <a:pt x="4650596" y="3712436"/>
                    <a:pt x="4650596" y="597856"/>
                    <a:pt x="4650596" y="597856"/>
                  </a:cubicBezTo>
                  <a:lnTo>
                    <a:pt x="513811" y="597856"/>
                  </a:lnTo>
                  <a:lnTo>
                    <a:pt x="513811" y="5398215"/>
                  </a:lnTo>
                  <a:lnTo>
                    <a:pt x="0" y="5398215"/>
                  </a:lnTo>
                  <a:lnTo>
                    <a:pt x="0" y="222168"/>
                  </a:lnTo>
                  <a:cubicBezTo>
                    <a:pt x="0" y="100163"/>
                    <a:pt x="100180" y="0"/>
                    <a:pt x="222357" y="0"/>
                  </a:cubicBezTo>
                  <a:close/>
                </a:path>
              </a:pathLst>
            </a:custGeom>
            <a:gradFill>
              <a:gsLst>
                <a:gs pos="0">
                  <a:srgbClr val="D0D7DB"/>
                </a:gs>
                <a:gs pos="38000">
                  <a:srgbClr val="F0F2F5"/>
                </a:gs>
                <a:gs pos="85000">
                  <a:srgbClr val="FEFEFE"/>
                </a:gs>
                <a:gs pos="100000">
                  <a:srgbClr val="FEFEFE"/>
                </a:gs>
              </a:gsLst>
              <a:lin ang="18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87" name="Google Shape;1987;p146"/>
            <p:cNvSpPr/>
            <p:nvPr/>
          </p:nvSpPr>
          <p:spPr>
            <a:xfrm>
              <a:off x="3408744" y="1425681"/>
              <a:ext cx="2405896" cy="30117"/>
            </a:xfrm>
            <a:custGeom>
              <a:avLst/>
              <a:gdLst/>
              <a:ahLst/>
              <a:cxnLst/>
              <a:rect l="l" t="t" r="r" b="b"/>
              <a:pathLst>
                <a:path w="21600" h="21600" extrusionOk="0">
                  <a:moveTo>
                    <a:pt x="21600" y="21600"/>
                  </a:moveTo>
                  <a:lnTo>
                    <a:pt x="0" y="21600"/>
                  </a:lnTo>
                  <a:lnTo>
                    <a:pt x="0" y="0"/>
                  </a:lnTo>
                  <a:lnTo>
                    <a:pt x="21600" y="0"/>
                  </a:lnTo>
                  <a:cubicBezTo>
                    <a:pt x="21600" y="0"/>
                    <a:pt x="21600" y="21600"/>
                    <a:pt x="21600" y="21600"/>
                  </a:cubicBezTo>
                  <a:close/>
                </a:path>
              </a:pathLst>
            </a:custGeom>
            <a:solidFill>
              <a:srgbClr val="9B9B9B"/>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88" name="Google Shape;1988;p146"/>
            <p:cNvSpPr/>
            <p:nvPr/>
          </p:nvSpPr>
          <p:spPr>
            <a:xfrm>
              <a:off x="3021841" y="2056661"/>
              <a:ext cx="3102733" cy="135531"/>
            </a:xfrm>
            <a:custGeom>
              <a:avLst/>
              <a:gdLst/>
              <a:ahLst/>
              <a:cxnLst/>
              <a:rect l="l" t="t" r="r" b="b"/>
              <a:pathLst>
                <a:path w="21600" h="21600" extrusionOk="0">
                  <a:moveTo>
                    <a:pt x="0" y="21600"/>
                  </a:moveTo>
                  <a:lnTo>
                    <a:pt x="21600" y="21600"/>
                  </a:lnTo>
                  <a:lnTo>
                    <a:pt x="21600" y="0"/>
                  </a:lnTo>
                  <a:lnTo>
                    <a:pt x="0" y="0"/>
                  </a:lnTo>
                  <a:cubicBezTo>
                    <a:pt x="0" y="0"/>
                    <a:pt x="0" y="21600"/>
                    <a:pt x="0" y="21600"/>
                  </a:cubicBezTo>
                  <a:close/>
                </a:path>
              </a:pathLst>
            </a:custGeom>
            <a:gradFill>
              <a:gsLst>
                <a:gs pos="0">
                  <a:srgbClr val="000000"/>
                </a:gs>
                <a:gs pos="38000">
                  <a:srgbClr val="292A2E"/>
                </a:gs>
                <a:gs pos="85000">
                  <a:srgbClr val="46474B"/>
                </a:gs>
                <a:gs pos="100000">
                  <a:srgbClr val="46474B"/>
                </a:gs>
              </a:gsLst>
              <a:lin ang="1800000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89" name="Google Shape;1989;p146"/>
            <p:cNvSpPr/>
            <p:nvPr/>
          </p:nvSpPr>
          <p:spPr>
            <a:xfrm>
              <a:off x="3069408" y="2087471"/>
              <a:ext cx="3008926" cy="72300"/>
            </a:xfrm>
            <a:custGeom>
              <a:avLst/>
              <a:gdLst/>
              <a:ahLst/>
              <a:cxnLst/>
              <a:rect l="l" t="t" r="r" b="b"/>
              <a:pathLst>
                <a:path w="11950874" h="215371" extrusionOk="0">
                  <a:moveTo>
                    <a:pt x="0" y="122970"/>
                  </a:moveTo>
                  <a:lnTo>
                    <a:pt x="42687" y="122970"/>
                  </a:lnTo>
                  <a:lnTo>
                    <a:pt x="42687" y="215370"/>
                  </a:lnTo>
                  <a:lnTo>
                    <a:pt x="0" y="215370"/>
                  </a:lnTo>
                  <a:close/>
                  <a:moveTo>
                    <a:pt x="11901472" y="98713"/>
                  </a:moveTo>
                  <a:lnTo>
                    <a:pt x="11901472" y="144861"/>
                  </a:lnTo>
                  <a:lnTo>
                    <a:pt x="11924532" y="144861"/>
                  </a:lnTo>
                  <a:cubicBezTo>
                    <a:pt x="11924532" y="144861"/>
                    <a:pt x="11924532" y="98713"/>
                    <a:pt x="11924532" y="98713"/>
                  </a:cubicBezTo>
                  <a:close/>
                  <a:moveTo>
                    <a:pt x="167288" y="75541"/>
                  </a:moveTo>
                  <a:lnTo>
                    <a:pt x="212884" y="75541"/>
                  </a:lnTo>
                  <a:lnTo>
                    <a:pt x="212884" y="215370"/>
                  </a:lnTo>
                  <a:lnTo>
                    <a:pt x="167288" y="215370"/>
                  </a:lnTo>
                  <a:close/>
                  <a:moveTo>
                    <a:pt x="85099" y="75541"/>
                  </a:moveTo>
                  <a:lnTo>
                    <a:pt x="124876" y="75541"/>
                  </a:lnTo>
                  <a:lnTo>
                    <a:pt x="124876" y="215371"/>
                  </a:lnTo>
                  <a:lnTo>
                    <a:pt x="85099" y="215371"/>
                  </a:lnTo>
                  <a:close/>
                  <a:moveTo>
                    <a:pt x="11582912" y="47913"/>
                  </a:moveTo>
                  <a:cubicBezTo>
                    <a:pt x="11576550" y="47913"/>
                    <a:pt x="11571272" y="53041"/>
                    <a:pt x="11571272" y="59456"/>
                  </a:cubicBezTo>
                  <a:lnTo>
                    <a:pt x="11571272" y="174845"/>
                  </a:lnTo>
                  <a:cubicBezTo>
                    <a:pt x="11571272" y="181196"/>
                    <a:pt x="11576550" y="186356"/>
                    <a:pt x="11582912" y="186356"/>
                  </a:cubicBezTo>
                  <a:lnTo>
                    <a:pt x="11859876" y="186356"/>
                  </a:lnTo>
                  <a:cubicBezTo>
                    <a:pt x="11866236" y="186356"/>
                    <a:pt x="11871308" y="181196"/>
                    <a:pt x="11871308" y="174845"/>
                  </a:cubicBezTo>
                  <a:cubicBezTo>
                    <a:pt x="11871308" y="174845"/>
                    <a:pt x="11871308" y="59456"/>
                    <a:pt x="11871308" y="59456"/>
                  </a:cubicBezTo>
                  <a:cubicBezTo>
                    <a:pt x="11871308" y="53041"/>
                    <a:pt x="11866236" y="47913"/>
                    <a:pt x="11859876" y="47913"/>
                  </a:cubicBezTo>
                  <a:close/>
                  <a:moveTo>
                    <a:pt x="255296" y="41048"/>
                  </a:moveTo>
                  <a:lnTo>
                    <a:pt x="295073" y="41048"/>
                  </a:lnTo>
                  <a:lnTo>
                    <a:pt x="295073" y="215371"/>
                  </a:lnTo>
                  <a:lnTo>
                    <a:pt x="255296" y="215371"/>
                  </a:lnTo>
                  <a:close/>
                  <a:moveTo>
                    <a:pt x="11593170" y="22513"/>
                  </a:moveTo>
                  <a:lnTo>
                    <a:pt x="11870162" y="22513"/>
                  </a:lnTo>
                  <a:cubicBezTo>
                    <a:pt x="11889178" y="22513"/>
                    <a:pt x="11904760" y="38052"/>
                    <a:pt x="11904760" y="57146"/>
                  </a:cubicBezTo>
                  <a:lnTo>
                    <a:pt x="11904760" y="68634"/>
                  </a:lnTo>
                  <a:cubicBezTo>
                    <a:pt x="11904760" y="68634"/>
                    <a:pt x="11950874" y="68634"/>
                    <a:pt x="11950874" y="68634"/>
                  </a:cubicBezTo>
                  <a:lnTo>
                    <a:pt x="11950874" y="160952"/>
                  </a:lnTo>
                  <a:lnTo>
                    <a:pt x="11904760" y="160952"/>
                  </a:lnTo>
                  <a:lnTo>
                    <a:pt x="11904760" y="172534"/>
                  </a:lnTo>
                  <a:cubicBezTo>
                    <a:pt x="11904760" y="191594"/>
                    <a:pt x="11889178" y="207133"/>
                    <a:pt x="11870162" y="207133"/>
                  </a:cubicBezTo>
                  <a:lnTo>
                    <a:pt x="11593170" y="207133"/>
                  </a:lnTo>
                  <a:cubicBezTo>
                    <a:pt x="11574028" y="207133"/>
                    <a:pt x="11558572" y="191594"/>
                    <a:pt x="11558572" y="172534"/>
                  </a:cubicBezTo>
                  <a:lnTo>
                    <a:pt x="11558572" y="57146"/>
                  </a:lnTo>
                  <a:cubicBezTo>
                    <a:pt x="11558572" y="38052"/>
                    <a:pt x="11574028" y="22513"/>
                    <a:pt x="11593170" y="22513"/>
                  </a:cubicBezTo>
                  <a:close/>
                  <a:moveTo>
                    <a:pt x="337485" y="0"/>
                  </a:moveTo>
                  <a:lnTo>
                    <a:pt x="383307" y="0"/>
                  </a:lnTo>
                  <a:lnTo>
                    <a:pt x="383307" y="215371"/>
                  </a:lnTo>
                  <a:lnTo>
                    <a:pt x="337485" y="215371"/>
                  </a:lnTo>
                  <a:close/>
                </a:path>
              </a:pathLst>
            </a:custGeom>
            <a:solidFill>
              <a:srgbClr val="E9E9E9"/>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90" name="Google Shape;1990;p146"/>
            <p:cNvSpPr/>
            <p:nvPr/>
          </p:nvSpPr>
          <p:spPr>
            <a:xfrm>
              <a:off x="4515090" y="1728380"/>
              <a:ext cx="68544" cy="91369"/>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gradFill>
              <a:gsLst>
                <a:gs pos="0">
                  <a:srgbClr val="464646"/>
                </a:gs>
                <a:gs pos="92000">
                  <a:srgbClr val="060606"/>
                </a:gs>
                <a:gs pos="100000">
                  <a:srgbClr val="060606"/>
                </a:gs>
              </a:gsLst>
              <a:lin ang="0" scaled="0"/>
            </a:gra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91" name="Google Shape;1991;p146"/>
            <p:cNvSpPr/>
            <p:nvPr/>
          </p:nvSpPr>
          <p:spPr>
            <a:xfrm>
              <a:off x="4543869" y="1766748"/>
              <a:ext cx="16852" cy="22464"/>
            </a:xfrm>
            <a:custGeom>
              <a:avLst/>
              <a:gdLst/>
              <a:ahLst/>
              <a:cxnLst/>
              <a:rect l="l" t="t" r="r" b="b"/>
              <a:pathLst>
                <a:path w="21600" h="21600" extrusionOk="0">
                  <a:moveTo>
                    <a:pt x="21600" y="10803"/>
                  </a:moveTo>
                  <a:cubicBezTo>
                    <a:pt x="21600" y="16765"/>
                    <a:pt x="16776" y="21600"/>
                    <a:pt x="10800" y="21600"/>
                  </a:cubicBezTo>
                  <a:cubicBezTo>
                    <a:pt x="4839" y="21600"/>
                    <a:pt x="0" y="16765"/>
                    <a:pt x="0" y="10803"/>
                  </a:cubicBezTo>
                  <a:cubicBezTo>
                    <a:pt x="0" y="4835"/>
                    <a:pt x="4839" y="0"/>
                    <a:pt x="10800" y="0"/>
                  </a:cubicBezTo>
                  <a:cubicBezTo>
                    <a:pt x="16776" y="0"/>
                    <a:pt x="21600" y="4835"/>
                    <a:pt x="21600" y="10803"/>
                  </a:cubicBezTo>
                  <a:close/>
                </a:path>
              </a:pathLst>
            </a:custGeom>
            <a:solidFill>
              <a:srgbClr val="557DB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92" name="Google Shape;1992;p146"/>
            <p:cNvSpPr/>
            <p:nvPr/>
          </p:nvSpPr>
          <p:spPr>
            <a:xfrm>
              <a:off x="4441548" y="1753958"/>
              <a:ext cx="33454" cy="44606"/>
            </a:xfrm>
            <a:custGeom>
              <a:avLst/>
              <a:gdLst/>
              <a:ahLst/>
              <a:cxnLst/>
              <a:rect l="l" t="t" r="r" b="b"/>
              <a:pathLst>
                <a:path w="21600" h="21600" extrusionOk="0">
                  <a:moveTo>
                    <a:pt x="21600" y="10798"/>
                  </a:moveTo>
                  <a:cubicBezTo>
                    <a:pt x="21600" y="16757"/>
                    <a:pt x="16773" y="21600"/>
                    <a:pt x="10797" y="21600"/>
                  </a:cubicBezTo>
                  <a:cubicBezTo>
                    <a:pt x="4795" y="21600"/>
                    <a:pt x="0" y="16757"/>
                    <a:pt x="0" y="10798"/>
                  </a:cubicBezTo>
                  <a:cubicBezTo>
                    <a:pt x="0" y="4826"/>
                    <a:pt x="4795" y="0"/>
                    <a:pt x="10797" y="0"/>
                  </a:cubicBezTo>
                  <a:cubicBezTo>
                    <a:pt x="16773" y="0"/>
                    <a:pt x="21600" y="4826"/>
                    <a:pt x="21600" y="10798"/>
                  </a:cubicBezTo>
                  <a:close/>
                </a:path>
              </a:pathLst>
            </a:custGeom>
            <a:solidFill>
              <a:srgbClr val="BEBFC2"/>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250"/>
                <a:buFont typeface="Arial" panose="020B0604020202020204"/>
                <a:buNone/>
              </a:pPr>
              <a:endParaRPr sz="22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1993" name="Google Shape;1993;p146"/>
          <p:cNvSpPr/>
          <p:nvPr>
            <p:ph type="pic" idx="2"/>
          </p:nvPr>
        </p:nvSpPr>
        <p:spPr>
          <a:xfrm>
            <a:off x="4027513" y="2536945"/>
            <a:ext cx="4136979" cy="4321056"/>
          </a:xfrm>
          <a:prstGeom prst="rect">
            <a:avLst/>
          </a:prstGeom>
          <a:noFill/>
          <a:ln>
            <a:noFill/>
          </a:ln>
        </p:spPr>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contact">
  <p:cSld name="contact">
    <p:spTree>
      <p:nvGrpSpPr>
        <p:cNvPr id="1994" name="Shape 1994"/>
        <p:cNvGrpSpPr/>
        <p:nvPr/>
      </p:nvGrpSpPr>
      <p:grpSpPr>
        <a:xfrm>
          <a:off x="0" y="0"/>
          <a:ext cx="0" cy="0"/>
          <a:chOff x="0" y="0"/>
          <a:chExt cx="0" cy="0"/>
        </a:xfrm>
      </p:grpSpPr>
      <p:sp>
        <p:nvSpPr>
          <p:cNvPr id="1995" name="Google Shape;1995;p147"/>
          <p:cNvSpPr/>
          <p:nvPr/>
        </p:nvSpPr>
        <p:spPr>
          <a:xfrm>
            <a:off x="3" y="-9731"/>
            <a:ext cx="12191999" cy="1181306"/>
          </a:xfrm>
          <a:prstGeom prst="rect">
            <a:avLst/>
          </a:prstGeom>
          <a:solidFill>
            <a:srgbClr val="27333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1996" name="Google Shape;1996;p147"/>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Calibri" panose="020F0502020204030204"/>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97" name="Google Shape;1997;p147"/>
          <p:cNvSpPr txBox="1"/>
          <p:nvPr>
            <p:ph type="dt" idx="10"/>
          </p:nvPr>
        </p:nvSpPr>
        <p:spPr>
          <a:xfrm>
            <a:off x="482600" y="6466116"/>
            <a:ext cx="2743200" cy="28143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98" name="Google Shape;1998;p147"/>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lvl1pPr lvl="0" algn="ctr">
              <a:lnSpc>
                <a:spcPct val="100000"/>
              </a:lnSpc>
              <a:spcBef>
                <a:spcPts val="0"/>
              </a:spcBef>
              <a:spcAft>
                <a:spcPts val="0"/>
              </a:spcAft>
              <a:buSzPts val="1400"/>
              <a:buNone/>
              <a:defRPr>
                <a:solidFill>
                  <a:srgbClr val="57697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99" name="Google Shape;1999;p147"/>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1pPr>
            <a:lvl2pPr marL="0" marR="0" lvl="1"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2pPr>
            <a:lvl3pPr marL="0" marR="0" lvl="2"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3pPr>
            <a:lvl4pPr marL="0" marR="0" lvl="3"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4pPr>
            <a:lvl5pPr marL="0" marR="0" lvl="4"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5pPr>
            <a:lvl6pPr marL="0" marR="0" lvl="5"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6pPr>
            <a:lvl7pPr marL="0" marR="0" lvl="6"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7pPr>
            <a:lvl8pPr marL="0" marR="0" lvl="7"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8pPr>
            <a:lvl9pPr marL="0" marR="0" lvl="8" indent="0" algn="r" rtl="0">
              <a:lnSpc>
                <a:spcPct val="100000"/>
              </a:lnSpc>
              <a:spcBef>
                <a:spcPts val="0"/>
              </a:spcBef>
              <a:spcAft>
                <a:spcPts val="0"/>
              </a:spcAft>
              <a:buClr>
                <a:srgbClr val="000000"/>
              </a:buClr>
              <a:buSzPts val="1800"/>
              <a:buFont typeface="Arial" panose="020B0604020202020204"/>
              <a:buNone/>
              <a:defRPr sz="1800" b="0" i="0" u="none" strike="noStrike" cap="none">
                <a:solidFill>
                  <a:srgbClr val="576973"/>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grpSp>
        <p:nvGrpSpPr>
          <p:cNvPr id="2000" name="Google Shape;2000;p147"/>
          <p:cNvGrpSpPr/>
          <p:nvPr/>
        </p:nvGrpSpPr>
        <p:grpSpPr>
          <a:xfrm>
            <a:off x="0" y="6766560"/>
            <a:ext cx="12192000" cy="91440"/>
            <a:chOff x="0" y="4480421"/>
            <a:chExt cx="12192000" cy="91440"/>
          </a:xfrm>
        </p:grpSpPr>
        <p:sp>
          <p:nvSpPr>
            <p:cNvPr id="2001" name="Google Shape;2001;p147"/>
            <p:cNvSpPr/>
            <p:nvPr/>
          </p:nvSpPr>
          <p:spPr>
            <a:xfrm>
              <a:off x="0" y="4480421"/>
              <a:ext cx="2439924" cy="9144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02" name="Google Shape;2002;p147"/>
            <p:cNvSpPr/>
            <p:nvPr/>
          </p:nvSpPr>
          <p:spPr>
            <a:xfrm>
              <a:off x="2439924" y="4480421"/>
              <a:ext cx="2439924" cy="9144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03" name="Google Shape;2003;p147"/>
            <p:cNvSpPr/>
            <p:nvPr/>
          </p:nvSpPr>
          <p:spPr>
            <a:xfrm>
              <a:off x="4879848" y="4480421"/>
              <a:ext cx="2439924" cy="9144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04" name="Google Shape;2004;p147"/>
            <p:cNvSpPr/>
            <p:nvPr/>
          </p:nvSpPr>
          <p:spPr>
            <a:xfrm>
              <a:off x="7319772" y="4480421"/>
              <a:ext cx="2439924" cy="9144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2005" name="Google Shape;2005;p147"/>
            <p:cNvSpPr/>
            <p:nvPr/>
          </p:nvSpPr>
          <p:spPr>
            <a:xfrm>
              <a:off x="9759696" y="4480421"/>
              <a:ext cx="2432304" cy="9144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panose="020B0604020202020204"/>
                <a:buNone/>
              </a:pPr>
              <a:endParaRPr sz="1350" b="0" i="0" u="none" strike="noStrike" cap="none">
                <a:solidFill>
                  <a:srgbClr val="FFFFFF"/>
                </a:solidFill>
                <a:latin typeface="Calibri" panose="020F0502020204030204"/>
                <a:ea typeface="Calibri" panose="020F0502020204030204"/>
                <a:cs typeface="Calibri" panose="020F0502020204030204"/>
                <a:sym typeface="Calibri" panose="020F0502020204030204"/>
              </a:endParaRPr>
            </a:p>
          </p:txBody>
        </p:sp>
      </p:grpSp>
      <p:sp>
        <p:nvSpPr>
          <p:cNvPr id="2006" name="Google Shape;2006;p147"/>
          <p:cNvSpPr/>
          <p:nvPr>
            <p:ph type="pic" idx="2"/>
          </p:nvPr>
        </p:nvSpPr>
        <p:spPr>
          <a:xfrm>
            <a:off x="354776" y="1721331"/>
            <a:ext cx="5703125" cy="4294386"/>
          </a:xfrm>
          <a:prstGeom prst="rect">
            <a:avLst/>
          </a:prstGeom>
          <a:solidFill>
            <a:schemeClr val="lt1"/>
          </a:solidFill>
          <a:ln>
            <a:noFill/>
          </a:ln>
          <a:effectLst>
            <a:outerShdw blurRad="101600" dist="63500" dir="2700000" algn="tl" rotWithShape="0">
              <a:srgbClr val="000000">
                <a:alpha val="40000"/>
              </a:srgbClr>
            </a:outerShdw>
          </a:effectLst>
        </p:spPr>
      </p:sp>
      <p:sp>
        <p:nvSpPr>
          <p:cNvPr id="2007" name="Google Shape;2007;p147"/>
          <p:cNvSpPr txBox="1"/>
          <p:nvPr>
            <p:ph type="body" idx="1"/>
          </p:nvPr>
        </p:nvSpPr>
        <p:spPr>
          <a:xfrm>
            <a:off x="6615877" y="1721335"/>
            <a:ext cx="5093527" cy="1174269"/>
          </a:xfrm>
          <a:prstGeom prst="rect">
            <a:avLst/>
          </a:prstGeom>
          <a:solidFill>
            <a:srgbClr val="E4EEEE"/>
          </a:solid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chemeClr val="dk2"/>
              </a:buClr>
              <a:buSzPts val="1350"/>
              <a:buNone/>
              <a:defRPr sz="1350">
                <a:solidFill>
                  <a:schemeClr val="dk2"/>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08" name="Google Shape;2008;p147"/>
          <p:cNvSpPr txBox="1"/>
          <p:nvPr>
            <p:ph type="body" idx="3"/>
          </p:nvPr>
        </p:nvSpPr>
        <p:spPr>
          <a:xfrm>
            <a:off x="6615876" y="3197675"/>
            <a:ext cx="546925" cy="431800"/>
          </a:xfrm>
          <a:prstGeom prst="rect">
            <a:avLst/>
          </a:prstGeom>
          <a:noFill/>
          <a:ln>
            <a:noFill/>
          </a:ln>
        </p:spPr>
        <p:txBody>
          <a:bodyPr spcFirstLastPara="1" wrap="square" lIns="91425" tIns="45700" rIns="91425" bIns="45700" anchor="ctr" anchorCtr="0">
            <a:normAutofit/>
          </a:bodyPr>
          <a:lstStyle>
            <a:lvl1pPr marL="457200" lvl="0" indent="-323850" algn="ctr">
              <a:lnSpc>
                <a:spcPct val="90000"/>
              </a:lnSpc>
              <a:spcBef>
                <a:spcPts val="1000"/>
              </a:spcBef>
              <a:spcAft>
                <a:spcPts val="0"/>
              </a:spcAft>
              <a:buClr>
                <a:srgbClr val="324D5E"/>
              </a:buClr>
              <a:buSzPts val="1500"/>
              <a:buChar char="•"/>
              <a:defRPr sz="1500" b="0" cap="none">
                <a:solidFill>
                  <a:srgbClr val="324D5E"/>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09" name="Google Shape;2009;p147"/>
          <p:cNvSpPr txBox="1"/>
          <p:nvPr>
            <p:ph type="body" idx="4"/>
          </p:nvPr>
        </p:nvSpPr>
        <p:spPr>
          <a:xfrm>
            <a:off x="7319772" y="3197675"/>
            <a:ext cx="4392168" cy="1110984"/>
          </a:xfrm>
          <a:prstGeom prst="rect">
            <a:avLst/>
          </a:prstGeom>
          <a:noFill/>
          <a:ln>
            <a:noFill/>
          </a:ln>
        </p:spPr>
        <p:txBody>
          <a:bodyPr spcFirstLastPara="1" wrap="square" lIns="91425" tIns="45700" rIns="91425" bIns="45700" anchor="t"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10" name="Google Shape;2010;p147"/>
          <p:cNvSpPr txBox="1"/>
          <p:nvPr>
            <p:ph type="body" idx="5"/>
          </p:nvPr>
        </p:nvSpPr>
        <p:spPr>
          <a:xfrm>
            <a:off x="6615876" y="4366208"/>
            <a:ext cx="546925"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500"/>
              <a:buNone/>
              <a:defRPr sz="1500" b="0" cap="none">
                <a:solidFill>
                  <a:srgbClr val="324D5E"/>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11" name="Google Shape;2011;p147"/>
          <p:cNvSpPr txBox="1"/>
          <p:nvPr>
            <p:ph type="body" idx="6"/>
          </p:nvPr>
        </p:nvSpPr>
        <p:spPr>
          <a:xfrm>
            <a:off x="7319772" y="4366208"/>
            <a:ext cx="4392168" cy="431800"/>
          </a:xfrm>
          <a:prstGeom prst="rect">
            <a:avLst/>
          </a:prstGeom>
          <a:noFill/>
          <a:ln>
            <a:noFill/>
          </a:ln>
        </p:spPr>
        <p:txBody>
          <a:bodyPr spcFirstLastPara="1" wrap="square" lIns="91425" tIns="45700" rIns="91425" bIns="45700" anchor="ctr"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12" name="Google Shape;2012;p147"/>
          <p:cNvSpPr txBox="1"/>
          <p:nvPr>
            <p:ph type="body" idx="7"/>
          </p:nvPr>
        </p:nvSpPr>
        <p:spPr>
          <a:xfrm>
            <a:off x="6615876" y="4834136"/>
            <a:ext cx="546925"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500"/>
              <a:buNone/>
              <a:defRPr sz="1500" b="0" cap="none">
                <a:solidFill>
                  <a:srgbClr val="324D5E"/>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13" name="Google Shape;2013;p147"/>
          <p:cNvSpPr txBox="1"/>
          <p:nvPr>
            <p:ph type="body" idx="8"/>
          </p:nvPr>
        </p:nvSpPr>
        <p:spPr>
          <a:xfrm>
            <a:off x="7319772" y="4834136"/>
            <a:ext cx="4392168" cy="431800"/>
          </a:xfrm>
          <a:prstGeom prst="rect">
            <a:avLst/>
          </a:prstGeom>
          <a:noFill/>
          <a:ln>
            <a:noFill/>
          </a:ln>
        </p:spPr>
        <p:txBody>
          <a:bodyPr spcFirstLastPara="1" wrap="square" lIns="91425" tIns="45700" rIns="91425" bIns="45700" anchor="ctr"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14" name="Google Shape;2014;p147"/>
          <p:cNvSpPr txBox="1"/>
          <p:nvPr>
            <p:ph type="body" idx="9"/>
          </p:nvPr>
        </p:nvSpPr>
        <p:spPr>
          <a:xfrm>
            <a:off x="6615876" y="5292935"/>
            <a:ext cx="546925" cy="431800"/>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rgbClr val="324D5E"/>
              </a:buClr>
              <a:buSzPts val="1500"/>
              <a:buNone/>
              <a:defRPr sz="1500" b="0" cap="none">
                <a:solidFill>
                  <a:srgbClr val="324D5E"/>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15" name="Google Shape;2015;p147"/>
          <p:cNvSpPr txBox="1"/>
          <p:nvPr>
            <p:ph type="body" idx="13"/>
          </p:nvPr>
        </p:nvSpPr>
        <p:spPr>
          <a:xfrm>
            <a:off x="7319772" y="5292935"/>
            <a:ext cx="4392168" cy="431800"/>
          </a:xfrm>
          <a:prstGeom prst="rect">
            <a:avLst/>
          </a:prstGeom>
          <a:noFill/>
          <a:ln>
            <a:noFill/>
          </a:ln>
        </p:spPr>
        <p:txBody>
          <a:bodyPr spcFirstLastPara="1" wrap="square" lIns="91425" tIns="45700" rIns="91425" bIns="45700" anchor="ctr"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16" name="Google Shape;2016;p147"/>
          <p:cNvSpPr txBox="1"/>
          <p:nvPr>
            <p:ph type="body" idx="14"/>
          </p:nvPr>
        </p:nvSpPr>
        <p:spPr>
          <a:xfrm>
            <a:off x="6615876" y="5760863"/>
            <a:ext cx="546925" cy="43180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750"/>
              </a:spcBef>
              <a:spcAft>
                <a:spcPts val="0"/>
              </a:spcAft>
              <a:buClr>
                <a:srgbClr val="324D5E"/>
              </a:buClr>
              <a:buSzPts val="1500"/>
              <a:buFont typeface="Arial" panose="020B0604020202020204"/>
              <a:buNone/>
              <a:defRPr sz="1500" b="0" cap="none">
                <a:solidFill>
                  <a:srgbClr val="324D5E"/>
                </a:solidFill>
                <a:latin typeface="Arial" panose="020B0604020202020204"/>
                <a:ea typeface="Arial" panose="020B0604020202020204"/>
                <a:cs typeface="Arial" panose="020B0604020202020204"/>
                <a:sym typeface="Arial" panose="020B0604020202020204"/>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017" name="Google Shape;2017;p147"/>
          <p:cNvSpPr txBox="1"/>
          <p:nvPr>
            <p:ph type="body" idx="15"/>
          </p:nvPr>
        </p:nvSpPr>
        <p:spPr>
          <a:xfrm>
            <a:off x="7319772" y="5760863"/>
            <a:ext cx="4392168" cy="431800"/>
          </a:xfrm>
          <a:prstGeom prst="rect">
            <a:avLst/>
          </a:prstGeom>
          <a:noFill/>
          <a:ln>
            <a:noFill/>
          </a:ln>
        </p:spPr>
        <p:txBody>
          <a:bodyPr spcFirstLastPara="1" wrap="square" lIns="91425" tIns="45700" rIns="91425" bIns="45700" anchor="ctr" anchorCtr="0">
            <a:normAutofit/>
          </a:bodyPr>
          <a:lstStyle>
            <a:lvl1pPr marL="457200" lvl="0" indent="-228600" algn="just">
              <a:lnSpc>
                <a:spcPct val="90000"/>
              </a:lnSpc>
              <a:spcBef>
                <a:spcPts val="1000"/>
              </a:spcBef>
              <a:spcAft>
                <a:spcPts val="0"/>
              </a:spcAft>
              <a:buClr>
                <a:srgbClr val="8C9CA6"/>
              </a:buClr>
              <a:buSzPts val="1350"/>
              <a:buNone/>
              <a:defRPr sz="1350">
                <a:solidFill>
                  <a:srgbClr val="8C9CA6"/>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92" Type="http://schemas.openxmlformats.org/officeDocument/2006/relationships/theme" Target="../theme/theme1.xml"/><Relationship Id="rId91" Type="http://schemas.openxmlformats.org/officeDocument/2006/relationships/slideLayout" Target="../slideLayouts/slideLayout91.xml"/><Relationship Id="rId90" Type="http://schemas.openxmlformats.org/officeDocument/2006/relationships/slideLayout" Target="../slideLayouts/slideLayout90.xml"/><Relationship Id="rId9" Type="http://schemas.openxmlformats.org/officeDocument/2006/relationships/slideLayout" Target="../slideLayouts/slideLayout9.xml"/><Relationship Id="rId89" Type="http://schemas.openxmlformats.org/officeDocument/2006/relationships/slideLayout" Target="../slideLayouts/slideLayout89.xml"/><Relationship Id="rId88" Type="http://schemas.openxmlformats.org/officeDocument/2006/relationships/slideLayout" Target="../slideLayouts/slideLayout88.xml"/><Relationship Id="rId87" Type="http://schemas.openxmlformats.org/officeDocument/2006/relationships/slideLayout" Target="../slideLayouts/slideLayout87.xml"/><Relationship Id="rId86" Type="http://schemas.openxmlformats.org/officeDocument/2006/relationships/slideLayout" Target="../slideLayouts/slideLayout86.xml"/><Relationship Id="rId85" Type="http://schemas.openxmlformats.org/officeDocument/2006/relationships/slideLayout" Target="../slideLayouts/slideLayout85.xml"/><Relationship Id="rId84" Type="http://schemas.openxmlformats.org/officeDocument/2006/relationships/slideLayout" Target="../slideLayouts/slideLayout84.xml"/><Relationship Id="rId83" Type="http://schemas.openxmlformats.org/officeDocument/2006/relationships/slideLayout" Target="../slideLayouts/slideLayout83.xml"/><Relationship Id="rId82" Type="http://schemas.openxmlformats.org/officeDocument/2006/relationships/slideLayout" Target="../slideLayouts/slideLayout82.xml"/><Relationship Id="rId81" Type="http://schemas.openxmlformats.org/officeDocument/2006/relationships/slideLayout" Target="../slideLayouts/slideLayout81.xml"/><Relationship Id="rId80" Type="http://schemas.openxmlformats.org/officeDocument/2006/relationships/slideLayout" Target="../slideLayouts/slideLayout80.xml"/><Relationship Id="rId8" Type="http://schemas.openxmlformats.org/officeDocument/2006/relationships/slideLayout" Target="../slideLayouts/slideLayout8.xml"/><Relationship Id="rId79" Type="http://schemas.openxmlformats.org/officeDocument/2006/relationships/slideLayout" Target="../slideLayouts/slideLayout79.xml"/><Relationship Id="rId78" Type="http://schemas.openxmlformats.org/officeDocument/2006/relationships/slideLayout" Target="../slideLayouts/slideLayout78.xml"/><Relationship Id="rId77" Type="http://schemas.openxmlformats.org/officeDocument/2006/relationships/slideLayout" Target="../slideLayouts/slideLayout77.xml"/><Relationship Id="rId76" Type="http://schemas.openxmlformats.org/officeDocument/2006/relationships/slideLayout" Target="../slideLayouts/slideLayout76.xml"/><Relationship Id="rId75" Type="http://schemas.openxmlformats.org/officeDocument/2006/relationships/slideLayout" Target="../slideLayouts/slideLayout75.xml"/><Relationship Id="rId74" Type="http://schemas.openxmlformats.org/officeDocument/2006/relationships/slideLayout" Target="../slideLayouts/slideLayout74.xml"/><Relationship Id="rId73" Type="http://schemas.openxmlformats.org/officeDocument/2006/relationships/slideLayout" Target="../slideLayouts/slideLayout73.xml"/><Relationship Id="rId72" Type="http://schemas.openxmlformats.org/officeDocument/2006/relationships/slideLayout" Target="../slideLayouts/slideLayout72.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7" Type="http://schemas.openxmlformats.org/officeDocument/2006/relationships/slideLayout" Target="../slideLayouts/slideLayout7.xml"/><Relationship Id="rId69" Type="http://schemas.openxmlformats.org/officeDocument/2006/relationships/slideLayout" Target="../slideLayouts/slideLayout69.xml"/><Relationship Id="rId68" Type="http://schemas.openxmlformats.org/officeDocument/2006/relationships/slideLayout" Target="../slideLayouts/slideLayout68.xml"/><Relationship Id="rId67" Type="http://schemas.openxmlformats.org/officeDocument/2006/relationships/slideLayout" Target="../slideLayouts/slideLayout67.xml"/><Relationship Id="rId66" Type="http://schemas.openxmlformats.org/officeDocument/2006/relationships/slideLayout" Target="../slideLayouts/slideLayout66.xml"/><Relationship Id="rId65" Type="http://schemas.openxmlformats.org/officeDocument/2006/relationships/slideLayout" Target="../slideLayouts/slideLayout65.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60" Type="http://schemas.openxmlformats.org/officeDocument/2006/relationships/slideLayout" Target="../slideLayouts/slideLayout60.xml"/><Relationship Id="rId6" Type="http://schemas.openxmlformats.org/officeDocument/2006/relationships/slideLayout" Target="../slideLayouts/slideLayout6.xml"/><Relationship Id="rId59" Type="http://schemas.openxmlformats.org/officeDocument/2006/relationships/slideLayout" Target="../slideLayouts/slideLayout59.xml"/><Relationship Id="rId58" Type="http://schemas.openxmlformats.org/officeDocument/2006/relationships/slideLayout" Target="../slideLayouts/slideLayout58.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55" Type="http://schemas.openxmlformats.org/officeDocument/2006/relationships/slideLayout" Target="../slideLayouts/slideLayout55.xml"/><Relationship Id="rId54" Type="http://schemas.openxmlformats.org/officeDocument/2006/relationships/slideLayout" Target="../slideLayouts/slideLayout54.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 Type="http://schemas.openxmlformats.org/officeDocument/2006/relationships/slideLayout" Target="../slideLayouts/slideLayout5.xml"/><Relationship Id="rId49" Type="http://schemas.openxmlformats.org/officeDocument/2006/relationships/slideLayout" Target="../slideLayouts/slideLayout4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0" Type="http://schemas.openxmlformats.org/officeDocument/2006/relationships/slideLayout" Target="../slideLayouts/slideLayout40.xml"/><Relationship Id="rId4" Type="http://schemas.openxmlformats.org/officeDocument/2006/relationships/slideLayout" Target="../slideLayouts/slideLayout4.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9" name="Shape 9"/>
        <p:cNvGrpSpPr/>
        <p:nvPr/>
      </p:nvGrpSpPr>
      <p:grpSpPr>
        <a:xfrm>
          <a:off x="0" y="0"/>
          <a:ext cx="0" cy="0"/>
          <a:chOff x="0" y="0"/>
          <a:chExt cx="0" cy="0"/>
        </a:xfrm>
      </p:grpSpPr>
      <p:sp>
        <p:nvSpPr>
          <p:cNvPr id="10" name="Google Shape;10;p56"/>
          <p:cNvSpPr txBox="1"/>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p:txBody>
      </p:sp>
      <p:sp>
        <p:nvSpPr>
          <p:cNvPr id="11" name="Google Shape;11;p56"/>
          <p:cNvSpPr txBox="1"/>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2" name="Google Shape;12;p56"/>
          <p:cNvSpPr txBox="1"/>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panose="020B0604020202020204"/>
              <a:buNone/>
              <a:defRPr sz="1200" b="0" i="0" u="none" strike="noStrike" cap="none">
                <a:solidFill>
                  <a:srgbClr val="8B8D8E"/>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3" name="Google Shape;13;p56"/>
          <p:cNvSpPr/>
          <p:nvPr/>
        </p:nvSpPr>
        <p:spPr>
          <a:xfrm rot="5400000">
            <a:off x="11809165" y="5823008"/>
            <a:ext cx="14302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panose="020B0604020202020204"/>
              <a:buNone/>
            </a:pPr>
            <a:r>
              <a:rPr lang="en-US" sz="900" b="0" i="0" u="none" strike="noStrike" cap="none">
                <a:solidFill>
                  <a:srgbClr val="000000"/>
                </a:solidFill>
                <a:latin typeface="Calibri" panose="020F0502020204030204"/>
                <a:ea typeface="Calibri" panose="020F0502020204030204"/>
                <a:cs typeface="Calibri" panose="020F0502020204030204"/>
                <a:sym typeface="Calibri" panose="020F0502020204030204"/>
              </a:rPr>
              <a:t>© Copyright Showeet.com</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14" name="Google Shape;14;p56"/>
          <p:cNvSpPr txBox="1"/>
          <p:nvPr>
            <p:ph type="ftr" idx="11"/>
          </p:nvPr>
        </p:nvSpPr>
        <p:spPr>
          <a:xfrm>
            <a:off x="3588215" y="6410990"/>
            <a:ext cx="4114800" cy="365125"/>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panose="020B0604020202020204"/>
              <a:buNone/>
              <a:defRPr sz="12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7" Type="http://schemas.openxmlformats.org/officeDocument/2006/relationships/notesSlide" Target="../notesSlides/notesSlide11.xml"/><Relationship Id="rId6" Type="http://schemas.openxmlformats.org/officeDocument/2006/relationships/vmlDrawing" Target="../drawings/vmlDrawing1.vml"/><Relationship Id="rId5" Type="http://schemas.openxmlformats.org/officeDocument/2006/relationships/slideLayout" Target="../slideLayouts/slideLayout2.xml"/><Relationship Id="rId4" Type="http://schemas.openxmlformats.org/officeDocument/2006/relationships/image" Target="../media/image12.png"/><Relationship Id="rId3" Type="http://schemas.openxmlformats.org/officeDocument/2006/relationships/oleObject" Target="../embeddings/oleObject2.bin"/><Relationship Id="rId2" Type="http://schemas.openxmlformats.org/officeDocument/2006/relationships/image" Target="../media/image11.png"/><Relationship Id="rId1"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2.xml"/><Relationship Id="rId2" Type="http://schemas.openxmlformats.org/officeDocument/2006/relationships/image" Target="../media/image14.jpeg"/><Relationship Id="rId1"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image" Target="../media/image1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1.xml"/><Relationship Id="rId4" Type="http://schemas.openxmlformats.org/officeDocument/2006/relationships/image" Target="../media/image6.jpeg"/><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2.xml"/><Relationship Id="rId2" Type="http://schemas.openxmlformats.org/officeDocument/2006/relationships/image" Target="../media/image18.jpeg"/><Relationship Id="rId1" Type="http://schemas.openxmlformats.org/officeDocument/2006/relationships/image" Target="../media/image17.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image" Target="../media/image20.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image" Target="../media/image21.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image" Target="../media/image22.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image" Target="../media/image23.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6.xml"/><Relationship Id="rId1" Type="http://schemas.openxmlformats.org/officeDocument/2006/relationships/image" Target="../media/image25.png"/></Relationships>
</file>

<file path=ppt/slides/_rels/slide37.xml.rels><?xml version="1.0" encoding="UTF-8" standalone="yes"?>
<Relationships xmlns="http://schemas.openxmlformats.org/package/2006/relationships"><Relationship Id="rId4" Type="http://schemas.openxmlformats.org/officeDocument/2006/relationships/notesSlide" Target="../notesSlides/notesSlide37.xml"/><Relationship Id="rId3" Type="http://schemas.openxmlformats.org/officeDocument/2006/relationships/slideLayout" Target="../slideLayouts/slideLayout7.xml"/><Relationship Id="rId2" Type="http://schemas.openxmlformats.org/officeDocument/2006/relationships/image" Target="../media/image27.png"/><Relationship Id="rId1" Type="http://schemas.openxmlformats.org/officeDocument/2006/relationships/image" Target="../media/image26.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8.xml"/><Relationship Id="rId1" Type="http://schemas.openxmlformats.org/officeDocument/2006/relationships/image" Target="../media/image28.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0.xml"/><Relationship Id="rId1" Type="http://schemas.openxmlformats.org/officeDocument/2006/relationships/hyperlink" Target="https://gisforlife.com/gis-definition-concept-and-benefits/"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image" Target="../media/image29.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image" Target="../media/image30.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image" Target="../media/image3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image" Target="../media/image32.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xml"/><Relationship Id="rId1" Type="http://schemas.openxmlformats.org/officeDocument/2006/relationships/image" Target="../media/image33.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image" Target="../media/image34.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022" name="Shape 2022"/>
        <p:cNvGrpSpPr/>
        <p:nvPr/>
      </p:nvGrpSpPr>
      <p:grpSpPr>
        <a:xfrm>
          <a:off x="0" y="0"/>
          <a:ext cx="0" cy="0"/>
          <a:chOff x="0" y="0"/>
          <a:chExt cx="0" cy="0"/>
        </a:xfrm>
      </p:grpSpPr>
      <p:sp>
        <p:nvSpPr>
          <p:cNvPr id="2023" name="Google Shape;2023;p1"/>
          <p:cNvSpPr/>
          <p:nvPr/>
        </p:nvSpPr>
        <p:spPr>
          <a:xfrm>
            <a:off x="838200" y="256540"/>
            <a:ext cx="11012805" cy="643890"/>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000000"/>
              </a:buClr>
              <a:buSzPts val="4000"/>
              <a:buFont typeface="Arial" panose="020B0604020202020204"/>
              <a:buNone/>
            </a:pPr>
            <a:r>
              <a:rPr lang="en-US" sz="4000" b="1" i="0" u="none" strike="noStrike" cap="none">
                <a:solidFill>
                  <a:schemeClr val="lt1"/>
                </a:solidFill>
                <a:latin typeface="Calibri" panose="020F0502020204030204"/>
                <a:ea typeface="Calibri" panose="020F0502020204030204"/>
                <a:cs typeface="Calibri" panose="020F0502020204030204"/>
                <a:sym typeface="Calibri" panose="020F0502020204030204"/>
              </a:rPr>
              <a:t>Course : Data Engineering Concepts [ CET2012B]</a:t>
            </a:r>
            <a:endParaRPr sz="4000" b="1"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pic>
        <p:nvPicPr>
          <p:cNvPr id="2024" name="Google Shape;2024;p1"/>
          <p:cNvPicPr preferRelativeResize="0"/>
          <p:nvPr/>
        </p:nvPicPr>
        <p:blipFill rotWithShape="1">
          <a:blip r:embed="rId1"/>
          <a:srcRect/>
          <a:stretch>
            <a:fillRect/>
          </a:stretch>
        </p:blipFill>
        <p:spPr>
          <a:xfrm>
            <a:off x="3726874" y="1416930"/>
            <a:ext cx="5056908" cy="1386244"/>
          </a:xfrm>
          <a:prstGeom prst="rect">
            <a:avLst/>
          </a:prstGeom>
          <a:noFill/>
          <a:ln>
            <a:noFill/>
          </a:ln>
        </p:spPr>
      </p:pic>
      <p:sp>
        <p:nvSpPr>
          <p:cNvPr id="2025" name="Google Shape;2025;p1"/>
          <p:cNvSpPr txBox="1"/>
          <p:nvPr/>
        </p:nvSpPr>
        <p:spPr>
          <a:xfrm>
            <a:off x="4089777" y="6280880"/>
            <a:ext cx="4329228" cy="57712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1" i="0" u="none" strike="noStrike" cap="none">
                <a:solidFill>
                  <a:schemeClr val="lt1"/>
                </a:solidFill>
                <a:latin typeface="Calibri" panose="020F0502020204030204"/>
                <a:ea typeface="Calibri" panose="020F0502020204030204"/>
                <a:cs typeface="Calibri" panose="020F0502020204030204"/>
                <a:sym typeface="Calibri" panose="020F0502020204030204"/>
              </a:rPr>
              <a:t>Flagship University of MIT Group of Institutions</a:t>
            </a:r>
            <a:endParaRPr sz="1400" b="1"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a:p>
            <a:pPr marL="0" marR="0" lvl="0" indent="0" algn="ctr" rtl="0">
              <a:lnSpc>
                <a:spcPct val="100000"/>
              </a:lnSpc>
              <a:spcBef>
                <a:spcPts val="0"/>
              </a:spcBef>
              <a:spcAft>
                <a:spcPts val="0"/>
              </a:spcAft>
              <a:buClr>
                <a:srgbClr val="000000"/>
              </a:buClr>
              <a:buSzPts val="1400"/>
              <a:buFont typeface="Arial" panose="020B0604020202020204"/>
              <a:buNone/>
            </a:pPr>
            <a:r>
              <a:rPr lang="en-US" sz="1400" b="1" i="0" u="none" strike="noStrike" cap="none">
                <a:solidFill>
                  <a:schemeClr val="lt1"/>
                </a:solidFill>
                <a:latin typeface="Calibri" panose="020F0502020204030204"/>
                <a:ea typeface="Calibri" panose="020F0502020204030204"/>
                <a:cs typeface="Calibri" panose="020F0502020204030204"/>
                <a:sym typeface="Calibri" panose="020F0502020204030204"/>
              </a:rPr>
              <a:t>MIT-WPU is recognized by UGC and Approved by AICTE</a:t>
            </a:r>
            <a:endParaRPr sz="1400" b="1"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2026" name="Google Shape;2026;p1"/>
          <p:cNvSpPr txBox="1"/>
          <p:nvPr>
            <p:ph type="title"/>
          </p:nvPr>
        </p:nvSpPr>
        <p:spPr>
          <a:xfrm>
            <a:off x="838200" y="3098857"/>
            <a:ext cx="10515600" cy="673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2060"/>
              </a:buClr>
              <a:buSzPts val="3200"/>
              <a:buFont typeface="Calibri" panose="020F0502020204030204"/>
              <a:buNone/>
            </a:pPr>
            <a:br>
              <a:rPr lang="en-US" sz="3200" b="1">
                <a:solidFill>
                  <a:srgbClr val="002060"/>
                </a:solidFill>
                <a:latin typeface="Calibri" panose="020F0502020204030204"/>
                <a:ea typeface="Calibri" panose="020F0502020204030204"/>
                <a:cs typeface="Calibri" panose="020F0502020204030204"/>
                <a:sym typeface="Calibri" panose="020F0502020204030204"/>
              </a:rPr>
            </a:br>
            <a:r>
              <a:rPr lang="en-US" sz="3200" b="1">
                <a:solidFill>
                  <a:srgbClr val="002060"/>
                </a:solidFill>
                <a:latin typeface="Calibri" panose="020F0502020204030204"/>
                <a:ea typeface="Calibri" panose="020F0502020204030204"/>
                <a:cs typeface="Calibri" panose="020F0502020204030204"/>
                <a:sym typeface="Calibri" panose="020F0502020204030204"/>
              </a:rPr>
              <a:t>B Tech CSE</a:t>
            </a:r>
            <a:br>
              <a:rPr lang="en-US" sz="3200" b="1">
                <a:solidFill>
                  <a:srgbClr val="002060"/>
                </a:solidFill>
                <a:latin typeface="Calibri" panose="020F0502020204030204"/>
                <a:ea typeface="Calibri" panose="020F0502020204030204"/>
                <a:cs typeface="Calibri" panose="020F0502020204030204"/>
                <a:sym typeface="Calibri" panose="020F0502020204030204"/>
              </a:rPr>
            </a:br>
            <a:r>
              <a:rPr lang="en-US" sz="3200" b="1">
                <a:solidFill>
                  <a:srgbClr val="002060"/>
                </a:solidFill>
                <a:latin typeface="Calibri" panose="020F0502020204030204"/>
                <a:ea typeface="Calibri" panose="020F0502020204030204"/>
                <a:cs typeface="Calibri" panose="020F0502020204030204"/>
                <a:sym typeface="Calibri" panose="020F0502020204030204"/>
              </a:rPr>
              <a:t>T</a:t>
            </a:r>
            <a:r>
              <a:rPr lang="en-US" sz="3200" b="1">
                <a:solidFill>
                  <a:srgbClr val="002060"/>
                </a:solidFill>
              </a:rPr>
              <a:t>Y Sem V</a:t>
            </a:r>
            <a:endParaRPr lang="en-US" sz="3200" b="1">
              <a:solidFill>
                <a:srgbClr val="002060"/>
              </a:solidFill>
            </a:endParaRPr>
          </a:p>
        </p:txBody>
      </p:sp>
      <p:sp>
        <p:nvSpPr>
          <p:cNvPr id="2027" name="Google Shape;2027;p1"/>
          <p:cNvSpPr txBox="1"/>
          <p:nvPr/>
        </p:nvSpPr>
        <p:spPr>
          <a:xfrm>
            <a:off x="8625386" y="6386876"/>
            <a:ext cx="3566610" cy="47112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1" i="0" u="none" strike="noStrike" cap="none">
                <a:solidFill>
                  <a:schemeClr val="lt1"/>
                </a:solidFill>
                <a:latin typeface="Calibri" panose="020F0502020204030204"/>
                <a:ea typeface="Calibri" panose="020F0502020204030204"/>
                <a:cs typeface="Calibri" panose="020F0502020204030204"/>
                <a:sym typeface="Calibri" panose="020F0502020204030204"/>
              </a:rPr>
              <a:t>M. Tech.  (Computer Science &amp; Engineering)</a:t>
            </a:r>
            <a:endParaRPr sz="1400" b="1"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
        <p:nvSpPr>
          <p:cNvPr id="2028" name="Google Shape;2028;p1"/>
          <p:cNvSpPr txBox="1"/>
          <p:nvPr>
            <p:ph type="ftr" idx="11"/>
          </p:nvPr>
        </p:nvSpPr>
        <p:spPr>
          <a:xfrm>
            <a:off x="4038600" y="6466116"/>
            <a:ext cx="4114800" cy="28143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400"/>
              <a:buNone/>
            </a:pPr>
            <a:r>
              <a:rPr lang="en-US"/>
              <a:t>Unit I- Data Engineering</a:t>
            </a:r>
            <a:endParaRPr lang="en-US"/>
          </a:p>
        </p:txBody>
      </p:sp>
      <p:sp>
        <p:nvSpPr>
          <p:cNvPr id="2029" name="Google Shape;2029;p1"/>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800"/>
              <a:buNone/>
            </a:pPr>
            <a:fld id="{00000000-1234-1234-1234-123412341234}" type="slidenum">
              <a:rPr lang="en-US"/>
            </a:fld>
            <a:endParaRPr lang="en-US"/>
          </a:p>
        </p:txBody>
      </p:sp>
      <p:sp>
        <p:nvSpPr>
          <p:cNvPr id="2030" name="Google Shape;2030;p1"/>
          <p:cNvSpPr/>
          <p:nvPr/>
        </p:nvSpPr>
        <p:spPr>
          <a:xfrm>
            <a:off x="744132" y="4436625"/>
            <a:ext cx="10703736" cy="173380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panose="020B0604020202020204"/>
              <a:buNone/>
            </a:pPr>
            <a:r>
              <a:rPr lang="en-US" sz="1800" b="1" i="0" u="none" strike="noStrike" cap="none">
                <a:solidFill>
                  <a:srgbClr val="002060"/>
                </a:solidFill>
                <a:latin typeface="Calibri" panose="020F0502020204030204"/>
                <a:ea typeface="Calibri" panose="020F0502020204030204"/>
                <a:cs typeface="Calibri" panose="020F0502020204030204"/>
                <a:sym typeface="Calibri" panose="020F0502020204030204"/>
              </a:rPr>
              <a:t>Disclaimer: </a:t>
            </a:r>
            <a:endParaRPr sz="1800" b="0" i="0" u="none" strike="noStrike" cap="none">
              <a:solidFill>
                <a:srgbClr val="002060"/>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1000"/>
              </a:spcBef>
              <a:spcAft>
                <a:spcPts val="0"/>
              </a:spcAft>
              <a:buClr>
                <a:srgbClr val="002060"/>
              </a:buClr>
              <a:buSzPts val="1800"/>
              <a:buFont typeface="Calibri" panose="020F0502020204030204"/>
              <a:buAutoNum type="arabicPeriod"/>
            </a:pPr>
            <a:r>
              <a:rPr lang="en-US" sz="1800" b="0" i="0" u="none" strike="noStrike" cap="none">
                <a:solidFill>
                  <a:srgbClr val="002060"/>
                </a:solidFill>
                <a:latin typeface="Calibri" panose="020F0502020204030204"/>
                <a:ea typeface="Calibri" panose="020F0502020204030204"/>
                <a:cs typeface="Calibri" panose="020F0502020204030204"/>
                <a:sym typeface="Calibri" panose="020F0502020204030204"/>
              </a:rPr>
              <a:t>Information included in this slides came from multiple sources. We have tried our best to cite the sources.  Please refer to the </a:t>
            </a:r>
            <a:r>
              <a:rPr lang="en-US" sz="1800" b="0" i="0" u="sng" strike="noStrike" cap="none">
                <a:solidFill>
                  <a:srgbClr val="002060"/>
                </a:solidFill>
                <a:latin typeface="Calibri" panose="020F0502020204030204"/>
                <a:ea typeface="Calibri" panose="020F0502020204030204"/>
                <a:cs typeface="Calibri" panose="020F0502020204030204"/>
                <a:sym typeface="Calibri" panose="020F0502020204030204"/>
              </a:rPr>
              <a:t>References</a:t>
            </a:r>
            <a:r>
              <a:rPr lang="en-US" sz="1800" b="0" i="0" u="none" strike="noStrike" cap="none">
                <a:solidFill>
                  <a:srgbClr val="002060"/>
                </a:solidFill>
                <a:latin typeface="Calibri" panose="020F0502020204030204"/>
                <a:ea typeface="Calibri" panose="020F0502020204030204"/>
                <a:cs typeface="Calibri" panose="020F0502020204030204"/>
                <a:sym typeface="Calibri" panose="020F0502020204030204"/>
              </a:rPr>
              <a:t> to learn about the sources, when applicable.</a:t>
            </a:r>
            <a:endParaRPr sz="1800" b="0" i="0" u="none" strike="noStrike" cap="none">
              <a:solidFill>
                <a:srgbClr val="002060"/>
              </a:solidFill>
              <a:latin typeface="Noto Sans Symbols"/>
              <a:ea typeface="Noto Sans Symbols"/>
              <a:cs typeface="Noto Sans Symbols"/>
              <a:sym typeface="Noto Sans Symbols"/>
            </a:endParaRPr>
          </a:p>
          <a:p>
            <a:pPr marL="342900" marR="0" lvl="0" indent="-342900" algn="l" rtl="0">
              <a:lnSpc>
                <a:spcPct val="100000"/>
              </a:lnSpc>
              <a:spcBef>
                <a:spcPts val="1000"/>
              </a:spcBef>
              <a:spcAft>
                <a:spcPts val="0"/>
              </a:spcAft>
              <a:buClr>
                <a:srgbClr val="002060"/>
              </a:buClr>
              <a:buSzPts val="1800"/>
              <a:buFont typeface="Calibri" panose="020F0502020204030204"/>
              <a:buAutoNum type="arabicPeriod"/>
            </a:pPr>
            <a:r>
              <a:rPr lang="en-US" sz="1800" b="0" i="0" u="none" strike="noStrike" cap="none">
                <a:solidFill>
                  <a:srgbClr val="002060"/>
                </a:solidFill>
                <a:latin typeface="Calibri" panose="020F0502020204030204"/>
                <a:ea typeface="Calibri" panose="020F0502020204030204"/>
                <a:cs typeface="Calibri" panose="020F0502020204030204"/>
                <a:sym typeface="Calibri" panose="020F0502020204030204"/>
              </a:rPr>
              <a:t>The slides should be used only for academic purposes (e.g., in teaching a class), and should not be used for commercial purposes. </a:t>
            </a:r>
            <a:endParaRPr sz="1800" b="0" i="0" u="none" strike="noStrike" cap="none">
              <a:solidFill>
                <a:srgbClr val="002060"/>
              </a:solidFill>
              <a:latin typeface="Noto Sans Symbols"/>
              <a:ea typeface="Noto Sans Symbols"/>
              <a:cs typeface="Noto Sans Symbols"/>
              <a:sym typeface="Noto Sans Symbol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2104" name="Shape 2104"/>
        <p:cNvGrpSpPr/>
        <p:nvPr/>
      </p:nvGrpSpPr>
      <p:grpSpPr>
        <a:xfrm>
          <a:off x="0" y="0"/>
          <a:ext cx="0" cy="0"/>
          <a:chOff x="0" y="0"/>
          <a:chExt cx="0" cy="0"/>
        </a:xfrm>
      </p:grpSpPr>
      <p:sp>
        <p:nvSpPr>
          <p:cNvPr id="2105" name="Google Shape;2105;p10"/>
          <p:cNvSpPr txBox="1"/>
          <p:nvPr>
            <p:ph type="body" idx="1"/>
          </p:nvPr>
        </p:nvSpPr>
        <p:spPr>
          <a:xfrm>
            <a:off x="305435" y="1204595"/>
            <a:ext cx="11886565" cy="343154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00000"/>
              </a:lnSpc>
              <a:spcBef>
                <a:spcPts val="0"/>
              </a:spcBef>
              <a:spcAft>
                <a:spcPts val="0"/>
              </a:spcAft>
              <a:buClr>
                <a:schemeClr val="dk1"/>
              </a:buClr>
              <a:buSzPts val="3200"/>
              <a:buChar char="•"/>
            </a:pPr>
            <a:r>
              <a:rPr lang="en-US" sz="3200"/>
              <a:t>Data mining is also called </a:t>
            </a:r>
            <a:r>
              <a:rPr lang="en-US" sz="3200" i="1"/>
              <a:t>knowledge discovery and data mining</a:t>
            </a:r>
            <a:r>
              <a:rPr lang="en-US" sz="3200"/>
              <a:t>(KDD)</a:t>
            </a:r>
            <a:endParaRPr lang="en-US" sz="3200"/>
          </a:p>
          <a:p>
            <a:pPr marL="228600" lvl="0" indent="-228600" algn="l" rtl="0">
              <a:lnSpc>
                <a:spcPct val="100000"/>
              </a:lnSpc>
              <a:spcBef>
                <a:spcPts val="1000"/>
              </a:spcBef>
              <a:spcAft>
                <a:spcPts val="0"/>
              </a:spcAft>
              <a:buClr>
                <a:schemeClr val="dk1"/>
              </a:buClr>
              <a:buSzPts val="3200"/>
              <a:buChar char="•"/>
            </a:pPr>
            <a:r>
              <a:rPr lang="en-US" sz="3200"/>
              <a:t>Data mining is</a:t>
            </a:r>
            <a:endParaRPr lang="en-US" sz="3200"/>
          </a:p>
          <a:p>
            <a:pPr marL="685800" lvl="1" indent="-228600" algn="l" rtl="0">
              <a:lnSpc>
                <a:spcPct val="100000"/>
              </a:lnSpc>
              <a:spcBef>
                <a:spcPts val="500"/>
              </a:spcBef>
              <a:spcAft>
                <a:spcPts val="0"/>
              </a:spcAft>
              <a:buClr>
                <a:schemeClr val="dk1"/>
              </a:buClr>
              <a:buSzPts val="2800"/>
              <a:buChar char="•"/>
            </a:pPr>
            <a:r>
              <a:rPr lang="en-US" sz="2800"/>
              <a:t>Extraction of useful patterns from data sources, e.g.- Databases, texts, web, image</a:t>
            </a:r>
            <a:endParaRPr sz="2800"/>
          </a:p>
          <a:p>
            <a:pPr marL="228600" lvl="0" indent="-228600" algn="l" rtl="0">
              <a:lnSpc>
                <a:spcPct val="100000"/>
              </a:lnSpc>
              <a:spcBef>
                <a:spcPts val="1000"/>
              </a:spcBef>
              <a:spcAft>
                <a:spcPts val="0"/>
              </a:spcAft>
              <a:buClr>
                <a:schemeClr val="dk1"/>
              </a:buClr>
              <a:buSzPts val="3200"/>
              <a:buChar char="•"/>
            </a:pPr>
            <a:r>
              <a:rPr lang="en-US" sz="3200"/>
              <a:t>Patterns must be:</a:t>
            </a:r>
            <a:endParaRPr lang="en-US" sz="3200"/>
          </a:p>
          <a:p>
            <a:pPr marL="685800" lvl="1" indent="-228600" algn="l" rtl="0">
              <a:lnSpc>
                <a:spcPct val="100000"/>
              </a:lnSpc>
              <a:spcBef>
                <a:spcPts val="500"/>
              </a:spcBef>
              <a:spcAft>
                <a:spcPts val="0"/>
              </a:spcAft>
              <a:buClr>
                <a:schemeClr val="dk1"/>
              </a:buClr>
              <a:buSzPts val="2800"/>
              <a:buChar char="•"/>
            </a:pPr>
            <a:r>
              <a:rPr lang="en-US" sz="2800"/>
              <a:t>Valid, novel, potentially useful, understandable</a:t>
            </a:r>
            <a:endParaRPr lang="en-US" sz="2800"/>
          </a:p>
        </p:txBody>
      </p:sp>
      <p:sp>
        <p:nvSpPr>
          <p:cNvPr id="2106" name="Google Shape;2106;p10"/>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59"/>
              <a:buFont typeface="Calibri" panose="020F0502020204030204"/>
              <a:buNone/>
            </a:pPr>
            <a:r>
              <a:rPr lang="en-US" sz="3960"/>
              <a:t>What is Data Mining?</a:t>
            </a:r>
            <a:endParaRPr sz="3960"/>
          </a:p>
        </p:txBody>
      </p:sp>
      <p:sp>
        <p:nvSpPr>
          <p:cNvPr id="2107" name="Google Shape;2107;p10"/>
          <p:cNvSpPr txBox="1"/>
          <p:nvPr>
            <p:ph type="sldNum" idx="12"/>
          </p:nvPr>
        </p:nvSpPr>
        <p:spPr>
          <a:xfrm>
            <a:off x="9347200" y="6356350"/>
            <a:ext cx="28448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fld id="{00000000-1234-1234-1234-123412341234}" type="slidenum">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fld>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108" name="Google Shape;2108;p10"/>
          <p:cNvSpPr/>
          <p:nvPr/>
        </p:nvSpPr>
        <p:spPr>
          <a:xfrm>
            <a:off x="6096000" y="3429000"/>
            <a:ext cx="0" cy="0"/>
          </a:xfrm>
          <a:prstGeom prst="rect">
            <a:avLst/>
          </a:prstGeom>
          <a:solidFill>
            <a:srgbClr val="FFFFFF"/>
          </a:solidFill>
          <a:ln>
            <a:noFill/>
          </a:ln>
        </p:spPr>
      </p:sp>
      <p:sp>
        <p:nvSpPr>
          <p:cNvPr id="2109" name="Google Shape;2109;p10"/>
          <p:cNvSpPr/>
          <p:nvPr/>
        </p:nvSpPr>
        <p:spPr>
          <a:xfrm>
            <a:off x="6096000" y="3429000"/>
            <a:ext cx="0" cy="0"/>
          </a:xfrm>
          <a:prstGeom prst="rect">
            <a:avLst/>
          </a:prstGeom>
          <a:solidFill>
            <a:srgbClr val="FFFFFF"/>
          </a:solidFill>
          <a:ln>
            <a:noFill/>
          </a:ln>
        </p:spPr>
      </p:sp>
      <p:pic>
        <p:nvPicPr>
          <p:cNvPr id="2110" name="Google Shape;2110;p10"/>
          <p:cNvPicPr preferRelativeResize="0"/>
          <p:nvPr/>
        </p:nvPicPr>
        <p:blipFill rotWithShape="1">
          <a:blip r:embed="rId1"/>
          <a:srcRect/>
          <a:stretch>
            <a:fillRect/>
          </a:stretch>
        </p:blipFill>
        <p:spPr>
          <a:xfrm>
            <a:off x="1915160" y="4298315"/>
            <a:ext cx="8084820" cy="242316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2115" name="Shape 2115"/>
        <p:cNvGrpSpPr/>
        <p:nvPr/>
      </p:nvGrpSpPr>
      <p:grpSpPr>
        <a:xfrm>
          <a:off x="0" y="0"/>
          <a:ext cx="0" cy="0"/>
          <a:chOff x="0" y="0"/>
          <a:chExt cx="0" cy="0"/>
        </a:xfrm>
      </p:grpSpPr>
      <p:sp>
        <p:nvSpPr>
          <p:cNvPr id="2116" name="Google Shape;2116;p11"/>
          <p:cNvSpPr txBox="1"/>
          <p:nvPr>
            <p:ph type="body" idx="1"/>
          </p:nvPr>
        </p:nvSpPr>
        <p:spPr>
          <a:xfrm>
            <a:off x="838200" y="1506014"/>
            <a:ext cx="10607040" cy="5077666"/>
          </a:xfrm>
          <a:prstGeom prst="rect">
            <a:avLst/>
          </a:prstGeom>
          <a:noFill/>
          <a:ln>
            <a:noFill/>
          </a:ln>
        </p:spPr>
        <p:txBody>
          <a:bodyPr spcFirstLastPara="1" wrap="square" lIns="92075" tIns="46025" rIns="92075" bIns="46025" anchor="t" anchorCtr="0">
            <a:noAutofit/>
          </a:bodyPr>
          <a:lstStyle/>
          <a:p>
            <a:pPr marL="228600" lvl="0" indent="-228600" algn="l" rtl="0">
              <a:lnSpc>
                <a:spcPct val="100000"/>
              </a:lnSpc>
              <a:spcBef>
                <a:spcPts val="0"/>
              </a:spcBef>
              <a:spcAft>
                <a:spcPts val="0"/>
              </a:spcAft>
              <a:buClr>
                <a:schemeClr val="dk1"/>
              </a:buClr>
              <a:buSzPts val="2800"/>
              <a:buChar char="•"/>
            </a:pPr>
            <a:r>
              <a:rPr lang="en-US"/>
              <a:t>Data mining (knowledge discovery from data) </a:t>
            </a:r>
            <a:endParaRPr lang="en-US"/>
          </a:p>
          <a:p>
            <a:pPr marL="685800" lvl="1" indent="-228600" algn="l" rtl="0">
              <a:lnSpc>
                <a:spcPct val="100000"/>
              </a:lnSpc>
              <a:spcBef>
                <a:spcPts val="500"/>
              </a:spcBef>
              <a:spcAft>
                <a:spcPts val="0"/>
              </a:spcAft>
              <a:buClr>
                <a:schemeClr val="dk1"/>
              </a:buClr>
              <a:buSzPts val="2400"/>
              <a:buChar char="•"/>
            </a:pPr>
            <a:r>
              <a:rPr lang="en-US"/>
              <a:t>Extraction of interesting </a:t>
            </a:r>
            <a:r>
              <a:rPr lang="en-US" sz="1800"/>
              <a:t>(</a:t>
            </a:r>
            <a:r>
              <a:rPr lang="en-US" u="sng"/>
              <a:t>non-trivial,</a:t>
            </a:r>
            <a:r>
              <a:rPr lang="en-US"/>
              <a:t> </a:t>
            </a:r>
            <a:r>
              <a:rPr lang="en-US" u="sng"/>
              <a:t>implicit</a:t>
            </a:r>
            <a:r>
              <a:rPr lang="en-US"/>
              <a:t>, </a:t>
            </a:r>
            <a:r>
              <a:rPr lang="en-US" u="sng"/>
              <a:t>previously unknown</a:t>
            </a:r>
            <a:r>
              <a:rPr lang="en-US"/>
              <a:t> and </a:t>
            </a:r>
            <a:r>
              <a:rPr lang="en-US" u="sng"/>
              <a:t>potentially useful)</a:t>
            </a:r>
            <a:r>
              <a:rPr lang="en-US" sz="3200"/>
              <a:t> </a:t>
            </a:r>
            <a:r>
              <a:rPr lang="en-US"/>
              <a:t>patterns or knowledge from huge amount of data</a:t>
            </a:r>
            <a:endParaRPr lang="en-US"/>
          </a:p>
          <a:p>
            <a:pPr marL="685800" lvl="1" indent="-228600" algn="l" rtl="0">
              <a:lnSpc>
                <a:spcPct val="100000"/>
              </a:lnSpc>
              <a:spcBef>
                <a:spcPts val="500"/>
              </a:spcBef>
              <a:spcAft>
                <a:spcPts val="0"/>
              </a:spcAft>
              <a:buClr>
                <a:schemeClr val="dk1"/>
              </a:buClr>
              <a:buSzPts val="2400"/>
              <a:buChar char="•"/>
            </a:pPr>
            <a:r>
              <a:rPr lang="en-US"/>
              <a:t>Data mining: a misnomer?</a:t>
            </a:r>
            <a:endParaRPr sz="1800"/>
          </a:p>
          <a:p>
            <a:pPr marL="228600" lvl="0" indent="-228600" algn="l" rtl="0">
              <a:lnSpc>
                <a:spcPct val="100000"/>
              </a:lnSpc>
              <a:spcBef>
                <a:spcPts val="1000"/>
              </a:spcBef>
              <a:spcAft>
                <a:spcPts val="0"/>
              </a:spcAft>
              <a:buClr>
                <a:schemeClr val="dk1"/>
              </a:buClr>
              <a:buSzPts val="2800"/>
              <a:buChar char="•"/>
            </a:pPr>
            <a:r>
              <a:rPr lang="en-US"/>
              <a:t>Alternative names</a:t>
            </a:r>
            <a:endParaRPr lang="en-US"/>
          </a:p>
          <a:p>
            <a:pPr marL="685800" lvl="1" indent="-228600" algn="l" rtl="0">
              <a:lnSpc>
                <a:spcPct val="100000"/>
              </a:lnSpc>
              <a:spcBef>
                <a:spcPts val="500"/>
              </a:spcBef>
              <a:spcAft>
                <a:spcPts val="0"/>
              </a:spcAft>
              <a:buClr>
                <a:schemeClr val="dk1"/>
              </a:buClr>
              <a:buSzPts val="2400"/>
              <a:buChar char="•"/>
            </a:pPr>
            <a:r>
              <a:rPr lang="en-US"/>
              <a:t>Knowledge discovery (mining) in databases (KDD), knowledge extraction, data/pattern analysis, data archeology, data dredging, information harvesting, business intelligence, etc.</a:t>
            </a:r>
            <a:endParaRPr lang="en-US"/>
          </a:p>
          <a:p>
            <a:pPr marL="228600" lvl="0" indent="-228600" algn="l" rtl="0">
              <a:lnSpc>
                <a:spcPct val="100000"/>
              </a:lnSpc>
              <a:spcBef>
                <a:spcPts val="1000"/>
              </a:spcBef>
              <a:spcAft>
                <a:spcPts val="0"/>
              </a:spcAft>
              <a:buClr>
                <a:schemeClr val="dk1"/>
              </a:buClr>
              <a:buSzPts val="2800"/>
              <a:buChar char="•"/>
            </a:pPr>
            <a:r>
              <a:rPr lang="en-US"/>
              <a:t>Watch out: Is everything “data mining”? </a:t>
            </a:r>
            <a:endParaRPr lang="en-US"/>
          </a:p>
          <a:p>
            <a:pPr marL="685800" lvl="1" indent="-228600" algn="l" rtl="0">
              <a:lnSpc>
                <a:spcPct val="100000"/>
              </a:lnSpc>
              <a:spcBef>
                <a:spcPts val="500"/>
              </a:spcBef>
              <a:spcAft>
                <a:spcPts val="0"/>
              </a:spcAft>
              <a:buClr>
                <a:schemeClr val="dk1"/>
              </a:buClr>
              <a:buSzPts val="2400"/>
              <a:buChar char="•"/>
            </a:pPr>
            <a:r>
              <a:rPr lang="en-US"/>
              <a:t>Simple search and query processing   </a:t>
            </a:r>
            <a:endParaRPr lang="en-US"/>
          </a:p>
          <a:p>
            <a:pPr marL="685800" lvl="1" indent="-228600" algn="l" rtl="0">
              <a:lnSpc>
                <a:spcPct val="100000"/>
              </a:lnSpc>
              <a:spcBef>
                <a:spcPts val="500"/>
              </a:spcBef>
              <a:spcAft>
                <a:spcPts val="0"/>
              </a:spcAft>
              <a:buClr>
                <a:schemeClr val="dk1"/>
              </a:buClr>
              <a:buSzPts val="2400"/>
              <a:buChar char="•"/>
            </a:pPr>
            <a:r>
              <a:rPr lang="en-US"/>
              <a:t>(Deductive) expert systems</a:t>
            </a:r>
            <a:endParaRPr lang="en-US"/>
          </a:p>
        </p:txBody>
      </p:sp>
      <p:sp>
        <p:nvSpPr>
          <p:cNvPr id="2117" name="Google Shape;2117;p11"/>
          <p:cNvSpPr txBox="1"/>
          <p:nvPr>
            <p:ph type="title"/>
          </p:nvPr>
        </p:nvSpPr>
        <p:spPr>
          <a:xfrm>
            <a:off x="838200" y="244372"/>
            <a:ext cx="10515600" cy="673100"/>
          </a:xfrm>
          <a:prstGeom prst="rect">
            <a:avLst/>
          </a:prstGeom>
          <a:noFill/>
          <a:ln>
            <a:noFill/>
          </a:ln>
        </p:spPr>
        <p:txBody>
          <a:bodyPr spcFirstLastPara="1" wrap="square" lIns="92075" tIns="46025" rIns="92075" bIns="46025" anchor="ctr" anchorCtr="0">
            <a:normAutofit/>
          </a:bodyPr>
          <a:lstStyle/>
          <a:p>
            <a:pPr marL="0" lvl="0" indent="0" algn="l" rtl="0">
              <a:lnSpc>
                <a:spcPct val="90000"/>
              </a:lnSpc>
              <a:spcBef>
                <a:spcPts val="0"/>
              </a:spcBef>
              <a:spcAft>
                <a:spcPts val="0"/>
              </a:spcAft>
              <a:buClr>
                <a:schemeClr val="lt1"/>
              </a:buClr>
              <a:buSzPts val="4000"/>
              <a:buFont typeface="Calibri" panose="020F0502020204030204"/>
              <a:buNone/>
            </a:pPr>
            <a:r>
              <a:rPr lang="en-US" sz="4000"/>
              <a:t>What Is Data Mining?</a:t>
            </a:r>
            <a:endParaRPr sz="4000"/>
          </a:p>
        </p:txBody>
      </p:sp>
      <p:graphicFrame>
        <p:nvGraphicFramePr>
          <p:cNvPr id="2118" name="Google Shape;2118;p11"/>
          <p:cNvGraphicFramePr/>
          <p:nvPr/>
        </p:nvGraphicFramePr>
        <p:xfrm>
          <a:off x="9372600" y="0"/>
          <a:ext cx="1087438" cy="1295400"/>
        </p:xfrm>
        <a:graphic>
          <a:graphicData uri="http://schemas.openxmlformats.org/presentationml/2006/ole">
            <mc:AlternateContent xmlns:mc="http://schemas.openxmlformats.org/markup-compatibility/2006">
              <mc:Choice xmlns:v="urn:schemas-microsoft-com:vml" Requires="v">
                <p:oleObj spid="_x0000_s1" name="" r:id="rId1" imgW="8724900" imgH="10391775" progId="">
                  <p:embed/>
                </p:oleObj>
              </mc:Choice>
              <mc:Fallback>
                <p:oleObj name="" r:id="rId1" imgW="8724900" imgH="10391775" progId="">
                  <p:embed/>
                  <p:pic>
                    <p:nvPicPr>
                      <p:cNvPr id="0" name="Google Shape;2118;p11"/>
                      <p:cNvPicPr preferRelativeResize="0"/>
                      <p:nvPr/>
                    </p:nvPicPr>
                    <p:blipFill rotWithShape="1">
                      <a:blip r:embed="rId2"/>
                      <a:srcRect/>
                      <a:stretch>
                        <a:fillRect/>
                      </a:stretch>
                    </p:blipFill>
                    <p:spPr>
                      <a:xfrm>
                        <a:off x="9372600" y="0"/>
                        <a:ext cx="1087438" cy="1295400"/>
                      </a:xfrm>
                      <a:prstGeom prst="rect">
                        <a:avLst/>
                      </a:prstGeom>
                      <a:noFill/>
                      <a:ln>
                        <a:noFill/>
                      </a:ln>
                    </p:spPr>
                  </p:pic>
                </p:oleObj>
              </mc:Fallback>
            </mc:AlternateContent>
          </a:graphicData>
        </a:graphic>
      </p:graphicFrame>
      <p:graphicFrame>
        <p:nvGraphicFramePr>
          <p:cNvPr id="2119" name="Google Shape;2119;p11"/>
          <p:cNvGraphicFramePr/>
          <p:nvPr/>
        </p:nvGraphicFramePr>
        <p:xfrm>
          <a:off x="8763000" y="5105400"/>
          <a:ext cx="1905000" cy="1397000"/>
        </p:xfrm>
        <a:graphic>
          <a:graphicData uri="http://schemas.openxmlformats.org/presentationml/2006/ole">
            <mc:AlternateContent xmlns:mc="http://schemas.openxmlformats.org/markup-compatibility/2006">
              <mc:Choice xmlns:v="urn:schemas-microsoft-com:vml" Requires="v">
                <p:oleObj spid="_x0000_s2" name="" r:id="rId3" imgW="11115675" imgH="8153400" progId="">
                  <p:embed/>
                </p:oleObj>
              </mc:Choice>
              <mc:Fallback>
                <p:oleObj name="" r:id="rId3" imgW="11115675" imgH="8153400" progId="">
                  <p:embed/>
                  <p:pic>
                    <p:nvPicPr>
                      <p:cNvPr id="0" name="Google Shape;2119;p11"/>
                      <p:cNvPicPr preferRelativeResize="0"/>
                      <p:nvPr/>
                    </p:nvPicPr>
                    <p:blipFill rotWithShape="1">
                      <a:blip r:embed="rId4"/>
                      <a:srcRect/>
                      <a:stretch>
                        <a:fillRect/>
                      </a:stretch>
                    </p:blipFill>
                    <p:spPr>
                      <a:xfrm>
                        <a:off x="8763000" y="5105400"/>
                        <a:ext cx="1905000" cy="1397000"/>
                      </a:xfrm>
                      <a:prstGeom prst="rect">
                        <a:avLst/>
                      </a:prstGeom>
                      <a:noFill/>
                      <a:ln>
                        <a:noFill/>
                      </a:ln>
                    </p:spPr>
                  </p:pic>
                </p:oleObj>
              </mc:Fallback>
            </mc:AlternateContent>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2123" name="Shape 2123"/>
        <p:cNvGrpSpPr/>
        <p:nvPr/>
      </p:nvGrpSpPr>
      <p:grpSpPr>
        <a:xfrm>
          <a:off x="0" y="0"/>
          <a:ext cx="0" cy="0"/>
          <a:chOff x="0" y="0"/>
          <a:chExt cx="0" cy="0"/>
        </a:xfrm>
      </p:grpSpPr>
      <p:sp>
        <p:nvSpPr>
          <p:cNvPr id="2124" name="Google Shape;2124;p12"/>
          <p:cNvSpPr txBox="1"/>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CS 583</a:t>
            </a:r>
            <a:endParaRPr lang="en-US"/>
          </a:p>
        </p:txBody>
      </p:sp>
      <p:sp>
        <p:nvSpPr>
          <p:cNvPr id="2125" name="Google Shape;2125;p12"/>
          <p:cNvSpPr txBox="1"/>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fld id="{00000000-1234-1234-1234-123412341234}" type="slidenum">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fld>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126" name="Google Shape;2126;p12"/>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59"/>
              <a:buFont typeface="Calibri" panose="020F0502020204030204"/>
              <a:buNone/>
            </a:pPr>
            <a:r>
              <a:rPr lang="en-US" sz="3960"/>
              <a:t>Why is Data Mining important?</a:t>
            </a:r>
            <a:endParaRPr sz="3960"/>
          </a:p>
        </p:txBody>
      </p:sp>
      <p:sp>
        <p:nvSpPr>
          <p:cNvPr id="2127" name="Google Shape;2127;p12"/>
          <p:cNvSpPr txBox="1"/>
          <p:nvPr>
            <p:ph type="body" idx="1"/>
          </p:nvPr>
        </p:nvSpPr>
        <p:spPr>
          <a:xfrm>
            <a:off x="838200" y="1643174"/>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C00000"/>
              </a:buClr>
              <a:buSzPts val="3200"/>
              <a:buChar char="•"/>
            </a:pPr>
            <a:r>
              <a:rPr lang="en-US" sz="3200">
                <a:solidFill>
                  <a:srgbClr val="C00000"/>
                </a:solidFill>
              </a:rPr>
              <a:t>Rapid computerization </a:t>
            </a:r>
            <a:r>
              <a:rPr lang="en-US" sz="3200"/>
              <a:t>of businesses produce huge amount of data</a:t>
            </a:r>
            <a:endParaRPr sz="3200"/>
          </a:p>
          <a:p>
            <a:pPr marL="228600" lvl="0" indent="-228600" algn="l" rtl="0">
              <a:lnSpc>
                <a:spcPct val="90000"/>
              </a:lnSpc>
              <a:spcBef>
                <a:spcPts val="1000"/>
              </a:spcBef>
              <a:spcAft>
                <a:spcPts val="0"/>
              </a:spcAft>
              <a:buClr>
                <a:schemeClr val="dk1"/>
              </a:buClr>
              <a:buSzPts val="3200"/>
              <a:buChar char="•"/>
            </a:pPr>
            <a:r>
              <a:rPr lang="en-US" sz="3200"/>
              <a:t>How to make </a:t>
            </a:r>
            <a:r>
              <a:rPr lang="en-US" sz="3200">
                <a:solidFill>
                  <a:srgbClr val="C00000"/>
                </a:solidFill>
              </a:rPr>
              <a:t>best use </a:t>
            </a:r>
            <a:r>
              <a:rPr lang="en-US" sz="3200"/>
              <a:t>of data?</a:t>
            </a:r>
            <a:endParaRPr sz="3200"/>
          </a:p>
          <a:p>
            <a:pPr marL="228600" lvl="0" indent="-228600" algn="l" rtl="0">
              <a:lnSpc>
                <a:spcPct val="90000"/>
              </a:lnSpc>
              <a:spcBef>
                <a:spcPts val="1000"/>
              </a:spcBef>
              <a:spcAft>
                <a:spcPts val="0"/>
              </a:spcAft>
              <a:buClr>
                <a:schemeClr val="dk1"/>
              </a:buClr>
              <a:buSzPts val="3200"/>
              <a:buChar char="•"/>
            </a:pPr>
            <a:r>
              <a:rPr lang="en-US" sz="3200"/>
              <a:t>It is used to </a:t>
            </a:r>
            <a:r>
              <a:rPr lang="en-US" sz="3200">
                <a:solidFill>
                  <a:srgbClr val="C00000"/>
                </a:solidFill>
              </a:rPr>
              <a:t>discover patterns </a:t>
            </a:r>
            <a:r>
              <a:rPr lang="en-US" sz="3200"/>
              <a:t>and </a:t>
            </a:r>
            <a:r>
              <a:rPr lang="en-US" sz="3200">
                <a:solidFill>
                  <a:srgbClr val="C00000"/>
                </a:solidFill>
              </a:rPr>
              <a:t>relationships</a:t>
            </a:r>
            <a:r>
              <a:rPr lang="en-US" sz="3200"/>
              <a:t> in the data in order to help make better business decisions</a:t>
            </a:r>
            <a:endParaRPr sz="3200"/>
          </a:p>
          <a:p>
            <a:pPr marL="228600" lvl="0" indent="-228600" algn="l" rtl="0">
              <a:lnSpc>
                <a:spcPct val="90000"/>
              </a:lnSpc>
              <a:spcBef>
                <a:spcPts val="1000"/>
              </a:spcBef>
              <a:spcAft>
                <a:spcPts val="0"/>
              </a:spcAft>
              <a:buClr>
                <a:schemeClr val="dk1"/>
              </a:buClr>
              <a:buSzPts val="3200"/>
              <a:buChar char="•"/>
            </a:pPr>
            <a:r>
              <a:rPr lang="en-US" sz="3200"/>
              <a:t>Data mining technology can generate new business opportunities by:</a:t>
            </a:r>
            <a:endParaRPr sz="3200"/>
          </a:p>
          <a:p>
            <a:pPr marL="685800" lvl="1" indent="-228600" algn="l" rtl="0">
              <a:lnSpc>
                <a:spcPct val="90000"/>
              </a:lnSpc>
              <a:spcBef>
                <a:spcPts val="500"/>
              </a:spcBef>
              <a:spcAft>
                <a:spcPts val="0"/>
              </a:spcAft>
              <a:buClr>
                <a:schemeClr val="dk1"/>
              </a:buClr>
              <a:buSzPts val="2400"/>
              <a:buChar char="•"/>
            </a:pPr>
            <a:r>
              <a:rPr lang="en-US" i="1"/>
              <a:t>Automated prediction of trends and behaviors</a:t>
            </a:r>
            <a:endParaRPr i="1"/>
          </a:p>
          <a:p>
            <a:pPr marL="685800" lvl="1" indent="-228600" algn="l" rtl="0">
              <a:lnSpc>
                <a:spcPct val="90000"/>
              </a:lnSpc>
              <a:spcBef>
                <a:spcPts val="500"/>
              </a:spcBef>
              <a:spcAft>
                <a:spcPts val="0"/>
              </a:spcAft>
              <a:buClr>
                <a:schemeClr val="dk1"/>
              </a:buClr>
              <a:buSzPts val="2400"/>
              <a:buChar char="•"/>
            </a:pPr>
            <a:r>
              <a:rPr lang="en-US" i="1"/>
              <a:t>Automated discovery of previously unknown patterns</a:t>
            </a:r>
            <a:endParaRPr i="1"/>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2132" name="Shape 2132"/>
        <p:cNvGrpSpPr/>
        <p:nvPr/>
      </p:nvGrpSpPr>
      <p:grpSpPr>
        <a:xfrm>
          <a:off x="0" y="0"/>
          <a:ext cx="0" cy="0"/>
          <a:chOff x="0" y="0"/>
          <a:chExt cx="0" cy="0"/>
        </a:xfrm>
      </p:grpSpPr>
      <p:sp>
        <p:nvSpPr>
          <p:cNvPr id="2133" name="Google Shape;2133;p13"/>
          <p:cNvSpPr txBox="1"/>
          <p:nvPr>
            <p:ph type="body" idx="1"/>
          </p:nvPr>
        </p:nvSpPr>
        <p:spPr>
          <a:xfrm>
            <a:off x="822960" y="1231694"/>
            <a:ext cx="10820400" cy="4351338"/>
          </a:xfrm>
          <a:prstGeom prst="rect">
            <a:avLst/>
          </a:prstGeom>
          <a:noFill/>
          <a:ln>
            <a:noFill/>
          </a:ln>
        </p:spPr>
        <p:txBody>
          <a:bodyPr spcFirstLastPara="1" wrap="square" lIns="92075" tIns="46025" rIns="92075" bIns="46025" anchor="t" anchorCtr="0">
            <a:noAutofit/>
          </a:bodyPr>
          <a:lstStyle/>
          <a:p>
            <a:pPr marL="228600" lvl="0" indent="-228600" algn="l" rtl="0">
              <a:lnSpc>
                <a:spcPct val="100000"/>
              </a:lnSpc>
              <a:spcBef>
                <a:spcPts val="0"/>
              </a:spcBef>
              <a:spcAft>
                <a:spcPts val="0"/>
              </a:spcAft>
              <a:buClr>
                <a:srgbClr val="009900"/>
              </a:buClr>
              <a:buSzPts val="3200"/>
              <a:buNone/>
            </a:pPr>
            <a:r>
              <a:rPr lang="en-US" sz="3200">
                <a:solidFill>
                  <a:srgbClr val="009900"/>
                </a:solidFill>
              </a:rPr>
              <a:t>The Explosive Growth of Data: from terabytes to petabytes</a:t>
            </a:r>
            <a:endParaRPr sz="3200">
              <a:solidFill>
                <a:srgbClr val="009900"/>
              </a:solidFill>
            </a:endParaRPr>
          </a:p>
          <a:p>
            <a:pPr marL="228600" lvl="0" indent="-228600" algn="l" rtl="0">
              <a:lnSpc>
                <a:spcPct val="90000"/>
              </a:lnSpc>
              <a:spcBef>
                <a:spcPts val="1000"/>
              </a:spcBef>
              <a:spcAft>
                <a:spcPts val="0"/>
              </a:spcAft>
              <a:buClr>
                <a:schemeClr val="dk1"/>
              </a:buClr>
              <a:buSzPts val="3200"/>
              <a:buChar char="•"/>
            </a:pPr>
            <a:r>
              <a:rPr lang="en-US" sz="3200" b="1"/>
              <a:t>Data and storage predictions for the year 2025(zettabytes)</a:t>
            </a:r>
            <a:endParaRPr sz="3200" b="1"/>
          </a:p>
          <a:p>
            <a:pPr marL="685800" lvl="1" indent="-228600" algn="l" rtl="0">
              <a:lnSpc>
                <a:spcPct val="90000"/>
              </a:lnSpc>
              <a:spcBef>
                <a:spcPts val="500"/>
              </a:spcBef>
              <a:spcAft>
                <a:spcPts val="0"/>
              </a:spcAft>
              <a:buClr>
                <a:schemeClr val="dk1"/>
              </a:buClr>
              <a:buSzPts val="2800"/>
              <a:buChar char="•"/>
            </a:pPr>
            <a:r>
              <a:rPr lang="en-US" sz="2800"/>
              <a:t>The storage industry will ship 42ZB of capacity over the next seven years.</a:t>
            </a:r>
            <a:endParaRPr sz="2800"/>
          </a:p>
          <a:p>
            <a:pPr marL="685800" lvl="1" indent="-228600" algn="l" rtl="0">
              <a:lnSpc>
                <a:spcPct val="90000"/>
              </a:lnSpc>
              <a:spcBef>
                <a:spcPts val="500"/>
              </a:spcBef>
              <a:spcAft>
                <a:spcPts val="0"/>
              </a:spcAft>
              <a:buClr>
                <a:schemeClr val="dk1"/>
              </a:buClr>
              <a:buSzPts val="2800"/>
              <a:buChar char="•"/>
            </a:pPr>
            <a:r>
              <a:rPr lang="en-US" sz="2800"/>
              <a:t>90ZB of data will be created on IoT devices by 2025.</a:t>
            </a:r>
            <a:endParaRPr sz="2800"/>
          </a:p>
          <a:p>
            <a:pPr marL="685800" lvl="1" indent="-228600" algn="l" rtl="0">
              <a:lnSpc>
                <a:spcPct val="90000"/>
              </a:lnSpc>
              <a:spcBef>
                <a:spcPts val="500"/>
              </a:spcBef>
              <a:spcAft>
                <a:spcPts val="0"/>
              </a:spcAft>
              <a:buClr>
                <a:schemeClr val="dk1"/>
              </a:buClr>
              <a:buSzPts val="2800"/>
              <a:buChar char="•"/>
            </a:pPr>
            <a:r>
              <a:rPr lang="en-US" sz="2800"/>
              <a:t>By 2025, 49 percent of data will be stored in public cloud environments.</a:t>
            </a:r>
            <a:endParaRPr sz="2800"/>
          </a:p>
          <a:p>
            <a:pPr marL="685800" lvl="1" indent="-228600" algn="l" rtl="0">
              <a:lnSpc>
                <a:spcPct val="90000"/>
              </a:lnSpc>
              <a:spcBef>
                <a:spcPts val="500"/>
              </a:spcBef>
              <a:spcAft>
                <a:spcPts val="0"/>
              </a:spcAft>
              <a:buClr>
                <a:schemeClr val="dk1"/>
              </a:buClr>
              <a:buSzPts val="2800"/>
              <a:buChar char="•"/>
            </a:pPr>
            <a:r>
              <a:rPr lang="en-US" sz="2800"/>
              <a:t>Nearly 30 percent of the data generated will be consumed in real-time by 2025.</a:t>
            </a:r>
            <a:endParaRPr sz="2800"/>
          </a:p>
          <a:p>
            <a:pPr marL="228600" lvl="0" indent="-25400" algn="l" rtl="0">
              <a:lnSpc>
                <a:spcPct val="100000"/>
              </a:lnSpc>
              <a:spcBef>
                <a:spcPts val="1000"/>
              </a:spcBef>
              <a:spcAft>
                <a:spcPts val="0"/>
              </a:spcAft>
              <a:buClr>
                <a:schemeClr val="dk1"/>
              </a:buClr>
              <a:buSzPts val="3200"/>
              <a:buNone/>
            </a:pPr>
            <a:endParaRPr sz="3200"/>
          </a:p>
        </p:txBody>
      </p:sp>
      <p:sp>
        <p:nvSpPr>
          <p:cNvPr id="2134" name="Google Shape;2134;p13"/>
          <p:cNvSpPr txBox="1"/>
          <p:nvPr>
            <p:ph type="title"/>
          </p:nvPr>
        </p:nvSpPr>
        <p:spPr>
          <a:xfrm>
            <a:off x="838200" y="244372"/>
            <a:ext cx="10515600" cy="673100"/>
          </a:xfrm>
          <a:prstGeom prst="rect">
            <a:avLst/>
          </a:prstGeom>
          <a:noFill/>
          <a:ln>
            <a:noFill/>
          </a:ln>
        </p:spPr>
        <p:txBody>
          <a:bodyPr spcFirstLastPara="1" wrap="square" lIns="92075" tIns="46025" rIns="92075" bIns="46025" anchor="ctr" anchorCtr="0">
            <a:noAutofit/>
          </a:bodyPr>
          <a:lstStyle/>
          <a:p>
            <a:pPr marL="0" lvl="0" indent="0" algn="l" rtl="0">
              <a:lnSpc>
                <a:spcPct val="90000"/>
              </a:lnSpc>
              <a:spcBef>
                <a:spcPts val="0"/>
              </a:spcBef>
              <a:spcAft>
                <a:spcPts val="0"/>
              </a:spcAft>
              <a:buClr>
                <a:schemeClr val="lt1"/>
              </a:buClr>
              <a:buSzPts val="4000"/>
              <a:buFont typeface="Calibri" panose="020F0502020204030204"/>
              <a:buNone/>
            </a:pPr>
            <a:r>
              <a:rPr lang="en-US" sz="4000"/>
              <a:t>Why Data Mining? </a:t>
            </a:r>
            <a:endParaRPr sz="4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2139" name="Shape 2139"/>
        <p:cNvGrpSpPr/>
        <p:nvPr/>
      </p:nvGrpSpPr>
      <p:grpSpPr>
        <a:xfrm>
          <a:off x="0" y="0"/>
          <a:ext cx="0" cy="0"/>
          <a:chOff x="0" y="0"/>
          <a:chExt cx="0" cy="0"/>
        </a:xfrm>
      </p:grpSpPr>
      <p:sp>
        <p:nvSpPr>
          <p:cNvPr id="2140" name="Google Shape;2140;p14"/>
          <p:cNvSpPr txBox="1"/>
          <p:nvPr>
            <p:ph type="body" idx="1"/>
          </p:nvPr>
        </p:nvSpPr>
        <p:spPr>
          <a:xfrm>
            <a:off x="822960" y="1231694"/>
            <a:ext cx="10820400" cy="4351338"/>
          </a:xfrm>
          <a:prstGeom prst="rect">
            <a:avLst/>
          </a:prstGeom>
          <a:noFill/>
          <a:ln>
            <a:noFill/>
          </a:ln>
        </p:spPr>
        <p:txBody>
          <a:bodyPr spcFirstLastPara="1" wrap="square" lIns="92075" tIns="46025" rIns="92075" bIns="46025" anchor="t" anchorCtr="0">
            <a:noAutofit/>
          </a:bodyPr>
          <a:lstStyle/>
          <a:p>
            <a:pPr marL="228600" lvl="0" indent="-228600" algn="l" rtl="0">
              <a:lnSpc>
                <a:spcPct val="100000"/>
              </a:lnSpc>
              <a:spcBef>
                <a:spcPts val="0"/>
              </a:spcBef>
              <a:spcAft>
                <a:spcPts val="0"/>
              </a:spcAft>
              <a:buClr>
                <a:srgbClr val="009900"/>
              </a:buClr>
              <a:buSzPts val="2800"/>
              <a:buNone/>
            </a:pPr>
            <a:r>
              <a:rPr lang="en-US">
                <a:solidFill>
                  <a:srgbClr val="009900"/>
                </a:solidFill>
              </a:rPr>
              <a:t>The Explosive Growth of Data: from terabytes to </a:t>
            </a:r>
            <a:r>
              <a:rPr lang="en-US">
                <a:solidFill>
                  <a:srgbClr val="0E0EF6"/>
                </a:solidFill>
              </a:rPr>
              <a:t>zettabytes</a:t>
            </a:r>
            <a:endParaRPr>
              <a:solidFill>
                <a:srgbClr val="0E0EF6"/>
              </a:solidFill>
            </a:endParaRPr>
          </a:p>
          <a:p>
            <a:pPr marL="228600" lvl="0" indent="-228600" algn="l" rtl="0">
              <a:lnSpc>
                <a:spcPct val="100000"/>
              </a:lnSpc>
              <a:spcBef>
                <a:spcPts val="1000"/>
              </a:spcBef>
              <a:spcAft>
                <a:spcPts val="0"/>
              </a:spcAft>
              <a:buClr>
                <a:schemeClr val="dk1"/>
              </a:buClr>
              <a:buSzPts val="2800"/>
              <a:buChar char="•"/>
            </a:pPr>
            <a:r>
              <a:rPr lang="en-US"/>
              <a:t>Data collection and data availability</a:t>
            </a:r>
            <a:endParaRPr lang="en-US"/>
          </a:p>
          <a:p>
            <a:pPr marL="685800" lvl="1" indent="-228600" algn="l" rtl="0">
              <a:lnSpc>
                <a:spcPct val="100000"/>
              </a:lnSpc>
              <a:spcBef>
                <a:spcPts val="500"/>
              </a:spcBef>
              <a:spcAft>
                <a:spcPts val="0"/>
              </a:spcAft>
              <a:buClr>
                <a:schemeClr val="dk1"/>
              </a:buClr>
              <a:buSzPts val="2400"/>
              <a:buChar char="•"/>
            </a:pPr>
            <a:r>
              <a:rPr lang="en-US"/>
              <a:t>Automated data collection tools, database systems, Web, computerized society</a:t>
            </a:r>
            <a:endParaRPr lang="en-US"/>
          </a:p>
          <a:p>
            <a:pPr marL="228600" lvl="0" indent="-228600" algn="l" rtl="0">
              <a:lnSpc>
                <a:spcPct val="100000"/>
              </a:lnSpc>
              <a:spcBef>
                <a:spcPts val="1000"/>
              </a:spcBef>
              <a:spcAft>
                <a:spcPts val="0"/>
              </a:spcAft>
              <a:buClr>
                <a:schemeClr val="dk1"/>
              </a:buClr>
              <a:buSzPts val="2800"/>
              <a:buChar char="•"/>
            </a:pPr>
            <a:r>
              <a:rPr lang="en-US"/>
              <a:t>Major sources of abundant data</a:t>
            </a:r>
            <a:endParaRPr lang="en-US"/>
          </a:p>
          <a:p>
            <a:pPr marL="685800" lvl="1" indent="-228600" algn="l" rtl="0">
              <a:lnSpc>
                <a:spcPct val="100000"/>
              </a:lnSpc>
              <a:spcBef>
                <a:spcPts val="500"/>
              </a:spcBef>
              <a:spcAft>
                <a:spcPts val="0"/>
              </a:spcAft>
              <a:buClr>
                <a:schemeClr val="dk1"/>
              </a:buClr>
              <a:buSzPts val="2400"/>
              <a:buChar char="•"/>
            </a:pPr>
            <a:r>
              <a:rPr lang="en-US"/>
              <a:t>Business: Web, e-commerce, transactions, stocks, … </a:t>
            </a:r>
            <a:endParaRPr lang="en-US"/>
          </a:p>
          <a:p>
            <a:pPr marL="685800" lvl="1" indent="-228600" algn="l" rtl="0">
              <a:lnSpc>
                <a:spcPct val="100000"/>
              </a:lnSpc>
              <a:spcBef>
                <a:spcPts val="500"/>
              </a:spcBef>
              <a:spcAft>
                <a:spcPts val="0"/>
              </a:spcAft>
              <a:buClr>
                <a:schemeClr val="dk1"/>
              </a:buClr>
              <a:buSzPts val="2400"/>
              <a:buChar char="•"/>
            </a:pPr>
            <a:r>
              <a:rPr lang="en-US"/>
              <a:t>Science: Remote sensing, bioinformatics, scientific simulation, … </a:t>
            </a:r>
            <a:endParaRPr lang="en-US"/>
          </a:p>
          <a:p>
            <a:pPr marL="685800" lvl="1" indent="-228600" algn="l" rtl="0">
              <a:lnSpc>
                <a:spcPct val="100000"/>
              </a:lnSpc>
              <a:spcBef>
                <a:spcPts val="500"/>
              </a:spcBef>
              <a:spcAft>
                <a:spcPts val="0"/>
              </a:spcAft>
              <a:buClr>
                <a:schemeClr val="dk1"/>
              </a:buClr>
              <a:buSzPts val="2400"/>
              <a:buChar char="•"/>
            </a:pPr>
            <a:r>
              <a:rPr lang="en-US"/>
              <a:t>Society and everyone: news, digital cameras, YouTube   </a:t>
            </a:r>
            <a:endParaRPr lang="en-US"/>
          </a:p>
          <a:p>
            <a:pPr marL="228600" lvl="0" indent="-228600" algn="l" rtl="0">
              <a:lnSpc>
                <a:spcPct val="100000"/>
              </a:lnSpc>
              <a:spcBef>
                <a:spcPts val="1000"/>
              </a:spcBef>
              <a:spcAft>
                <a:spcPts val="0"/>
              </a:spcAft>
              <a:buClr>
                <a:schemeClr val="dk1"/>
              </a:buClr>
              <a:buSzPts val="2800"/>
              <a:buChar char="•"/>
            </a:pPr>
            <a:r>
              <a:rPr lang="en-US" u="sng"/>
              <a:t>We are drowning in data, but starving for knowledge!</a:t>
            </a:r>
            <a:r>
              <a:rPr lang="en-US"/>
              <a:t> </a:t>
            </a:r>
            <a:endParaRPr lang="en-US"/>
          </a:p>
          <a:p>
            <a:pPr marL="228600" lvl="0" indent="-228600" algn="l" rtl="0">
              <a:lnSpc>
                <a:spcPct val="100000"/>
              </a:lnSpc>
              <a:spcBef>
                <a:spcPts val="1000"/>
              </a:spcBef>
              <a:spcAft>
                <a:spcPts val="0"/>
              </a:spcAft>
              <a:buClr>
                <a:schemeClr val="dk1"/>
              </a:buClr>
              <a:buSzPts val="2800"/>
              <a:buChar char="•"/>
            </a:pPr>
            <a:r>
              <a:rPr lang="en-US"/>
              <a:t>“Necessity is the mother of invention”</a:t>
            </a:r>
            <a:r>
              <a:rPr lang="en-US">
                <a:latin typeface="Tahoma" panose="020B0604030504040204"/>
                <a:ea typeface="Tahoma" panose="020B0604030504040204"/>
                <a:cs typeface="Tahoma" panose="020B0604030504040204"/>
                <a:sym typeface="Tahoma" panose="020B0604030504040204"/>
              </a:rPr>
              <a:t>—</a:t>
            </a:r>
            <a:r>
              <a:rPr lang="en-US"/>
              <a:t>Data mining</a:t>
            </a:r>
            <a:r>
              <a:rPr lang="en-US">
                <a:latin typeface="Tahoma" panose="020B0604030504040204"/>
                <a:ea typeface="Tahoma" panose="020B0604030504040204"/>
                <a:cs typeface="Tahoma" panose="020B0604030504040204"/>
                <a:sym typeface="Tahoma" panose="020B0604030504040204"/>
              </a:rPr>
              <a:t>—</a:t>
            </a:r>
            <a:r>
              <a:rPr lang="en-US"/>
              <a:t>Automated analysis of massive data sets</a:t>
            </a:r>
            <a:endParaRPr lang="en-US"/>
          </a:p>
        </p:txBody>
      </p:sp>
      <p:sp>
        <p:nvSpPr>
          <p:cNvPr id="2141" name="Google Shape;2141;p14"/>
          <p:cNvSpPr txBox="1"/>
          <p:nvPr>
            <p:ph type="title"/>
          </p:nvPr>
        </p:nvSpPr>
        <p:spPr>
          <a:xfrm>
            <a:off x="838200" y="244372"/>
            <a:ext cx="10515600" cy="673100"/>
          </a:xfrm>
          <a:prstGeom prst="rect">
            <a:avLst/>
          </a:prstGeom>
          <a:noFill/>
          <a:ln>
            <a:noFill/>
          </a:ln>
        </p:spPr>
        <p:txBody>
          <a:bodyPr spcFirstLastPara="1" wrap="square" lIns="92075" tIns="46025" rIns="92075" bIns="46025" anchor="ctr" anchorCtr="0">
            <a:noAutofit/>
          </a:bodyPr>
          <a:lstStyle/>
          <a:p>
            <a:pPr marL="0" lvl="0" indent="0" algn="l" rtl="0">
              <a:lnSpc>
                <a:spcPct val="90000"/>
              </a:lnSpc>
              <a:spcBef>
                <a:spcPts val="0"/>
              </a:spcBef>
              <a:spcAft>
                <a:spcPts val="0"/>
              </a:spcAft>
              <a:buClr>
                <a:schemeClr val="lt1"/>
              </a:buClr>
              <a:buSzPts val="4000"/>
              <a:buFont typeface="Calibri" panose="020F0502020204030204"/>
              <a:buNone/>
            </a:pPr>
            <a:r>
              <a:rPr lang="en-US" sz="4000"/>
              <a:t>Why Data Mining? </a:t>
            </a:r>
            <a:endParaRPr sz="40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2145" name="Shape 2145"/>
        <p:cNvGrpSpPr/>
        <p:nvPr/>
      </p:nvGrpSpPr>
      <p:grpSpPr>
        <a:xfrm>
          <a:off x="0" y="0"/>
          <a:ext cx="0" cy="0"/>
          <a:chOff x="0" y="0"/>
          <a:chExt cx="0" cy="0"/>
        </a:xfrm>
      </p:grpSpPr>
      <p:sp>
        <p:nvSpPr>
          <p:cNvPr id="2146" name="Google Shape;2146;p15"/>
          <p:cNvSpPr txBox="1"/>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CS 583</a:t>
            </a:r>
            <a:endParaRPr lang="en-US"/>
          </a:p>
        </p:txBody>
      </p:sp>
      <p:sp>
        <p:nvSpPr>
          <p:cNvPr id="2147" name="Google Shape;2147;p15"/>
          <p:cNvSpPr txBox="1"/>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fld id="{00000000-1234-1234-1234-123412341234}" type="slidenum">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fld>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148" name="Google Shape;2148;p15"/>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59"/>
              <a:buFont typeface="Calibri" panose="020F0502020204030204"/>
              <a:buNone/>
            </a:pPr>
            <a:r>
              <a:rPr lang="en-US" sz="3960"/>
              <a:t>Example of Discovered Patterns</a:t>
            </a:r>
            <a:endParaRPr sz="3960"/>
          </a:p>
        </p:txBody>
      </p:sp>
      <p:sp>
        <p:nvSpPr>
          <p:cNvPr id="2149" name="Google Shape;2149;p15"/>
          <p:cNvSpPr txBox="1"/>
          <p:nvPr>
            <p:ph type="body" idx="1"/>
          </p:nvPr>
        </p:nvSpPr>
        <p:spPr>
          <a:xfrm>
            <a:off x="838200" y="1643380"/>
            <a:ext cx="10515600" cy="2124075"/>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chemeClr val="dk1"/>
              </a:buClr>
              <a:buSzPts val="3200"/>
              <a:buChar char="•"/>
            </a:pPr>
            <a:r>
              <a:rPr lang="en-US" sz="3200"/>
              <a:t>Association rules:</a:t>
            </a:r>
            <a:endParaRPr sz="3200"/>
          </a:p>
          <a:p>
            <a:pPr marL="685800" lvl="1" indent="-228600" algn="just" rtl="0">
              <a:lnSpc>
                <a:spcPct val="90000"/>
              </a:lnSpc>
              <a:spcBef>
                <a:spcPts val="500"/>
              </a:spcBef>
              <a:spcAft>
                <a:spcPts val="0"/>
              </a:spcAft>
              <a:buClr>
                <a:schemeClr val="dk1"/>
              </a:buClr>
              <a:buSzPts val="2800"/>
              <a:buFont typeface="Noto Sans Symbols"/>
              <a:buNone/>
            </a:pPr>
            <a:r>
              <a:rPr lang="en-US" sz="2800"/>
              <a:t>“80% of customers who buy </a:t>
            </a:r>
            <a:r>
              <a:rPr lang="en-US" sz="2800" i="1"/>
              <a:t>cheese</a:t>
            </a:r>
            <a:r>
              <a:rPr lang="en-US" sz="2800"/>
              <a:t> and </a:t>
            </a:r>
            <a:r>
              <a:rPr lang="en-US" sz="2800" i="1"/>
              <a:t>milk</a:t>
            </a:r>
            <a:r>
              <a:rPr lang="en-US" sz="2800"/>
              <a:t> also buy </a:t>
            </a:r>
            <a:r>
              <a:rPr lang="en-US" sz="2800" i="1"/>
              <a:t>bread</a:t>
            </a:r>
            <a:r>
              <a:rPr lang="en-US" sz="2800"/>
              <a:t>, and 5% of customers buy all of them together”</a:t>
            </a:r>
            <a:endParaRPr sz="2800"/>
          </a:p>
          <a:p>
            <a:pPr marL="685800" lvl="1" indent="-228600" algn="just" rtl="0">
              <a:lnSpc>
                <a:spcPct val="90000"/>
              </a:lnSpc>
              <a:spcBef>
                <a:spcPts val="500"/>
              </a:spcBef>
              <a:spcAft>
                <a:spcPts val="0"/>
              </a:spcAft>
              <a:buClr>
                <a:schemeClr val="dk1"/>
              </a:buClr>
              <a:buSzPts val="2800"/>
              <a:buFont typeface="Noto Sans Symbols"/>
              <a:buNone/>
            </a:pPr>
            <a:r>
              <a:rPr lang="en-US" sz="2800"/>
              <a:t>					</a:t>
            </a:r>
            <a:r>
              <a:rPr lang="en-US" sz="2800">
                <a:solidFill>
                  <a:schemeClr val="dk1"/>
                </a:solidFill>
              </a:rPr>
              <a:t>Cheese, Milk→ Bread  </a:t>
            </a:r>
            <a:endParaRPr sz="2800">
              <a:solidFill>
                <a:schemeClr val="dk1"/>
              </a:solidFill>
            </a:endParaRPr>
          </a:p>
        </p:txBody>
      </p:sp>
      <p:pic>
        <p:nvPicPr>
          <p:cNvPr id="2150" name="Google Shape;2150;p15"/>
          <p:cNvPicPr preferRelativeResize="0"/>
          <p:nvPr/>
        </p:nvPicPr>
        <p:blipFill rotWithShape="1">
          <a:blip r:embed="rId1"/>
          <a:srcRect/>
          <a:stretch>
            <a:fillRect/>
          </a:stretch>
        </p:blipFill>
        <p:spPr>
          <a:xfrm>
            <a:off x="6096000" y="3429000"/>
            <a:ext cx="0" cy="0"/>
          </a:xfrm>
          <a:prstGeom prst="rect">
            <a:avLst/>
          </a:prstGeom>
          <a:noFill/>
          <a:ln>
            <a:noFill/>
          </a:ln>
        </p:spPr>
      </p:pic>
      <p:pic>
        <p:nvPicPr>
          <p:cNvPr id="2151" name="Google Shape;2151;p15"/>
          <p:cNvPicPr preferRelativeResize="0"/>
          <p:nvPr/>
        </p:nvPicPr>
        <p:blipFill rotWithShape="1">
          <a:blip r:embed="rId1"/>
          <a:srcRect/>
          <a:stretch>
            <a:fillRect/>
          </a:stretch>
        </p:blipFill>
        <p:spPr>
          <a:xfrm>
            <a:off x="1830388" y="4025900"/>
            <a:ext cx="2847975" cy="1600200"/>
          </a:xfrm>
          <a:prstGeom prst="rect">
            <a:avLst/>
          </a:prstGeom>
          <a:noFill/>
          <a:ln>
            <a:noFill/>
          </a:ln>
        </p:spPr>
      </p:pic>
      <p:pic>
        <p:nvPicPr>
          <p:cNvPr id="2152" name="Google Shape;2152;p15"/>
          <p:cNvPicPr preferRelativeResize="0"/>
          <p:nvPr/>
        </p:nvPicPr>
        <p:blipFill rotWithShape="1">
          <a:blip r:embed="rId2"/>
          <a:srcRect/>
          <a:stretch>
            <a:fillRect/>
          </a:stretch>
        </p:blipFill>
        <p:spPr>
          <a:xfrm>
            <a:off x="6458585" y="3767455"/>
            <a:ext cx="4472940" cy="239204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2156" name="Shape 2156"/>
        <p:cNvGrpSpPr/>
        <p:nvPr/>
      </p:nvGrpSpPr>
      <p:grpSpPr>
        <a:xfrm>
          <a:off x="0" y="0"/>
          <a:ext cx="0" cy="0"/>
          <a:chOff x="0" y="0"/>
          <a:chExt cx="0" cy="0"/>
        </a:xfrm>
      </p:grpSpPr>
      <p:sp>
        <p:nvSpPr>
          <p:cNvPr id="2157" name="Google Shape;2157;p16"/>
          <p:cNvSpPr txBox="1"/>
          <p:nvPr>
            <p:ph type="body" idx="1"/>
          </p:nvPr>
        </p:nvSpPr>
        <p:spPr>
          <a:xfrm>
            <a:off x="838200" y="1643174"/>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C00000"/>
              </a:buClr>
              <a:buSzPts val="2800"/>
              <a:buChar char="•"/>
            </a:pPr>
            <a:r>
              <a:rPr lang="en-US">
                <a:solidFill>
                  <a:srgbClr val="C00000"/>
                </a:solidFill>
              </a:rPr>
              <a:t>Model</a:t>
            </a:r>
            <a:r>
              <a:rPr lang="en-US"/>
              <a:t>: is to be fit on data.</a:t>
            </a:r>
            <a:endParaRPr lang="en-US"/>
          </a:p>
          <a:p>
            <a:pPr marL="228600" lvl="0" indent="-228600" algn="l" rtl="0">
              <a:lnSpc>
                <a:spcPct val="90000"/>
              </a:lnSpc>
              <a:spcBef>
                <a:spcPts val="1000"/>
              </a:spcBef>
              <a:spcAft>
                <a:spcPts val="0"/>
              </a:spcAft>
              <a:buClr>
                <a:srgbClr val="009900"/>
              </a:buClr>
              <a:buSzPts val="2800"/>
              <a:buChar char="•"/>
            </a:pPr>
            <a:r>
              <a:rPr lang="en-US">
                <a:solidFill>
                  <a:srgbClr val="009900"/>
                </a:solidFill>
              </a:rPr>
              <a:t>Preference</a:t>
            </a:r>
            <a:r>
              <a:rPr lang="en-US"/>
              <a:t>: criteria to select one model over other</a:t>
            </a:r>
            <a:endParaRPr lang="en-US"/>
          </a:p>
          <a:p>
            <a:pPr marL="228600" lvl="0" indent="-228600" algn="l" rtl="0">
              <a:lnSpc>
                <a:spcPct val="90000"/>
              </a:lnSpc>
              <a:spcBef>
                <a:spcPts val="1000"/>
              </a:spcBef>
              <a:spcAft>
                <a:spcPts val="0"/>
              </a:spcAft>
              <a:buClr>
                <a:schemeClr val="dk1"/>
              </a:buClr>
              <a:buSzPts val="2800"/>
              <a:buChar char="•"/>
            </a:pPr>
            <a:r>
              <a:rPr lang="en-US"/>
              <a:t> </a:t>
            </a:r>
            <a:r>
              <a:rPr lang="en-US">
                <a:solidFill>
                  <a:srgbClr val="0E0EF6"/>
                </a:solidFill>
              </a:rPr>
              <a:t>Search</a:t>
            </a:r>
            <a:r>
              <a:rPr lang="en-US"/>
              <a:t>: techniques to evaluate data point or searching of data.</a:t>
            </a:r>
            <a:endParaRPr lang="en-US"/>
          </a:p>
          <a:p>
            <a:pPr marL="228600" lvl="0" indent="-50800" algn="l" rtl="0">
              <a:lnSpc>
                <a:spcPct val="90000"/>
              </a:lnSpc>
              <a:spcBef>
                <a:spcPts val="1000"/>
              </a:spcBef>
              <a:spcAft>
                <a:spcPts val="0"/>
              </a:spcAft>
              <a:buClr>
                <a:schemeClr val="dk1"/>
              </a:buClr>
              <a:buSzPts val="2800"/>
              <a:buNone/>
            </a:pPr>
          </a:p>
        </p:txBody>
      </p:sp>
      <p:sp>
        <p:nvSpPr>
          <p:cNvPr id="2158" name="Google Shape;2158;p16"/>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panose="020F0502020204030204"/>
              <a:buNone/>
            </a:pPr>
            <a:r>
              <a:rPr lang="en-US" sz="3200"/>
              <a:t>Data mining Algorithms: can be characterized as consisting of three parts</a:t>
            </a:r>
            <a:endParaRPr sz="3200"/>
          </a:p>
        </p:txBody>
      </p:sp>
      <p:pic>
        <p:nvPicPr>
          <p:cNvPr id="2159" name="Google Shape;2159;p16" descr="Dataing Mining Foundation Blocks"/>
          <p:cNvPicPr preferRelativeResize="0"/>
          <p:nvPr/>
        </p:nvPicPr>
        <p:blipFill rotWithShape="1">
          <a:blip r:embed="rId1"/>
          <a:srcRect/>
          <a:stretch>
            <a:fillRect/>
          </a:stretch>
        </p:blipFill>
        <p:spPr>
          <a:xfrm>
            <a:off x="8260080" y="3655695"/>
            <a:ext cx="2857500" cy="29432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2163" name="Shape 2163"/>
        <p:cNvGrpSpPr/>
        <p:nvPr/>
      </p:nvGrpSpPr>
      <p:grpSpPr>
        <a:xfrm>
          <a:off x="0" y="0"/>
          <a:ext cx="0" cy="0"/>
          <a:chOff x="0" y="0"/>
          <a:chExt cx="0" cy="0"/>
        </a:xfrm>
      </p:grpSpPr>
      <p:sp>
        <p:nvSpPr>
          <p:cNvPr id="2164" name="Google Shape;2164;p17"/>
          <p:cNvSpPr txBox="1"/>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CS 583</a:t>
            </a:r>
            <a:endParaRPr lang="en-US"/>
          </a:p>
        </p:txBody>
      </p:sp>
      <p:sp>
        <p:nvSpPr>
          <p:cNvPr id="2165" name="Google Shape;2165;p17"/>
          <p:cNvSpPr txBox="1"/>
          <p:nvPr>
            <p:ph type="sldNum" idx="12"/>
          </p:nvPr>
        </p:nvSpPr>
        <p:spPr>
          <a:xfrm>
            <a:off x="8737600" y="6356351"/>
            <a:ext cx="28448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fld id="{00000000-1234-1234-1234-123412341234}" type="slidenum">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fld>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166" name="Google Shape;2166;p17"/>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59"/>
              <a:buFont typeface="Calibri" panose="020F0502020204030204"/>
              <a:buNone/>
            </a:pPr>
            <a:r>
              <a:rPr lang="en-US" sz="3960"/>
              <a:t>Goal of Data Mining</a:t>
            </a:r>
            <a:endParaRPr sz="3960"/>
          </a:p>
        </p:txBody>
      </p:sp>
      <p:sp>
        <p:nvSpPr>
          <p:cNvPr id="2167" name="Google Shape;2167;p17"/>
          <p:cNvSpPr txBox="1"/>
          <p:nvPr>
            <p:ph type="body" idx="1"/>
          </p:nvPr>
        </p:nvSpPr>
        <p:spPr>
          <a:xfrm>
            <a:off x="838200" y="1643174"/>
            <a:ext cx="10515600" cy="4351338"/>
          </a:xfrm>
          <a:prstGeom prst="rect">
            <a:avLst/>
          </a:prstGeom>
          <a:noFill/>
          <a:ln>
            <a:noFill/>
          </a:ln>
        </p:spPr>
        <p:txBody>
          <a:bodyPr spcFirstLastPara="1" wrap="square" lIns="91425" tIns="45700" rIns="91425" bIns="45700" anchor="t" anchorCtr="0">
            <a:normAutofit/>
          </a:bodyPr>
          <a:lstStyle/>
          <a:p>
            <a:pPr marL="228600" lvl="0" indent="-228600" algn="just" rtl="0">
              <a:lnSpc>
                <a:spcPct val="90000"/>
              </a:lnSpc>
              <a:spcBef>
                <a:spcPts val="0"/>
              </a:spcBef>
              <a:spcAft>
                <a:spcPts val="0"/>
              </a:spcAft>
              <a:buClr>
                <a:schemeClr val="dk1"/>
              </a:buClr>
              <a:buSzPts val="2800"/>
              <a:buChar char="•"/>
            </a:pPr>
            <a:r>
              <a:rPr lang="en-US"/>
              <a:t>Goal of Data Mining is to provide </a:t>
            </a:r>
            <a:endParaRPr lang="en-US"/>
          </a:p>
          <a:p>
            <a:pPr marL="0" lvl="0" indent="0" algn="just" rtl="0">
              <a:lnSpc>
                <a:spcPct val="90000"/>
              </a:lnSpc>
              <a:spcBef>
                <a:spcPts val="0"/>
              </a:spcBef>
              <a:spcAft>
                <a:spcPts val="0"/>
              </a:spcAft>
              <a:buClr>
                <a:schemeClr val="dk1"/>
              </a:buClr>
              <a:buSzPts val="2800"/>
              <a:buNone/>
            </a:pPr>
            <a:r>
              <a:rPr lang="en-US"/>
              <a:t>             efficient </a:t>
            </a:r>
            <a:r>
              <a:rPr lang="en-US">
                <a:solidFill>
                  <a:srgbClr val="0E0EF6"/>
                </a:solidFill>
              </a:rPr>
              <a:t>tools</a:t>
            </a:r>
            <a:r>
              <a:rPr lang="en-US"/>
              <a:t> and </a:t>
            </a:r>
            <a:r>
              <a:rPr lang="en-US">
                <a:solidFill>
                  <a:srgbClr val="009900"/>
                </a:solidFill>
              </a:rPr>
              <a:t>techniques</a:t>
            </a:r>
            <a:r>
              <a:rPr lang="en-US"/>
              <a:t> for </a:t>
            </a:r>
            <a:r>
              <a:rPr lang="en-US">
                <a:solidFill>
                  <a:srgbClr val="C00000"/>
                </a:solidFill>
              </a:rPr>
              <a:t>KDD</a:t>
            </a:r>
            <a:endParaRPr sz="2800">
              <a:solidFill>
                <a:srgbClr val="C000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2172" name="Shape 2172"/>
        <p:cNvGrpSpPr/>
        <p:nvPr/>
      </p:nvGrpSpPr>
      <p:grpSpPr>
        <a:xfrm>
          <a:off x="0" y="0"/>
          <a:ext cx="0" cy="0"/>
          <a:chOff x="0" y="0"/>
          <a:chExt cx="0" cy="0"/>
        </a:xfrm>
      </p:grpSpPr>
      <p:sp>
        <p:nvSpPr>
          <p:cNvPr id="2173" name="Google Shape;2173;p18"/>
          <p:cNvSpPr txBox="1"/>
          <p:nvPr>
            <p:ph type="title"/>
          </p:nvPr>
        </p:nvSpPr>
        <p:spPr>
          <a:xfrm>
            <a:off x="838200" y="244372"/>
            <a:ext cx="10515600" cy="673100"/>
          </a:xfrm>
          <a:prstGeom prst="rect">
            <a:avLst/>
          </a:prstGeom>
          <a:noFill/>
          <a:ln>
            <a:noFill/>
          </a:ln>
        </p:spPr>
        <p:txBody>
          <a:bodyPr spcFirstLastPara="1" wrap="square" lIns="92075" tIns="46025" rIns="92075" bIns="46025" anchor="ctr" anchorCtr="0">
            <a:normAutofit/>
          </a:bodyPr>
          <a:lstStyle/>
          <a:p>
            <a:pPr marL="0" lvl="0" indent="0" algn="l" rtl="0">
              <a:lnSpc>
                <a:spcPct val="90000"/>
              </a:lnSpc>
              <a:spcBef>
                <a:spcPts val="0"/>
              </a:spcBef>
              <a:spcAft>
                <a:spcPts val="0"/>
              </a:spcAft>
              <a:buClr>
                <a:schemeClr val="lt1"/>
              </a:buClr>
              <a:buSzPts val="4000"/>
              <a:buFont typeface="Calibri" panose="020F0502020204030204"/>
              <a:buNone/>
            </a:pPr>
            <a:r>
              <a:rPr lang="en-US" sz="4000"/>
              <a:t>Knowledge Discovery (KDD) Process</a:t>
            </a:r>
            <a:endParaRPr sz="4000"/>
          </a:p>
        </p:txBody>
      </p:sp>
      <p:sp>
        <p:nvSpPr>
          <p:cNvPr id="2174" name="Google Shape;2174;p18"/>
          <p:cNvSpPr txBox="1"/>
          <p:nvPr>
            <p:ph type="body" idx="1"/>
          </p:nvPr>
        </p:nvSpPr>
        <p:spPr>
          <a:xfrm>
            <a:off x="838200" y="1643174"/>
            <a:ext cx="5181600" cy="4351338"/>
          </a:xfrm>
          <a:prstGeom prst="rect">
            <a:avLst/>
          </a:prstGeom>
          <a:noFill/>
          <a:ln>
            <a:noFill/>
          </a:ln>
        </p:spPr>
        <p:txBody>
          <a:bodyPr spcFirstLastPara="1" wrap="square" lIns="92075" tIns="46025" rIns="92075" bIns="46025" anchor="t" anchorCtr="0">
            <a:normAutofit/>
          </a:bodyPr>
          <a:lstStyle/>
          <a:p>
            <a:pPr marL="228600" lvl="0" indent="-228600" algn="l" rtl="0">
              <a:lnSpc>
                <a:spcPct val="90000"/>
              </a:lnSpc>
              <a:spcBef>
                <a:spcPts val="0"/>
              </a:spcBef>
              <a:spcAft>
                <a:spcPts val="0"/>
              </a:spcAft>
              <a:buClr>
                <a:schemeClr val="dk1"/>
              </a:buClr>
              <a:buSzPts val="2800"/>
              <a:buChar char="•"/>
            </a:pPr>
            <a:r>
              <a:rPr lang="en-US"/>
              <a:t>This is a view from typical database systems and data warehousing communities</a:t>
            </a:r>
            <a:endParaRPr lang="en-US"/>
          </a:p>
          <a:p>
            <a:pPr marL="228600" lvl="0" indent="-228600" algn="l" rtl="0">
              <a:lnSpc>
                <a:spcPct val="90000"/>
              </a:lnSpc>
              <a:spcBef>
                <a:spcPts val="1000"/>
              </a:spcBef>
              <a:spcAft>
                <a:spcPts val="0"/>
              </a:spcAft>
              <a:buClr>
                <a:schemeClr val="dk1"/>
              </a:buClr>
              <a:buSzPts val="2800"/>
              <a:buChar char="•"/>
            </a:pPr>
            <a:r>
              <a:rPr lang="en-US"/>
              <a:t>Data mining plays an essential role in the </a:t>
            </a:r>
            <a:r>
              <a:rPr lang="en-US">
                <a:solidFill>
                  <a:srgbClr val="FF0000"/>
                </a:solidFill>
              </a:rPr>
              <a:t>knowledge discovery process</a:t>
            </a:r>
            <a:endParaRPr b="1">
              <a:solidFill>
                <a:srgbClr val="FF0000"/>
              </a:solidFill>
            </a:endParaRPr>
          </a:p>
        </p:txBody>
      </p:sp>
      <p:pic>
        <p:nvPicPr>
          <p:cNvPr id="2175" name="Google Shape;2175;p18"/>
          <p:cNvPicPr preferRelativeResize="0"/>
          <p:nvPr/>
        </p:nvPicPr>
        <p:blipFill rotWithShape="1">
          <a:blip r:embed="rId1"/>
          <a:srcRect/>
          <a:stretch>
            <a:fillRect/>
          </a:stretch>
        </p:blipFill>
        <p:spPr>
          <a:xfrm>
            <a:off x="5577222" y="1292449"/>
            <a:ext cx="6581313" cy="494092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2179" name="Shape 2179"/>
        <p:cNvGrpSpPr/>
        <p:nvPr/>
      </p:nvGrpSpPr>
      <p:grpSpPr>
        <a:xfrm>
          <a:off x="0" y="0"/>
          <a:ext cx="0" cy="0"/>
          <a:chOff x="0" y="0"/>
          <a:chExt cx="0" cy="0"/>
        </a:xfrm>
      </p:grpSpPr>
      <p:sp>
        <p:nvSpPr>
          <p:cNvPr id="2180" name="Google Shape;2180;p19"/>
          <p:cNvSpPr txBox="1"/>
          <p:nvPr>
            <p:ph type="body" idx="1"/>
          </p:nvPr>
        </p:nvSpPr>
        <p:spPr>
          <a:xfrm>
            <a:off x="716280" y="1246934"/>
            <a:ext cx="10694402" cy="5179624"/>
          </a:xfrm>
          <a:prstGeom prst="rect">
            <a:avLst/>
          </a:prstGeom>
          <a:noFill/>
          <a:ln>
            <a:noFill/>
          </a:ln>
        </p:spPr>
        <p:txBody>
          <a:bodyPr spcFirstLastPara="1" wrap="square" lIns="91425" tIns="45700" rIns="91425" bIns="45700" anchor="t" anchorCtr="0">
            <a:noAutofit/>
          </a:bodyPr>
          <a:lstStyle/>
          <a:p>
            <a:pPr marL="457200" lvl="0" indent="-457200" algn="l" rtl="0">
              <a:lnSpc>
                <a:spcPct val="90000"/>
              </a:lnSpc>
              <a:spcBef>
                <a:spcPts val="0"/>
              </a:spcBef>
              <a:spcAft>
                <a:spcPts val="0"/>
              </a:spcAft>
              <a:buClr>
                <a:schemeClr val="dk1"/>
              </a:buClr>
              <a:buSzPts val="2000"/>
              <a:buFont typeface="Calibri" panose="020F0502020204030204"/>
              <a:buAutoNum type="arabicPeriod"/>
            </a:pPr>
            <a:r>
              <a:rPr lang="en-US" sz="2000" b="1"/>
              <a:t>Developing an understanding of:</a:t>
            </a:r>
            <a:endParaRPr lang="en-US" sz="2000" b="1"/>
          </a:p>
          <a:p>
            <a:pPr marL="685800" lvl="1" indent="-228600" algn="l" rtl="0">
              <a:lnSpc>
                <a:spcPct val="90000"/>
              </a:lnSpc>
              <a:spcBef>
                <a:spcPts val="500"/>
              </a:spcBef>
              <a:spcAft>
                <a:spcPts val="0"/>
              </a:spcAft>
              <a:buClr>
                <a:schemeClr val="dk1"/>
              </a:buClr>
              <a:buSzPts val="2000"/>
              <a:buChar char="•"/>
            </a:pPr>
            <a:r>
              <a:rPr lang="en-US" sz="2000"/>
              <a:t>The application domain</a:t>
            </a:r>
            <a:endParaRPr lang="en-US" sz="2000"/>
          </a:p>
          <a:p>
            <a:pPr marL="685800" lvl="1" indent="-228600" algn="l" rtl="0">
              <a:lnSpc>
                <a:spcPct val="90000"/>
              </a:lnSpc>
              <a:spcBef>
                <a:spcPts val="500"/>
              </a:spcBef>
              <a:spcAft>
                <a:spcPts val="0"/>
              </a:spcAft>
              <a:buClr>
                <a:schemeClr val="dk1"/>
              </a:buClr>
              <a:buSzPts val="2000"/>
              <a:buChar char="•"/>
            </a:pPr>
            <a:r>
              <a:rPr lang="en-US" sz="2000"/>
              <a:t>The relevant prior knowledge</a:t>
            </a:r>
            <a:endParaRPr lang="en-US" sz="2000"/>
          </a:p>
          <a:p>
            <a:pPr marL="685800" lvl="1" indent="-228600" algn="l" rtl="0">
              <a:lnSpc>
                <a:spcPct val="90000"/>
              </a:lnSpc>
              <a:spcBef>
                <a:spcPts val="500"/>
              </a:spcBef>
              <a:spcAft>
                <a:spcPts val="0"/>
              </a:spcAft>
              <a:buClr>
                <a:schemeClr val="dk1"/>
              </a:buClr>
              <a:buSzPts val="2000"/>
              <a:buChar char="•"/>
            </a:pPr>
            <a:r>
              <a:rPr lang="en-US" sz="2000"/>
              <a:t>The goals of the end-user</a:t>
            </a:r>
            <a:endParaRPr lang="en-US" sz="2000"/>
          </a:p>
          <a:p>
            <a:pPr marL="685800" lvl="1" indent="-228600" algn="l" rtl="0">
              <a:lnSpc>
                <a:spcPct val="90000"/>
              </a:lnSpc>
              <a:spcBef>
                <a:spcPts val="500"/>
              </a:spcBef>
              <a:spcAft>
                <a:spcPts val="0"/>
              </a:spcAft>
              <a:buClr>
                <a:schemeClr val="dk1"/>
              </a:buClr>
              <a:buSzPts val="2000"/>
              <a:buChar char="•"/>
            </a:pPr>
            <a:r>
              <a:rPr lang="en-US" sz="2000"/>
              <a:t>Creating a target data set: selecting a data set, or focusing on a subset of variables, or data samples, on which discovery is to be performed. </a:t>
            </a:r>
            <a:endParaRPr lang="en-US" sz="2000"/>
          </a:p>
          <a:p>
            <a:pPr marL="0" lvl="1" indent="0" algn="l" rtl="0">
              <a:lnSpc>
                <a:spcPct val="90000"/>
              </a:lnSpc>
              <a:spcBef>
                <a:spcPts val="1000"/>
              </a:spcBef>
              <a:spcAft>
                <a:spcPts val="0"/>
              </a:spcAft>
              <a:buClr>
                <a:schemeClr val="dk1"/>
              </a:buClr>
              <a:buSzPts val="2000"/>
              <a:buNone/>
            </a:pPr>
            <a:r>
              <a:rPr lang="en-US" sz="2000"/>
              <a:t>2. </a:t>
            </a:r>
            <a:r>
              <a:rPr lang="en-US" sz="2000" b="1"/>
              <a:t>Data cleaning and preprocessing.</a:t>
            </a:r>
            <a:endParaRPr lang="en-US" sz="2000" b="1"/>
          </a:p>
          <a:p>
            <a:pPr marL="685800" lvl="1" indent="-228600" algn="l" rtl="0">
              <a:lnSpc>
                <a:spcPct val="90000"/>
              </a:lnSpc>
              <a:spcBef>
                <a:spcPts val="500"/>
              </a:spcBef>
              <a:spcAft>
                <a:spcPts val="0"/>
              </a:spcAft>
              <a:buClr>
                <a:schemeClr val="dk1"/>
              </a:buClr>
              <a:buSzPts val="2000"/>
              <a:buChar char="•"/>
            </a:pPr>
            <a:r>
              <a:rPr lang="en-US" sz="2000"/>
              <a:t>Removal of noise or outliers.</a:t>
            </a:r>
            <a:endParaRPr lang="en-US" sz="2000"/>
          </a:p>
          <a:p>
            <a:pPr marL="685800" lvl="1" indent="-228600" algn="l" rtl="0">
              <a:lnSpc>
                <a:spcPct val="90000"/>
              </a:lnSpc>
              <a:spcBef>
                <a:spcPts val="500"/>
              </a:spcBef>
              <a:spcAft>
                <a:spcPts val="0"/>
              </a:spcAft>
              <a:buClr>
                <a:schemeClr val="dk1"/>
              </a:buClr>
              <a:buSzPts val="2000"/>
              <a:buChar char="•"/>
            </a:pPr>
            <a:r>
              <a:rPr lang="en-US" sz="2000"/>
              <a:t>Collecting necessary information to model or account for noise.</a:t>
            </a:r>
            <a:endParaRPr lang="en-US" sz="2000"/>
          </a:p>
          <a:p>
            <a:pPr marL="685800" lvl="1" indent="-228600" algn="l" rtl="0">
              <a:lnSpc>
                <a:spcPct val="90000"/>
              </a:lnSpc>
              <a:spcBef>
                <a:spcPts val="500"/>
              </a:spcBef>
              <a:spcAft>
                <a:spcPts val="0"/>
              </a:spcAft>
              <a:buClr>
                <a:schemeClr val="dk1"/>
              </a:buClr>
              <a:buSzPts val="2000"/>
              <a:buChar char="•"/>
            </a:pPr>
            <a:r>
              <a:rPr lang="en-US" sz="2000"/>
              <a:t>Strategies for handling missing data fields.</a:t>
            </a:r>
            <a:endParaRPr lang="en-US" sz="2000"/>
          </a:p>
          <a:p>
            <a:pPr marL="685800" lvl="1" indent="-228600" algn="l" rtl="0">
              <a:lnSpc>
                <a:spcPct val="90000"/>
              </a:lnSpc>
              <a:spcBef>
                <a:spcPts val="500"/>
              </a:spcBef>
              <a:spcAft>
                <a:spcPts val="0"/>
              </a:spcAft>
              <a:buClr>
                <a:schemeClr val="dk1"/>
              </a:buClr>
              <a:buSzPts val="2000"/>
              <a:buChar char="•"/>
            </a:pPr>
            <a:r>
              <a:rPr lang="en-US" sz="2000"/>
              <a:t>Accounting for time sequence information and known changes.</a:t>
            </a:r>
            <a:endParaRPr lang="en-US" sz="2000"/>
          </a:p>
          <a:p>
            <a:pPr marL="457200" lvl="0" indent="-457200" algn="l" rtl="0">
              <a:lnSpc>
                <a:spcPct val="90000"/>
              </a:lnSpc>
              <a:spcBef>
                <a:spcPts val="1000"/>
              </a:spcBef>
              <a:spcAft>
                <a:spcPts val="0"/>
              </a:spcAft>
              <a:buClr>
                <a:schemeClr val="dk1"/>
              </a:buClr>
              <a:buSzPts val="2000"/>
              <a:buAutoNum type="arabicPeriod" startAt="3"/>
            </a:pPr>
            <a:r>
              <a:rPr lang="en-US" sz="2000" b="1"/>
              <a:t>Data reduction and projection</a:t>
            </a:r>
            <a:endParaRPr lang="en-US" sz="2000" b="1"/>
          </a:p>
          <a:p>
            <a:pPr marL="685800" lvl="1" indent="-228600" algn="l" rtl="0">
              <a:lnSpc>
                <a:spcPct val="90000"/>
              </a:lnSpc>
              <a:spcBef>
                <a:spcPts val="500"/>
              </a:spcBef>
              <a:spcAft>
                <a:spcPts val="0"/>
              </a:spcAft>
              <a:buClr>
                <a:schemeClr val="dk1"/>
              </a:buClr>
              <a:buSzPts val="2000"/>
              <a:buChar char="•"/>
            </a:pPr>
            <a:r>
              <a:rPr lang="en-US" sz="2000"/>
              <a:t>Finding useful features to represent the data depending on </a:t>
            </a:r>
            <a:r>
              <a:rPr lang="en-US" sz="1600"/>
              <a:t>the goal of the task.</a:t>
            </a:r>
            <a:endParaRPr lang="en-US" sz="1600"/>
          </a:p>
          <a:p>
            <a:pPr marL="685800" lvl="1" indent="-228600" algn="l" rtl="0">
              <a:lnSpc>
                <a:spcPct val="90000"/>
              </a:lnSpc>
              <a:spcBef>
                <a:spcPts val="500"/>
              </a:spcBef>
              <a:spcAft>
                <a:spcPts val="0"/>
              </a:spcAft>
              <a:buClr>
                <a:schemeClr val="dk1"/>
              </a:buClr>
              <a:buSzPts val="2000"/>
              <a:buChar char="•"/>
            </a:pPr>
            <a:r>
              <a:rPr lang="en-US" sz="2000"/>
              <a:t>Using dimensionality reduction or transformation methods to reduce the effective number of variables under consideration or to find invariant representations for the data.</a:t>
            </a:r>
            <a:endParaRPr sz="2000"/>
          </a:p>
        </p:txBody>
      </p:sp>
      <p:sp>
        <p:nvSpPr>
          <p:cNvPr id="2181" name="Google Shape;2181;p19"/>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59"/>
              <a:buFont typeface="Calibri" panose="020F0502020204030204"/>
              <a:buNone/>
            </a:pPr>
            <a:r>
              <a:rPr lang="en-US" sz="3960"/>
              <a:t>Knowledge Discovery (KDD) Process</a:t>
            </a:r>
            <a:endParaRPr sz="3960"/>
          </a:p>
        </p:txBody>
      </p:sp>
      <p:sp>
        <p:nvSpPr>
          <p:cNvPr id="2182" name="Google Shape;2182;p19"/>
          <p:cNvSpPr txBox="1"/>
          <p:nvPr>
            <p:ph type="ftr" idx="4294967295"/>
          </p:nvPr>
        </p:nvSpPr>
        <p:spPr>
          <a:xfrm>
            <a:off x="0" y="6465888"/>
            <a:ext cx="4114800" cy="28098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400"/>
              <a:buNone/>
            </a:pPr>
            <a:r>
              <a:rPr lang="en-US"/>
              <a:t>Unit I- Data Preprocessing</a:t>
            </a:r>
            <a:endParaRPr lang="en-US"/>
          </a:p>
        </p:txBody>
      </p:sp>
      <p:sp>
        <p:nvSpPr>
          <p:cNvPr id="2183" name="Google Shape;2183;p19"/>
          <p:cNvSpPr txBox="1"/>
          <p:nvPr>
            <p:ph type="sldNum" idx="12"/>
          </p:nvPr>
        </p:nvSpPr>
        <p:spPr>
          <a:xfrm>
            <a:off x="9448800" y="6465888"/>
            <a:ext cx="2743200" cy="2809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fld id="{00000000-1234-1234-1234-123412341234}" type="slidenum">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fld>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2034" name="Shape 2034"/>
        <p:cNvGrpSpPr/>
        <p:nvPr/>
      </p:nvGrpSpPr>
      <p:grpSpPr>
        <a:xfrm>
          <a:off x="0" y="0"/>
          <a:ext cx="0" cy="0"/>
          <a:chOff x="0" y="0"/>
          <a:chExt cx="0" cy="0"/>
        </a:xfrm>
      </p:grpSpPr>
      <p:sp>
        <p:nvSpPr>
          <p:cNvPr id="2035" name="Google Shape;2035;p2"/>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800"/>
              <a:buNone/>
            </a:pPr>
            <a:fld id="{00000000-1234-1234-1234-123412341234}" type="slidenum">
              <a:rPr lang="en-US"/>
            </a:fld>
            <a:endParaRPr lang="en-US"/>
          </a:p>
        </p:txBody>
      </p:sp>
      <p:sp>
        <p:nvSpPr>
          <p:cNvPr id="2036" name="Google Shape;2036;p2"/>
          <p:cNvSpPr/>
          <p:nvPr/>
        </p:nvSpPr>
        <p:spPr>
          <a:xfrm>
            <a:off x="734060" y="332105"/>
            <a:ext cx="10447020" cy="643890"/>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000000"/>
              </a:buClr>
              <a:buSzPts val="4000"/>
              <a:buFont typeface="Arial" panose="020B0604020202020204"/>
              <a:buNone/>
            </a:pPr>
            <a:r>
              <a:rPr lang="en-US" sz="4000" b="1" i="0" u="none" strike="noStrike" cap="none">
                <a:solidFill>
                  <a:schemeClr val="lt1"/>
                </a:solidFill>
                <a:latin typeface="Calibri" panose="020F0502020204030204"/>
                <a:ea typeface="Calibri" panose="020F0502020204030204"/>
                <a:cs typeface="Calibri" panose="020F0502020204030204"/>
                <a:sym typeface="Calibri" panose="020F0502020204030204"/>
              </a:rPr>
              <a:t>Course : Data Engineering Concepts [ CET2012B]</a:t>
            </a:r>
            <a:endParaRPr sz="4000" b="1"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pic>
        <p:nvPicPr>
          <p:cNvPr id="2037" name="Google Shape;2037;p2"/>
          <p:cNvPicPr preferRelativeResize="0"/>
          <p:nvPr/>
        </p:nvPicPr>
        <p:blipFill rotWithShape="1">
          <a:blip r:embed="rId1"/>
          <a:srcRect/>
          <a:stretch>
            <a:fillRect/>
          </a:stretch>
        </p:blipFill>
        <p:spPr>
          <a:xfrm>
            <a:off x="6580505" y="2514283"/>
            <a:ext cx="2152650" cy="2124075"/>
          </a:xfrm>
          <a:prstGeom prst="rect">
            <a:avLst/>
          </a:prstGeom>
          <a:noFill/>
          <a:ln>
            <a:noFill/>
          </a:ln>
        </p:spPr>
      </p:pic>
      <p:pic>
        <p:nvPicPr>
          <p:cNvPr id="2039" name="Google Shape;2039;p2"/>
          <p:cNvPicPr preferRelativeResize="0"/>
          <p:nvPr/>
        </p:nvPicPr>
        <p:blipFill rotWithShape="1">
          <a:blip r:embed="rId2"/>
          <a:srcRect/>
          <a:stretch>
            <a:fillRect/>
          </a:stretch>
        </p:blipFill>
        <p:spPr>
          <a:xfrm>
            <a:off x="3509010" y="2572385"/>
            <a:ext cx="2002790" cy="2066290"/>
          </a:xfrm>
          <a:prstGeom prst="rect">
            <a:avLst/>
          </a:prstGeom>
          <a:noFill/>
          <a:ln>
            <a:noFill/>
          </a:ln>
        </p:spPr>
      </p:pic>
      <p:sp>
        <p:nvSpPr>
          <p:cNvPr id="2040" name="Google Shape;2040;p2"/>
          <p:cNvSpPr txBox="1"/>
          <p:nvPr/>
        </p:nvSpPr>
        <p:spPr>
          <a:xfrm>
            <a:off x="467995" y="1600200"/>
            <a:ext cx="1410970" cy="398780"/>
          </a:xfrm>
          <a:prstGeom prst="rect">
            <a:avLst/>
          </a:prstGeom>
          <a:noFill/>
          <a:ln>
            <a:noFill/>
          </a:ln>
        </p:spPr>
        <p:txBody>
          <a:bodyPr spcFirstLastPara="1" wrap="square" lIns="91425" tIns="45700" rIns="91425" bIns="45700" anchor="t" anchorCtr="0">
            <a:spAutoFit/>
          </a:bodyPr>
          <a:lstStyle/>
          <a:p>
            <a:pPr marL="0" indent="0">
              <a:buClr>
                <a:srgbClr val="000000"/>
              </a:buClr>
              <a:buSzPts val="1800"/>
              <a:buFont typeface="Arial" panose="020B0604020202020204"/>
              <a:buNone/>
            </a:pPr>
            <a:r>
              <a:rPr lang="en-US" sz="2000" b="1" cap="none">
                <a:solidFill>
                  <a:srgbClr val="002060"/>
                </a:solidFill>
                <a:latin typeface="Calibri" panose="020F0502020204030204"/>
                <a:ea typeface="Calibri" panose="020F0502020204030204"/>
                <a:cs typeface="Calibri" panose="020F0502020204030204"/>
                <a:sym typeface="Calibri" panose="020F0502020204030204"/>
              </a:rPr>
              <a:t>TEAM:  DEC</a:t>
            </a:r>
            <a:endParaRPr sz="2000" b="1" cap="none">
              <a:solidFill>
                <a:srgbClr val="002060"/>
              </a:solidFill>
              <a:latin typeface="Calibri" panose="020F0502020204030204"/>
              <a:ea typeface="Calibri" panose="020F0502020204030204"/>
              <a:cs typeface="Calibri" panose="020F0502020204030204"/>
              <a:sym typeface="Calibri" panose="020F0502020204030204"/>
            </a:endParaRPr>
          </a:p>
        </p:txBody>
      </p:sp>
      <p:sp>
        <p:nvSpPr>
          <p:cNvPr id="2042" name="Google Shape;2042;p2"/>
          <p:cNvSpPr txBox="1"/>
          <p:nvPr/>
        </p:nvSpPr>
        <p:spPr>
          <a:xfrm>
            <a:off x="784860" y="4820285"/>
            <a:ext cx="1576070" cy="520700"/>
          </a:xfrm>
          <a:prstGeom prst="rect">
            <a:avLst/>
          </a:prstGeom>
          <a:noFill/>
          <a:ln>
            <a:noFill/>
          </a:ln>
        </p:spPr>
        <p:txBody>
          <a:bodyPr spcFirstLastPara="1" wrap="square" lIns="91425" tIns="45700" rIns="91425" bIns="45700" anchor="t" anchorCtr="0">
            <a:spAutoFit/>
          </a:bodyPr>
          <a:lstStyle/>
          <a:p>
            <a:pPr marL="0" indent="0">
              <a:buClr>
                <a:srgbClr val="000000"/>
              </a:buClr>
              <a:buSzPts val="1800"/>
              <a:buFont typeface="Arial" panose="020B0604020202020204"/>
              <a:buNone/>
            </a:pPr>
            <a:r>
              <a:rPr lang="en-US" b="1" cap="none">
                <a:solidFill>
                  <a:srgbClr val="002060"/>
                </a:solidFill>
                <a:latin typeface="Calibri" panose="020F0502020204030204"/>
                <a:ea typeface="Calibri" panose="020F0502020204030204"/>
                <a:cs typeface="Calibri" panose="020F0502020204030204"/>
                <a:sym typeface="Calibri" panose="020F0502020204030204"/>
              </a:rPr>
              <a:t>Prashant Lahane</a:t>
            </a:r>
            <a:endParaRPr b="1" cap="none">
              <a:solidFill>
                <a:srgbClr val="002060"/>
              </a:solidFill>
              <a:latin typeface="Calibri" panose="020F0502020204030204"/>
              <a:ea typeface="Calibri" panose="020F0502020204030204"/>
              <a:cs typeface="Calibri" panose="020F0502020204030204"/>
              <a:sym typeface="Calibri" panose="020F0502020204030204"/>
            </a:endParaRPr>
          </a:p>
          <a:p>
            <a:pPr marL="0" indent="0">
              <a:buClr>
                <a:srgbClr val="000000"/>
              </a:buClr>
              <a:buSzPts val="1800"/>
              <a:buFont typeface="Arial" panose="020B0604020202020204"/>
              <a:buNone/>
            </a:pPr>
            <a:r>
              <a:rPr lang="en-US" b="1" cap="none">
                <a:solidFill>
                  <a:srgbClr val="002060"/>
                </a:solidFill>
                <a:latin typeface="Calibri" panose="020F0502020204030204"/>
                <a:ea typeface="Calibri" panose="020F0502020204030204"/>
                <a:cs typeface="Calibri" panose="020F0502020204030204"/>
                <a:sym typeface="Calibri" panose="020F0502020204030204"/>
              </a:rPr>
              <a:t>Panel-A, H</a:t>
            </a:r>
            <a:endParaRPr cap="none">
              <a:latin typeface="Arial" panose="020B0604020202020204"/>
              <a:ea typeface="Arial" panose="020B0604020202020204"/>
              <a:cs typeface="Arial" panose="020B0604020202020204"/>
              <a:sym typeface="Arial" panose="020B0604020202020204"/>
            </a:endParaRPr>
          </a:p>
        </p:txBody>
      </p:sp>
      <p:sp>
        <p:nvSpPr>
          <p:cNvPr id="2043" name="Google Shape;2043;p2"/>
          <p:cNvSpPr txBox="1"/>
          <p:nvPr/>
        </p:nvSpPr>
        <p:spPr>
          <a:xfrm>
            <a:off x="3742055" y="4820285"/>
            <a:ext cx="1207770" cy="521970"/>
          </a:xfrm>
          <a:prstGeom prst="rect">
            <a:avLst/>
          </a:prstGeom>
          <a:noFill/>
          <a:ln>
            <a:noFill/>
          </a:ln>
        </p:spPr>
        <p:txBody>
          <a:bodyPr spcFirstLastPara="1" wrap="square" lIns="91425" tIns="45700" rIns="91425" bIns="45700" anchor="t" anchorCtr="0">
            <a:spAutoFit/>
          </a:bodyPr>
          <a:lstStyle/>
          <a:p>
            <a:pPr marL="0" indent="0">
              <a:buClr>
                <a:srgbClr val="000000"/>
              </a:buClr>
              <a:buSzPts val="1800"/>
              <a:buFont typeface="Arial" panose="020B0604020202020204"/>
              <a:buNone/>
            </a:pPr>
            <a:r>
              <a:rPr lang="en-US" b="1" cap="none">
                <a:solidFill>
                  <a:srgbClr val="002060"/>
                </a:solidFill>
                <a:latin typeface="Calibri" panose="020F0502020204030204"/>
                <a:ea typeface="Calibri" panose="020F0502020204030204"/>
                <a:cs typeface="Calibri" panose="020F0502020204030204"/>
                <a:sym typeface="Calibri" panose="020F0502020204030204"/>
              </a:rPr>
              <a:t>Varsha Powar</a:t>
            </a:r>
            <a:endParaRPr b="1" cap="none">
              <a:solidFill>
                <a:srgbClr val="002060"/>
              </a:solidFill>
              <a:latin typeface="Calibri" panose="020F0502020204030204"/>
              <a:ea typeface="Calibri" panose="020F0502020204030204"/>
              <a:cs typeface="Calibri" panose="020F0502020204030204"/>
              <a:sym typeface="Calibri" panose="020F0502020204030204"/>
            </a:endParaRPr>
          </a:p>
          <a:p>
            <a:pPr marL="0" indent="0">
              <a:buClr>
                <a:srgbClr val="000000"/>
              </a:buClr>
              <a:buSzPts val="1800"/>
              <a:buFont typeface="Arial" panose="020B0604020202020204"/>
              <a:buNone/>
            </a:pPr>
            <a:r>
              <a:rPr lang="en-US" b="1" cap="none">
                <a:solidFill>
                  <a:srgbClr val="002060"/>
                </a:solidFill>
                <a:latin typeface="Calibri" panose="020F0502020204030204"/>
                <a:ea typeface="Calibri" panose="020F0502020204030204"/>
                <a:cs typeface="Calibri" panose="020F0502020204030204"/>
                <a:sym typeface="Calibri" panose="020F0502020204030204"/>
              </a:rPr>
              <a:t>Panel-B, D </a:t>
            </a:r>
            <a:endParaRPr cap="none">
              <a:latin typeface="Arial" panose="020B0604020202020204"/>
              <a:ea typeface="Arial" panose="020B0604020202020204"/>
              <a:cs typeface="Arial" panose="020B0604020202020204"/>
              <a:sym typeface="Arial" panose="020B0604020202020204"/>
            </a:endParaRPr>
          </a:p>
        </p:txBody>
      </p:sp>
      <p:sp>
        <p:nvSpPr>
          <p:cNvPr id="2044" name="Google Shape;2044;p2"/>
          <p:cNvSpPr txBox="1"/>
          <p:nvPr/>
        </p:nvSpPr>
        <p:spPr>
          <a:xfrm>
            <a:off x="6706870" y="4883785"/>
            <a:ext cx="1899285" cy="521970"/>
          </a:xfrm>
          <a:prstGeom prst="rect">
            <a:avLst/>
          </a:prstGeom>
          <a:noFill/>
          <a:ln>
            <a:noFill/>
          </a:ln>
        </p:spPr>
        <p:txBody>
          <a:bodyPr spcFirstLastPara="1" wrap="square" lIns="91425" tIns="45700" rIns="91425" bIns="45700" anchor="t" anchorCtr="0">
            <a:spAutoFit/>
          </a:bodyPr>
          <a:lstStyle/>
          <a:p>
            <a:pPr marL="0" indent="0">
              <a:buClr>
                <a:srgbClr val="000000"/>
              </a:buClr>
              <a:buSzPts val="1800"/>
              <a:buFont typeface="Arial" panose="020B0604020202020204"/>
              <a:buNone/>
            </a:pPr>
            <a:r>
              <a:rPr lang="en-US" b="1" cap="none">
                <a:solidFill>
                  <a:srgbClr val="002060"/>
                </a:solidFill>
                <a:latin typeface="Calibri" panose="020F0502020204030204"/>
                <a:ea typeface="Calibri" panose="020F0502020204030204"/>
                <a:cs typeface="Calibri" panose="020F0502020204030204"/>
                <a:sym typeface="Calibri" panose="020F0502020204030204"/>
              </a:rPr>
              <a:t>Siddhivinayak Kulkarni </a:t>
            </a:r>
            <a:endParaRPr b="1" cap="none">
              <a:solidFill>
                <a:srgbClr val="002060"/>
              </a:solidFill>
              <a:latin typeface="Calibri" panose="020F0502020204030204"/>
              <a:ea typeface="Calibri" panose="020F0502020204030204"/>
              <a:cs typeface="Calibri" panose="020F0502020204030204"/>
              <a:sym typeface="Calibri" panose="020F0502020204030204"/>
            </a:endParaRPr>
          </a:p>
          <a:p>
            <a:pPr marL="0" indent="0">
              <a:buClr>
                <a:srgbClr val="000000"/>
              </a:buClr>
              <a:buSzPts val="1800"/>
              <a:buFont typeface="Arial" panose="020B0604020202020204"/>
              <a:buNone/>
            </a:pPr>
            <a:r>
              <a:rPr lang="en-US" b="1" cap="none">
                <a:solidFill>
                  <a:srgbClr val="002060"/>
                </a:solidFill>
                <a:latin typeface="Calibri" panose="020F0502020204030204"/>
                <a:ea typeface="Calibri" panose="020F0502020204030204"/>
                <a:cs typeface="Calibri" panose="020F0502020204030204"/>
                <a:sym typeface="Calibri" panose="020F0502020204030204"/>
              </a:rPr>
              <a:t>Panel-E,G</a:t>
            </a:r>
            <a:endParaRPr cap="none">
              <a:latin typeface="Arial" panose="020B0604020202020204"/>
              <a:ea typeface="Arial" panose="020B0604020202020204"/>
              <a:cs typeface="Arial" panose="020B0604020202020204"/>
              <a:sym typeface="Arial" panose="020B0604020202020204"/>
            </a:endParaRPr>
          </a:p>
        </p:txBody>
      </p:sp>
      <p:pic>
        <p:nvPicPr>
          <p:cNvPr id="2045" name="Google Shape;2045;p2"/>
          <p:cNvPicPr preferRelativeResize="0"/>
          <p:nvPr/>
        </p:nvPicPr>
        <p:blipFill rotWithShape="1">
          <a:blip r:embed="rId3"/>
          <a:srcRect/>
          <a:stretch>
            <a:fillRect/>
          </a:stretch>
        </p:blipFill>
        <p:spPr>
          <a:xfrm>
            <a:off x="10130790" y="2395220"/>
            <a:ext cx="1858010" cy="2066290"/>
          </a:xfrm>
          <a:prstGeom prst="rect">
            <a:avLst/>
          </a:prstGeom>
          <a:noFill/>
          <a:ln>
            <a:noFill/>
          </a:ln>
        </p:spPr>
      </p:pic>
      <p:sp>
        <p:nvSpPr>
          <p:cNvPr id="2046" name="Google Shape;2046;p2"/>
          <p:cNvSpPr txBox="1"/>
          <p:nvPr/>
        </p:nvSpPr>
        <p:spPr>
          <a:xfrm>
            <a:off x="10110470" y="4820285"/>
            <a:ext cx="1402715" cy="521970"/>
          </a:xfrm>
          <a:prstGeom prst="rect">
            <a:avLst/>
          </a:prstGeom>
          <a:noFill/>
          <a:ln>
            <a:noFill/>
          </a:ln>
        </p:spPr>
        <p:txBody>
          <a:bodyPr spcFirstLastPara="1" wrap="square" lIns="91425" tIns="45700" rIns="91425" bIns="45700" anchor="t" anchorCtr="0">
            <a:spAutoFit/>
          </a:bodyPr>
          <a:lstStyle/>
          <a:p>
            <a:pPr marL="0" indent="0">
              <a:buClr>
                <a:srgbClr val="000000"/>
              </a:buClr>
              <a:buSzPts val="1800"/>
              <a:buFont typeface="Arial" panose="020B0604020202020204"/>
              <a:buNone/>
            </a:pPr>
            <a:r>
              <a:rPr lang="en-US" b="1" cap="none">
                <a:solidFill>
                  <a:srgbClr val="002060"/>
                </a:solidFill>
                <a:latin typeface="Calibri" panose="020F0502020204030204"/>
                <a:ea typeface="Calibri" panose="020F0502020204030204"/>
                <a:cs typeface="Calibri" panose="020F0502020204030204"/>
                <a:sym typeface="Calibri" panose="020F0502020204030204"/>
              </a:rPr>
              <a:t>Yogesh Kulkarni </a:t>
            </a:r>
            <a:endParaRPr b="1" cap="none">
              <a:solidFill>
                <a:srgbClr val="002060"/>
              </a:solidFill>
              <a:latin typeface="Calibri" panose="020F0502020204030204"/>
              <a:ea typeface="Calibri" panose="020F0502020204030204"/>
              <a:cs typeface="Calibri" panose="020F0502020204030204"/>
              <a:sym typeface="Calibri" panose="020F0502020204030204"/>
            </a:endParaRPr>
          </a:p>
          <a:p>
            <a:pPr marL="0" indent="0">
              <a:buClr>
                <a:srgbClr val="000000"/>
              </a:buClr>
              <a:buSzPts val="1800"/>
              <a:buFont typeface="Arial" panose="020B0604020202020204"/>
              <a:buNone/>
            </a:pPr>
            <a:r>
              <a:rPr lang="en-US" b="1" cap="none">
                <a:solidFill>
                  <a:srgbClr val="002060"/>
                </a:solidFill>
                <a:latin typeface="Calibri" panose="020F0502020204030204"/>
                <a:ea typeface="Calibri" panose="020F0502020204030204"/>
                <a:cs typeface="Calibri" panose="020F0502020204030204"/>
                <a:sym typeface="Calibri" panose="020F0502020204030204"/>
              </a:rPr>
              <a:t>Panel- E</a:t>
            </a:r>
            <a:endParaRPr cap="none">
              <a:latin typeface="Arial" panose="020B0604020202020204"/>
              <a:ea typeface="Arial" panose="020B0604020202020204"/>
              <a:cs typeface="Arial" panose="020B0604020202020204"/>
              <a:sym typeface="Arial" panose="020B0604020202020204"/>
            </a:endParaRPr>
          </a:p>
        </p:txBody>
      </p:sp>
      <p:pic>
        <p:nvPicPr>
          <p:cNvPr id="100" name="Picture 99"/>
          <p:cNvPicPr/>
          <p:nvPr/>
        </p:nvPicPr>
        <p:blipFill>
          <a:blip r:embed="rId4"/>
          <a:stretch>
            <a:fillRect/>
          </a:stretch>
        </p:blipFill>
        <p:spPr>
          <a:xfrm>
            <a:off x="606425" y="2514600"/>
            <a:ext cx="1932940" cy="2058035"/>
          </a:xfrm>
          <a:prstGeom prst="rect">
            <a:avLst/>
          </a:prstGeom>
          <a:noFill/>
          <a:ln w="9525">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2187" name="Shape 2187"/>
        <p:cNvGrpSpPr/>
        <p:nvPr/>
      </p:nvGrpSpPr>
      <p:grpSpPr>
        <a:xfrm>
          <a:off x="0" y="0"/>
          <a:ext cx="0" cy="0"/>
          <a:chOff x="0" y="0"/>
          <a:chExt cx="0" cy="0"/>
        </a:xfrm>
      </p:grpSpPr>
      <p:sp>
        <p:nvSpPr>
          <p:cNvPr id="2188" name="Google Shape;2188;p20"/>
          <p:cNvSpPr txBox="1"/>
          <p:nvPr>
            <p:ph type="body" idx="1"/>
          </p:nvPr>
        </p:nvSpPr>
        <p:spPr>
          <a:xfrm>
            <a:off x="838200" y="1429555"/>
            <a:ext cx="10515600" cy="4564957"/>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Clr>
                <a:schemeClr val="dk1"/>
              </a:buClr>
              <a:buSzPts val="2380"/>
              <a:buNone/>
            </a:pPr>
            <a:r>
              <a:rPr lang="en-US" sz="2380"/>
              <a:t>4. Choosing the data mining task.</a:t>
            </a:r>
            <a:endParaRPr sz="2380"/>
          </a:p>
          <a:p>
            <a:pPr marL="685800" lvl="1" indent="-228600" algn="l" rtl="0">
              <a:lnSpc>
                <a:spcPct val="90000"/>
              </a:lnSpc>
              <a:spcBef>
                <a:spcPts val="500"/>
              </a:spcBef>
              <a:spcAft>
                <a:spcPts val="0"/>
              </a:spcAft>
              <a:buClr>
                <a:schemeClr val="dk1"/>
              </a:buClr>
              <a:buSzPts val="2040"/>
              <a:buChar char="•"/>
            </a:pPr>
            <a:r>
              <a:rPr lang="en-US" sz="2040"/>
              <a:t>Deciding whether the goal of the KDD process is classification, regression, clustering, etc.</a:t>
            </a:r>
            <a:endParaRPr lang="en-US" sz="2040"/>
          </a:p>
          <a:p>
            <a:pPr marL="0" lvl="0" indent="0" algn="l" rtl="0">
              <a:lnSpc>
                <a:spcPct val="80000"/>
              </a:lnSpc>
              <a:spcBef>
                <a:spcPts val="1000"/>
              </a:spcBef>
              <a:spcAft>
                <a:spcPts val="0"/>
              </a:spcAft>
              <a:buClr>
                <a:schemeClr val="dk1"/>
              </a:buClr>
              <a:buSzPts val="2380"/>
              <a:buNone/>
            </a:pPr>
            <a:r>
              <a:rPr lang="en-US" sz="2380"/>
              <a:t>5. Choosing the data mining algorithm(s)</a:t>
            </a:r>
            <a:endParaRPr lang="en-US" sz="2380"/>
          </a:p>
          <a:p>
            <a:pPr marL="685800" lvl="1" indent="-228600" algn="l" rtl="0">
              <a:lnSpc>
                <a:spcPct val="90000"/>
              </a:lnSpc>
              <a:spcBef>
                <a:spcPts val="500"/>
              </a:spcBef>
              <a:spcAft>
                <a:spcPts val="0"/>
              </a:spcAft>
              <a:buClr>
                <a:schemeClr val="dk1"/>
              </a:buClr>
              <a:buSzPts val="2040"/>
              <a:buChar char="•"/>
            </a:pPr>
            <a:r>
              <a:rPr lang="en-US" sz="2040"/>
              <a:t> Selecting method(s) to be used for searching for patterns in the data.</a:t>
            </a:r>
            <a:endParaRPr lang="en-US" sz="2040"/>
          </a:p>
          <a:p>
            <a:pPr marL="685800" lvl="1" indent="-228600" algn="l" rtl="0">
              <a:lnSpc>
                <a:spcPct val="90000"/>
              </a:lnSpc>
              <a:spcBef>
                <a:spcPts val="500"/>
              </a:spcBef>
              <a:spcAft>
                <a:spcPts val="0"/>
              </a:spcAft>
              <a:buClr>
                <a:schemeClr val="dk1"/>
              </a:buClr>
              <a:buSzPts val="2040"/>
              <a:buChar char="•"/>
            </a:pPr>
            <a:r>
              <a:rPr lang="en-US" sz="2040"/>
              <a:t>Deciding which models and parameters may be appropriate.</a:t>
            </a:r>
            <a:endParaRPr lang="en-US" sz="2040"/>
          </a:p>
          <a:p>
            <a:pPr marL="685800" lvl="1" indent="-228600" algn="l" rtl="0">
              <a:lnSpc>
                <a:spcPct val="90000"/>
              </a:lnSpc>
              <a:spcBef>
                <a:spcPts val="500"/>
              </a:spcBef>
              <a:spcAft>
                <a:spcPts val="0"/>
              </a:spcAft>
              <a:buClr>
                <a:schemeClr val="dk1"/>
              </a:buClr>
              <a:buSzPts val="2040"/>
              <a:buChar char="•"/>
            </a:pPr>
            <a:r>
              <a:rPr lang="en-US" sz="2040"/>
              <a:t>Matching a particular data mining method with the overall criteria of the KDD process.</a:t>
            </a:r>
            <a:endParaRPr lang="en-US" sz="2040"/>
          </a:p>
          <a:p>
            <a:pPr marL="0" lvl="0" indent="0" algn="l" rtl="0">
              <a:lnSpc>
                <a:spcPct val="80000"/>
              </a:lnSpc>
              <a:spcBef>
                <a:spcPts val="1000"/>
              </a:spcBef>
              <a:spcAft>
                <a:spcPts val="0"/>
              </a:spcAft>
              <a:buClr>
                <a:schemeClr val="dk1"/>
              </a:buClr>
              <a:buSzPts val="2380"/>
              <a:buNone/>
            </a:pPr>
            <a:r>
              <a:rPr lang="en-US" sz="2380"/>
              <a:t>6. Data mining. </a:t>
            </a:r>
            <a:endParaRPr sz="2380"/>
          </a:p>
          <a:p>
            <a:pPr marL="685800" lvl="1" indent="-228600" algn="l" rtl="0">
              <a:lnSpc>
                <a:spcPct val="90000"/>
              </a:lnSpc>
              <a:spcBef>
                <a:spcPts val="500"/>
              </a:spcBef>
              <a:spcAft>
                <a:spcPts val="0"/>
              </a:spcAft>
              <a:buClr>
                <a:schemeClr val="dk1"/>
              </a:buClr>
              <a:buSzPts val="2040"/>
              <a:buChar char="•"/>
            </a:pPr>
            <a:r>
              <a:rPr lang="en-US" sz="2040"/>
              <a:t>Searching for patterns of interest in a particular representational form or a set of such representations as classification rules or trees, regression, clustering, and so forth.</a:t>
            </a:r>
            <a:endParaRPr lang="en-US" sz="2040"/>
          </a:p>
          <a:p>
            <a:pPr marL="0" lvl="0" indent="0" algn="l" rtl="0">
              <a:lnSpc>
                <a:spcPct val="80000"/>
              </a:lnSpc>
              <a:spcBef>
                <a:spcPts val="1000"/>
              </a:spcBef>
              <a:spcAft>
                <a:spcPts val="0"/>
              </a:spcAft>
              <a:buClr>
                <a:schemeClr val="dk1"/>
              </a:buClr>
              <a:buSzPts val="2380"/>
              <a:buNone/>
            </a:pPr>
            <a:r>
              <a:rPr lang="en-US" sz="2380"/>
              <a:t>7. Interpreting mined patterns. </a:t>
            </a:r>
            <a:endParaRPr sz="2380"/>
          </a:p>
          <a:p>
            <a:pPr marL="0" lvl="0" indent="0" algn="l" rtl="0">
              <a:lnSpc>
                <a:spcPct val="80000"/>
              </a:lnSpc>
              <a:spcBef>
                <a:spcPts val="1000"/>
              </a:spcBef>
              <a:spcAft>
                <a:spcPts val="0"/>
              </a:spcAft>
              <a:buClr>
                <a:schemeClr val="dk1"/>
              </a:buClr>
              <a:buSzPts val="2380"/>
              <a:buNone/>
            </a:pPr>
            <a:r>
              <a:rPr lang="en-US" sz="2380"/>
              <a:t>8. Consolidating discovered knowledge.</a:t>
            </a:r>
            <a:endParaRPr lang="en-US" sz="2380"/>
          </a:p>
        </p:txBody>
      </p:sp>
      <p:sp>
        <p:nvSpPr>
          <p:cNvPr id="2189" name="Google Shape;2189;p20"/>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59"/>
              <a:buFont typeface="Calibri" panose="020F0502020204030204"/>
              <a:buNone/>
            </a:pPr>
            <a:r>
              <a:rPr lang="en-US" sz="3960"/>
              <a:t>Knowledge Discovery (KDD) Process</a:t>
            </a:r>
            <a:endParaRPr sz="3960"/>
          </a:p>
        </p:txBody>
      </p:sp>
      <p:sp>
        <p:nvSpPr>
          <p:cNvPr id="2190" name="Google Shape;2190;p20"/>
          <p:cNvSpPr txBox="1"/>
          <p:nvPr>
            <p:ph type="ftr" idx="4294967295"/>
          </p:nvPr>
        </p:nvSpPr>
        <p:spPr>
          <a:xfrm>
            <a:off x="0" y="6465888"/>
            <a:ext cx="4114800" cy="28098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400"/>
              <a:buNone/>
            </a:pPr>
            <a:r>
              <a:rPr lang="en-US"/>
              <a:t>Unit I- Data Preprocessing</a:t>
            </a:r>
            <a:endParaRPr lang="en-US"/>
          </a:p>
        </p:txBody>
      </p:sp>
      <p:sp>
        <p:nvSpPr>
          <p:cNvPr id="2191" name="Google Shape;2191;p20"/>
          <p:cNvSpPr txBox="1"/>
          <p:nvPr>
            <p:ph type="sldNum" idx="12"/>
          </p:nvPr>
        </p:nvSpPr>
        <p:spPr>
          <a:xfrm>
            <a:off x="9448800" y="6465888"/>
            <a:ext cx="2743200" cy="2809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fld id="{00000000-1234-1234-1234-123412341234}" type="slidenum">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fld>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2195" name="Shape 2195"/>
        <p:cNvGrpSpPr/>
        <p:nvPr/>
      </p:nvGrpSpPr>
      <p:grpSpPr>
        <a:xfrm>
          <a:off x="0" y="0"/>
          <a:ext cx="0" cy="0"/>
          <a:chOff x="0" y="0"/>
          <a:chExt cx="0" cy="0"/>
        </a:xfrm>
      </p:grpSpPr>
      <p:sp>
        <p:nvSpPr>
          <p:cNvPr id="2196" name="Google Shape;2196;p21"/>
          <p:cNvSpPr txBox="1"/>
          <p:nvPr>
            <p:ph type="title"/>
          </p:nvPr>
        </p:nvSpPr>
        <p:spPr>
          <a:xfrm>
            <a:off x="609600" y="274638"/>
            <a:ext cx="10972800" cy="86836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panose="020F0502020204030204"/>
              <a:buNone/>
            </a:pPr>
            <a:r>
              <a:rPr lang="en-US"/>
              <a:t>Sequence of the steps</a:t>
            </a:r>
            <a:endParaRPr lang="en-US"/>
          </a:p>
        </p:txBody>
      </p:sp>
      <p:sp>
        <p:nvSpPr>
          <p:cNvPr id="2197" name="Google Shape;2197;p21"/>
          <p:cNvSpPr txBox="1"/>
          <p:nvPr>
            <p:ph type="body" idx="1"/>
          </p:nvPr>
        </p:nvSpPr>
        <p:spPr>
          <a:xfrm>
            <a:off x="609600" y="1325880"/>
            <a:ext cx="10972800" cy="4800284"/>
          </a:xfrm>
          <a:prstGeom prst="rect">
            <a:avLst/>
          </a:prstGeom>
          <a:noFill/>
          <a:ln>
            <a:noFill/>
          </a:ln>
        </p:spPr>
        <p:txBody>
          <a:bodyPr spcFirstLastPara="1" wrap="square" lIns="91425" tIns="45700" rIns="91425" bIns="45700" anchor="t" anchorCtr="0">
            <a:normAutofit/>
          </a:bodyPr>
          <a:lstStyle/>
          <a:p>
            <a:pPr marL="228600" lvl="0" indent="-228600" algn="l" rtl="0">
              <a:lnSpc>
                <a:spcPct val="80000"/>
              </a:lnSpc>
              <a:spcBef>
                <a:spcPts val="0"/>
              </a:spcBef>
              <a:spcAft>
                <a:spcPts val="0"/>
              </a:spcAft>
              <a:buClr>
                <a:schemeClr val="dk1"/>
              </a:buClr>
              <a:buSzPts val="2400"/>
              <a:buChar char="•"/>
            </a:pPr>
            <a:r>
              <a:rPr lang="en-US" sz="2400" b="1"/>
              <a:t>Data Cleaning:</a:t>
            </a:r>
            <a:r>
              <a:rPr lang="en-US" sz="2400"/>
              <a:t> To remove noise and inconsistent data.</a:t>
            </a:r>
            <a:endParaRPr lang="en-US" sz="2400"/>
          </a:p>
          <a:p>
            <a:pPr marL="228600" lvl="0" indent="-228600" algn="l" rtl="0">
              <a:lnSpc>
                <a:spcPct val="80000"/>
              </a:lnSpc>
              <a:spcBef>
                <a:spcPts val="1000"/>
              </a:spcBef>
              <a:spcAft>
                <a:spcPts val="0"/>
              </a:spcAft>
              <a:buClr>
                <a:schemeClr val="dk1"/>
              </a:buClr>
              <a:buSzPts val="2400"/>
              <a:buChar char="•"/>
            </a:pPr>
            <a:r>
              <a:rPr lang="en-US" sz="2400" b="1"/>
              <a:t>Data Integration: </a:t>
            </a:r>
            <a:r>
              <a:rPr lang="en-US" sz="2400"/>
              <a:t>where multiple data sources may be combined.</a:t>
            </a:r>
            <a:endParaRPr lang="en-US" sz="2400"/>
          </a:p>
          <a:p>
            <a:pPr marL="228600" lvl="0" indent="-228600" algn="l" rtl="0">
              <a:lnSpc>
                <a:spcPct val="80000"/>
              </a:lnSpc>
              <a:spcBef>
                <a:spcPts val="1000"/>
              </a:spcBef>
              <a:spcAft>
                <a:spcPts val="0"/>
              </a:spcAft>
              <a:buClr>
                <a:schemeClr val="dk1"/>
              </a:buClr>
              <a:buSzPts val="2400"/>
              <a:buChar char="•"/>
            </a:pPr>
            <a:r>
              <a:rPr lang="en-US" sz="2400" b="1"/>
              <a:t>Data Selection: </a:t>
            </a:r>
            <a:r>
              <a:rPr lang="en-US" sz="2400"/>
              <a:t>Where data relevant to the analysis task are retrieved from the database.</a:t>
            </a:r>
            <a:endParaRPr lang="en-US" sz="2400"/>
          </a:p>
          <a:p>
            <a:pPr marL="228600" lvl="0" indent="-228600" algn="l" rtl="0">
              <a:lnSpc>
                <a:spcPct val="80000"/>
              </a:lnSpc>
              <a:spcBef>
                <a:spcPts val="1000"/>
              </a:spcBef>
              <a:spcAft>
                <a:spcPts val="0"/>
              </a:spcAft>
              <a:buClr>
                <a:schemeClr val="dk1"/>
              </a:buClr>
              <a:buSzPts val="2400"/>
              <a:buChar char="•"/>
            </a:pPr>
            <a:r>
              <a:rPr lang="en-US" sz="2400" b="1"/>
              <a:t>Data Transformation:</a:t>
            </a:r>
            <a:r>
              <a:rPr lang="en-US" sz="2400"/>
              <a:t> where data transformed and consolidated into forms appropriate  for mining by performing summary or aggregation operations.</a:t>
            </a:r>
            <a:endParaRPr lang="en-US" sz="2400"/>
          </a:p>
          <a:p>
            <a:pPr marL="228600" lvl="0" indent="-228600" algn="l" rtl="0">
              <a:lnSpc>
                <a:spcPct val="80000"/>
              </a:lnSpc>
              <a:spcBef>
                <a:spcPts val="1000"/>
              </a:spcBef>
              <a:spcAft>
                <a:spcPts val="0"/>
              </a:spcAft>
              <a:buClr>
                <a:schemeClr val="dk1"/>
              </a:buClr>
              <a:buSzPts val="2400"/>
              <a:buChar char="•"/>
            </a:pPr>
            <a:r>
              <a:rPr lang="en-US" sz="2400" b="1"/>
              <a:t>Data Mining:</a:t>
            </a:r>
            <a:r>
              <a:rPr lang="en-US" sz="2400"/>
              <a:t> An essential process where intelligent methods are applied to extract data patterns.</a:t>
            </a:r>
            <a:endParaRPr lang="en-US" sz="2400"/>
          </a:p>
          <a:p>
            <a:pPr marL="228600" lvl="0" indent="-228600" algn="l" rtl="0">
              <a:lnSpc>
                <a:spcPct val="80000"/>
              </a:lnSpc>
              <a:spcBef>
                <a:spcPts val="1000"/>
              </a:spcBef>
              <a:spcAft>
                <a:spcPts val="0"/>
              </a:spcAft>
              <a:buClr>
                <a:schemeClr val="dk1"/>
              </a:buClr>
              <a:buSzPts val="2400"/>
              <a:buChar char="•"/>
            </a:pPr>
            <a:r>
              <a:rPr lang="en-US" sz="2400" b="1"/>
              <a:t>Pattern evaluation:</a:t>
            </a:r>
            <a:r>
              <a:rPr lang="en-US" sz="2400"/>
              <a:t> To identify the truly interesting pattern representing knowledge based on interesting measures.</a:t>
            </a:r>
            <a:endParaRPr lang="en-US" sz="2400"/>
          </a:p>
          <a:p>
            <a:pPr marL="228600" lvl="0" indent="-228600" algn="l" rtl="0">
              <a:lnSpc>
                <a:spcPct val="80000"/>
              </a:lnSpc>
              <a:spcBef>
                <a:spcPts val="1000"/>
              </a:spcBef>
              <a:spcAft>
                <a:spcPts val="0"/>
              </a:spcAft>
              <a:buClr>
                <a:schemeClr val="dk1"/>
              </a:buClr>
              <a:buSzPts val="2400"/>
              <a:buChar char="•"/>
            </a:pPr>
            <a:r>
              <a:rPr lang="en-US" sz="2400" b="1"/>
              <a:t>Knowledge Presentation:</a:t>
            </a:r>
            <a:r>
              <a:rPr lang="en-US" sz="2400"/>
              <a:t> where visualization and knowledge representation tech. are used to present mined knowledge to users.</a:t>
            </a:r>
            <a:endParaRPr lang="en-US" sz="2400"/>
          </a:p>
          <a:p>
            <a:pPr marL="228600" lvl="0" indent="-76200" algn="l" rtl="0">
              <a:lnSpc>
                <a:spcPct val="80000"/>
              </a:lnSpc>
              <a:spcBef>
                <a:spcPts val="1000"/>
              </a:spcBef>
              <a:spcAft>
                <a:spcPts val="0"/>
              </a:spcAft>
              <a:buClr>
                <a:schemeClr val="dk1"/>
              </a:buClr>
              <a:buSzPts val="2400"/>
              <a:buNone/>
            </a:pPr>
            <a:endParaRPr sz="2400"/>
          </a:p>
          <a:p>
            <a:pPr marL="228600" lvl="0" indent="-50800" algn="l" rtl="0">
              <a:lnSpc>
                <a:spcPct val="80000"/>
              </a:lnSpc>
              <a:spcBef>
                <a:spcPts val="1000"/>
              </a:spcBef>
              <a:spcAft>
                <a:spcPts val="0"/>
              </a:spcAft>
              <a:buClr>
                <a:schemeClr val="dk1"/>
              </a:buClr>
              <a:buSzPts val="2800"/>
              <a:buNone/>
            </a:p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2202" name="Shape 2202"/>
        <p:cNvGrpSpPr/>
        <p:nvPr/>
      </p:nvGrpSpPr>
      <p:grpSpPr>
        <a:xfrm>
          <a:off x="0" y="0"/>
          <a:ext cx="0" cy="0"/>
          <a:chOff x="0" y="0"/>
          <a:chExt cx="0" cy="0"/>
        </a:xfrm>
      </p:grpSpPr>
      <p:sp>
        <p:nvSpPr>
          <p:cNvPr id="2203" name="Google Shape;2203;p22"/>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59"/>
              <a:buFont typeface="Calibri" panose="020F0502020204030204"/>
              <a:buNone/>
            </a:pPr>
            <a:r>
              <a:rPr lang="en-US" sz="3960"/>
              <a:t>Applications of Data Mining</a:t>
            </a:r>
            <a:endParaRPr sz="3960"/>
          </a:p>
        </p:txBody>
      </p:sp>
      <p:sp>
        <p:nvSpPr>
          <p:cNvPr id="2204" name="Google Shape;2204;p22"/>
          <p:cNvSpPr txBox="1"/>
          <p:nvPr>
            <p:ph type="body" idx="1"/>
          </p:nvPr>
        </p:nvSpPr>
        <p:spPr>
          <a:xfrm>
            <a:off x="838200" y="1383867"/>
            <a:ext cx="5181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E0EF6"/>
              </a:buClr>
              <a:buSzPts val="3200"/>
              <a:buChar char="•"/>
            </a:pPr>
            <a:r>
              <a:rPr lang="en-US" sz="3200">
                <a:solidFill>
                  <a:srgbClr val="0E0EF6"/>
                </a:solidFill>
              </a:rPr>
              <a:t>Data mining applications are widely used in</a:t>
            </a:r>
            <a:endParaRPr sz="3200">
              <a:solidFill>
                <a:srgbClr val="0E0EF6"/>
              </a:solidFill>
            </a:endParaRPr>
          </a:p>
          <a:p>
            <a:pPr marL="685800" lvl="1" indent="-228600" algn="l" rtl="0">
              <a:lnSpc>
                <a:spcPct val="90000"/>
              </a:lnSpc>
              <a:spcBef>
                <a:spcPts val="500"/>
              </a:spcBef>
              <a:spcAft>
                <a:spcPts val="0"/>
              </a:spcAft>
              <a:buClr>
                <a:schemeClr val="dk1"/>
              </a:buClr>
              <a:buSzPts val="2800"/>
              <a:buChar char="•"/>
            </a:pPr>
            <a:r>
              <a:rPr lang="en-US" sz="2800"/>
              <a:t>Direct marketing</a:t>
            </a:r>
            <a:endParaRPr sz="2800"/>
          </a:p>
          <a:p>
            <a:pPr marL="685800" lvl="1" indent="-228600" algn="l" rtl="0">
              <a:lnSpc>
                <a:spcPct val="90000"/>
              </a:lnSpc>
              <a:spcBef>
                <a:spcPts val="500"/>
              </a:spcBef>
              <a:spcAft>
                <a:spcPts val="0"/>
              </a:spcAft>
              <a:buClr>
                <a:schemeClr val="dk1"/>
              </a:buClr>
              <a:buSzPts val="2800"/>
              <a:buChar char="•"/>
            </a:pPr>
            <a:r>
              <a:rPr lang="en-US" sz="2800"/>
              <a:t>Health industry</a:t>
            </a:r>
            <a:endParaRPr sz="2800"/>
          </a:p>
          <a:p>
            <a:pPr marL="685800" lvl="1" indent="-228600" algn="l" rtl="0">
              <a:lnSpc>
                <a:spcPct val="90000"/>
              </a:lnSpc>
              <a:spcBef>
                <a:spcPts val="500"/>
              </a:spcBef>
              <a:spcAft>
                <a:spcPts val="0"/>
              </a:spcAft>
              <a:buClr>
                <a:schemeClr val="dk1"/>
              </a:buClr>
              <a:buSzPts val="2800"/>
              <a:buChar char="•"/>
            </a:pPr>
            <a:r>
              <a:rPr lang="en-US" sz="2800"/>
              <a:t>E-commerce</a:t>
            </a:r>
            <a:endParaRPr sz="2800"/>
          </a:p>
          <a:p>
            <a:pPr marL="685800" lvl="1" indent="-228600" algn="l" rtl="0">
              <a:lnSpc>
                <a:spcPct val="90000"/>
              </a:lnSpc>
              <a:spcBef>
                <a:spcPts val="500"/>
              </a:spcBef>
              <a:spcAft>
                <a:spcPts val="0"/>
              </a:spcAft>
              <a:buClr>
                <a:schemeClr val="dk1"/>
              </a:buClr>
              <a:buSzPts val="2800"/>
              <a:buChar char="•"/>
            </a:pPr>
            <a:r>
              <a:rPr lang="en-US" sz="2800"/>
              <a:t>Customer relationship management (CRM)</a:t>
            </a:r>
            <a:endParaRPr sz="2800"/>
          </a:p>
          <a:p>
            <a:pPr marL="685800" lvl="1" indent="-228600" algn="l" rtl="0">
              <a:lnSpc>
                <a:spcPct val="90000"/>
              </a:lnSpc>
              <a:spcBef>
                <a:spcPts val="500"/>
              </a:spcBef>
              <a:spcAft>
                <a:spcPts val="0"/>
              </a:spcAft>
              <a:buClr>
                <a:schemeClr val="dk1"/>
              </a:buClr>
              <a:buSzPts val="2800"/>
              <a:buChar char="•"/>
            </a:pPr>
            <a:r>
              <a:rPr lang="en-US" sz="2800"/>
              <a:t>Telecommunication industry and financial sector, etc..</a:t>
            </a:r>
            <a:endParaRPr sz="2800"/>
          </a:p>
        </p:txBody>
      </p:sp>
      <p:sp>
        <p:nvSpPr>
          <p:cNvPr id="2205" name="Google Shape;2205;p22"/>
          <p:cNvSpPr txBox="1"/>
          <p:nvPr>
            <p:ph type="body" idx="2"/>
          </p:nvPr>
        </p:nvSpPr>
        <p:spPr>
          <a:xfrm>
            <a:off x="6172200" y="1383867"/>
            <a:ext cx="5181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9900"/>
              </a:buClr>
              <a:buSzPts val="3200"/>
              <a:buChar char="•"/>
            </a:pPr>
            <a:r>
              <a:rPr lang="en-US" sz="3200">
                <a:solidFill>
                  <a:srgbClr val="009900"/>
                </a:solidFill>
              </a:rPr>
              <a:t>Data mining is available in various forms</a:t>
            </a:r>
            <a:endParaRPr sz="3200">
              <a:solidFill>
                <a:srgbClr val="009900"/>
              </a:solidFill>
            </a:endParaRPr>
          </a:p>
          <a:p>
            <a:pPr marL="685800" lvl="1" indent="-228600" algn="l" rtl="0">
              <a:lnSpc>
                <a:spcPct val="90000"/>
              </a:lnSpc>
              <a:spcBef>
                <a:spcPts val="500"/>
              </a:spcBef>
              <a:spcAft>
                <a:spcPts val="0"/>
              </a:spcAft>
              <a:buClr>
                <a:schemeClr val="dk1"/>
              </a:buClr>
              <a:buSzPts val="2800"/>
              <a:buChar char="•"/>
            </a:pPr>
            <a:r>
              <a:rPr lang="en-US" sz="2800"/>
              <a:t>Text mining</a:t>
            </a:r>
            <a:endParaRPr sz="2800"/>
          </a:p>
          <a:p>
            <a:pPr marL="685800" lvl="1" indent="-228600" algn="l" rtl="0">
              <a:lnSpc>
                <a:spcPct val="90000"/>
              </a:lnSpc>
              <a:spcBef>
                <a:spcPts val="500"/>
              </a:spcBef>
              <a:spcAft>
                <a:spcPts val="0"/>
              </a:spcAft>
              <a:buClr>
                <a:schemeClr val="dk1"/>
              </a:buClr>
              <a:buSzPts val="2800"/>
              <a:buChar char="•"/>
            </a:pPr>
            <a:r>
              <a:rPr lang="en-US" sz="2800"/>
              <a:t>Web mining</a:t>
            </a:r>
            <a:endParaRPr sz="2800"/>
          </a:p>
          <a:p>
            <a:pPr marL="685800" lvl="1" indent="-228600" algn="l" rtl="0">
              <a:lnSpc>
                <a:spcPct val="90000"/>
              </a:lnSpc>
              <a:spcBef>
                <a:spcPts val="500"/>
              </a:spcBef>
              <a:spcAft>
                <a:spcPts val="0"/>
              </a:spcAft>
              <a:buClr>
                <a:schemeClr val="dk1"/>
              </a:buClr>
              <a:buSzPts val="2800"/>
              <a:buChar char="•"/>
            </a:pPr>
            <a:r>
              <a:rPr lang="en-US" sz="2800"/>
              <a:t>Audio &amp; video data mining</a:t>
            </a:r>
            <a:endParaRPr sz="2800"/>
          </a:p>
          <a:p>
            <a:pPr marL="685800" lvl="1" indent="-228600" algn="l" rtl="0">
              <a:lnSpc>
                <a:spcPct val="90000"/>
              </a:lnSpc>
              <a:spcBef>
                <a:spcPts val="500"/>
              </a:spcBef>
              <a:spcAft>
                <a:spcPts val="0"/>
              </a:spcAft>
              <a:buClr>
                <a:schemeClr val="dk1"/>
              </a:buClr>
              <a:buSzPts val="2800"/>
              <a:buChar char="•"/>
            </a:pPr>
            <a:r>
              <a:rPr lang="en-US" sz="2800"/>
              <a:t>Pictorial data mining</a:t>
            </a:r>
            <a:endParaRPr sz="2800"/>
          </a:p>
          <a:p>
            <a:pPr marL="685800" lvl="1" indent="-228600" algn="l" rtl="0">
              <a:lnSpc>
                <a:spcPct val="90000"/>
              </a:lnSpc>
              <a:spcBef>
                <a:spcPts val="500"/>
              </a:spcBef>
              <a:spcAft>
                <a:spcPts val="0"/>
              </a:spcAft>
              <a:buClr>
                <a:schemeClr val="dk1"/>
              </a:buClr>
              <a:buSzPts val="2800"/>
              <a:buChar char="•"/>
            </a:pPr>
            <a:r>
              <a:rPr lang="en-US" sz="2800"/>
              <a:t>Relational databases data mining</a:t>
            </a:r>
            <a:endParaRPr sz="2800"/>
          </a:p>
          <a:p>
            <a:pPr marL="685800" lvl="1" indent="-228600" algn="l" rtl="0">
              <a:lnSpc>
                <a:spcPct val="90000"/>
              </a:lnSpc>
              <a:spcBef>
                <a:spcPts val="500"/>
              </a:spcBef>
              <a:spcAft>
                <a:spcPts val="0"/>
              </a:spcAft>
              <a:buClr>
                <a:schemeClr val="dk1"/>
              </a:buClr>
              <a:buSzPts val="2800"/>
              <a:buChar char="•"/>
            </a:pPr>
            <a:r>
              <a:rPr lang="en-US" sz="2800"/>
              <a:t>Social networks data mining</a:t>
            </a:r>
            <a:endParaRPr sz="28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2209" name="Shape 2209"/>
        <p:cNvGrpSpPr/>
        <p:nvPr/>
      </p:nvGrpSpPr>
      <p:grpSpPr>
        <a:xfrm>
          <a:off x="0" y="0"/>
          <a:ext cx="0" cy="0"/>
          <a:chOff x="0" y="0"/>
          <a:chExt cx="0" cy="0"/>
        </a:xfrm>
      </p:grpSpPr>
      <p:sp>
        <p:nvSpPr>
          <p:cNvPr id="2210" name="Google Shape;2210;p23"/>
          <p:cNvSpPr txBox="1"/>
          <p:nvPr>
            <p:ph type="body" idx="1"/>
          </p:nvPr>
        </p:nvSpPr>
        <p:spPr>
          <a:xfrm>
            <a:off x="838200" y="1406475"/>
            <a:ext cx="10515600" cy="4351338"/>
          </a:xfrm>
          <a:prstGeom prst="rect">
            <a:avLst/>
          </a:prstGeom>
          <a:noFill/>
          <a:ln>
            <a:noFill/>
          </a:ln>
        </p:spPr>
        <p:txBody>
          <a:bodyPr spcFirstLastPara="1" wrap="square" lIns="91425" tIns="45700" rIns="91425" bIns="45700" anchor="t" anchorCtr="0">
            <a:noAutofit/>
          </a:bodyPr>
          <a:lstStyle/>
          <a:p>
            <a:pPr marL="457200" lvl="0" indent="-406400" algn="l" rtl="0">
              <a:lnSpc>
                <a:spcPct val="100000"/>
              </a:lnSpc>
              <a:spcBef>
                <a:spcPts val="1000"/>
              </a:spcBef>
              <a:spcAft>
                <a:spcPts val="0"/>
              </a:spcAft>
              <a:buSzPts val="2800"/>
              <a:buChar char="•"/>
            </a:pPr>
            <a:r>
              <a:rPr lang="en-US" sz="2400"/>
              <a:t>Introduction to KDD</a:t>
            </a:r>
            <a:endParaRPr sz="2400"/>
          </a:p>
          <a:p>
            <a:pPr marL="457200" lvl="0" indent="-406400" algn="l" rtl="0">
              <a:lnSpc>
                <a:spcPct val="100000"/>
              </a:lnSpc>
              <a:spcBef>
                <a:spcPts val="1000"/>
              </a:spcBef>
              <a:spcAft>
                <a:spcPts val="0"/>
              </a:spcAft>
              <a:buSzPts val="2800"/>
              <a:buChar char="•"/>
            </a:pPr>
            <a:r>
              <a:rPr lang="en-US" sz="2400" b="1">
                <a:solidFill>
                  <a:srgbClr val="C00000"/>
                </a:solidFill>
              </a:rPr>
              <a:t>Data Preprocessing: An Overview</a:t>
            </a:r>
            <a:endParaRPr sz="2400" b="1">
              <a:solidFill>
                <a:srgbClr val="C00000"/>
              </a:solidFill>
            </a:endParaRPr>
          </a:p>
          <a:p>
            <a:pPr marL="914400" lvl="1" indent="-381000" algn="l" rtl="0">
              <a:lnSpc>
                <a:spcPct val="100000"/>
              </a:lnSpc>
              <a:spcBef>
                <a:spcPts val="500"/>
              </a:spcBef>
              <a:spcAft>
                <a:spcPts val="0"/>
              </a:spcAft>
              <a:buSzPts val="2400"/>
              <a:buChar char="•"/>
            </a:pPr>
            <a:r>
              <a:rPr lang="en-US"/>
              <a:t>Data Quality</a:t>
            </a:r>
            <a:endParaRPr lang="en-US"/>
          </a:p>
          <a:p>
            <a:pPr marL="914400" lvl="1" indent="-381000" algn="l" rtl="0">
              <a:lnSpc>
                <a:spcPct val="100000"/>
              </a:lnSpc>
              <a:spcBef>
                <a:spcPts val="500"/>
              </a:spcBef>
              <a:spcAft>
                <a:spcPts val="0"/>
              </a:spcAft>
              <a:buSzPts val="2400"/>
              <a:buChar char="•"/>
            </a:pPr>
            <a:r>
              <a:rPr lang="en-US"/>
              <a:t>Major Tasks in Data Preprocessing</a:t>
            </a:r>
            <a:endParaRPr lang="en-US"/>
          </a:p>
          <a:p>
            <a:pPr marL="457200" lvl="0" indent="-406400" algn="l" rtl="0">
              <a:lnSpc>
                <a:spcPct val="100000"/>
              </a:lnSpc>
              <a:spcBef>
                <a:spcPts val="1000"/>
              </a:spcBef>
              <a:spcAft>
                <a:spcPts val="0"/>
              </a:spcAft>
              <a:buSzPts val="2800"/>
              <a:buChar char="•"/>
            </a:pPr>
            <a:r>
              <a:rPr lang="en-US" sz="2400"/>
              <a:t>Data Cleaning</a:t>
            </a:r>
            <a:endParaRPr sz="2400"/>
          </a:p>
          <a:p>
            <a:pPr marL="457200" lvl="0" indent="-406400" algn="l" rtl="0">
              <a:lnSpc>
                <a:spcPct val="100000"/>
              </a:lnSpc>
              <a:spcBef>
                <a:spcPts val="1000"/>
              </a:spcBef>
              <a:spcAft>
                <a:spcPts val="0"/>
              </a:spcAft>
              <a:buSzPts val="2800"/>
              <a:buChar char="•"/>
            </a:pPr>
            <a:r>
              <a:rPr lang="en-US" sz="2400"/>
              <a:t>Data Integration</a:t>
            </a:r>
            <a:endParaRPr sz="2400"/>
          </a:p>
          <a:p>
            <a:pPr marL="457200" lvl="0" indent="-406400" algn="l" rtl="0">
              <a:lnSpc>
                <a:spcPct val="100000"/>
              </a:lnSpc>
              <a:spcBef>
                <a:spcPts val="1000"/>
              </a:spcBef>
              <a:spcAft>
                <a:spcPts val="0"/>
              </a:spcAft>
              <a:buSzPts val="2800"/>
              <a:buChar char="•"/>
            </a:pPr>
            <a:r>
              <a:rPr lang="en-US" sz="2400"/>
              <a:t>Data Reduction</a:t>
            </a:r>
            <a:endParaRPr sz="2400"/>
          </a:p>
          <a:p>
            <a:pPr marL="457200" lvl="0" indent="-406400" algn="l" rtl="0">
              <a:lnSpc>
                <a:spcPct val="100000"/>
              </a:lnSpc>
              <a:spcBef>
                <a:spcPts val="1000"/>
              </a:spcBef>
              <a:spcAft>
                <a:spcPts val="0"/>
              </a:spcAft>
              <a:buSzPts val="2800"/>
              <a:buChar char="•"/>
            </a:pPr>
            <a:r>
              <a:rPr lang="en-US" sz="2400"/>
              <a:t>Data Transformation and Data Discretization</a:t>
            </a:r>
            <a:endParaRPr sz="2400"/>
          </a:p>
          <a:p>
            <a:pPr marL="457200" lvl="0" indent="-406400" algn="l" rtl="0">
              <a:lnSpc>
                <a:spcPct val="100000"/>
              </a:lnSpc>
              <a:spcBef>
                <a:spcPts val="1000"/>
              </a:spcBef>
              <a:spcAft>
                <a:spcPts val="0"/>
              </a:spcAft>
              <a:buSzPts val="2800"/>
              <a:buChar char="•"/>
            </a:pPr>
            <a:r>
              <a:rPr lang="en-US" sz="2400"/>
              <a:t>Summary</a:t>
            </a:r>
            <a:endParaRPr sz="2400"/>
          </a:p>
          <a:p>
            <a:pPr marL="457200" lvl="0" indent="-228600" algn="l" rtl="0">
              <a:lnSpc>
                <a:spcPct val="100000"/>
              </a:lnSpc>
              <a:spcBef>
                <a:spcPts val="1000"/>
              </a:spcBef>
              <a:spcAft>
                <a:spcPts val="0"/>
              </a:spcAft>
              <a:buSzPts val="2800"/>
              <a:buNone/>
            </a:pPr>
            <a:endParaRPr sz="2400"/>
          </a:p>
        </p:txBody>
      </p:sp>
      <p:sp>
        <p:nvSpPr>
          <p:cNvPr id="2211" name="Google Shape;2211;p23"/>
          <p:cNvSpPr txBox="1"/>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your date here</a:t>
            </a:r>
            <a:endParaRPr lang="en-US"/>
          </a:p>
        </p:txBody>
      </p:sp>
      <p:sp>
        <p:nvSpPr>
          <p:cNvPr id="2212" name="Google Shape;2212;p23"/>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SzPct val="123000"/>
              <a:buNone/>
            </a:pPr>
            <a:br>
              <a:rPr lang="en-US" sz="3960"/>
            </a:br>
            <a:r>
              <a:rPr lang="en-US" sz="3960"/>
              <a:t>Data Warehouse and Data Mining</a:t>
            </a:r>
            <a:br>
              <a:rPr lang="en-US" sz="3960"/>
            </a:br>
            <a:endParaRPr sz="3960"/>
          </a:p>
        </p:txBody>
      </p:sp>
      <p:sp>
        <p:nvSpPr>
          <p:cNvPr id="2213" name="Google Shape;2213;p23"/>
          <p:cNvSpPr txBox="1"/>
          <p:nvPr>
            <p:ph type="ftr" idx="4294967295"/>
          </p:nvPr>
        </p:nvSpPr>
        <p:spPr>
          <a:xfrm>
            <a:off x="0" y="6465888"/>
            <a:ext cx="4114800" cy="28098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SzPts val="1400"/>
              <a:buNone/>
            </a:pPr>
            <a:r>
              <a:rPr lang="en-US"/>
              <a:t>Unit Title Here</a:t>
            </a:r>
            <a:endParaRPr lang="en-US"/>
          </a:p>
        </p:txBody>
      </p:sp>
      <p:sp>
        <p:nvSpPr>
          <p:cNvPr id="2214" name="Google Shape;2214;p23"/>
          <p:cNvSpPr txBox="1"/>
          <p:nvPr>
            <p:ph type="sldNum" idx="12"/>
          </p:nvPr>
        </p:nvSpPr>
        <p:spPr>
          <a:xfrm>
            <a:off x="9448800" y="6465888"/>
            <a:ext cx="2743200" cy="2809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panose="020B0604020202020204"/>
              <a:buNone/>
            </a:pPr>
            <a:fld id="{00000000-1234-1234-1234-123412341234}" type="slidenum">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fld>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2219" name="Shape 2219"/>
        <p:cNvGrpSpPr/>
        <p:nvPr/>
      </p:nvGrpSpPr>
      <p:grpSpPr>
        <a:xfrm>
          <a:off x="0" y="0"/>
          <a:ext cx="0" cy="0"/>
          <a:chOff x="0" y="0"/>
          <a:chExt cx="0" cy="0"/>
        </a:xfrm>
      </p:grpSpPr>
      <p:sp>
        <p:nvSpPr>
          <p:cNvPr id="2220" name="Google Shape;2220;p24"/>
          <p:cNvSpPr txBox="1"/>
          <p:nvPr>
            <p:ph type="body" idx="1"/>
          </p:nvPr>
        </p:nvSpPr>
        <p:spPr>
          <a:xfrm>
            <a:off x="838200" y="1643174"/>
            <a:ext cx="10515600" cy="4351338"/>
          </a:xfrm>
          <a:prstGeom prst="rect">
            <a:avLst/>
          </a:prstGeom>
          <a:noFill/>
          <a:ln>
            <a:noFill/>
          </a:ln>
        </p:spPr>
        <p:txBody>
          <a:bodyPr spcFirstLastPara="1" wrap="square" lIns="91425" tIns="45700" rIns="91425" bIns="45700" anchor="t" anchorCtr="0">
            <a:noAutofit/>
          </a:bodyPr>
          <a:lstStyle/>
          <a:p>
            <a:pPr marL="457200" lvl="0" indent="-457200" algn="l" rtl="0">
              <a:lnSpc>
                <a:spcPct val="110000"/>
              </a:lnSpc>
              <a:spcBef>
                <a:spcPts val="1000"/>
              </a:spcBef>
              <a:spcAft>
                <a:spcPts val="0"/>
              </a:spcAft>
              <a:buSzPts val="3200"/>
              <a:buChar char="•"/>
            </a:pPr>
            <a:r>
              <a:rPr lang="en-US" sz="3200"/>
              <a:t>No quality data, no quality mining results!</a:t>
            </a:r>
            <a:endParaRPr sz="3200"/>
          </a:p>
          <a:p>
            <a:pPr marL="914400" lvl="1" indent="-457200" algn="l" rtl="0">
              <a:lnSpc>
                <a:spcPct val="110000"/>
              </a:lnSpc>
              <a:spcBef>
                <a:spcPts val="500"/>
              </a:spcBef>
              <a:spcAft>
                <a:spcPts val="0"/>
              </a:spcAft>
              <a:buSzPts val="2400"/>
              <a:buChar char="•"/>
            </a:pPr>
            <a:r>
              <a:rPr lang="en-US" b="1"/>
              <a:t>Quality</a:t>
            </a:r>
            <a:r>
              <a:rPr lang="en-US"/>
              <a:t> decisions must be based on quality data</a:t>
            </a:r>
            <a:endParaRPr lang="en-US"/>
          </a:p>
          <a:p>
            <a:pPr marL="914400" lvl="1" indent="-457200" algn="l" rtl="0">
              <a:lnSpc>
                <a:spcPct val="110000"/>
              </a:lnSpc>
              <a:spcBef>
                <a:spcPts val="500"/>
              </a:spcBef>
              <a:spcAft>
                <a:spcPts val="0"/>
              </a:spcAft>
              <a:buSzPts val="2400"/>
              <a:buChar char="•"/>
            </a:pPr>
            <a:r>
              <a:rPr lang="en-US"/>
              <a:t>e.g., duplicate or missing data may cause incorrect or even misleading statistics.</a:t>
            </a:r>
            <a:endParaRPr lang="en-US"/>
          </a:p>
          <a:p>
            <a:pPr marL="457200" lvl="0" indent="-457200" algn="l" rtl="0">
              <a:lnSpc>
                <a:spcPct val="110000"/>
              </a:lnSpc>
              <a:spcBef>
                <a:spcPts val="1000"/>
              </a:spcBef>
              <a:spcAft>
                <a:spcPts val="0"/>
              </a:spcAft>
              <a:buSzPts val="3200"/>
              <a:buChar char="•"/>
            </a:pPr>
            <a:r>
              <a:rPr lang="en-US" sz="3200">
                <a:solidFill>
                  <a:srgbClr val="FF0000"/>
                </a:solidFill>
              </a:rPr>
              <a:t>Data preparation, cleaning, and transformation comprises the majority of the work in a data mining application (90%).</a:t>
            </a:r>
            <a:endParaRPr sz="3200">
              <a:solidFill>
                <a:srgbClr val="FF0000"/>
              </a:solidFill>
            </a:endParaRPr>
          </a:p>
          <a:p>
            <a:pPr marL="0" lvl="0" indent="0" algn="l" rtl="0">
              <a:lnSpc>
                <a:spcPct val="90000"/>
              </a:lnSpc>
              <a:spcBef>
                <a:spcPts val="1000"/>
              </a:spcBef>
              <a:spcAft>
                <a:spcPts val="0"/>
              </a:spcAft>
              <a:buSzPts val="1800"/>
              <a:buNone/>
            </a:pPr>
            <a:endParaRPr sz="3600">
              <a:solidFill>
                <a:srgbClr val="000000"/>
              </a:solidFill>
              <a:latin typeface="Arial" panose="020B0604020202020204"/>
              <a:ea typeface="Arial" panose="020B0604020202020204"/>
              <a:cs typeface="Arial" panose="020B0604020202020204"/>
              <a:sym typeface="Arial" panose="020B0604020202020204"/>
            </a:endParaRPr>
          </a:p>
          <a:p>
            <a:pPr marL="0" lvl="0" indent="0" algn="l" rtl="0">
              <a:lnSpc>
                <a:spcPct val="90000"/>
              </a:lnSpc>
              <a:spcBef>
                <a:spcPts val="1000"/>
              </a:spcBef>
              <a:spcAft>
                <a:spcPts val="0"/>
              </a:spcAft>
              <a:buSzPts val="1800"/>
              <a:buNone/>
            </a:pPr>
            <a:endParaRPr sz="3600">
              <a:solidFill>
                <a:srgbClr val="000000"/>
              </a:solidFill>
              <a:latin typeface="Arial" panose="020B0604020202020204"/>
              <a:ea typeface="Arial" panose="020B0604020202020204"/>
              <a:cs typeface="Arial" panose="020B0604020202020204"/>
              <a:sym typeface="Arial" panose="020B0604020202020204"/>
            </a:endParaRPr>
          </a:p>
        </p:txBody>
      </p:sp>
      <p:sp>
        <p:nvSpPr>
          <p:cNvPr id="2221" name="Google Shape;2221;p24"/>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4400"/>
              <a:buNone/>
            </a:pPr>
            <a:r>
              <a:rPr lang="en-US" sz="4000">
                <a:solidFill>
                  <a:srgbClr val="FFFFFF"/>
                </a:solidFill>
                <a:latin typeface="Arial" panose="020B0604020202020204"/>
                <a:ea typeface="Arial" panose="020B0604020202020204"/>
                <a:cs typeface="Arial" panose="020B0604020202020204"/>
                <a:sym typeface="Arial" panose="020B0604020202020204"/>
              </a:rPr>
              <a:t>Why Is Data Preprocessing Important?</a:t>
            </a:r>
            <a:endParaRPr sz="4000">
              <a:solidFill>
                <a:srgbClr val="FFFFFF"/>
              </a:solidFill>
              <a:latin typeface="Arial" panose="020B0604020202020204"/>
              <a:ea typeface="Arial" panose="020B0604020202020204"/>
              <a:cs typeface="Arial" panose="020B0604020202020204"/>
              <a:sym typeface="Arial" panose="020B0604020202020204"/>
            </a:endParaRPr>
          </a:p>
        </p:txBody>
      </p:sp>
      <p:sp>
        <p:nvSpPr>
          <p:cNvPr id="2222" name="Google Shape;2222;p24"/>
          <p:cNvSpPr txBox="1"/>
          <p:nvPr>
            <p:ph type="sldNum" idx="12"/>
          </p:nvPr>
        </p:nvSpPr>
        <p:spPr>
          <a:xfrm>
            <a:off x="9448800" y="6465888"/>
            <a:ext cx="2743200" cy="280987"/>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400"/>
              <a:buFont typeface="Arial" panose="020B0604020202020204"/>
              <a:buNone/>
            </a:pPr>
            <a:fld id="{00000000-1234-1234-1234-123412341234}" type="slidenum">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fld>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2226" name="Shape 2226"/>
        <p:cNvGrpSpPr/>
        <p:nvPr/>
      </p:nvGrpSpPr>
      <p:grpSpPr>
        <a:xfrm>
          <a:off x="0" y="0"/>
          <a:ext cx="0" cy="0"/>
          <a:chOff x="0" y="0"/>
          <a:chExt cx="0" cy="0"/>
        </a:xfrm>
      </p:grpSpPr>
      <p:sp>
        <p:nvSpPr>
          <p:cNvPr id="2227" name="Google Shape;2227;p25"/>
          <p:cNvSpPr txBox="1"/>
          <p:nvPr>
            <p:ph type="body" idx="1"/>
          </p:nvPr>
        </p:nvSpPr>
        <p:spPr>
          <a:xfrm>
            <a:off x="838199" y="1643174"/>
            <a:ext cx="10916653" cy="1352689"/>
          </a:xfrm>
          <a:prstGeom prst="rect">
            <a:avLst/>
          </a:prstGeom>
          <a:noFill/>
          <a:ln>
            <a:noFill/>
          </a:ln>
        </p:spPr>
        <p:txBody>
          <a:bodyPr spcFirstLastPara="1" wrap="square" lIns="91425" tIns="45700" rIns="91425" bIns="45700" anchor="t" anchorCtr="0">
            <a:normAutofit lnSpcReduction="10000"/>
          </a:bodyPr>
          <a:lstStyle/>
          <a:p>
            <a:pPr marL="457200" lvl="0" indent="-342900" algn="l" rtl="0">
              <a:lnSpc>
                <a:spcPct val="90000"/>
              </a:lnSpc>
              <a:spcBef>
                <a:spcPts val="1000"/>
              </a:spcBef>
              <a:spcAft>
                <a:spcPts val="0"/>
              </a:spcAft>
              <a:buClr>
                <a:schemeClr val="dk1"/>
              </a:buClr>
              <a:buSzPts val="1800"/>
              <a:buChar char="•"/>
            </a:pPr>
            <a:r>
              <a:rPr lang="en-US"/>
              <a:t>Structured data is data with a high degree of organization, usually stored in some sort of spreadsheet. Excel sheet, which is a prime example of structured data.</a:t>
            </a:r>
            <a:endParaRPr lang="en-US"/>
          </a:p>
        </p:txBody>
      </p:sp>
      <p:sp>
        <p:nvSpPr>
          <p:cNvPr id="2228" name="Google Shape;2228;p25"/>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1000"/>
              <a:buFont typeface="Calibri" panose="020F0502020204030204"/>
              <a:buNone/>
            </a:pPr>
            <a:r>
              <a:rPr lang="en-US"/>
              <a:t>Types of Data :Structured</a:t>
            </a:r>
            <a:endParaRPr lang="en-US"/>
          </a:p>
        </p:txBody>
      </p:sp>
      <p:pic>
        <p:nvPicPr>
          <p:cNvPr id="2229" name="Google Shape;2229;p25" descr="structured-data-example"/>
          <p:cNvPicPr preferRelativeResize="0"/>
          <p:nvPr/>
        </p:nvPicPr>
        <p:blipFill rotWithShape="1">
          <a:blip r:embed="rId1"/>
          <a:srcRect/>
          <a:stretch>
            <a:fillRect/>
          </a:stretch>
        </p:blipFill>
        <p:spPr>
          <a:xfrm>
            <a:off x="143544" y="3116178"/>
            <a:ext cx="6562725" cy="3238501"/>
          </a:xfrm>
          <a:prstGeom prst="rect">
            <a:avLst/>
          </a:prstGeom>
          <a:noFill/>
          <a:ln>
            <a:noFill/>
          </a:ln>
        </p:spPr>
      </p:pic>
      <p:pic>
        <p:nvPicPr>
          <p:cNvPr id="2230" name="Google Shape;2230;p25" descr="structured-data-example-csv-file"/>
          <p:cNvPicPr preferRelativeResize="0"/>
          <p:nvPr/>
        </p:nvPicPr>
        <p:blipFill rotWithShape="1">
          <a:blip r:embed="rId2"/>
          <a:srcRect/>
          <a:stretch>
            <a:fillRect/>
          </a:stretch>
        </p:blipFill>
        <p:spPr>
          <a:xfrm>
            <a:off x="6706269" y="3302625"/>
            <a:ext cx="5590917" cy="295379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2234" name="Shape 2234"/>
        <p:cNvGrpSpPr/>
        <p:nvPr/>
      </p:nvGrpSpPr>
      <p:grpSpPr>
        <a:xfrm>
          <a:off x="0" y="0"/>
          <a:ext cx="0" cy="0"/>
          <a:chOff x="0" y="0"/>
          <a:chExt cx="0" cy="0"/>
        </a:xfrm>
      </p:grpSpPr>
      <p:sp>
        <p:nvSpPr>
          <p:cNvPr id="2235" name="Google Shape;2235;p26"/>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1000"/>
              <a:buFont typeface="Calibri" panose="020F0502020204030204"/>
              <a:buNone/>
            </a:pPr>
            <a:r>
              <a:rPr lang="en-US"/>
              <a:t>Data Types of Structured Data</a:t>
            </a:r>
            <a:endParaRPr lang="en-US"/>
          </a:p>
        </p:txBody>
      </p:sp>
      <p:pic>
        <p:nvPicPr>
          <p:cNvPr id="2236" name="Google Shape;2236;p26"/>
          <p:cNvPicPr preferRelativeResize="0"/>
          <p:nvPr/>
        </p:nvPicPr>
        <p:blipFill rotWithShape="1">
          <a:blip r:embed="rId1"/>
          <a:srcRect/>
          <a:stretch>
            <a:fillRect/>
          </a:stretch>
        </p:blipFill>
        <p:spPr>
          <a:xfrm>
            <a:off x="697831" y="1757768"/>
            <a:ext cx="10483731" cy="442646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2240" name="Shape 2240"/>
        <p:cNvGrpSpPr/>
        <p:nvPr/>
      </p:nvGrpSpPr>
      <p:grpSpPr>
        <a:xfrm>
          <a:off x="0" y="0"/>
          <a:ext cx="0" cy="0"/>
          <a:chOff x="0" y="0"/>
          <a:chExt cx="0" cy="0"/>
        </a:xfrm>
      </p:grpSpPr>
      <p:sp>
        <p:nvSpPr>
          <p:cNvPr id="2241" name="Google Shape;2241;p27"/>
          <p:cNvSpPr txBox="1"/>
          <p:nvPr>
            <p:ph type="body" idx="1"/>
          </p:nvPr>
        </p:nvSpPr>
        <p:spPr>
          <a:xfrm>
            <a:off x="0" y="1631142"/>
            <a:ext cx="5743074" cy="4047763"/>
          </a:xfrm>
          <a:prstGeom prst="rect">
            <a:avLst/>
          </a:prstGeom>
          <a:noFill/>
          <a:ln>
            <a:noFill/>
          </a:ln>
        </p:spPr>
        <p:txBody>
          <a:bodyPr spcFirstLastPara="1" wrap="square" lIns="91425" tIns="45700" rIns="91425" bIns="45700" anchor="t" anchorCtr="0">
            <a:normAutofit fontScale="70000" lnSpcReduction="20000"/>
          </a:bodyPr>
          <a:lstStyle/>
          <a:p>
            <a:pPr marL="457200" lvl="0" indent="-342900" algn="l" rtl="0">
              <a:lnSpc>
                <a:spcPct val="90000"/>
              </a:lnSpc>
              <a:spcBef>
                <a:spcPts val="1000"/>
              </a:spcBef>
              <a:spcAft>
                <a:spcPts val="0"/>
              </a:spcAft>
              <a:buClr>
                <a:schemeClr val="dk1"/>
              </a:buClr>
              <a:buSzPct val="92000"/>
              <a:buChar char="•"/>
            </a:pPr>
            <a:r>
              <a:rPr lang="en-US"/>
              <a:t>Semi-structured is data which has some degree of organization in it.</a:t>
            </a:r>
            <a:endParaRPr lang="en-US"/>
          </a:p>
          <a:p>
            <a:pPr marL="457200" lvl="0" indent="-342900" algn="l" rtl="0">
              <a:lnSpc>
                <a:spcPct val="90000"/>
              </a:lnSpc>
              <a:spcBef>
                <a:spcPts val="1000"/>
              </a:spcBef>
              <a:spcAft>
                <a:spcPts val="0"/>
              </a:spcAft>
              <a:buClr>
                <a:schemeClr val="dk1"/>
              </a:buClr>
              <a:buSzPct val="92000"/>
              <a:buChar char="•"/>
            </a:pPr>
            <a:r>
              <a:rPr lang="en-US"/>
              <a:t>It is not as rigorously structured as structured data, but also not as messy as unstructured data. </a:t>
            </a:r>
            <a:endParaRPr lang="en-US"/>
          </a:p>
          <a:p>
            <a:pPr marL="457200" lvl="0" indent="-342900" algn="l" rtl="0">
              <a:lnSpc>
                <a:spcPct val="90000"/>
              </a:lnSpc>
              <a:spcBef>
                <a:spcPts val="1000"/>
              </a:spcBef>
              <a:spcAft>
                <a:spcPts val="0"/>
              </a:spcAft>
              <a:buClr>
                <a:schemeClr val="dk1"/>
              </a:buClr>
              <a:buSzPct val="92000"/>
              <a:buChar char="•"/>
            </a:pPr>
            <a:r>
              <a:rPr lang="en-US"/>
              <a:t>This degree of organization is typically achieved with some sort of tags or other elements with defined properties which introduce a hierarchy and system into a file. </a:t>
            </a:r>
            <a:endParaRPr lang="en-US"/>
          </a:p>
          <a:p>
            <a:pPr marL="457200" lvl="0" indent="-342900" algn="l" rtl="0">
              <a:lnSpc>
                <a:spcPct val="90000"/>
              </a:lnSpc>
              <a:spcBef>
                <a:spcPts val="1000"/>
              </a:spcBef>
              <a:spcAft>
                <a:spcPts val="0"/>
              </a:spcAft>
              <a:buClr>
                <a:schemeClr val="dk1"/>
              </a:buClr>
              <a:buSzPct val="92000"/>
              <a:buChar char="•"/>
            </a:pPr>
            <a:r>
              <a:rPr lang="en-US"/>
              <a:t>However, the order and amount of such structuring tags and elements may vary. </a:t>
            </a:r>
            <a:endParaRPr lang="en-US"/>
          </a:p>
          <a:p>
            <a:pPr marL="457200" lvl="0" indent="-342900" algn="l" rtl="0">
              <a:lnSpc>
                <a:spcPct val="90000"/>
              </a:lnSpc>
              <a:spcBef>
                <a:spcPts val="1000"/>
              </a:spcBef>
              <a:spcAft>
                <a:spcPts val="0"/>
              </a:spcAft>
              <a:buClr>
                <a:schemeClr val="dk1"/>
              </a:buClr>
              <a:buSzPct val="92000"/>
              <a:buChar char="•"/>
            </a:pPr>
            <a:r>
              <a:rPr lang="en-US"/>
              <a:t>Therefore, the structure imposed on a dataset it not as rigorous as in structured datasets where all data has to conform to the structure of the data table (spreadsheet).</a:t>
            </a:r>
            <a:endParaRPr lang="en-US"/>
          </a:p>
        </p:txBody>
      </p:sp>
      <p:sp>
        <p:nvSpPr>
          <p:cNvPr id="2242" name="Google Shape;2242;p27"/>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1000"/>
              <a:buFont typeface="Calibri" panose="020F0502020204030204"/>
              <a:buNone/>
            </a:pPr>
            <a:r>
              <a:rPr lang="en-US"/>
              <a:t>Semi structured Data</a:t>
            </a:r>
            <a:endParaRPr lang="en-US"/>
          </a:p>
        </p:txBody>
      </p:sp>
      <p:pic>
        <p:nvPicPr>
          <p:cNvPr id="2243" name="Google Shape;2243;p27" descr="semi-structured-data-example"/>
          <p:cNvPicPr preferRelativeResize="0"/>
          <p:nvPr/>
        </p:nvPicPr>
        <p:blipFill rotWithShape="1">
          <a:blip r:embed="rId1"/>
          <a:srcRect/>
          <a:stretch>
            <a:fillRect/>
          </a:stretch>
        </p:blipFill>
        <p:spPr>
          <a:xfrm>
            <a:off x="6096001" y="1377616"/>
            <a:ext cx="6096000" cy="34290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2247" name="Shape 2247"/>
        <p:cNvGrpSpPr/>
        <p:nvPr/>
      </p:nvGrpSpPr>
      <p:grpSpPr>
        <a:xfrm>
          <a:off x="0" y="0"/>
          <a:ext cx="0" cy="0"/>
          <a:chOff x="0" y="0"/>
          <a:chExt cx="0" cy="0"/>
        </a:xfrm>
      </p:grpSpPr>
      <p:sp>
        <p:nvSpPr>
          <p:cNvPr id="2248" name="Google Shape;2248;p28"/>
          <p:cNvSpPr txBox="1"/>
          <p:nvPr>
            <p:ph type="body" idx="1"/>
          </p:nvPr>
        </p:nvSpPr>
        <p:spPr>
          <a:xfrm>
            <a:off x="838200" y="1643174"/>
            <a:ext cx="10515600" cy="4351338"/>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Clr>
                <a:schemeClr val="dk1"/>
              </a:buClr>
              <a:buSzPts val="1800"/>
              <a:buChar char="•"/>
            </a:pPr>
            <a:r>
              <a:rPr lang="en-US"/>
              <a:t>Unstructured data is data with no pre-defined organizational form or specific format. Or in other words, unstructured data is any data which is not structured or semi-structured. </a:t>
            </a:r>
            <a:endParaRPr lang="en-US"/>
          </a:p>
        </p:txBody>
      </p:sp>
      <p:sp>
        <p:nvSpPr>
          <p:cNvPr id="2249" name="Google Shape;2249;p28"/>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1000"/>
              <a:buFont typeface="Calibri" panose="020F0502020204030204"/>
              <a:buNone/>
            </a:pPr>
            <a:br>
              <a:rPr lang="en-US"/>
            </a:br>
            <a:r>
              <a:rPr lang="en-US"/>
              <a:t>Unstructured data</a:t>
            </a:r>
            <a:br>
              <a:rPr lang="en-US"/>
            </a:br>
            <a:endParaRPr lang="en-US"/>
          </a:p>
        </p:txBody>
      </p:sp>
      <p:pic>
        <p:nvPicPr>
          <p:cNvPr id="2250" name="Google Shape;2250;p28" descr="unstructured-data-example"/>
          <p:cNvPicPr preferRelativeResize="0"/>
          <p:nvPr/>
        </p:nvPicPr>
        <p:blipFill rotWithShape="1">
          <a:blip r:embed="rId1"/>
          <a:srcRect/>
          <a:stretch>
            <a:fillRect/>
          </a:stretch>
        </p:blipFill>
        <p:spPr>
          <a:xfrm>
            <a:off x="2922336" y="3016917"/>
            <a:ext cx="6317915" cy="355382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2254" name="Shape 2254"/>
        <p:cNvGrpSpPr/>
        <p:nvPr/>
      </p:nvGrpSpPr>
      <p:grpSpPr>
        <a:xfrm>
          <a:off x="0" y="0"/>
          <a:ext cx="0" cy="0"/>
          <a:chOff x="0" y="0"/>
          <a:chExt cx="0" cy="0"/>
        </a:xfrm>
      </p:grpSpPr>
      <p:sp>
        <p:nvSpPr>
          <p:cNvPr id="2255" name="Google Shape;2255;p29"/>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1000"/>
              <a:buFont typeface="Calibri" panose="020F0502020204030204"/>
              <a:buNone/>
            </a:pPr>
            <a:r>
              <a:rPr lang="en-US"/>
              <a:t>Difference</a:t>
            </a:r>
            <a:endParaRPr lang="en-US"/>
          </a:p>
        </p:txBody>
      </p:sp>
      <p:graphicFrame>
        <p:nvGraphicFramePr>
          <p:cNvPr id="2256" name="Google Shape;2256;p29"/>
          <p:cNvGraphicFramePr/>
          <p:nvPr/>
        </p:nvGraphicFramePr>
        <p:xfrm>
          <a:off x="495935" y="1178560"/>
          <a:ext cx="11492850" cy="5624825"/>
        </p:xfrm>
        <a:graphic>
          <a:graphicData uri="http://schemas.openxmlformats.org/drawingml/2006/table">
            <a:tbl>
              <a:tblPr>
                <a:noFill/>
                <a:tableStyleId>{D0B4459A-59BA-4691-A282-37A63DA3BAFB}</a:tableStyleId>
              </a:tblPr>
              <a:tblGrid>
                <a:gridCol w="2025025"/>
                <a:gridCol w="3601075"/>
                <a:gridCol w="3131175"/>
                <a:gridCol w="2735575"/>
              </a:tblGrid>
              <a:tr h="528325">
                <a:tc>
                  <a:txBody>
                    <a:bodyPr/>
                    <a:lstStyle/>
                    <a:p>
                      <a:pPr marL="0" marR="0" lvl="0" indent="0" algn="l" rtl="0">
                        <a:lnSpc>
                          <a:spcPct val="100000"/>
                        </a:lnSpc>
                        <a:spcBef>
                          <a:spcPts val="0"/>
                        </a:spcBef>
                        <a:spcAft>
                          <a:spcPts val="0"/>
                        </a:spcAft>
                        <a:buNone/>
                      </a:pPr>
                      <a:endParaRPr sz="1400" u="none" strike="noStrike" cap="none"/>
                    </a:p>
                  </a:txBody>
                  <a:tcPr marL="40425" marR="40425" marT="20200" marB="20200" anchor="ctr">
                    <a:lnL w="9525" cap="flat" cmpd="sng">
                      <a:solidFill>
                        <a:srgbClr val="EEEEEE"/>
                      </a:solidFill>
                      <a:prstDash val="solid"/>
                      <a:round/>
                      <a:headEnd type="none" w="sm" len="sm"/>
                      <a:tailEnd type="none" w="sm" len="sm"/>
                    </a:lnL>
                    <a:lnR w="9525" cap="flat" cmpd="sng">
                      <a:solidFill>
                        <a:srgbClr val="EEEEEE"/>
                      </a:solidFill>
                      <a:prstDash val="solid"/>
                      <a:round/>
                      <a:headEnd type="none" w="sm" len="sm"/>
                      <a:tailEnd type="none" w="sm" len="sm"/>
                    </a:lnR>
                    <a:lnT w="9525" cap="flat" cmpd="sng">
                      <a:solidFill>
                        <a:srgbClr val="EEEEEE"/>
                      </a:solidFill>
                      <a:prstDash val="solid"/>
                      <a:round/>
                      <a:headEnd type="none" w="sm" len="sm"/>
                      <a:tailEnd type="none" w="sm" len="sm"/>
                    </a:lnT>
                    <a:lnB w="9525" cap="flat" cmpd="sng">
                      <a:solidFill>
                        <a:srgbClr val="EEEEEE"/>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None/>
                      </a:pPr>
                      <a:br>
                        <a:rPr lang="en-US" sz="1600" b="1" u="none" strike="noStrike" cap="none"/>
                      </a:br>
                      <a:r>
                        <a:rPr lang="en-US" sz="1600" b="1" u="none" strike="noStrike" cap="none"/>
                        <a:t>Structured data</a:t>
                      </a:r>
                      <a:endParaRPr sz="1600" b="1" u="none" strike="noStrike" cap="none"/>
                    </a:p>
                  </a:txBody>
                  <a:tcPr marL="40425" marR="40425" marT="20200" marB="20200" anchor="ctr">
                    <a:lnL w="9525" cap="flat" cmpd="sng">
                      <a:solidFill>
                        <a:srgbClr val="EEEEEE"/>
                      </a:solidFill>
                      <a:prstDash val="solid"/>
                      <a:round/>
                      <a:headEnd type="none" w="sm" len="sm"/>
                      <a:tailEnd type="none" w="sm" len="sm"/>
                    </a:lnL>
                    <a:lnR w="9525" cap="flat" cmpd="sng">
                      <a:solidFill>
                        <a:srgbClr val="EEEEEE"/>
                      </a:solidFill>
                      <a:prstDash val="solid"/>
                      <a:round/>
                      <a:headEnd type="none" w="sm" len="sm"/>
                      <a:tailEnd type="none" w="sm" len="sm"/>
                    </a:lnR>
                    <a:lnT w="9525" cap="flat" cmpd="sng">
                      <a:solidFill>
                        <a:srgbClr val="EEEEEE"/>
                      </a:solidFill>
                      <a:prstDash val="solid"/>
                      <a:round/>
                      <a:headEnd type="none" w="sm" len="sm"/>
                      <a:tailEnd type="none" w="sm" len="sm"/>
                    </a:lnT>
                    <a:lnB w="9525" cap="flat" cmpd="sng">
                      <a:solidFill>
                        <a:srgbClr val="EEEEEE"/>
                      </a:solidFill>
                      <a:prstDash val="solid"/>
                      <a:round/>
                      <a:headEnd type="none" w="sm" len="sm"/>
                      <a:tailEnd type="none" w="sm" len="sm"/>
                    </a:lnB>
                    <a:solidFill>
                      <a:srgbClr val="F9CAB1"/>
                    </a:solidFill>
                  </a:tcPr>
                </a:tc>
                <a:tc>
                  <a:txBody>
                    <a:bodyPr/>
                    <a:lstStyle/>
                    <a:p>
                      <a:pPr marL="0" marR="0" lvl="0" indent="0" algn="ctr" rtl="0">
                        <a:lnSpc>
                          <a:spcPct val="100000"/>
                        </a:lnSpc>
                        <a:spcBef>
                          <a:spcPts val="0"/>
                        </a:spcBef>
                        <a:spcAft>
                          <a:spcPts val="0"/>
                        </a:spcAft>
                        <a:buNone/>
                      </a:pPr>
                      <a:r>
                        <a:rPr lang="en-US" sz="1600" b="1" u="none" strike="noStrike" cap="none"/>
                        <a:t>Semi-structured data</a:t>
                      </a:r>
                      <a:endParaRPr sz="1600" b="1" u="none" strike="noStrike" cap="none"/>
                    </a:p>
                  </a:txBody>
                  <a:tcPr marL="40425" marR="40425" marT="20200" marB="20200" anchor="ctr">
                    <a:lnL w="9525" cap="flat" cmpd="sng">
                      <a:solidFill>
                        <a:srgbClr val="EEEEEE"/>
                      </a:solidFill>
                      <a:prstDash val="solid"/>
                      <a:round/>
                      <a:headEnd type="none" w="sm" len="sm"/>
                      <a:tailEnd type="none" w="sm" len="sm"/>
                    </a:lnL>
                    <a:lnR w="9525" cap="flat" cmpd="sng">
                      <a:solidFill>
                        <a:srgbClr val="EEEEEE"/>
                      </a:solidFill>
                      <a:prstDash val="solid"/>
                      <a:round/>
                      <a:headEnd type="none" w="sm" len="sm"/>
                      <a:tailEnd type="none" w="sm" len="sm"/>
                    </a:lnR>
                    <a:lnT w="9525" cap="flat" cmpd="sng">
                      <a:solidFill>
                        <a:srgbClr val="EEEEEE"/>
                      </a:solidFill>
                      <a:prstDash val="solid"/>
                      <a:round/>
                      <a:headEnd type="none" w="sm" len="sm"/>
                      <a:tailEnd type="none" w="sm" len="sm"/>
                    </a:lnT>
                    <a:lnB w="9525" cap="flat" cmpd="sng">
                      <a:solidFill>
                        <a:srgbClr val="EEEEEE"/>
                      </a:solidFill>
                      <a:prstDash val="solid"/>
                      <a:round/>
                      <a:headEnd type="none" w="sm" len="sm"/>
                      <a:tailEnd type="none" w="sm" len="sm"/>
                    </a:lnB>
                    <a:solidFill>
                      <a:srgbClr val="F9CAB1"/>
                    </a:solidFill>
                  </a:tcPr>
                </a:tc>
                <a:tc>
                  <a:txBody>
                    <a:bodyPr/>
                    <a:lstStyle/>
                    <a:p>
                      <a:pPr marL="0" marR="0" lvl="0" indent="0" algn="ctr" rtl="0">
                        <a:lnSpc>
                          <a:spcPct val="100000"/>
                        </a:lnSpc>
                        <a:spcBef>
                          <a:spcPts val="0"/>
                        </a:spcBef>
                        <a:spcAft>
                          <a:spcPts val="0"/>
                        </a:spcAft>
                        <a:buNone/>
                      </a:pPr>
                      <a:r>
                        <a:rPr lang="en-US" sz="1600" b="1" u="none" strike="noStrike" cap="none"/>
                        <a:t>Unstructured data</a:t>
                      </a:r>
                      <a:endParaRPr sz="1600" b="1" u="none" strike="noStrike" cap="none"/>
                    </a:p>
                  </a:txBody>
                  <a:tcPr marL="40425" marR="40425" marT="20200" marB="20200" anchor="ctr">
                    <a:lnL w="9525" cap="flat" cmpd="sng">
                      <a:solidFill>
                        <a:srgbClr val="EEEEEE"/>
                      </a:solidFill>
                      <a:prstDash val="solid"/>
                      <a:round/>
                      <a:headEnd type="none" w="sm" len="sm"/>
                      <a:tailEnd type="none" w="sm" len="sm"/>
                    </a:lnL>
                    <a:lnB w="9525" cap="flat" cmpd="sng">
                      <a:solidFill>
                        <a:srgbClr val="EEEEEE"/>
                      </a:solidFill>
                      <a:prstDash val="solid"/>
                      <a:round/>
                      <a:headEnd type="none" w="sm" len="sm"/>
                      <a:tailEnd type="none" w="sm" len="sm"/>
                    </a:lnB>
                    <a:solidFill>
                      <a:srgbClr val="F9CAB1"/>
                    </a:solidFill>
                  </a:tcPr>
                </a:tc>
              </a:tr>
              <a:tr h="589275">
                <a:tc>
                  <a:txBody>
                    <a:bodyPr/>
                    <a:lstStyle/>
                    <a:p>
                      <a:pPr marL="0" marR="0" lvl="0" indent="0" algn="l" rtl="0">
                        <a:lnSpc>
                          <a:spcPct val="100000"/>
                        </a:lnSpc>
                        <a:spcBef>
                          <a:spcPts val="0"/>
                        </a:spcBef>
                        <a:spcAft>
                          <a:spcPts val="0"/>
                        </a:spcAft>
                        <a:buNone/>
                      </a:pPr>
                      <a:r>
                        <a:rPr lang="en-US" sz="1800" b="1" u="none" strike="noStrike" cap="none"/>
                        <a:t>What is it?</a:t>
                      </a:r>
                      <a:endParaRPr sz="1800" b="1" u="none" strike="noStrike" cap="none"/>
                    </a:p>
                  </a:txBody>
                  <a:tcPr marL="40425" marR="40425" marT="20200" marB="20200" anchor="ctr">
                    <a:lnL w="9525" cap="flat" cmpd="sng">
                      <a:solidFill>
                        <a:srgbClr val="EEEEEE"/>
                      </a:solidFill>
                      <a:prstDash val="solid"/>
                      <a:round/>
                      <a:headEnd type="none" w="sm" len="sm"/>
                      <a:tailEnd type="none" w="sm" len="sm"/>
                    </a:lnL>
                    <a:lnR w="9525" cap="flat" cmpd="sng">
                      <a:solidFill>
                        <a:srgbClr val="EEEEEE"/>
                      </a:solidFill>
                      <a:prstDash val="solid"/>
                      <a:round/>
                      <a:headEnd type="none" w="sm" len="sm"/>
                      <a:tailEnd type="none" w="sm" len="sm"/>
                    </a:lnR>
                    <a:lnT w="9525" cap="flat" cmpd="sng">
                      <a:solidFill>
                        <a:srgbClr val="EEEEEE"/>
                      </a:solidFill>
                      <a:prstDash val="solid"/>
                      <a:round/>
                      <a:headEnd type="none" w="sm" len="sm"/>
                      <a:tailEnd type="none" w="sm" len="sm"/>
                    </a:lnT>
                    <a:lnB w="9525" cap="flat" cmpd="sng">
                      <a:solidFill>
                        <a:srgbClr val="EEEEEE"/>
                      </a:solidFill>
                      <a:prstDash val="solid"/>
                      <a:round/>
                      <a:headEnd type="none" w="sm" len="sm"/>
                      <a:tailEnd type="none" w="sm" len="sm"/>
                    </a:lnB>
                    <a:solidFill>
                      <a:srgbClr val="CDDDE6"/>
                    </a:solidFill>
                  </a:tcPr>
                </a:tc>
                <a:tc>
                  <a:txBody>
                    <a:bodyPr/>
                    <a:lstStyle/>
                    <a:p>
                      <a:pPr marL="0" marR="0" lvl="0" indent="0" algn="l" rtl="0">
                        <a:lnSpc>
                          <a:spcPct val="100000"/>
                        </a:lnSpc>
                        <a:spcBef>
                          <a:spcPts val="0"/>
                        </a:spcBef>
                        <a:spcAft>
                          <a:spcPts val="0"/>
                        </a:spcAft>
                        <a:buNone/>
                      </a:pPr>
                      <a:r>
                        <a:rPr lang="en-US" sz="1200" b="1" u="none" strike="noStrike" cap="none"/>
                        <a:t>Data with a high degree of organization, typically stored in a spreadsheet-like manner</a:t>
                      </a:r>
                      <a:endParaRPr sz="1200" b="1" u="none" strike="noStrike" cap="none"/>
                    </a:p>
                  </a:txBody>
                  <a:tcPr marL="40425" marR="40425" marT="20200" marB="20200" anchor="ctr">
                    <a:lnL w="9525" cap="flat" cmpd="sng">
                      <a:solidFill>
                        <a:srgbClr val="EEEEEE"/>
                      </a:solidFill>
                      <a:prstDash val="solid"/>
                      <a:round/>
                      <a:headEnd type="none" w="sm" len="sm"/>
                      <a:tailEnd type="none" w="sm" len="sm"/>
                    </a:lnL>
                    <a:lnR w="9525" cap="flat" cmpd="sng">
                      <a:solidFill>
                        <a:srgbClr val="EEEEEE"/>
                      </a:solidFill>
                      <a:prstDash val="solid"/>
                      <a:round/>
                      <a:headEnd type="none" w="sm" len="sm"/>
                      <a:tailEnd type="none" w="sm" len="sm"/>
                    </a:lnR>
                    <a:lnT w="9525" cap="flat" cmpd="sng">
                      <a:solidFill>
                        <a:srgbClr val="EEEEEE"/>
                      </a:solidFill>
                      <a:prstDash val="solid"/>
                      <a:round/>
                      <a:headEnd type="none" w="sm" len="sm"/>
                      <a:tailEnd type="none" w="sm" len="sm"/>
                    </a:lnT>
                    <a:lnB w="9525" cap="flat" cmpd="sng">
                      <a:solidFill>
                        <a:srgbClr val="EEEEEE"/>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None/>
                      </a:pPr>
                      <a:r>
                        <a:rPr lang="en-US" sz="1200" b="1" u="none" strike="noStrike" cap="none"/>
                        <a:t>Data with some degree of organization</a:t>
                      </a:r>
                      <a:endParaRPr sz="1200" b="1" u="none" strike="noStrike" cap="none"/>
                    </a:p>
                  </a:txBody>
                  <a:tcPr marL="40425" marR="40425" marT="20200" marB="20200" anchor="ctr">
                    <a:lnL w="9525" cap="flat" cmpd="sng">
                      <a:solidFill>
                        <a:srgbClr val="EEEEEE"/>
                      </a:solidFill>
                      <a:prstDash val="solid"/>
                      <a:round/>
                      <a:headEnd type="none" w="sm" len="sm"/>
                      <a:tailEnd type="none" w="sm" len="sm"/>
                    </a:lnL>
                    <a:lnR w="9525" cap="flat" cmpd="sng">
                      <a:solidFill>
                        <a:srgbClr val="EEEEEE"/>
                      </a:solidFill>
                      <a:prstDash val="solid"/>
                      <a:round/>
                      <a:headEnd type="none" w="sm" len="sm"/>
                      <a:tailEnd type="none" w="sm" len="sm"/>
                    </a:lnR>
                    <a:lnT w="9525" cap="flat" cmpd="sng">
                      <a:solidFill>
                        <a:srgbClr val="EEEEEE"/>
                      </a:solidFill>
                      <a:prstDash val="solid"/>
                      <a:round/>
                      <a:headEnd type="none" w="sm" len="sm"/>
                      <a:tailEnd type="none" w="sm" len="sm"/>
                    </a:lnT>
                    <a:lnB w="9525" cap="flat" cmpd="sng">
                      <a:solidFill>
                        <a:srgbClr val="EEEEEE"/>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None/>
                      </a:pPr>
                      <a:r>
                        <a:rPr lang="en-US" sz="1200" b="1" u="none" strike="noStrike" cap="none"/>
                        <a:t>Data with no predefined organizational form and no specific format</a:t>
                      </a:r>
                      <a:endParaRPr sz="1200" b="1" u="none" strike="noStrike" cap="none"/>
                    </a:p>
                  </a:txBody>
                  <a:tcPr marL="40425" marR="40425" marT="20200" marB="20200" anchor="ctr">
                    <a:lnL w="9525" cap="flat" cmpd="sng">
                      <a:solidFill>
                        <a:srgbClr val="EEEEEE"/>
                      </a:solidFill>
                      <a:prstDash val="solid"/>
                      <a:round/>
                      <a:headEnd type="none" w="sm" len="sm"/>
                      <a:tailEnd type="none" w="sm" len="sm"/>
                    </a:lnL>
                    <a:lnR w="9525" cap="flat" cmpd="sng">
                      <a:solidFill>
                        <a:srgbClr val="EEEEEE"/>
                      </a:solidFill>
                      <a:prstDash val="solid"/>
                      <a:round/>
                      <a:headEnd type="none" w="sm" len="sm"/>
                      <a:tailEnd type="none" w="sm" len="sm"/>
                    </a:lnR>
                    <a:lnT w="9525" cap="flat" cmpd="sng">
                      <a:solidFill>
                        <a:srgbClr val="EEEEEE"/>
                      </a:solidFill>
                      <a:prstDash val="solid"/>
                      <a:round/>
                      <a:headEnd type="none" w="sm" len="sm"/>
                      <a:tailEnd type="none" w="sm" len="sm"/>
                    </a:lnT>
                    <a:lnB w="9525" cap="flat" cmpd="sng">
                      <a:solidFill>
                        <a:srgbClr val="EEEEEE"/>
                      </a:solidFill>
                      <a:prstDash val="solid"/>
                      <a:round/>
                      <a:headEnd type="none" w="sm" len="sm"/>
                      <a:tailEnd type="none" w="sm" len="sm"/>
                    </a:lnB>
                    <a:solidFill>
                      <a:srgbClr val="FFFFFF"/>
                    </a:solidFill>
                  </a:tcPr>
                </a:tc>
              </a:tr>
              <a:tr h="589275">
                <a:tc>
                  <a:txBody>
                    <a:bodyPr/>
                    <a:lstStyle/>
                    <a:p>
                      <a:pPr marL="0" marR="0" lvl="0" indent="0" algn="l" rtl="0">
                        <a:lnSpc>
                          <a:spcPct val="100000"/>
                        </a:lnSpc>
                        <a:spcBef>
                          <a:spcPts val="0"/>
                        </a:spcBef>
                        <a:spcAft>
                          <a:spcPts val="0"/>
                        </a:spcAft>
                        <a:buNone/>
                      </a:pPr>
                      <a:r>
                        <a:rPr lang="en-US" sz="1800" b="1" u="none" strike="noStrike" cap="none"/>
                        <a:t>To put it simply</a:t>
                      </a:r>
                      <a:endParaRPr sz="1800" b="1" u="none" strike="noStrike" cap="none"/>
                    </a:p>
                  </a:txBody>
                  <a:tcPr marL="40425" marR="40425" marT="20200" marB="20200" anchor="ctr">
                    <a:lnL w="9525" cap="flat" cmpd="sng">
                      <a:solidFill>
                        <a:srgbClr val="EEEEEE"/>
                      </a:solidFill>
                      <a:prstDash val="solid"/>
                      <a:round/>
                      <a:headEnd type="none" w="sm" len="sm"/>
                      <a:tailEnd type="none" w="sm" len="sm"/>
                    </a:lnL>
                    <a:lnR w="9525" cap="flat" cmpd="sng">
                      <a:solidFill>
                        <a:srgbClr val="EEEEEE"/>
                      </a:solidFill>
                      <a:prstDash val="solid"/>
                      <a:round/>
                      <a:headEnd type="none" w="sm" len="sm"/>
                      <a:tailEnd type="none" w="sm" len="sm"/>
                    </a:lnR>
                    <a:lnT w="9525" cap="flat" cmpd="sng">
                      <a:solidFill>
                        <a:srgbClr val="EEEEEE"/>
                      </a:solidFill>
                      <a:prstDash val="solid"/>
                      <a:round/>
                      <a:headEnd type="none" w="sm" len="sm"/>
                      <a:tailEnd type="none" w="sm" len="sm"/>
                    </a:lnT>
                    <a:lnB w="9525" cap="flat" cmpd="sng">
                      <a:solidFill>
                        <a:srgbClr val="EEEEEE"/>
                      </a:solidFill>
                      <a:prstDash val="solid"/>
                      <a:round/>
                      <a:headEnd type="none" w="sm" len="sm"/>
                      <a:tailEnd type="none" w="sm" len="sm"/>
                    </a:lnB>
                    <a:solidFill>
                      <a:srgbClr val="CDDDE6"/>
                    </a:solidFill>
                  </a:tcPr>
                </a:tc>
                <a:tc>
                  <a:txBody>
                    <a:bodyPr/>
                    <a:lstStyle/>
                    <a:p>
                      <a:pPr marL="0" marR="0" lvl="0" indent="0" algn="l" rtl="0">
                        <a:lnSpc>
                          <a:spcPct val="100000"/>
                        </a:lnSpc>
                        <a:spcBef>
                          <a:spcPts val="0"/>
                        </a:spcBef>
                        <a:spcAft>
                          <a:spcPts val="0"/>
                        </a:spcAft>
                        <a:buNone/>
                      </a:pPr>
                      <a:r>
                        <a:rPr lang="en-US" sz="1200" b="1" u="none" strike="noStrike" cap="none"/>
                        <a:t>Think of a spreadsheet (e.g. Excel) or data in a tabular format</a:t>
                      </a:r>
                      <a:endParaRPr sz="1200" b="1" u="none" strike="noStrike" cap="none"/>
                    </a:p>
                  </a:txBody>
                  <a:tcPr marL="40425" marR="40425" marT="20200" marB="20200" anchor="ctr">
                    <a:lnL w="9525" cap="flat" cmpd="sng">
                      <a:solidFill>
                        <a:srgbClr val="EEEEEE"/>
                      </a:solidFill>
                      <a:prstDash val="solid"/>
                      <a:round/>
                      <a:headEnd type="none" w="sm" len="sm"/>
                      <a:tailEnd type="none" w="sm" len="sm"/>
                    </a:lnL>
                    <a:lnR w="9525" cap="flat" cmpd="sng">
                      <a:solidFill>
                        <a:srgbClr val="EEEEEE"/>
                      </a:solidFill>
                      <a:prstDash val="solid"/>
                      <a:round/>
                      <a:headEnd type="none" w="sm" len="sm"/>
                      <a:tailEnd type="none" w="sm" len="sm"/>
                    </a:lnR>
                    <a:lnT w="9525" cap="flat" cmpd="sng">
                      <a:solidFill>
                        <a:srgbClr val="EEEEEE"/>
                      </a:solidFill>
                      <a:prstDash val="solid"/>
                      <a:round/>
                      <a:headEnd type="none" w="sm" len="sm"/>
                      <a:tailEnd type="none" w="sm" len="sm"/>
                    </a:lnT>
                    <a:lnB w="9525" cap="flat" cmpd="sng">
                      <a:solidFill>
                        <a:srgbClr val="EEEEEE"/>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None/>
                      </a:pPr>
                      <a:r>
                        <a:rPr lang="en-US" sz="1200" b="1" u="none" strike="noStrike" cap="none"/>
                        <a:t>Think of a TXT file with text that has some structure (headers, paragraphs, etc.)</a:t>
                      </a:r>
                      <a:endParaRPr sz="1200" b="1" u="none" strike="noStrike" cap="none"/>
                    </a:p>
                  </a:txBody>
                  <a:tcPr marL="40425" marR="40425" marT="20200" marB="20200" anchor="ctr">
                    <a:lnL w="9525" cap="flat" cmpd="sng">
                      <a:solidFill>
                        <a:srgbClr val="EEEEEE"/>
                      </a:solidFill>
                      <a:prstDash val="solid"/>
                      <a:round/>
                      <a:headEnd type="none" w="sm" len="sm"/>
                      <a:tailEnd type="none" w="sm" len="sm"/>
                    </a:lnL>
                    <a:lnR w="9525" cap="flat" cmpd="sng">
                      <a:solidFill>
                        <a:srgbClr val="EEEEEE"/>
                      </a:solidFill>
                      <a:prstDash val="solid"/>
                      <a:round/>
                      <a:headEnd type="none" w="sm" len="sm"/>
                      <a:tailEnd type="none" w="sm" len="sm"/>
                    </a:lnR>
                    <a:lnT w="9525" cap="flat" cmpd="sng">
                      <a:solidFill>
                        <a:srgbClr val="EEEEEE"/>
                      </a:solidFill>
                      <a:prstDash val="solid"/>
                      <a:round/>
                      <a:headEnd type="none" w="sm" len="sm"/>
                      <a:tailEnd type="none" w="sm" len="sm"/>
                    </a:lnT>
                    <a:lnB w="9525" cap="flat" cmpd="sng">
                      <a:solidFill>
                        <a:srgbClr val="EEEEEE"/>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None/>
                      </a:pPr>
                      <a:r>
                        <a:rPr lang="en-US" sz="1200" b="1" u="none" strike="noStrike" cap="none"/>
                        <a:t>Essentially anything that is not structured or semi-structured data (which is a lot)</a:t>
                      </a:r>
                      <a:endParaRPr sz="1200" b="1" u="none" strike="noStrike" cap="none"/>
                    </a:p>
                  </a:txBody>
                  <a:tcPr marL="40425" marR="40425" marT="20200" marB="20200" anchor="ctr">
                    <a:lnL w="9525" cap="flat" cmpd="sng">
                      <a:solidFill>
                        <a:srgbClr val="EEEEEE"/>
                      </a:solidFill>
                      <a:prstDash val="solid"/>
                      <a:round/>
                      <a:headEnd type="none" w="sm" len="sm"/>
                      <a:tailEnd type="none" w="sm" len="sm"/>
                    </a:lnL>
                    <a:lnR w="9525" cap="flat" cmpd="sng">
                      <a:solidFill>
                        <a:srgbClr val="EEEEEE"/>
                      </a:solidFill>
                      <a:prstDash val="solid"/>
                      <a:round/>
                      <a:headEnd type="none" w="sm" len="sm"/>
                      <a:tailEnd type="none" w="sm" len="sm"/>
                    </a:lnR>
                    <a:lnT w="9525" cap="flat" cmpd="sng">
                      <a:solidFill>
                        <a:srgbClr val="EEEEEE"/>
                      </a:solidFill>
                      <a:prstDash val="solid"/>
                      <a:round/>
                      <a:headEnd type="none" w="sm" len="sm"/>
                      <a:tailEnd type="none" w="sm" len="sm"/>
                    </a:lnT>
                    <a:lnB w="9525" cap="flat" cmpd="sng">
                      <a:solidFill>
                        <a:srgbClr val="EEEEEE"/>
                      </a:solidFill>
                      <a:prstDash val="solid"/>
                      <a:round/>
                      <a:headEnd type="none" w="sm" len="sm"/>
                      <a:tailEnd type="none" w="sm" len="sm"/>
                    </a:lnB>
                    <a:solidFill>
                      <a:srgbClr val="FFFFFF"/>
                    </a:solidFill>
                  </a:tcPr>
                </a:tc>
              </a:tr>
              <a:tr h="1478275">
                <a:tc>
                  <a:txBody>
                    <a:bodyPr/>
                    <a:lstStyle/>
                    <a:p>
                      <a:pPr marL="0" marR="0" lvl="0" indent="0" algn="l" rtl="0">
                        <a:lnSpc>
                          <a:spcPct val="100000"/>
                        </a:lnSpc>
                        <a:spcBef>
                          <a:spcPts val="0"/>
                        </a:spcBef>
                        <a:spcAft>
                          <a:spcPts val="0"/>
                        </a:spcAft>
                        <a:buNone/>
                      </a:pPr>
                      <a:r>
                        <a:rPr lang="en-US" sz="1800" b="1" u="none" strike="noStrike" cap="none"/>
                        <a:t>Example formats</a:t>
                      </a:r>
                      <a:endParaRPr sz="1800" b="1" u="none" strike="noStrike" cap="none"/>
                    </a:p>
                  </a:txBody>
                  <a:tcPr marL="40425" marR="40425" marT="20200" marB="20200" anchor="ctr">
                    <a:lnL w="9525" cap="flat" cmpd="sng">
                      <a:solidFill>
                        <a:srgbClr val="EEEEEE"/>
                      </a:solidFill>
                      <a:prstDash val="solid"/>
                      <a:round/>
                      <a:headEnd type="none" w="sm" len="sm"/>
                      <a:tailEnd type="none" w="sm" len="sm"/>
                    </a:lnL>
                    <a:lnR w="9525" cap="flat" cmpd="sng">
                      <a:solidFill>
                        <a:srgbClr val="EEEEEE"/>
                      </a:solidFill>
                      <a:prstDash val="solid"/>
                      <a:round/>
                      <a:headEnd type="none" w="sm" len="sm"/>
                      <a:tailEnd type="none" w="sm" len="sm"/>
                    </a:lnR>
                    <a:lnT w="9525" cap="flat" cmpd="sng">
                      <a:solidFill>
                        <a:srgbClr val="EEEEEE"/>
                      </a:solidFill>
                      <a:prstDash val="solid"/>
                      <a:round/>
                      <a:headEnd type="none" w="sm" len="sm"/>
                      <a:tailEnd type="none" w="sm" len="sm"/>
                    </a:lnT>
                    <a:lnB w="9525" cap="flat" cmpd="sng">
                      <a:solidFill>
                        <a:srgbClr val="EEEEEE"/>
                      </a:solidFill>
                      <a:prstDash val="solid"/>
                      <a:round/>
                      <a:headEnd type="none" w="sm" len="sm"/>
                      <a:tailEnd type="none" w="sm" len="sm"/>
                    </a:lnB>
                    <a:solidFill>
                      <a:srgbClr val="CDDDE6"/>
                    </a:solidFill>
                  </a:tcPr>
                </a:tc>
                <a:tc>
                  <a:txBody>
                    <a:bodyPr/>
                    <a:lstStyle/>
                    <a:p>
                      <a:pPr marL="0" marR="0" lvl="0" indent="-76200" algn="l" rtl="0">
                        <a:lnSpc>
                          <a:spcPct val="100000"/>
                        </a:lnSpc>
                        <a:spcBef>
                          <a:spcPts val="0"/>
                        </a:spcBef>
                        <a:spcAft>
                          <a:spcPts val="0"/>
                        </a:spcAft>
                        <a:buClr>
                          <a:srgbClr val="000000"/>
                        </a:buClr>
                        <a:buSzPts val="1200"/>
                        <a:buFont typeface="Arial" panose="020B0604020202020204"/>
                        <a:buChar char="•"/>
                      </a:pPr>
                      <a:r>
                        <a:rPr lang="en-US" sz="1200" b="1" u="none" strike="noStrike" cap="none"/>
                        <a:t>Excel spreadsheets</a:t>
                      </a:r>
                      <a:endParaRPr sz="1200" b="1" u="none" strike="noStrike" cap="none"/>
                    </a:p>
                    <a:p>
                      <a:pPr marL="0" marR="0" lvl="0" indent="-76200" algn="l" rtl="0">
                        <a:lnSpc>
                          <a:spcPct val="100000"/>
                        </a:lnSpc>
                        <a:spcBef>
                          <a:spcPts val="0"/>
                        </a:spcBef>
                        <a:spcAft>
                          <a:spcPts val="0"/>
                        </a:spcAft>
                        <a:buClr>
                          <a:srgbClr val="000000"/>
                        </a:buClr>
                        <a:buSzPts val="1200"/>
                        <a:buFont typeface="Arial" panose="020B0604020202020204"/>
                        <a:buChar char="•"/>
                      </a:pPr>
                      <a:r>
                        <a:rPr lang="en-US" sz="1200" b="1" u="none" strike="noStrike" cap="none"/>
                        <a:t>Comma-separated value file (.csv)</a:t>
                      </a:r>
                      <a:endParaRPr sz="1200" b="1" u="none" strike="noStrike" cap="none"/>
                    </a:p>
                    <a:p>
                      <a:pPr marL="0" marR="0" lvl="0" indent="-76200" algn="l" rtl="0">
                        <a:lnSpc>
                          <a:spcPct val="100000"/>
                        </a:lnSpc>
                        <a:spcBef>
                          <a:spcPts val="0"/>
                        </a:spcBef>
                        <a:spcAft>
                          <a:spcPts val="0"/>
                        </a:spcAft>
                        <a:buClr>
                          <a:srgbClr val="000000"/>
                        </a:buClr>
                        <a:buSzPts val="1200"/>
                        <a:buFont typeface="Arial" panose="020B0604020202020204"/>
                        <a:buChar char="•"/>
                      </a:pPr>
                      <a:r>
                        <a:rPr lang="en-US" sz="1200" b="1" u="none" strike="noStrike" cap="none"/>
                        <a:t>Relational database tables</a:t>
                      </a:r>
                      <a:endParaRPr sz="1200" b="1" u="none" strike="noStrike" cap="none"/>
                    </a:p>
                  </a:txBody>
                  <a:tcPr marL="40425" marR="40425" marT="20200" marB="20200" anchor="ctr">
                    <a:lnL w="9525" cap="flat" cmpd="sng">
                      <a:solidFill>
                        <a:srgbClr val="EEEEEE"/>
                      </a:solidFill>
                      <a:prstDash val="solid"/>
                      <a:round/>
                      <a:headEnd type="none" w="sm" len="sm"/>
                      <a:tailEnd type="none" w="sm" len="sm"/>
                    </a:lnL>
                    <a:lnR w="9525" cap="flat" cmpd="sng">
                      <a:solidFill>
                        <a:srgbClr val="EEEEEE"/>
                      </a:solidFill>
                      <a:prstDash val="solid"/>
                      <a:round/>
                      <a:headEnd type="none" w="sm" len="sm"/>
                      <a:tailEnd type="none" w="sm" len="sm"/>
                    </a:lnR>
                    <a:lnT w="9525" cap="flat" cmpd="sng">
                      <a:solidFill>
                        <a:srgbClr val="EEEEEE"/>
                      </a:solidFill>
                      <a:prstDash val="solid"/>
                      <a:round/>
                      <a:headEnd type="none" w="sm" len="sm"/>
                      <a:tailEnd type="none" w="sm" len="sm"/>
                    </a:lnT>
                    <a:lnB w="9525" cap="flat" cmpd="sng">
                      <a:solidFill>
                        <a:srgbClr val="EEEEEE"/>
                      </a:solidFill>
                      <a:prstDash val="solid"/>
                      <a:round/>
                      <a:headEnd type="none" w="sm" len="sm"/>
                      <a:tailEnd type="none" w="sm" len="sm"/>
                    </a:lnB>
                    <a:solidFill>
                      <a:srgbClr val="FFFFFF"/>
                    </a:solidFill>
                  </a:tcPr>
                </a:tc>
                <a:tc>
                  <a:txBody>
                    <a:bodyPr/>
                    <a:lstStyle/>
                    <a:p>
                      <a:pPr marL="0" marR="0" lvl="0" indent="-76200" algn="l" rtl="0">
                        <a:lnSpc>
                          <a:spcPct val="100000"/>
                        </a:lnSpc>
                        <a:spcBef>
                          <a:spcPts val="0"/>
                        </a:spcBef>
                        <a:spcAft>
                          <a:spcPts val="0"/>
                        </a:spcAft>
                        <a:buClr>
                          <a:srgbClr val="000000"/>
                        </a:buClr>
                        <a:buSzPts val="1200"/>
                        <a:buFont typeface="Arial" panose="020B0604020202020204"/>
                        <a:buChar char="•"/>
                      </a:pPr>
                      <a:r>
                        <a:rPr lang="en-US" sz="1200" b="1" u="none" strike="noStrike" cap="none"/>
                        <a:t>Hypertext Markup Language (HTML) files</a:t>
                      </a:r>
                      <a:endParaRPr sz="1200" b="1" u="none" strike="noStrike" cap="none"/>
                    </a:p>
                    <a:p>
                      <a:pPr marL="0" marR="0" lvl="0" indent="-76200" algn="l" rtl="0">
                        <a:lnSpc>
                          <a:spcPct val="100000"/>
                        </a:lnSpc>
                        <a:spcBef>
                          <a:spcPts val="0"/>
                        </a:spcBef>
                        <a:spcAft>
                          <a:spcPts val="0"/>
                        </a:spcAft>
                        <a:buClr>
                          <a:srgbClr val="000000"/>
                        </a:buClr>
                        <a:buSzPts val="1200"/>
                        <a:buFont typeface="Arial" panose="020B0604020202020204"/>
                        <a:buChar char="•"/>
                      </a:pPr>
                      <a:r>
                        <a:rPr lang="en-US" sz="1200" b="1" u="none" strike="noStrike" cap="none"/>
                        <a:t>JavaScript Object Notation (JSON) files</a:t>
                      </a:r>
                      <a:endParaRPr sz="1200" b="1" u="none" strike="noStrike" cap="none"/>
                    </a:p>
                    <a:p>
                      <a:pPr marL="0" marR="0" lvl="0" indent="-76200" algn="l" rtl="0">
                        <a:lnSpc>
                          <a:spcPct val="100000"/>
                        </a:lnSpc>
                        <a:spcBef>
                          <a:spcPts val="0"/>
                        </a:spcBef>
                        <a:spcAft>
                          <a:spcPts val="0"/>
                        </a:spcAft>
                        <a:buClr>
                          <a:srgbClr val="000000"/>
                        </a:buClr>
                        <a:buSzPts val="1200"/>
                        <a:buFont typeface="Arial" panose="020B0604020202020204"/>
                        <a:buChar char="•"/>
                      </a:pPr>
                      <a:r>
                        <a:rPr lang="en-US" sz="1200" b="1" u="none" strike="noStrike" cap="none"/>
                        <a:t>Extensible Markup Language (XML) files</a:t>
                      </a:r>
                      <a:endParaRPr sz="1200" b="1" u="none" strike="noStrike" cap="none"/>
                    </a:p>
                  </a:txBody>
                  <a:tcPr marL="40425" marR="40425" marT="20200" marB="20200" anchor="ctr">
                    <a:lnL w="9525" cap="flat" cmpd="sng">
                      <a:solidFill>
                        <a:srgbClr val="EEEEEE"/>
                      </a:solidFill>
                      <a:prstDash val="solid"/>
                      <a:round/>
                      <a:headEnd type="none" w="sm" len="sm"/>
                      <a:tailEnd type="none" w="sm" len="sm"/>
                    </a:lnL>
                    <a:lnR w="9525" cap="flat" cmpd="sng">
                      <a:solidFill>
                        <a:srgbClr val="EEEEEE"/>
                      </a:solidFill>
                      <a:prstDash val="solid"/>
                      <a:round/>
                      <a:headEnd type="none" w="sm" len="sm"/>
                      <a:tailEnd type="none" w="sm" len="sm"/>
                    </a:lnR>
                    <a:lnT w="9525" cap="flat" cmpd="sng">
                      <a:solidFill>
                        <a:srgbClr val="EEEEEE"/>
                      </a:solidFill>
                      <a:prstDash val="solid"/>
                      <a:round/>
                      <a:headEnd type="none" w="sm" len="sm"/>
                      <a:tailEnd type="none" w="sm" len="sm"/>
                    </a:lnT>
                    <a:lnB w="9525" cap="flat" cmpd="sng">
                      <a:solidFill>
                        <a:srgbClr val="EEEEEE"/>
                      </a:solidFill>
                      <a:prstDash val="solid"/>
                      <a:round/>
                      <a:headEnd type="none" w="sm" len="sm"/>
                      <a:tailEnd type="none" w="sm" len="sm"/>
                    </a:lnB>
                    <a:solidFill>
                      <a:srgbClr val="FFFFFF"/>
                    </a:solidFill>
                  </a:tcPr>
                </a:tc>
                <a:tc>
                  <a:txBody>
                    <a:bodyPr/>
                    <a:lstStyle/>
                    <a:p>
                      <a:pPr marL="0" marR="0" lvl="0" indent="-76200" algn="l" rtl="0">
                        <a:lnSpc>
                          <a:spcPct val="100000"/>
                        </a:lnSpc>
                        <a:spcBef>
                          <a:spcPts val="0"/>
                        </a:spcBef>
                        <a:spcAft>
                          <a:spcPts val="0"/>
                        </a:spcAft>
                        <a:buClr>
                          <a:srgbClr val="000000"/>
                        </a:buClr>
                        <a:buSzPts val="1200"/>
                        <a:buFont typeface="Arial" panose="020B0604020202020204"/>
                        <a:buChar char="•"/>
                      </a:pPr>
                      <a:r>
                        <a:rPr lang="en-US" sz="1200" b="1" u="none" strike="noStrike" cap="none"/>
                        <a:t>Images such as .jpeg or .png files</a:t>
                      </a:r>
                      <a:endParaRPr sz="1200" b="1" u="none" strike="noStrike" cap="none"/>
                    </a:p>
                    <a:p>
                      <a:pPr marL="0" marR="0" lvl="0" indent="-76200" algn="l" rtl="0">
                        <a:lnSpc>
                          <a:spcPct val="100000"/>
                        </a:lnSpc>
                        <a:spcBef>
                          <a:spcPts val="0"/>
                        </a:spcBef>
                        <a:spcAft>
                          <a:spcPts val="0"/>
                        </a:spcAft>
                        <a:buClr>
                          <a:srgbClr val="000000"/>
                        </a:buClr>
                        <a:buSzPts val="1200"/>
                        <a:buFont typeface="Arial" panose="020B0604020202020204"/>
                        <a:buChar char="•"/>
                      </a:pPr>
                      <a:r>
                        <a:rPr lang="en-US" sz="1200" b="1" u="none" strike="noStrike" cap="none"/>
                        <a:t>Videos such as .mp4 or m4a files</a:t>
                      </a:r>
                      <a:endParaRPr sz="1200" b="1" u="none" strike="noStrike" cap="none"/>
                    </a:p>
                    <a:p>
                      <a:pPr marL="0" marR="0" lvl="0" indent="-76200" algn="l" rtl="0">
                        <a:lnSpc>
                          <a:spcPct val="100000"/>
                        </a:lnSpc>
                        <a:spcBef>
                          <a:spcPts val="0"/>
                        </a:spcBef>
                        <a:spcAft>
                          <a:spcPts val="0"/>
                        </a:spcAft>
                        <a:buClr>
                          <a:srgbClr val="000000"/>
                        </a:buClr>
                        <a:buSzPts val="1200"/>
                        <a:buFont typeface="Arial" panose="020B0604020202020204"/>
                        <a:buChar char="•"/>
                      </a:pPr>
                      <a:r>
                        <a:rPr lang="en-US" sz="1200" b="1" u="none" strike="noStrike" cap="none"/>
                        <a:t>Sound files such as .mp3 or .wav files</a:t>
                      </a:r>
                      <a:endParaRPr sz="1200" b="1" u="none" strike="noStrike" cap="none"/>
                    </a:p>
                    <a:p>
                      <a:pPr marL="0" marR="0" lvl="0" indent="-76200" algn="l" rtl="0">
                        <a:lnSpc>
                          <a:spcPct val="100000"/>
                        </a:lnSpc>
                        <a:spcBef>
                          <a:spcPts val="0"/>
                        </a:spcBef>
                        <a:spcAft>
                          <a:spcPts val="0"/>
                        </a:spcAft>
                        <a:buClr>
                          <a:srgbClr val="000000"/>
                        </a:buClr>
                        <a:buSzPts val="1200"/>
                        <a:buFont typeface="Arial" panose="020B0604020202020204"/>
                        <a:buChar char="•"/>
                      </a:pPr>
                      <a:r>
                        <a:rPr lang="en-US" sz="1200" b="1" u="none" strike="noStrike" cap="none"/>
                        <a:t>Plain text files</a:t>
                      </a:r>
                      <a:endParaRPr sz="1200" b="1" u="none" strike="noStrike" cap="none"/>
                    </a:p>
                    <a:p>
                      <a:pPr marL="0" marR="0" lvl="0" indent="-76200" algn="l" rtl="0">
                        <a:lnSpc>
                          <a:spcPct val="100000"/>
                        </a:lnSpc>
                        <a:spcBef>
                          <a:spcPts val="0"/>
                        </a:spcBef>
                        <a:spcAft>
                          <a:spcPts val="0"/>
                        </a:spcAft>
                        <a:buClr>
                          <a:srgbClr val="000000"/>
                        </a:buClr>
                        <a:buSzPts val="1200"/>
                        <a:buFont typeface="Arial" panose="020B0604020202020204"/>
                        <a:buChar char="•"/>
                      </a:pPr>
                      <a:r>
                        <a:rPr lang="en-US" sz="1200" b="1" u="none" strike="noStrike" cap="none"/>
                        <a:t>Word files</a:t>
                      </a:r>
                      <a:endParaRPr sz="1200" b="1" u="none" strike="noStrike" cap="none"/>
                    </a:p>
                    <a:p>
                      <a:pPr marL="0" marR="0" lvl="0" indent="-76200" algn="l" rtl="0">
                        <a:lnSpc>
                          <a:spcPct val="100000"/>
                        </a:lnSpc>
                        <a:spcBef>
                          <a:spcPts val="0"/>
                        </a:spcBef>
                        <a:spcAft>
                          <a:spcPts val="0"/>
                        </a:spcAft>
                        <a:buClr>
                          <a:srgbClr val="000000"/>
                        </a:buClr>
                        <a:buSzPts val="1200"/>
                        <a:buFont typeface="Arial" panose="020B0604020202020204"/>
                        <a:buChar char="•"/>
                      </a:pPr>
                      <a:r>
                        <a:rPr lang="en-US" sz="1200" b="1" u="none" strike="noStrike" cap="none"/>
                        <a:t>PDF files</a:t>
                      </a:r>
                      <a:endParaRPr sz="1200" b="1" u="none" strike="noStrike" cap="none"/>
                    </a:p>
                  </a:txBody>
                  <a:tcPr marL="40425" marR="40425" marT="20200" marB="20200" anchor="ctr">
                    <a:lnL w="9525" cap="flat" cmpd="sng">
                      <a:solidFill>
                        <a:srgbClr val="EEEEEE"/>
                      </a:solidFill>
                      <a:prstDash val="solid"/>
                      <a:round/>
                      <a:headEnd type="none" w="sm" len="sm"/>
                      <a:tailEnd type="none" w="sm" len="sm"/>
                    </a:lnL>
                    <a:lnR w="9525" cap="flat" cmpd="sng">
                      <a:solidFill>
                        <a:srgbClr val="EEEEEE"/>
                      </a:solidFill>
                      <a:prstDash val="solid"/>
                      <a:round/>
                      <a:headEnd type="none" w="sm" len="sm"/>
                      <a:tailEnd type="none" w="sm" len="sm"/>
                    </a:lnR>
                    <a:lnT w="9525" cap="flat" cmpd="sng">
                      <a:solidFill>
                        <a:srgbClr val="EEEEEE"/>
                      </a:solidFill>
                      <a:prstDash val="solid"/>
                      <a:round/>
                      <a:headEnd type="none" w="sm" len="sm"/>
                      <a:tailEnd type="none" w="sm" len="sm"/>
                    </a:lnT>
                    <a:lnB w="9525" cap="flat" cmpd="sng">
                      <a:solidFill>
                        <a:srgbClr val="EEEEEE"/>
                      </a:solidFill>
                      <a:prstDash val="solid"/>
                      <a:round/>
                      <a:headEnd type="none" w="sm" len="sm"/>
                      <a:tailEnd type="none" w="sm" len="sm"/>
                    </a:lnB>
                    <a:solidFill>
                      <a:srgbClr val="FFFFFF"/>
                    </a:solidFill>
                  </a:tcPr>
                </a:tc>
              </a:tr>
              <a:tr h="2439675">
                <a:tc>
                  <a:txBody>
                    <a:bodyPr/>
                    <a:lstStyle/>
                    <a:p>
                      <a:pPr marL="0" marR="0" lvl="0" indent="0" algn="l" rtl="0">
                        <a:lnSpc>
                          <a:spcPct val="100000"/>
                        </a:lnSpc>
                        <a:spcBef>
                          <a:spcPts val="0"/>
                        </a:spcBef>
                        <a:spcAft>
                          <a:spcPts val="0"/>
                        </a:spcAft>
                        <a:buNone/>
                      </a:pPr>
                      <a:r>
                        <a:rPr lang="en-US" sz="1800" b="1" u="none" strike="noStrike" cap="none"/>
                        <a:t>Characteristics</a:t>
                      </a:r>
                      <a:endParaRPr sz="1800" b="1" u="none" strike="noStrike" cap="none"/>
                    </a:p>
                  </a:txBody>
                  <a:tcPr marL="40425" marR="40425" marT="20200" marB="20200" anchor="ctr">
                    <a:lnL w="9525" cap="flat" cmpd="sng">
                      <a:solidFill>
                        <a:srgbClr val="EEEEEE"/>
                      </a:solidFill>
                      <a:prstDash val="solid"/>
                      <a:round/>
                      <a:headEnd type="none" w="sm" len="sm"/>
                      <a:tailEnd type="none" w="sm" len="sm"/>
                    </a:lnL>
                    <a:lnR w="9525" cap="flat" cmpd="sng">
                      <a:solidFill>
                        <a:srgbClr val="EEEEEE"/>
                      </a:solidFill>
                      <a:prstDash val="solid"/>
                      <a:round/>
                      <a:headEnd type="none" w="sm" len="sm"/>
                      <a:tailEnd type="none" w="sm" len="sm"/>
                    </a:lnR>
                    <a:lnT w="9525" cap="flat" cmpd="sng">
                      <a:solidFill>
                        <a:srgbClr val="EEEEEE"/>
                      </a:solidFill>
                      <a:prstDash val="solid"/>
                      <a:round/>
                      <a:headEnd type="none" w="sm" len="sm"/>
                      <a:tailEnd type="none" w="sm" len="sm"/>
                    </a:lnT>
                    <a:lnB w="9525" cap="flat" cmpd="sng">
                      <a:solidFill>
                        <a:srgbClr val="EEEEEE"/>
                      </a:solidFill>
                      <a:prstDash val="solid"/>
                      <a:round/>
                      <a:headEnd type="none" w="sm" len="sm"/>
                      <a:tailEnd type="none" w="sm" len="sm"/>
                    </a:lnB>
                    <a:solidFill>
                      <a:srgbClr val="CDDDE6"/>
                    </a:solidFill>
                  </a:tcPr>
                </a:tc>
                <a:tc>
                  <a:txBody>
                    <a:bodyPr/>
                    <a:lstStyle/>
                    <a:p>
                      <a:pPr marL="0" marR="0" lvl="0" indent="-76200" algn="l" rtl="0">
                        <a:lnSpc>
                          <a:spcPct val="100000"/>
                        </a:lnSpc>
                        <a:spcBef>
                          <a:spcPts val="0"/>
                        </a:spcBef>
                        <a:spcAft>
                          <a:spcPts val="0"/>
                        </a:spcAft>
                        <a:buClr>
                          <a:srgbClr val="000000"/>
                        </a:buClr>
                        <a:buSzPts val="1200"/>
                        <a:buFont typeface="Arial" panose="020B0604020202020204"/>
                        <a:buChar char="•"/>
                      </a:pPr>
                      <a:r>
                        <a:rPr lang="en-US" sz="1200" b="1" u="none" strike="noStrike" cap="none"/>
                        <a:t>Data is structured in a spreadsheet-like manner (e.g. in a table)</a:t>
                      </a:r>
                      <a:endParaRPr sz="1200" b="1" u="none" strike="noStrike" cap="none"/>
                    </a:p>
                    <a:p>
                      <a:pPr marL="0" marR="0" lvl="0" indent="-76200" algn="l" rtl="0">
                        <a:lnSpc>
                          <a:spcPct val="100000"/>
                        </a:lnSpc>
                        <a:spcBef>
                          <a:spcPts val="0"/>
                        </a:spcBef>
                        <a:spcAft>
                          <a:spcPts val="0"/>
                        </a:spcAft>
                        <a:buClr>
                          <a:srgbClr val="000000"/>
                        </a:buClr>
                        <a:buSzPts val="1200"/>
                        <a:buFont typeface="Arial" panose="020B0604020202020204"/>
                        <a:buChar char="•"/>
                      </a:pPr>
                      <a:r>
                        <a:rPr lang="en-US" sz="1200" b="1" u="none" strike="noStrike" cap="none"/>
                        <a:t>Within that table, entries have the same format and a predefined length and follow the same order</a:t>
                      </a:r>
                      <a:endParaRPr sz="1200" b="1" u="none" strike="noStrike" cap="none"/>
                    </a:p>
                    <a:p>
                      <a:pPr marL="0" marR="0" lvl="0" indent="-76200" algn="l" rtl="0">
                        <a:lnSpc>
                          <a:spcPct val="100000"/>
                        </a:lnSpc>
                        <a:spcBef>
                          <a:spcPts val="0"/>
                        </a:spcBef>
                        <a:spcAft>
                          <a:spcPts val="0"/>
                        </a:spcAft>
                        <a:buClr>
                          <a:srgbClr val="000000"/>
                        </a:buClr>
                        <a:buSzPts val="1200"/>
                        <a:buFont typeface="Arial" panose="020B0604020202020204"/>
                        <a:buChar char="•"/>
                      </a:pPr>
                      <a:r>
                        <a:rPr lang="en-US" sz="1200" b="1" u="none" strike="noStrike" cap="none"/>
                        <a:t>Is easily machine-readable and can therefore be analysed without major pre-processing of the data</a:t>
                      </a:r>
                      <a:endParaRPr sz="1200" b="1" u="none" strike="noStrike" cap="none"/>
                    </a:p>
                    <a:p>
                      <a:pPr marL="0" marR="0" lvl="0" indent="-76200" algn="l" rtl="0">
                        <a:lnSpc>
                          <a:spcPct val="100000"/>
                        </a:lnSpc>
                        <a:spcBef>
                          <a:spcPts val="0"/>
                        </a:spcBef>
                        <a:spcAft>
                          <a:spcPts val="0"/>
                        </a:spcAft>
                        <a:buClr>
                          <a:srgbClr val="000000"/>
                        </a:buClr>
                        <a:buSzPts val="1200"/>
                        <a:buFont typeface="Arial" panose="020B0604020202020204"/>
                        <a:buChar char="•"/>
                      </a:pPr>
                      <a:r>
                        <a:rPr lang="en-US" sz="1200" b="1" u="none" strike="noStrike" cap="none"/>
                        <a:t>It is commonly said that around 20% of the world’s data is structured</a:t>
                      </a:r>
                      <a:endParaRPr sz="1200" b="1" u="none" strike="noStrike" cap="none"/>
                    </a:p>
                    <a:p>
                      <a:pPr marL="0" marR="0" lvl="0" indent="0" algn="l" rtl="0">
                        <a:lnSpc>
                          <a:spcPct val="100000"/>
                        </a:lnSpc>
                        <a:spcBef>
                          <a:spcPts val="0"/>
                        </a:spcBef>
                        <a:spcAft>
                          <a:spcPts val="0"/>
                        </a:spcAft>
                        <a:buNone/>
                      </a:pPr>
                      <a:r>
                        <a:rPr lang="en-US" sz="1200" b="1" u="none" strike="noStrike" cap="none"/>
                        <a:t> </a:t>
                      </a:r>
                      <a:endParaRPr sz="1200" b="1" u="none" strike="noStrike" cap="none"/>
                    </a:p>
                  </a:txBody>
                  <a:tcPr marL="40425" marR="40425" marT="20200" marB="20200" anchor="ctr">
                    <a:lnL w="9525" cap="flat" cmpd="sng">
                      <a:solidFill>
                        <a:srgbClr val="EEEEEE"/>
                      </a:solidFill>
                      <a:prstDash val="solid"/>
                      <a:round/>
                      <a:headEnd type="none" w="sm" len="sm"/>
                      <a:tailEnd type="none" w="sm" len="sm"/>
                    </a:lnL>
                    <a:lnR w="9525" cap="flat" cmpd="sng">
                      <a:solidFill>
                        <a:srgbClr val="EEEEEE"/>
                      </a:solidFill>
                      <a:prstDash val="solid"/>
                      <a:round/>
                      <a:headEnd type="none" w="sm" len="sm"/>
                      <a:tailEnd type="none" w="sm" len="sm"/>
                    </a:lnR>
                    <a:lnT w="9525" cap="flat" cmpd="sng">
                      <a:solidFill>
                        <a:srgbClr val="EEEEEE"/>
                      </a:solidFill>
                      <a:prstDash val="solid"/>
                      <a:round/>
                      <a:headEnd type="none" w="sm" len="sm"/>
                      <a:tailEnd type="none" w="sm" len="sm"/>
                    </a:lnT>
                    <a:lnB w="9525" cap="flat" cmpd="sng">
                      <a:solidFill>
                        <a:srgbClr val="EEEEEE"/>
                      </a:solidFill>
                      <a:prstDash val="solid"/>
                      <a:round/>
                      <a:headEnd type="none" w="sm" len="sm"/>
                      <a:tailEnd type="none" w="sm" len="sm"/>
                    </a:lnB>
                    <a:solidFill>
                      <a:srgbClr val="FFFFFF"/>
                    </a:solidFill>
                  </a:tcPr>
                </a:tc>
                <a:tc>
                  <a:txBody>
                    <a:bodyPr/>
                    <a:lstStyle/>
                    <a:p>
                      <a:pPr marL="0" marR="0" lvl="0" indent="-76200" algn="l" rtl="0">
                        <a:lnSpc>
                          <a:spcPct val="100000"/>
                        </a:lnSpc>
                        <a:spcBef>
                          <a:spcPts val="0"/>
                        </a:spcBef>
                        <a:spcAft>
                          <a:spcPts val="0"/>
                        </a:spcAft>
                        <a:buClr>
                          <a:srgbClr val="000000"/>
                        </a:buClr>
                        <a:buSzPts val="1200"/>
                        <a:buFont typeface="Arial" panose="020B0604020202020204"/>
                        <a:buChar char="•"/>
                      </a:pPr>
                      <a:r>
                        <a:rPr lang="en-US" sz="1200" b="1" u="none" strike="noStrike" cap="none"/>
                        <a:t>Data is stored in files that have some degree of organization and structure</a:t>
                      </a:r>
                      <a:endParaRPr sz="1200" b="1" u="none" strike="noStrike" cap="none"/>
                    </a:p>
                    <a:p>
                      <a:pPr marL="0" marR="0" lvl="0" indent="-76200" algn="l" rtl="0">
                        <a:lnSpc>
                          <a:spcPct val="100000"/>
                        </a:lnSpc>
                        <a:spcBef>
                          <a:spcPts val="0"/>
                        </a:spcBef>
                        <a:spcAft>
                          <a:spcPts val="0"/>
                        </a:spcAft>
                        <a:buClr>
                          <a:srgbClr val="000000"/>
                        </a:buClr>
                        <a:buSzPts val="1200"/>
                        <a:buFont typeface="Arial" panose="020B0604020202020204"/>
                        <a:buChar char="•"/>
                      </a:pPr>
                      <a:r>
                        <a:rPr lang="en-US" sz="1200" b="1" u="none" strike="noStrike" cap="none"/>
                        <a:t>Tags or other markers separate elements and enforce hierarchies, but the size of elements can vary and their order is not important</a:t>
                      </a:r>
                      <a:endParaRPr sz="1200" b="1" u="none" strike="noStrike" cap="none"/>
                    </a:p>
                    <a:p>
                      <a:pPr marL="0" marR="0" lvl="0" indent="-76200" algn="l" rtl="0">
                        <a:lnSpc>
                          <a:spcPct val="100000"/>
                        </a:lnSpc>
                        <a:spcBef>
                          <a:spcPts val="0"/>
                        </a:spcBef>
                        <a:spcAft>
                          <a:spcPts val="0"/>
                        </a:spcAft>
                        <a:buClr>
                          <a:srgbClr val="000000"/>
                        </a:buClr>
                        <a:buSzPts val="1200"/>
                        <a:buFont typeface="Arial" panose="020B0604020202020204"/>
                        <a:buChar char="•"/>
                      </a:pPr>
                      <a:r>
                        <a:rPr lang="en-US" sz="1200" b="1" u="none" strike="noStrike" cap="none"/>
                        <a:t>Needs some pre-processing before it can be analysed by a computer</a:t>
                      </a:r>
                      <a:endParaRPr sz="1200" b="1" u="none" strike="noStrike" cap="none"/>
                    </a:p>
                    <a:p>
                      <a:pPr marL="0" marR="0" lvl="0" indent="-76200" algn="l" rtl="0">
                        <a:lnSpc>
                          <a:spcPct val="100000"/>
                        </a:lnSpc>
                        <a:spcBef>
                          <a:spcPts val="0"/>
                        </a:spcBef>
                        <a:spcAft>
                          <a:spcPts val="0"/>
                        </a:spcAft>
                        <a:buClr>
                          <a:srgbClr val="000000"/>
                        </a:buClr>
                        <a:buSzPts val="1200"/>
                        <a:buFont typeface="Arial" panose="020B0604020202020204"/>
                        <a:buChar char="•"/>
                      </a:pPr>
                      <a:r>
                        <a:rPr lang="en-US" sz="1200" b="1" u="none" strike="noStrike" cap="none"/>
                        <a:t>Has gained importance with the emergence of the World Wide Web</a:t>
                      </a:r>
                      <a:endParaRPr sz="1200" b="1" u="none" strike="noStrike" cap="none"/>
                    </a:p>
                    <a:p>
                      <a:pPr marL="0" marR="0" lvl="0" indent="0" algn="l" rtl="0">
                        <a:lnSpc>
                          <a:spcPct val="100000"/>
                        </a:lnSpc>
                        <a:spcBef>
                          <a:spcPts val="0"/>
                        </a:spcBef>
                        <a:spcAft>
                          <a:spcPts val="0"/>
                        </a:spcAft>
                        <a:buNone/>
                      </a:pPr>
                      <a:r>
                        <a:rPr lang="en-US" sz="1200" b="1" u="none" strike="noStrike" cap="none"/>
                        <a:t> </a:t>
                      </a:r>
                      <a:endParaRPr sz="1200" b="1" u="none" strike="noStrike" cap="none"/>
                    </a:p>
                  </a:txBody>
                  <a:tcPr marL="40425" marR="40425" marT="20200" marB="20200" anchor="ctr">
                    <a:lnL w="9525" cap="flat" cmpd="sng">
                      <a:solidFill>
                        <a:srgbClr val="EEEEEE"/>
                      </a:solidFill>
                      <a:prstDash val="solid"/>
                      <a:round/>
                      <a:headEnd type="none" w="sm" len="sm"/>
                      <a:tailEnd type="none" w="sm" len="sm"/>
                    </a:lnL>
                    <a:lnR w="9525" cap="flat" cmpd="sng">
                      <a:solidFill>
                        <a:srgbClr val="EEEEEE"/>
                      </a:solidFill>
                      <a:prstDash val="solid"/>
                      <a:round/>
                      <a:headEnd type="none" w="sm" len="sm"/>
                      <a:tailEnd type="none" w="sm" len="sm"/>
                    </a:lnR>
                    <a:lnT w="9525" cap="flat" cmpd="sng">
                      <a:solidFill>
                        <a:srgbClr val="EEEEEE"/>
                      </a:solidFill>
                      <a:prstDash val="solid"/>
                      <a:round/>
                      <a:headEnd type="none" w="sm" len="sm"/>
                      <a:tailEnd type="none" w="sm" len="sm"/>
                    </a:lnT>
                    <a:lnB w="9525" cap="flat" cmpd="sng">
                      <a:solidFill>
                        <a:srgbClr val="EEEEEE"/>
                      </a:solidFill>
                      <a:prstDash val="solid"/>
                      <a:round/>
                      <a:headEnd type="none" w="sm" len="sm"/>
                      <a:tailEnd type="none" w="sm" len="sm"/>
                    </a:lnB>
                    <a:solidFill>
                      <a:srgbClr val="FFFFFF"/>
                    </a:solidFill>
                  </a:tcPr>
                </a:tc>
                <a:tc>
                  <a:txBody>
                    <a:bodyPr/>
                    <a:lstStyle/>
                    <a:p>
                      <a:pPr marL="0" marR="0" lvl="0" indent="-76200" algn="l" rtl="0">
                        <a:lnSpc>
                          <a:spcPct val="100000"/>
                        </a:lnSpc>
                        <a:spcBef>
                          <a:spcPts val="0"/>
                        </a:spcBef>
                        <a:spcAft>
                          <a:spcPts val="0"/>
                        </a:spcAft>
                        <a:buClr>
                          <a:srgbClr val="000000"/>
                        </a:buClr>
                        <a:buSzPts val="1200"/>
                        <a:buFont typeface="Arial" panose="020B0604020202020204"/>
                        <a:buChar char="•"/>
                      </a:pPr>
                      <a:r>
                        <a:rPr lang="en-US" sz="1200" b="1" u="none" strike="noStrike" cap="none"/>
                        <a:t>Data that can take any form and thus be stored as any kind of file (formless)</a:t>
                      </a:r>
                      <a:endParaRPr sz="1200" b="1" u="none" strike="noStrike" cap="none"/>
                    </a:p>
                    <a:p>
                      <a:pPr marL="0" marR="0" lvl="0" indent="-76200" algn="l" rtl="0">
                        <a:lnSpc>
                          <a:spcPct val="100000"/>
                        </a:lnSpc>
                        <a:spcBef>
                          <a:spcPts val="0"/>
                        </a:spcBef>
                        <a:spcAft>
                          <a:spcPts val="0"/>
                        </a:spcAft>
                        <a:buClr>
                          <a:srgbClr val="000000"/>
                        </a:buClr>
                        <a:buSzPts val="1200"/>
                        <a:buFont typeface="Arial" panose="020B0604020202020204"/>
                        <a:buChar char="•"/>
                      </a:pPr>
                      <a:r>
                        <a:rPr lang="en-US" sz="1200" b="1" u="none" strike="noStrike" cap="none"/>
                        <a:t>Within that file, there is no structure of content</a:t>
                      </a:r>
                      <a:endParaRPr sz="1200" b="1" u="none" strike="noStrike" cap="none"/>
                    </a:p>
                    <a:p>
                      <a:pPr marL="0" marR="0" lvl="0" indent="-76200" algn="l" rtl="0">
                        <a:lnSpc>
                          <a:spcPct val="100000"/>
                        </a:lnSpc>
                        <a:spcBef>
                          <a:spcPts val="0"/>
                        </a:spcBef>
                        <a:spcAft>
                          <a:spcPts val="0"/>
                        </a:spcAft>
                        <a:buClr>
                          <a:srgbClr val="000000"/>
                        </a:buClr>
                        <a:buSzPts val="1200"/>
                        <a:buFont typeface="Arial" panose="020B0604020202020204"/>
                        <a:buChar char="•"/>
                      </a:pPr>
                      <a:r>
                        <a:rPr lang="en-US" sz="1200" b="1" u="none" strike="noStrike" cap="none"/>
                        <a:t>Typically needs major pre-processing before it can be analysed by a computer, but often easily consumable for humans (e.g. pictures, videos, plain texts)</a:t>
                      </a:r>
                      <a:endParaRPr sz="1200" b="1" u="none" strike="noStrike" cap="none"/>
                    </a:p>
                    <a:p>
                      <a:pPr marL="0" marR="0" lvl="0" indent="-76200" algn="l" rtl="0">
                        <a:lnSpc>
                          <a:spcPct val="100000"/>
                        </a:lnSpc>
                        <a:spcBef>
                          <a:spcPts val="0"/>
                        </a:spcBef>
                        <a:spcAft>
                          <a:spcPts val="0"/>
                        </a:spcAft>
                        <a:buClr>
                          <a:srgbClr val="000000"/>
                        </a:buClr>
                        <a:buSzPts val="1200"/>
                        <a:buFont typeface="Arial" panose="020B0604020202020204"/>
                        <a:buChar char="•"/>
                      </a:pPr>
                      <a:r>
                        <a:rPr lang="en-US" sz="1200" b="1" u="none" strike="noStrike" cap="none"/>
                        <a:t>Most of the data that is created today is unstructured</a:t>
                      </a:r>
                      <a:endParaRPr sz="1200" b="1" u="none" strike="noStrike" cap="none"/>
                    </a:p>
                  </a:txBody>
                  <a:tcPr marL="40425" marR="40425" marT="20200" marB="20200" anchor="ctr">
                    <a:lnL w="9525" cap="flat" cmpd="sng">
                      <a:solidFill>
                        <a:srgbClr val="EEEEEE"/>
                      </a:solidFill>
                      <a:prstDash val="solid"/>
                      <a:round/>
                      <a:headEnd type="none" w="sm" len="sm"/>
                      <a:tailEnd type="none" w="sm" len="sm"/>
                    </a:lnL>
                    <a:lnR w="9525" cap="flat" cmpd="sng">
                      <a:solidFill>
                        <a:srgbClr val="EEEEEE"/>
                      </a:solidFill>
                      <a:prstDash val="solid"/>
                      <a:round/>
                      <a:headEnd type="none" w="sm" len="sm"/>
                      <a:tailEnd type="none" w="sm" len="sm"/>
                    </a:lnR>
                    <a:lnT w="9525" cap="flat" cmpd="sng">
                      <a:solidFill>
                        <a:srgbClr val="EEEEEE"/>
                      </a:solidFill>
                      <a:prstDash val="solid"/>
                      <a:round/>
                      <a:headEnd type="none" w="sm" len="sm"/>
                      <a:tailEnd type="none" w="sm" len="sm"/>
                    </a:lnT>
                    <a:lnB w="9525" cap="flat" cmpd="sng">
                      <a:solidFill>
                        <a:srgbClr val="EEEEEE"/>
                      </a:solidFill>
                      <a:prstDash val="solid"/>
                      <a:round/>
                      <a:headEnd type="none" w="sm" len="sm"/>
                      <a:tailEnd type="none" w="sm" len="sm"/>
                    </a:lnB>
                    <a:solidFill>
                      <a:srgbClr val="FFFFFF"/>
                    </a:solidFill>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2051" name="Shape 2051"/>
        <p:cNvGrpSpPr/>
        <p:nvPr/>
      </p:nvGrpSpPr>
      <p:grpSpPr>
        <a:xfrm>
          <a:off x="0" y="0"/>
          <a:ext cx="0" cy="0"/>
          <a:chOff x="0" y="0"/>
          <a:chExt cx="0" cy="0"/>
        </a:xfrm>
      </p:grpSpPr>
      <p:sp>
        <p:nvSpPr>
          <p:cNvPr id="2052" name="Google Shape;2052;p3"/>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800"/>
              <a:buNone/>
            </a:pPr>
            <a:fld id="{00000000-1234-1234-1234-123412341234}" type="slidenum">
              <a:rPr lang="en-US"/>
            </a:fld>
            <a:endParaRPr lang="en-US"/>
          </a:p>
        </p:txBody>
      </p:sp>
      <p:sp>
        <p:nvSpPr>
          <p:cNvPr id="2053" name="Google Shape;2053;p3"/>
          <p:cNvSpPr txBox="1"/>
          <p:nvPr/>
        </p:nvSpPr>
        <p:spPr>
          <a:xfrm>
            <a:off x="476250" y="1201420"/>
            <a:ext cx="11233785" cy="2861310"/>
          </a:xfrm>
          <a:prstGeom prst="rect">
            <a:avLst/>
          </a:prstGeom>
          <a:solidFill>
            <a:srgbClr val="FCE4D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1" i="0" u="none" strike="noStrike" cap="none">
                <a:solidFill>
                  <a:srgbClr val="000000"/>
                </a:solidFill>
                <a:latin typeface="Arial" panose="020B0604020202020204"/>
                <a:ea typeface="Arial" panose="020B0604020202020204"/>
                <a:cs typeface="Arial" panose="020B0604020202020204"/>
                <a:sym typeface="Arial" panose="020B0604020202020204"/>
              </a:rPr>
              <a:t>Course Objectives:</a:t>
            </a:r>
            <a:endParaRPr sz="1800" b="1"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800" b="0" i="0" u="none" strike="noStrike" cap="none">
                <a:solidFill>
                  <a:srgbClr val="000000"/>
                </a:solidFill>
                <a:latin typeface="Arial" panose="020B0604020202020204"/>
                <a:ea typeface="Arial" panose="020B0604020202020204"/>
                <a:cs typeface="Arial" panose="020B0604020202020204"/>
                <a:sym typeface="Arial" panose="020B0604020202020204"/>
              </a:rPr>
              <a:t>1.	Knowledge</a:t>
            </a:r>
            <a:endParaRPr sz="18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2" indent="0" algn="l" rtl="0">
              <a:lnSpc>
                <a:spcPct val="100000"/>
              </a:lnSpc>
              <a:spcBef>
                <a:spcPts val="0"/>
              </a:spcBef>
              <a:spcAft>
                <a:spcPts val="0"/>
              </a:spcAft>
              <a:buNone/>
            </a:pPr>
            <a:r>
              <a:rPr lang="en-US" sz="1800" b="0" i="0" u="none" strike="noStrike" cap="none">
                <a:solidFill>
                  <a:srgbClr val="000000"/>
                </a:solidFill>
                <a:latin typeface="Arial" panose="020B0604020202020204"/>
                <a:ea typeface="Arial" panose="020B0604020202020204"/>
                <a:cs typeface="Arial" panose="020B0604020202020204"/>
                <a:sym typeface="Arial" panose="020B0604020202020204"/>
              </a:rPr>
              <a:t>	(i)	To study the concepts of data engineering</a:t>
            </a:r>
            <a:endParaRPr sz="18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2" indent="0" algn="l" rtl="0">
              <a:lnSpc>
                <a:spcPct val="100000"/>
              </a:lnSpc>
              <a:spcBef>
                <a:spcPts val="0"/>
              </a:spcBef>
              <a:spcAft>
                <a:spcPts val="0"/>
              </a:spcAft>
              <a:buNone/>
            </a:pPr>
            <a:r>
              <a:rPr lang="en-US" sz="1800" b="0" i="0" u="none" strike="noStrike" cap="none">
                <a:solidFill>
                  <a:srgbClr val="000000"/>
                </a:solidFill>
                <a:latin typeface="Arial" panose="020B0604020202020204"/>
                <a:ea typeface="Arial" panose="020B0604020202020204"/>
                <a:cs typeface="Arial" panose="020B0604020202020204"/>
                <a:sym typeface="Arial" panose="020B0604020202020204"/>
              </a:rPr>
              <a:t>	(ii)	To understand classification, clustering and association rule mining.</a:t>
            </a:r>
            <a:endParaRPr sz="18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800" b="0" i="0" u="none" strike="noStrike" cap="none">
                <a:solidFill>
                  <a:srgbClr val="000000"/>
                </a:solidFill>
                <a:latin typeface="Arial" panose="020B0604020202020204"/>
                <a:ea typeface="Arial" panose="020B0604020202020204"/>
                <a:cs typeface="Arial" panose="020B0604020202020204"/>
                <a:sym typeface="Arial" panose="020B0604020202020204"/>
              </a:rPr>
              <a:t>2.	Skills</a:t>
            </a:r>
            <a:endParaRPr sz="18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800" b="0" i="0" u="none" strike="noStrike" cap="none">
                <a:solidFill>
                  <a:srgbClr val="000000"/>
                </a:solidFill>
                <a:latin typeface="Arial" panose="020B0604020202020204"/>
                <a:ea typeface="Arial" panose="020B0604020202020204"/>
                <a:cs typeface="Arial" panose="020B0604020202020204"/>
                <a:sym typeface="Arial" panose="020B0604020202020204"/>
              </a:rPr>
              <a:t>	(i)	To learn the concepts and techniques of data warehousing</a:t>
            </a:r>
            <a:endParaRPr sz="18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800" b="0" i="0" u="none" strike="noStrike" cap="none">
                <a:solidFill>
                  <a:srgbClr val="000000"/>
                </a:solidFill>
                <a:latin typeface="Arial" panose="020B0604020202020204"/>
                <a:ea typeface="Arial" panose="020B0604020202020204"/>
                <a:cs typeface="Arial" panose="020B0604020202020204"/>
                <a:sym typeface="Arial" panose="020B0604020202020204"/>
              </a:rPr>
              <a:t>	(ii)	To understand the various data mining techniques for classification and clustering</a:t>
            </a:r>
            <a:endParaRPr sz="18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800" b="0" i="0" u="none" strike="noStrike" cap="none">
                <a:solidFill>
                  <a:srgbClr val="000000"/>
                </a:solidFill>
                <a:latin typeface="Arial" panose="020B0604020202020204"/>
                <a:ea typeface="Arial" panose="020B0604020202020204"/>
                <a:cs typeface="Arial" panose="020B0604020202020204"/>
                <a:sym typeface="Arial" panose="020B0604020202020204"/>
              </a:rPr>
              <a:t>3.	 Attitude</a:t>
            </a:r>
            <a:endParaRPr sz="18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800" b="0" i="0" u="none" strike="noStrike" cap="none">
                <a:solidFill>
                  <a:srgbClr val="000000"/>
                </a:solidFill>
                <a:latin typeface="Arial" panose="020B0604020202020204"/>
                <a:ea typeface="Arial" panose="020B0604020202020204"/>
                <a:cs typeface="Arial" panose="020B0604020202020204"/>
                <a:sym typeface="Arial" panose="020B0604020202020204"/>
              </a:rPr>
              <a:t>	(i)	To implement data pre-processing on any dataset.</a:t>
            </a:r>
            <a:endParaRPr sz="18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800" b="0" i="0" u="none" strike="noStrike" cap="none">
                <a:solidFill>
                  <a:srgbClr val="000000"/>
                </a:solidFill>
                <a:latin typeface="Arial" panose="020B0604020202020204"/>
                <a:ea typeface="Arial" panose="020B0604020202020204"/>
                <a:cs typeface="Arial" panose="020B0604020202020204"/>
                <a:sym typeface="Arial" panose="020B0604020202020204"/>
              </a:rPr>
              <a:t>	(ii)	To perform predictive analysis for any live data.</a:t>
            </a:r>
            <a:endParaRPr sz="18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54" name="Google Shape;2054;p3"/>
          <p:cNvSpPr txBox="1"/>
          <p:nvPr/>
        </p:nvSpPr>
        <p:spPr>
          <a:xfrm>
            <a:off x="476250" y="4436110"/>
            <a:ext cx="11233150" cy="1568450"/>
          </a:xfrm>
          <a:prstGeom prst="rect">
            <a:avLst/>
          </a:prstGeom>
          <a:solidFill>
            <a:srgbClr val="C2EDF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1" i="0" u="none" strike="noStrike" cap="none">
                <a:solidFill>
                  <a:srgbClr val="000000"/>
                </a:solidFill>
                <a:latin typeface="Arial" panose="020B0604020202020204"/>
                <a:ea typeface="Arial" panose="020B0604020202020204"/>
                <a:cs typeface="Arial" panose="020B0604020202020204"/>
                <a:sym typeface="Arial" panose="020B0604020202020204"/>
              </a:rPr>
              <a:t>Course Outcomes:</a:t>
            </a:r>
            <a:endParaRPr sz="1600" b="1"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600" b="0" i="0" u="none" strike="noStrike" cap="none">
                <a:solidFill>
                  <a:srgbClr val="000000"/>
                </a:solidFill>
                <a:latin typeface="Arial" panose="020B0604020202020204"/>
                <a:ea typeface="Arial" panose="020B0604020202020204"/>
                <a:cs typeface="Arial" panose="020B0604020202020204"/>
                <a:sym typeface="Arial" panose="020B0604020202020204"/>
              </a:rPr>
              <a:t>On completion of course, students should be able to</a:t>
            </a:r>
            <a:endParaRPr sz="16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600" b="0" i="0" u="none" strike="noStrike" cap="none">
                <a:solidFill>
                  <a:srgbClr val="000000"/>
                </a:solidFill>
                <a:latin typeface="Arial" panose="020B0604020202020204"/>
                <a:ea typeface="Arial" panose="020B0604020202020204"/>
                <a:cs typeface="Arial" panose="020B0604020202020204"/>
                <a:sym typeface="Arial" panose="020B0604020202020204"/>
              </a:rPr>
              <a:t>1.	Understand and apply data engineering concepts</a:t>
            </a:r>
            <a:endParaRPr sz="16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600" b="0" i="0" u="none" strike="noStrike" cap="none">
                <a:solidFill>
                  <a:srgbClr val="000000"/>
                </a:solidFill>
                <a:latin typeface="Arial" panose="020B0604020202020204"/>
                <a:ea typeface="Arial" panose="020B0604020202020204"/>
                <a:cs typeface="Arial" panose="020B0604020202020204"/>
                <a:sym typeface="Arial" panose="020B0604020202020204"/>
              </a:rPr>
              <a:t>2.	Apply data pre-processing techniques on real world data</a:t>
            </a:r>
            <a:endParaRPr sz="16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600" b="0" i="0" u="none" strike="noStrike" cap="none">
                <a:solidFill>
                  <a:srgbClr val="000000"/>
                </a:solidFill>
                <a:latin typeface="Arial" panose="020B0604020202020204"/>
                <a:ea typeface="Arial" panose="020B0604020202020204"/>
                <a:cs typeface="Arial" panose="020B0604020202020204"/>
                <a:sym typeface="Arial" panose="020B0604020202020204"/>
              </a:rPr>
              <a:t>3.	Apply the appropriate data warehousing architecture and tools for systematically organizing database</a:t>
            </a:r>
            <a:endParaRPr sz="16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600" b="0" i="0" u="none" strike="noStrike" cap="none">
                <a:solidFill>
                  <a:srgbClr val="000000"/>
                </a:solidFill>
                <a:latin typeface="Arial" panose="020B0604020202020204"/>
                <a:ea typeface="Arial" panose="020B0604020202020204"/>
                <a:cs typeface="Arial" panose="020B0604020202020204"/>
                <a:sym typeface="Arial" panose="020B0604020202020204"/>
              </a:rPr>
              <a:t>4.	Analyse algorithms for classification and clustering for solving real world problems in data engineering</a:t>
            </a:r>
            <a:endParaRPr sz="16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55" name="Google Shape;2055;p3"/>
          <p:cNvSpPr/>
          <p:nvPr/>
        </p:nvSpPr>
        <p:spPr>
          <a:xfrm>
            <a:off x="734060" y="332105"/>
            <a:ext cx="10447020" cy="643890"/>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000000"/>
              </a:buClr>
              <a:buSzPts val="4000"/>
              <a:buFont typeface="Arial" panose="020B0604020202020204"/>
              <a:buNone/>
            </a:pPr>
            <a:r>
              <a:rPr lang="en-US" sz="4000" b="1" i="0" u="none" strike="noStrike" cap="none">
                <a:solidFill>
                  <a:schemeClr val="lt1"/>
                </a:solidFill>
                <a:latin typeface="Calibri" panose="020F0502020204030204"/>
                <a:ea typeface="Calibri" panose="020F0502020204030204"/>
                <a:cs typeface="Calibri" panose="020F0502020204030204"/>
                <a:sym typeface="Calibri" panose="020F0502020204030204"/>
              </a:rPr>
              <a:t>Course : Data Engineering Concepts [ CET2012B]</a:t>
            </a:r>
            <a:endParaRPr sz="4000" b="1"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2260" name="Shape 2260"/>
        <p:cNvGrpSpPr/>
        <p:nvPr/>
      </p:nvGrpSpPr>
      <p:grpSpPr>
        <a:xfrm>
          <a:off x="0" y="0"/>
          <a:ext cx="0" cy="0"/>
          <a:chOff x="0" y="0"/>
          <a:chExt cx="0" cy="0"/>
        </a:xfrm>
      </p:grpSpPr>
      <p:sp>
        <p:nvSpPr>
          <p:cNvPr id="2261" name="Google Shape;2261;p30"/>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1000"/>
              <a:buFont typeface="Calibri" panose="020F0502020204030204"/>
              <a:buNone/>
            </a:pPr>
          </a:p>
        </p:txBody>
      </p:sp>
      <p:pic>
        <p:nvPicPr>
          <p:cNvPr id="2262" name="Google Shape;2262;p30"/>
          <p:cNvPicPr preferRelativeResize="0"/>
          <p:nvPr/>
        </p:nvPicPr>
        <p:blipFill rotWithShape="1">
          <a:blip r:embed="rId1"/>
          <a:srcRect/>
          <a:stretch>
            <a:fillRect/>
          </a:stretch>
        </p:blipFill>
        <p:spPr>
          <a:xfrm>
            <a:off x="1961149" y="1585487"/>
            <a:ext cx="7917530" cy="455287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2266" name="Shape 2266"/>
        <p:cNvGrpSpPr/>
        <p:nvPr/>
      </p:nvGrpSpPr>
      <p:grpSpPr>
        <a:xfrm>
          <a:off x="0" y="0"/>
          <a:ext cx="0" cy="0"/>
          <a:chOff x="0" y="0"/>
          <a:chExt cx="0" cy="0"/>
        </a:xfrm>
      </p:grpSpPr>
      <p:sp>
        <p:nvSpPr>
          <p:cNvPr id="2267" name="Google Shape;2267;p31"/>
          <p:cNvSpPr txBox="1"/>
          <p:nvPr>
            <p:ph type="title"/>
          </p:nvPr>
        </p:nvSpPr>
        <p:spPr>
          <a:xfrm>
            <a:off x="838200" y="448909"/>
            <a:ext cx="113538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1000"/>
              <a:buFont typeface="Calibri" panose="020F0502020204030204"/>
              <a:buNone/>
            </a:pPr>
            <a:r>
              <a:rPr lang="en-US"/>
              <a:t>Discrete, Continuous, Ordinal, Nominal, Qualitative, Quantative , Time series data, Geographical data.</a:t>
            </a:r>
            <a:br>
              <a:rPr lang="en-US"/>
            </a:br>
            <a:endParaRPr lang="en-US"/>
          </a:p>
        </p:txBody>
      </p:sp>
      <p:pic>
        <p:nvPicPr>
          <p:cNvPr id="2268" name="Google Shape;2268;p31" descr="Types of data "/>
          <p:cNvPicPr preferRelativeResize="0"/>
          <p:nvPr/>
        </p:nvPicPr>
        <p:blipFill rotWithShape="1">
          <a:blip r:embed="rId1"/>
          <a:srcRect/>
          <a:stretch>
            <a:fillRect/>
          </a:stretch>
        </p:blipFill>
        <p:spPr>
          <a:xfrm>
            <a:off x="1838698" y="1421566"/>
            <a:ext cx="8857376" cy="480063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2272" name="Shape 2272"/>
        <p:cNvGrpSpPr/>
        <p:nvPr/>
      </p:nvGrpSpPr>
      <p:grpSpPr>
        <a:xfrm>
          <a:off x="0" y="0"/>
          <a:ext cx="0" cy="0"/>
          <a:chOff x="0" y="0"/>
          <a:chExt cx="0" cy="0"/>
        </a:xfrm>
      </p:grpSpPr>
      <p:sp>
        <p:nvSpPr>
          <p:cNvPr id="2273" name="Google Shape;2273;p32"/>
          <p:cNvSpPr txBox="1"/>
          <p:nvPr>
            <p:ph type="title"/>
          </p:nvPr>
        </p:nvSpPr>
        <p:spPr>
          <a:xfrm>
            <a:off x="838200" y="448909"/>
            <a:ext cx="113538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1000"/>
              <a:buFont typeface="Calibri" panose="020F0502020204030204"/>
              <a:buNone/>
            </a:pPr>
            <a:r>
              <a:rPr lang="en-US"/>
              <a:t>Discrete, Continuous, Ordinal, Nominal, Qualitative, Quantative , Time series data, Geographical data.</a:t>
            </a:r>
            <a:br>
              <a:rPr lang="en-US"/>
            </a:br>
            <a:endParaRPr lang="en-US"/>
          </a:p>
        </p:txBody>
      </p:sp>
      <p:graphicFrame>
        <p:nvGraphicFramePr>
          <p:cNvPr id="2274" name="Google Shape;2274;p32"/>
          <p:cNvGraphicFramePr/>
          <p:nvPr/>
        </p:nvGraphicFramePr>
        <p:xfrm>
          <a:off x="123568" y="1251285"/>
          <a:ext cx="6079525" cy="5347225"/>
        </p:xfrm>
        <a:graphic>
          <a:graphicData uri="http://schemas.openxmlformats.org/drawingml/2006/table">
            <a:tbl>
              <a:tblPr firstRow="1" bandRow="1">
                <a:noFill/>
                <a:tableStyleId>{46F7A188-A021-423D-B9FE-2EF40744D2DF}</a:tableStyleId>
              </a:tblPr>
              <a:tblGrid>
                <a:gridCol w="6079525"/>
              </a:tblGrid>
              <a:tr h="1992300">
                <a:tc>
                  <a:txBody>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panose="020B0604020202020204"/>
                          <a:ea typeface="Arial" panose="020B0604020202020204"/>
                          <a:cs typeface="Arial" panose="020B0604020202020204"/>
                          <a:sym typeface="Arial" panose="020B0604020202020204"/>
                        </a:rPr>
                        <a:t>Qualitative or Categorical Data</a:t>
                      </a:r>
                      <a:endParaRPr sz="1400" b="1"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Qualitative or Categorical Data is data that can’t be measured or counted in the form of numbers. </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These types of data are sorted by category, not by number. </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These data consist of audio, images, symbols, or text. The gender of a person, i.e., male, female, or others, is qualitative data.</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Qualitative data tells about the perception of people. This data helps market researchers understand the customers’ tastes and then design their ideas and strategies accordingly. </a:t>
                      </a:r>
                      <a:endParaRPr sz="1400" u="none" strike="noStrike" cap="none"/>
                    </a:p>
                  </a:txBody>
                  <a:tcPr marL="91450" marR="91450" marT="45725" marB="45725"/>
                </a:tc>
              </a:tr>
              <a:tr h="1992300">
                <a:tc>
                  <a:txBody>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panose="020B0604020202020204"/>
                          <a:ea typeface="Arial" panose="020B0604020202020204"/>
                          <a:cs typeface="Arial" panose="020B0604020202020204"/>
                          <a:sym typeface="Arial" panose="020B0604020202020204"/>
                        </a:rPr>
                        <a:t>Nominal Data</a:t>
                      </a:r>
                      <a:endParaRPr sz="1400" b="1"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Nominal Data is used to label variables without any order or quantitative value. The color of hair can be considered nominal data, as one color can’t be compared with another color.</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The name “nominal” comes from the Latin name “nomen,” which means “name.” With the help of nominal data, we can’t do any numerical tasks or can’t give any order to sort the data. These data don’t have any meaningful order; their values are distributed into distinct categories.</a:t>
                      </a:r>
                      <a:endParaRPr sz="1400" u="none" strike="noStrike" cap="none"/>
                    </a:p>
                  </a:txBody>
                  <a:tcPr marL="91450" marR="91450" marT="45725" marB="45725"/>
                </a:tc>
              </a:tr>
              <a:tr h="1362625">
                <a:tc>
                  <a:txBody>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panose="020B0604020202020204"/>
                          <a:ea typeface="Arial" panose="020B0604020202020204"/>
                          <a:cs typeface="Arial" panose="020B0604020202020204"/>
                          <a:sym typeface="Arial" panose="020B0604020202020204"/>
                        </a:rPr>
                        <a:t>Ordinal Data</a:t>
                      </a:r>
                      <a:endParaRPr sz="1400" b="1"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Ordinal data have natural ordering where a number is present in some kind of order by their position on the scale. These data are used for observation like customer satisfaction, happiness, etc., but we can’t do any arithmetical tasks on them. </a:t>
                      </a:r>
                      <a:endParaRPr sz="1400" u="none" strike="noStrike" cap="none"/>
                    </a:p>
                  </a:txBody>
                  <a:tcPr marL="91450" marR="91450" marT="45725" marB="45725"/>
                </a:tc>
              </a:tr>
            </a:tbl>
          </a:graphicData>
        </a:graphic>
      </p:graphicFrame>
      <p:graphicFrame>
        <p:nvGraphicFramePr>
          <p:cNvPr id="2275" name="Google Shape;2275;p32"/>
          <p:cNvGraphicFramePr/>
          <p:nvPr/>
        </p:nvGraphicFramePr>
        <p:xfrm>
          <a:off x="6203092" y="1251285"/>
          <a:ext cx="5931250" cy="5333100"/>
        </p:xfrm>
        <a:graphic>
          <a:graphicData uri="http://schemas.openxmlformats.org/drawingml/2006/table">
            <a:tbl>
              <a:tblPr firstRow="1" bandRow="1">
                <a:noFill/>
                <a:tableStyleId>{46F7A188-A021-423D-B9FE-2EF40744D2DF}</a:tableStyleId>
              </a:tblPr>
              <a:tblGrid>
                <a:gridCol w="5931250"/>
              </a:tblGrid>
              <a:tr h="1588000">
                <a:tc>
                  <a:txBody>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panose="020B0604020202020204"/>
                          <a:ea typeface="Arial" panose="020B0604020202020204"/>
                          <a:cs typeface="Arial" panose="020B0604020202020204"/>
                          <a:sym typeface="Arial" panose="020B0604020202020204"/>
                        </a:rPr>
                        <a:t>Quantitative Data</a:t>
                      </a:r>
                      <a:endParaRPr sz="1400" b="1"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Quantitative data can be expressed in numerical values, making it countable and including statistical data analysis. These kinds of data are also known as Numerical data. It answers the questions like “how much,” “how many,” and “how often.”</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Quantitative data can be used for statistical manipulation. These data can be represented on a wide variety of graphs and charts, such as bar graphs, histograms, scatter plots, boxplots, pie charts, line graphs, etc.</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txBody>
                  <a:tcPr marL="91450" marR="91450" marT="45725" marB="45725"/>
                </a:tc>
              </a:tr>
              <a:tr h="1480925">
                <a:tc>
                  <a:txBody>
                    <a:bodyPr/>
                    <a:lstStyle/>
                    <a:p>
                      <a:pPr marL="0" marR="0" lvl="0" indent="0" algn="l" rtl="0">
                        <a:lnSpc>
                          <a:spcPct val="100000"/>
                        </a:lnSpc>
                        <a:spcBef>
                          <a:spcPts val="0"/>
                        </a:spcBef>
                        <a:spcAft>
                          <a:spcPts val="0"/>
                        </a:spcAft>
                        <a:buNone/>
                      </a:pPr>
                      <a:r>
                        <a:rPr lang="en-US" sz="1400" b="1" i="0" u="none" strike="noStrike" cap="none">
                          <a:solidFill>
                            <a:srgbClr val="000000"/>
                          </a:solidFill>
                          <a:latin typeface="Arial" panose="020B0604020202020204"/>
                          <a:ea typeface="Arial" panose="020B0604020202020204"/>
                          <a:cs typeface="Arial" panose="020B0604020202020204"/>
                          <a:sym typeface="Arial" panose="020B0604020202020204"/>
                        </a:rPr>
                        <a:t>Q1: Discrete Data </a:t>
                      </a:r>
                      <a:endParaRPr sz="1400" b="1"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The term discrete means distinct or separate. The discrete data contain the values that fall under integers or whole numbers. The total number of students in a class is an example of discrete data. These data can’t be broken into decimal or fraction values.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The discrete data are countable and have finite values; their subdivision is not possible. These data are represented mainly by a bar graph, number line, or frequency table.</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400" b="1" i="0" u="none" strike="noStrike" cap="none">
                          <a:solidFill>
                            <a:srgbClr val="000000"/>
                          </a:solidFill>
                          <a:latin typeface="Arial" panose="020B0604020202020204"/>
                          <a:ea typeface="Arial" panose="020B0604020202020204"/>
                          <a:cs typeface="Arial" panose="020B0604020202020204"/>
                          <a:sym typeface="Arial" panose="020B0604020202020204"/>
                        </a:rPr>
                        <a:t>Examples of Discrete Data : </a:t>
                      </a:r>
                      <a:endParaRPr sz="1400" b="1"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Total numbers of students present in a class</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Cost of a cell phone</a:t>
                      </a:r>
                      <a:endParaRPr sz="1400" u="none" strike="noStrike" cap="none"/>
                    </a:p>
                  </a:txBody>
                  <a:tcPr marL="91450" marR="91450" marT="45725" marB="45725"/>
                </a:tc>
              </a:tr>
              <a:tr h="2264175">
                <a:tc>
                  <a:txBody>
                    <a:bodyPr/>
                    <a:lstStyle/>
                    <a:p>
                      <a:pPr marL="0" marR="0" lvl="0" indent="0" algn="l" rtl="0">
                        <a:lnSpc>
                          <a:spcPct val="100000"/>
                        </a:lnSpc>
                        <a:spcBef>
                          <a:spcPts val="0"/>
                        </a:spcBef>
                        <a:spcAft>
                          <a:spcPts val="0"/>
                        </a:spcAft>
                        <a:buNone/>
                      </a:pPr>
                      <a:r>
                        <a:rPr lang="en-US" sz="1400" u="none" strike="noStrike" cap="none"/>
                        <a:t>Q2:</a:t>
                      </a:r>
                      <a:r>
                        <a:rPr lang="en-US" sz="1400" b="1" i="0" u="none" strike="noStrike" cap="none">
                          <a:solidFill>
                            <a:srgbClr val="000000"/>
                          </a:solidFill>
                          <a:latin typeface="Arial" panose="020B0604020202020204"/>
                          <a:ea typeface="Arial" panose="020B0604020202020204"/>
                          <a:cs typeface="Arial" panose="020B0604020202020204"/>
                          <a:sym typeface="Arial" panose="020B0604020202020204"/>
                        </a:rPr>
                        <a:t>Continuous Data</a:t>
                      </a:r>
                      <a:endParaRPr sz="1400" b="1"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Continuous data are in the form of fractional numbers. It can be the version of an android phone, the height of a person, the length of an object, etc. Continuous data represents information that can be divided into smaller levels. The continuous variable can take any value within a range. </a:t>
                      </a:r>
                      <a:r>
                        <a:rPr lang="en-US" sz="1400" b="1" i="0" u="none" strike="noStrike" cap="none">
                          <a:solidFill>
                            <a:srgbClr val="000000"/>
                          </a:solidFill>
                          <a:latin typeface="Arial" panose="020B0604020202020204"/>
                          <a:ea typeface="Arial" panose="020B0604020202020204"/>
                          <a:cs typeface="Arial" panose="020B0604020202020204"/>
                          <a:sym typeface="Arial" panose="020B0604020202020204"/>
                        </a:rPr>
                        <a:t>Examples of Continuous Data :  </a:t>
                      </a: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Height of a person</a:t>
                      </a:r>
                      <a:endParaRPr sz="1400" u="none" strike="noStrike" cap="none"/>
                    </a:p>
                  </a:txBody>
                  <a:tcPr marL="91450" marR="91450" marT="45725" marB="45725"/>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2279" name="Shape 2279"/>
        <p:cNvGrpSpPr/>
        <p:nvPr/>
      </p:nvGrpSpPr>
      <p:grpSpPr>
        <a:xfrm>
          <a:off x="0" y="0"/>
          <a:ext cx="0" cy="0"/>
          <a:chOff x="0" y="0"/>
          <a:chExt cx="0" cy="0"/>
        </a:xfrm>
      </p:grpSpPr>
      <p:sp>
        <p:nvSpPr>
          <p:cNvPr id="2280" name="Google Shape;2280;p33"/>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1000"/>
              <a:buFont typeface="Calibri" panose="020F0502020204030204"/>
              <a:buNone/>
            </a:pPr>
            <a:r>
              <a:rPr lang="en-US"/>
              <a:t>Discrete Vs Continuous Data</a:t>
            </a:r>
            <a:endParaRPr lang="en-US"/>
          </a:p>
        </p:txBody>
      </p:sp>
      <p:graphicFrame>
        <p:nvGraphicFramePr>
          <p:cNvPr id="2281" name="Google Shape;2281;p33"/>
          <p:cNvGraphicFramePr/>
          <p:nvPr/>
        </p:nvGraphicFramePr>
        <p:xfrm>
          <a:off x="1742300" y="1532239"/>
          <a:ext cx="8760950" cy="4399025"/>
        </p:xfrm>
        <a:graphic>
          <a:graphicData uri="http://schemas.openxmlformats.org/drawingml/2006/table">
            <a:tbl>
              <a:tblPr>
                <a:noFill/>
                <a:tableStyleId>{D0B4459A-59BA-4691-A282-37A63DA3BAFB}</a:tableStyleId>
              </a:tblPr>
              <a:tblGrid>
                <a:gridCol w="4380475"/>
                <a:gridCol w="4380475"/>
              </a:tblGrid>
              <a:tr h="431275">
                <a:tc>
                  <a:txBody>
                    <a:bodyPr/>
                    <a:lstStyle/>
                    <a:p>
                      <a:pPr marL="0" marR="0" lvl="0" indent="0" algn="l" rtl="0">
                        <a:lnSpc>
                          <a:spcPct val="100000"/>
                        </a:lnSpc>
                        <a:spcBef>
                          <a:spcPts val="0"/>
                        </a:spcBef>
                        <a:spcAft>
                          <a:spcPts val="0"/>
                        </a:spcAft>
                        <a:buNone/>
                      </a:pPr>
                      <a:r>
                        <a:rPr lang="en-US" sz="1400" b="1" u="none" strike="noStrike" cap="none"/>
                        <a:t>Discrete Data</a:t>
                      </a:r>
                      <a:endParaRPr sz="1400" b="1"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None/>
                      </a:pPr>
                      <a:r>
                        <a:rPr lang="en-US" sz="1400" b="1" u="none" strike="noStrike" cap="none"/>
                        <a:t>Continuous Data</a:t>
                      </a:r>
                      <a:endParaRPr sz="1400" b="1"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r>
              <a:tr h="733175">
                <a:tc>
                  <a:txBody>
                    <a:bodyPr/>
                    <a:lstStyle/>
                    <a:p>
                      <a:pPr marL="0" marR="0" lvl="0" indent="0" algn="l" rtl="0">
                        <a:lnSpc>
                          <a:spcPct val="100000"/>
                        </a:lnSpc>
                        <a:spcBef>
                          <a:spcPts val="0"/>
                        </a:spcBef>
                        <a:spcAft>
                          <a:spcPts val="0"/>
                        </a:spcAft>
                        <a:buNone/>
                      </a:pPr>
                      <a:r>
                        <a:rPr lang="en-US" sz="1400" u="none" strike="noStrike" cap="none"/>
                        <a:t>Discrete data are countable and finite; they are whole numbers or integers</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0F0F0"/>
                    </a:solidFill>
                  </a:tcPr>
                </a:tc>
                <a:tc>
                  <a:txBody>
                    <a:bodyPr/>
                    <a:lstStyle/>
                    <a:p>
                      <a:pPr marL="0" marR="0" lvl="0" indent="0" algn="l" rtl="0">
                        <a:lnSpc>
                          <a:spcPct val="100000"/>
                        </a:lnSpc>
                        <a:spcBef>
                          <a:spcPts val="0"/>
                        </a:spcBef>
                        <a:spcAft>
                          <a:spcPts val="0"/>
                        </a:spcAft>
                        <a:buNone/>
                      </a:pPr>
                      <a:r>
                        <a:rPr lang="en-US" sz="1400" u="none" strike="noStrike" cap="none"/>
                        <a:t>Continuous data are measurable; they are in the form of fractions or decimal</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0F0F0"/>
                    </a:solidFill>
                  </a:tcPr>
                </a:tc>
              </a:tr>
              <a:tr h="733175">
                <a:tc>
                  <a:txBody>
                    <a:bodyPr/>
                    <a:lstStyle/>
                    <a:p>
                      <a:pPr marL="0" marR="0" lvl="0" indent="0" algn="l" rtl="0">
                        <a:lnSpc>
                          <a:spcPct val="100000"/>
                        </a:lnSpc>
                        <a:spcBef>
                          <a:spcPts val="0"/>
                        </a:spcBef>
                        <a:spcAft>
                          <a:spcPts val="0"/>
                        </a:spcAft>
                        <a:buNone/>
                      </a:pPr>
                      <a:r>
                        <a:rPr lang="en-US" sz="1400" u="none" strike="noStrike" cap="none"/>
                        <a:t>Discrete data are represented mainly by bar graphs</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None/>
                      </a:pPr>
                      <a:r>
                        <a:rPr lang="en-US" sz="1400" u="none" strike="noStrike" cap="none"/>
                        <a:t>Continuous data are represented in the form of a histogram</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r>
              <a:tr h="733175">
                <a:tc>
                  <a:txBody>
                    <a:bodyPr/>
                    <a:lstStyle/>
                    <a:p>
                      <a:pPr marL="0" marR="0" lvl="0" indent="0" algn="l" rtl="0">
                        <a:lnSpc>
                          <a:spcPct val="100000"/>
                        </a:lnSpc>
                        <a:spcBef>
                          <a:spcPts val="0"/>
                        </a:spcBef>
                        <a:spcAft>
                          <a:spcPts val="0"/>
                        </a:spcAft>
                        <a:buNone/>
                      </a:pPr>
                      <a:r>
                        <a:rPr lang="en-US" sz="1400" u="none" strike="noStrike" cap="none"/>
                        <a:t>The values cannot be divided into subdivisions into smaller pieces</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0F0F0"/>
                    </a:solidFill>
                  </a:tcPr>
                </a:tc>
                <a:tc>
                  <a:txBody>
                    <a:bodyPr/>
                    <a:lstStyle/>
                    <a:p>
                      <a:pPr marL="0" marR="0" lvl="0" indent="0" algn="l" rtl="0">
                        <a:lnSpc>
                          <a:spcPct val="100000"/>
                        </a:lnSpc>
                        <a:spcBef>
                          <a:spcPts val="0"/>
                        </a:spcBef>
                        <a:spcAft>
                          <a:spcPts val="0"/>
                        </a:spcAft>
                        <a:buNone/>
                      </a:pPr>
                      <a:r>
                        <a:rPr lang="en-US" sz="1400" u="none" strike="noStrike" cap="none"/>
                        <a:t>The values can be divided into subdivisions into smaller pieces</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0F0F0"/>
                    </a:solidFill>
                  </a:tcPr>
                </a:tc>
              </a:tr>
              <a:tr h="733175">
                <a:tc>
                  <a:txBody>
                    <a:bodyPr/>
                    <a:lstStyle/>
                    <a:p>
                      <a:pPr marL="0" marR="0" lvl="0" indent="0" algn="l" rtl="0">
                        <a:lnSpc>
                          <a:spcPct val="100000"/>
                        </a:lnSpc>
                        <a:spcBef>
                          <a:spcPts val="0"/>
                        </a:spcBef>
                        <a:spcAft>
                          <a:spcPts val="0"/>
                        </a:spcAft>
                        <a:buNone/>
                      </a:pPr>
                      <a:r>
                        <a:rPr lang="en-US" sz="1400" u="none" strike="noStrike" cap="none"/>
                        <a:t>Discrete data have spaces between the values</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None/>
                      </a:pPr>
                      <a:r>
                        <a:rPr lang="en-US" sz="1400" u="none" strike="noStrike" cap="none"/>
                        <a:t>Continuous data are in the form of a continuous sequence</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FFF"/>
                    </a:solidFill>
                  </a:tcPr>
                </a:tc>
              </a:tr>
              <a:tr h="1035050">
                <a:tc>
                  <a:txBody>
                    <a:bodyPr/>
                    <a:lstStyle/>
                    <a:p>
                      <a:pPr marL="0" marR="0" lvl="0" indent="0" algn="l" rtl="0">
                        <a:lnSpc>
                          <a:spcPct val="100000"/>
                        </a:lnSpc>
                        <a:spcBef>
                          <a:spcPts val="0"/>
                        </a:spcBef>
                        <a:spcAft>
                          <a:spcPts val="0"/>
                        </a:spcAft>
                        <a:buNone/>
                      </a:pPr>
                      <a:r>
                        <a:rPr lang="en-US" sz="1400" b="1" u="none" strike="noStrike" cap="none"/>
                        <a:t>Examples:</a:t>
                      </a:r>
                      <a:r>
                        <a:rPr lang="en-US" sz="1400" u="none" strike="noStrike" cap="none"/>
                        <a:t> Total students in a class, number of days in a week, size of a shoe, etc</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0F0F0"/>
                    </a:solidFill>
                  </a:tcPr>
                </a:tc>
                <a:tc>
                  <a:txBody>
                    <a:bodyPr/>
                    <a:lstStyle/>
                    <a:p>
                      <a:pPr marL="0" marR="0" lvl="0" indent="0" algn="l" rtl="0">
                        <a:lnSpc>
                          <a:spcPct val="100000"/>
                        </a:lnSpc>
                        <a:spcBef>
                          <a:spcPts val="0"/>
                        </a:spcBef>
                        <a:spcAft>
                          <a:spcPts val="0"/>
                        </a:spcAft>
                        <a:buNone/>
                      </a:pPr>
                      <a:r>
                        <a:rPr lang="en-US" sz="1400" b="1" u="none" strike="noStrike" cap="none"/>
                        <a:t>Example:</a:t>
                      </a:r>
                      <a:r>
                        <a:rPr lang="en-US" sz="1400" u="none" strike="noStrike" cap="none"/>
                        <a:t> Temperature of room</a:t>
                      </a:r>
                      <a:endParaRPr sz="1400" u="none" strike="noStrike" cap="none"/>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0F0F0"/>
                    </a:solidFill>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2286" name="Shape 2286"/>
        <p:cNvGrpSpPr/>
        <p:nvPr/>
      </p:nvGrpSpPr>
      <p:grpSpPr>
        <a:xfrm>
          <a:off x="0" y="0"/>
          <a:ext cx="0" cy="0"/>
          <a:chOff x="0" y="0"/>
          <a:chExt cx="0" cy="0"/>
        </a:xfrm>
      </p:grpSpPr>
      <p:sp>
        <p:nvSpPr>
          <p:cNvPr id="2287" name="Google Shape;2287;p34"/>
          <p:cNvSpPr txBox="1"/>
          <p:nvPr>
            <p:ph type="body" idx="1"/>
          </p:nvPr>
        </p:nvSpPr>
        <p:spPr>
          <a:xfrm>
            <a:off x="838200" y="1366446"/>
            <a:ext cx="11181347" cy="5034353"/>
          </a:xfrm>
          <a:prstGeom prst="rect">
            <a:avLst/>
          </a:prstGeom>
          <a:noFill/>
          <a:ln>
            <a:noFill/>
          </a:ln>
        </p:spPr>
        <p:txBody>
          <a:bodyPr spcFirstLastPara="1" wrap="square" lIns="91425" tIns="45700" rIns="91425" bIns="45700" anchor="t" anchorCtr="0">
            <a:normAutofit fontScale="85000" lnSpcReduction="10000"/>
          </a:bodyPr>
          <a:lstStyle/>
          <a:p>
            <a:pPr marL="457200" lvl="0" indent="-342900" algn="l" rtl="0">
              <a:lnSpc>
                <a:spcPct val="90000"/>
              </a:lnSpc>
              <a:spcBef>
                <a:spcPts val="1000"/>
              </a:spcBef>
              <a:spcAft>
                <a:spcPts val="0"/>
              </a:spcAft>
              <a:buClr>
                <a:schemeClr val="dk1"/>
              </a:buClr>
              <a:buSzPct val="76000"/>
              <a:buChar char="•"/>
            </a:pPr>
            <a:r>
              <a:rPr lang="en-US"/>
              <a:t>When the data is collected over equal intervals of time, it is called as time series data. </a:t>
            </a:r>
            <a:endParaRPr lang="en-US"/>
          </a:p>
          <a:p>
            <a:pPr marL="457200" lvl="0" indent="-342900" algn="l" rtl="0">
              <a:lnSpc>
                <a:spcPct val="90000"/>
              </a:lnSpc>
              <a:spcBef>
                <a:spcPts val="1000"/>
              </a:spcBef>
              <a:spcAft>
                <a:spcPts val="0"/>
              </a:spcAft>
              <a:buClr>
                <a:schemeClr val="dk1"/>
              </a:buClr>
              <a:buSzPct val="76000"/>
              <a:buChar char="•"/>
            </a:pPr>
            <a:r>
              <a:rPr lang="en-US"/>
              <a:t>The time intervals can be as small as seconds to as large as years. The only condition is the time-period should be of equal intervals and it should be clearly defined. </a:t>
            </a:r>
            <a:endParaRPr lang="en-US"/>
          </a:p>
          <a:p>
            <a:pPr marL="457200" lvl="0" indent="-342900" algn="l" rtl="0">
              <a:lnSpc>
                <a:spcPct val="90000"/>
              </a:lnSpc>
              <a:spcBef>
                <a:spcPts val="1000"/>
              </a:spcBef>
              <a:spcAft>
                <a:spcPts val="0"/>
              </a:spcAft>
              <a:buClr>
                <a:schemeClr val="dk1"/>
              </a:buClr>
              <a:buSzPct val="76000"/>
              <a:buChar char="•"/>
            </a:pPr>
            <a:r>
              <a:rPr lang="en-US"/>
              <a:t>A few examples of time series data are the stock prices of a company </a:t>
            </a:r>
            <a:br>
              <a:rPr lang="en-US"/>
            </a:br>
            <a:r>
              <a:rPr lang="en-US"/>
              <a:t>throughout the year, the sales data of a company for the past three years, the daily expenses a company has incurred over the past 6 months. </a:t>
            </a:r>
            <a:endParaRPr lang="en-US"/>
          </a:p>
          <a:p>
            <a:pPr marL="914400" lvl="1" indent="-342900" algn="l" rtl="0">
              <a:lnSpc>
                <a:spcPct val="90000"/>
              </a:lnSpc>
              <a:spcBef>
                <a:spcPts val="500"/>
              </a:spcBef>
              <a:spcAft>
                <a:spcPts val="0"/>
              </a:spcAft>
              <a:buSzPct val="88000"/>
              <a:buChar char="•"/>
            </a:pPr>
            <a:r>
              <a:rPr lang="en-US"/>
              <a:t>Characteristics of a time series data: </a:t>
            </a:r>
            <a:br>
              <a:rPr lang="en-US"/>
            </a:br>
            <a:r>
              <a:rPr lang="en-US"/>
              <a:t>Time series data has 4 characteristics, let us look at them one by one. </a:t>
            </a:r>
            <a:br>
              <a:rPr lang="en-US"/>
            </a:br>
            <a:r>
              <a:rPr lang="en-US"/>
              <a:t>1) Equal interval – As mentioned above, the time series data should be collected in equal interval of time and should not be uneven.</a:t>
            </a:r>
            <a:br>
              <a:rPr lang="en-US"/>
            </a:br>
            <a:r>
              <a:rPr lang="en-US"/>
              <a:t>2) Seasonality – When the time series data is influenced by seasonal factors</a:t>
            </a:r>
            <a:br>
              <a:rPr lang="en-US"/>
            </a:br>
            <a:r>
              <a:rPr lang="en-US"/>
              <a:t>such as rainfall, temperature, etc.</a:t>
            </a:r>
            <a:br>
              <a:rPr lang="en-US"/>
            </a:br>
            <a:r>
              <a:rPr lang="en-US"/>
              <a:t>3) Cyclicity - When the time series data is rising and falling in intervals those are</a:t>
            </a:r>
            <a:br>
              <a:rPr lang="en-US"/>
            </a:br>
            <a:r>
              <a:rPr lang="en-US"/>
              <a:t>not at fixed periods such as business cycles.</a:t>
            </a:r>
            <a:br>
              <a:rPr lang="en-US"/>
            </a:br>
            <a:r>
              <a:rPr lang="en-US"/>
              <a:t>4) Trend - When there is a long tern increase or decrease in the data. Based on</a:t>
            </a:r>
            <a:br>
              <a:rPr lang="en-US"/>
            </a:br>
            <a:r>
              <a:rPr lang="en-US"/>
              <a:t>the movement of data it can be called either an uptrend or a downtrend.</a:t>
            </a:r>
            <a:endParaRPr lang="en-US"/>
          </a:p>
        </p:txBody>
      </p:sp>
      <p:sp>
        <p:nvSpPr>
          <p:cNvPr id="2288" name="Google Shape;2288;p34"/>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1000"/>
              <a:buFont typeface="Calibri" panose="020F0502020204030204"/>
              <a:buNone/>
            </a:pPr>
            <a:r>
              <a:rPr lang="en-US"/>
              <a:t>Time Series Data</a:t>
            </a:r>
            <a:endParaRPr lang="en-US"/>
          </a:p>
        </p:txBody>
      </p:sp>
      <p:pic>
        <p:nvPicPr>
          <p:cNvPr id="2289" name="Google Shape;2289;p34"/>
          <p:cNvPicPr preferRelativeResize="0"/>
          <p:nvPr/>
        </p:nvPicPr>
        <p:blipFill rotWithShape="1">
          <a:blip r:embed="rId1"/>
          <a:srcRect/>
          <a:stretch>
            <a:fillRect/>
          </a:stretch>
        </p:blipFill>
        <p:spPr>
          <a:xfrm>
            <a:off x="9535399" y="-206329"/>
            <a:ext cx="2325854" cy="1574509"/>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2294" name="Shape 2294"/>
        <p:cNvGrpSpPr/>
        <p:nvPr/>
      </p:nvGrpSpPr>
      <p:grpSpPr>
        <a:xfrm>
          <a:off x="0" y="0"/>
          <a:ext cx="0" cy="0"/>
          <a:chOff x="0" y="0"/>
          <a:chExt cx="0" cy="0"/>
        </a:xfrm>
      </p:grpSpPr>
      <p:sp>
        <p:nvSpPr>
          <p:cNvPr id="2295" name="Google Shape;2295;p35"/>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3960"/>
              <a:t>Understanding Data Attribute Types with </a:t>
            </a:r>
            <a:endParaRPr lang="en-US" sz="3960"/>
          </a:p>
        </p:txBody>
      </p:sp>
      <p:sp>
        <p:nvSpPr>
          <p:cNvPr id="2296" name="Google Shape;2296;p35"/>
          <p:cNvSpPr txBox="1"/>
          <p:nvPr>
            <p:ph type="body" idx="1"/>
          </p:nvPr>
        </p:nvSpPr>
        <p:spPr>
          <a:xfrm>
            <a:off x="797257" y="1234009"/>
            <a:ext cx="10243782" cy="4351338"/>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en-US" sz="2600"/>
              <a:t>For a customer object, attributes can be customer-id, address, etc</a:t>
            </a:r>
            <a:endParaRPr sz="2600"/>
          </a:p>
          <a:p>
            <a:pPr marL="457200" lvl="0" indent="-406400" algn="l" rtl="0">
              <a:lnSpc>
                <a:spcPct val="90000"/>
              </a:lnSpc>
              <a:spcBef>
                <a:spcPts val="1000"/>
              </a:spcBef>
              <a:spcAft>
                <a:spcPts val="0"/>
              </a:spcAft>
              <a:buSzPts val="2800"/>
              <a:buChar char="•"/>
            </a:pPr>
            <a:r>
              <a:rPr lang="en-US" sz="2600"/>
              <a:t>First step before Data pre-processing - differentiate between different types of attributes and then pre-process the data.</a:t>
            </a:r>
            <a:endParaRPr sz="2600"/>
          </a:p>
          <a:p>
            <a:pPr marL="0" lvl="0" indent="0" algn="l" rtl="0">
              <a:lnSpc>
                <a:spcPct val="90000"/>
              </a:lnSpc>
              <a:spcBef>
                <a:spcPts val="1000"/>
              </a:spcBef>
              <a:spcAft>
                <a:spcPts val="0"/>
              </a:spcAft>
              <a:buSzPts val="2800"/>
              <a:buNone/>
            </a:pPr>
            <a:r>
              <a:rPr lang="en-US" sz="2600" b="1"/>
              <a:t>				</a:t>
            </a:r>
            <a:endParaRPr sz="2600"/>
          </a:p>
        </p:txBody>
      </p:sp>
      <p:sp>
        <p:nvSpPr>
          <p:cNvPr id="2297" name="Google Shape;2297;p35"/>
          <p:cNvSpPr/>
          <p:nvPr/>
        </p:nvSpPr>
        <p:spPr>
          <a:xfrm>
            <a:off x="2493010" y="2701290"/>
            <a:ext cx="7357745" cy="3200400"/>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0"/>
                </a:moveTo>
                <a:close/>
              </a:path>
              <a:path w="120000" h="120000" fill="none" extrusionOk="0">
                <a:moveTo>
                  <a:pt x="-10000" y="22500"/>
                </a:moveTo>
                <a:lnTo>
                  <a:pt x="-46000" y="135000"/>
                </a:lnTo>
              </a:path>
            </a:pathLst>
          </a:custGeom>
          <a:noFill/>
          <a:ln>
            <a:noFill/>
          </a:ln>
        </p:spPr>
        <p:txBody>
          <a:bodyPr spcFirstLastPara="1" wrap="square" lIns="91425" tIns="45700" rIns="91425" bIns="45700" anchor="ctr" anchorCtr="1">
            <a:noAutofit/>
          </a:bodyPr>
          <a:lstStyle/>
          <a:p>
            <a:pPr marL="114300" marR="0" lvl="1" indent="-114300" algn="l" rtl="0">
              <a:lnSpc>
                <a:spcPct val="75000"/>
              </a:lnSpc>
              <a:spcBef>
                <a:spcPts val="0"/>
              </a:spcBef>
              <a:spcAft>
                <a:spcPts val="0"/>
              </a:spcAft>
              <a:buClr>
                <a:srgbClr val="000000"/>
              </a:buClr>
              <a:buSzPts val="1400"/>
              <a:buFont typeface="Arial" panose="020B0604020202020204"/>
              <a:buChar char="•"/>
            </a:pPr>
            <a:r>
              <a:rPr lang="en-US" sz="2000" b="1" i="0" u="none" strike="noStrike" cap="none">
                <a:solidFill>
                  <a:srgbClr val="000000"/>
                </a:solidFill>
                <a:latin typeface="Arial" panose="020B0604020202020204"/>
                <a:ea typeface="Arial" panose="020B0604020202020204"/>
                <a:cs typeface="Arial" panose="020B0604020202020204"/>
                <a:sym typeface="Arial" panose="020B0604020202020204"/>
              </a:rPr>
              <a:t>Data attribute Types</a:t>
            </a:r>
            <a:endParaRPr sz="20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228600" marR="0" lvl="2" indent="-114300" algn="l" rtl="0">
              <a:lnSpc>
                <a:spcPct val="75000"/>
              </a:lnSpc>
              <a:spcBef>
                <a:spcPts val="140"/>
              </a:spcBef>
              <a:spcAft>
                <a:spcPts val="0"/>
              </a:spcAft>
              <a:buClr>
                <a:srgbClr val="000000"/>
              </a:buClr>
              <a:buSzPts val="1400"/>
              <a:buFont typeface="Arial" panose="020B0604020202020204"/>
              <a:buChar char="•"/>
            </a:pPr>
            <a:r>
              <a:rPr lang="en-US" sz="2000" b="1" i="0" u="none" strike="noStrike" cap="none">
                <a:solidFill>
                  <a:srgbClr val="000000"/>
                </a:solidFill>
                <a:latin typeface="Arial" panose="020B0604020202020204"/>
                <a:ea typeface="Arial" panose="020B0604020202020204"/>
                <a:cs typeface="Arial" panose="020B0604020202020204"/>
                <a:sym typeface="Arial" panose="020B0604020202020204"/>
              </a:rPr>
              <a:t>Qualitative</a:t>
            </a:r>
            <a:endParaRPr sz="20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342900" marR="0" lvl="3" indent="-114300" algn="l" rtl="0">
              <a:lnSpc>
                <a:spcPct val="75000"/>
              </a:lnSpc>
              <a:spcBef>
                <a:spcPts val="140"/>
              </a:spcBef>
              <a:spcAft>
                <a:spcPts val="0"/>
              </a:spcAft>
              <a:buClr>
                <a:srgbClr val="000000"/>
              </a:buClr>
              <a:buSzPts val="1400"/>
              <a:buFont typeface="Arial" panose="020B0604020202020204"/>
              <a:buChar char="•"/>
            </a:pPr>
            <a:r>
              <a:rPr lang="en-US" sz="2000" b="1" i="0" u="none" strike="noStrike" cap="none">
                <a:solidFill>
                  <a:srgbClr val="000000"/>
                </a:solidFill>
                <a:latin typeface="Arial" panose="020B0604020202020204"/>
                <a:ea typeface="Arial" panose="020B0604020202020204"/>
                <a:cs typeface="Arial" panose="020B0604020202020204"/>
                <a:sym typeface="Arial" panose="020B0604020202020204"/>
              </a:rPr>
              <a:t>Nominal</a:t>
            </a:r>
            <a:endParaRPr sz="20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342900" marR="0" lvl="3" indent="-25400" algn="l" rtl="0">
              <a:lnSpc>
                <a:spcPct val="75000"/>
              </a:lnSpc>
              <a:spcBef>
                <a:spcPts val="140"/>
              </a:spcBef>
              <a:spcAft>
                <a:spcPts val="0"/>
              </a:spcAft>
              <a:buClr>
                <a:srgbClr val="000000"/>
              </a:buClr>
              <a:buSzPts val="1400"/>
              <a:buFont typeface="Arial" panose="020B0604020202020204"/>
              <a:buNone/>
            </a:pPr>
            <a:endParaRPr sz="20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342900" marR="0" lvl="3" indent="-114300" algn="l" rtl="0">
              <a:lnSpc>
                <a:spcPct val="75000"/>
              </a:lnSpc>
              <a:spcBef>
                <a:spcPts val="140"/>
              </a:spcBef>
              <a:spcAft>
                <a:spcPts val="0"/>
              </a:spcAft>
              <a:buClr>
                <a:srgbClr val="000000"/>
              </a:buClr>
              <a:buSzPts val="1400"/>
              <a:buFont typeface="Arial" panose="020B0604020202020204"/>
              <a:buChar char="•"/>
            </a:pPr>
            <a:r>
              <a:rPr lang="en-US" sz="2000" b="1" i="0" u="none" strike="noStrike" cap="none">
                <a:solidFill>
                  <a:srgbClr val="000000"/>
                </a:solidFill>
                <a:latin typeface="Arial" panose="020B0604020202020204"/>
                <a:ea typeface="Arial" panose="020B0604020202020204"/>
                <a:cs typeface="Arial" panose="020B0604020202020204"/>
                <a:sym typeface="Arial" panose="020B0604020202020204"/>
              </a:rPr>
              <a:t>Ordinal</a:t>
            </a:r>
            <a:endParaRPr sz="20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342900" marR="0" lvl="3" indent="-25400" algn="l" rtl="0">
              <a:lnSpc>
                <a:spcPct val="75000"/>
              </a:lnSpc>
              <a:spcBef>
                <a:spcPts val="140"/>
              </a:spcBef>
              <a:spcAft>
                <a:spcPts val="0"/>
              </a:spcAft>
              <a:buClr>
                <a:srgbClr val="000000"/>
              </a:buClr>
              <a:buSzPts val="1400"/>
              <a:buFont typeface="Arial" panose="020B0604020202020204"/>
              <a:buNone/>
            </a:pPr>
            <a:endParaRPr sz="20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342900" marR="0" lvl="3" indent="-114300" algn="l" rtl="0">
              <a:lnSpc>
                <a:spcPct val="75000"/>
              </a:lnSpc>
              <a:spcBef>
                <a:spcPts val="140"/>
              </a:spcBef>
              <a:spcAft>
                <a:spcPts val="0"/>
              </a:spcAft>
              <a:buClr>
                <a:srgbClr val="000000"/>
              </a:buClr>
              <a:buSzPts val="1400"/>
              <a:buFont typeface="Arial" panose="020B0604020202020204"/>
              <a:buChar char="•"/>
            </a:pPr>
            <a:r>
              <a:rPr lang="en-US" sz="2000" b="1" i="0" u="none" strike="noStrike" cap="none">
                <a:solidFill>
                  <a:srgbClr val="000000"/>
                </a:solidFill>
                <a:latin typeface="Arial" panose="020B0604020202020204"/>
                <a:ea typeface="Arial" panose="020B0604020202020204"/>
                <a:cs typeface="Arial" panose="020B0604020202020204"/>
                <a:sym typeface="Arial" panose="020B0604020202020204"/>
              </a:rPr>
              <a:t>Binary</a:t>
            </a:r>
            <a:endParaRPr sz="20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342900" marR="0" lvl="3" indent="-25400" algn="l" rtl="0">
              <a:lnSpc>
                <a:spcPct val="75000"/>
              </a:lnSpc>
              <a:spcBef>
                <a:spcPts val="140"/>
              </a:spcBef>
              <a:spcAft>
                <a:spcPts val="0"/>
              </a:spcAft>
              <a:buClr>
                <a:srgbClr val="000000"/>
              </a:buClr>
              <a:buSzPts val="1400"/>
              <a:buFont typeface="Arial" panose="020B0604020202020204"/>
              <a:buNone/>
            </a:pPr>
            <a:endParaRPr sz="20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228600" marR="0" lvl="2" indent="-25400" algn="l" rtl="0">
              <a:lnSpc>
                <a:spcPct val="75000"/>
              </a:lnSpc>
              <a:spcBef>
                <a:spcPts val="140"/>
              </a:spcBef>
              <a:spcAft>
                <a:spcPts val="0"/>
              </a:spcAft>
              <a:buClr>
                <a:srgbClr val="000000"/>
              </a:buClr>
              <a:buSzPts val="1400"/>
              <a:buFont typeface="Arial" panose="020B0604020202020204"/>
              <a:buNone/>
            </a:pPr>
            <a:endParaRPr sz="20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228600" marR="0" lvl="2" indent="-114300" algn="l" rtl="0">
              <a:lnSpc>
                <a:spcPct val="75000"/>
              </a:lnSpc>
              <a:spcBef>
                <a:spcPts val="140"/>
              </a:spcBef>
              <a:spcAft>
                <a:spcPts val="0"/>
              </a:spcAft>
              <a:buClr>
                <a:srgbClr val="000000"/>
              </a:buClr>
              <a:buSzPts val="1400"/>
              <a:buFont typeface="Arial" panose="020B0604020202020204"/>
              <a:buChar char="•"/>
            </a:pPr>
            <a:r>
              <a:rPr lang="en-US" sz="2000" b="1" i="0" u="none" strike="noStrike" cap="none">
                <a:solidFill>
                  <a:srgbClr val="000000"/>
                </a:solidFill>
                <a:latin typeface="Arial" panose="020B0604020202020204"/>
                <a:ea typeface="Arial" panose="020B0604020202020204"/>
                <a:cs typeface="Arial" panose="020B0604020202020204"/>
                <a:sym typeface="Arial" panose="020B0604020202020204"/>
              </a:rPr>
              <a:t>Quantitative</a:t>
            </a:r>
            <a:endParaRPr sz="20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342900" marR="0" lvl="3" indent="-114300" algn="l" rtl="0">
              <a:lnSpc>
                <a:spcPct val="75000"/>
              </a:lnSpc>
              <a:spcBef>
                <a:spcPts val="140"/>
              </a:spcBef>
              <a:spcAft>
                <a:spcPts val="0"/>
              </a:spcAft>
              <a:buClr>
                <a:srgbClr val="000000"/>
              </a:buClr>
              <a:buSzPts val="1400"/>
              <a:buFont typeface="Arial" panose="020B0604020202020204"/>
              <a:buChar char="•"/>
            </a:pPr>
            <a:r>
              <a:rPr lang="en-US" sz="2000" b="1" i="0" u="none" strike="noStrike" cap="none">
                <a:solidFill>
                  <a:srgbClr val="000000"/>
                </a:solidFill>
                <a:latin typeface="Arial" panose="020B0604020202020204"/>
                <a:ea typeface="Arial" panose="020B0604020202020204"/>
                <a:cs typeface="Arial" panose="020B0604020202020204"/>
                <a:sym typeface="Arial" panose="020B0604020202020204"/>
              </a:rPr>
              <a:t>Numeric</a:t>
            </a:r>
            <a:endParaRPr sz="20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342900" marR="0" lvl="3" indent="-25400" algn="l" rtl="0">
              <a:lnSpc>
                <a:spcPct val="75000"/>
              </a:lnSpc>
              <a:spcBef>
                <a:spcPts val="140"/>
              </a:spcBef>
              <a:spcAft>
                <a:spcPts val="0"/>
              </a:spcAft>
              <a:buClr>
                <a:srgbClr val="000000"/>
              </a:buClr>
              <a:buSzPts val="1400"/>
              <a:buFont typeface="Arial" panose="020B0604020202020204"/>
              <a:buNone/>
            </a:pPr>
            <a:endParaRPr sz="2000" b="0" i="0" u="none" strike="noStrike" cap="none">
              <a:solidFill>
                <a:srgbClr val="000000"/>
              </a:solidFill>
              <a:latin typeface="Arial" panose="020B0604020202020204"/>
              <a:ea typeface="Arial" panose="020B0604020202020204"/>
              <a:cs typeface="Arial" panose="020B0604020202020204"/>
              <a:sym typeface="Arial" panose="020B0604020202020204"/>
            </a:endParaRPr>
          </a:p>
          <a:p>
            <a:pPr marL="228600" marR="0" lvl="2" indent="-25400" algn="l" rtl="0">
              <a:lnSpc>
                <a:spcPct val="75000"/>
              </a:lnSpc>
              <a:spcBef>
                <a:spcPts val="140"/>
              </a:spcBef>
              <a:spcAft>
                <a:spcPts val="0"/>
              </a:spcAft>
              <a:buClr>
                <a:srgbClr val="000000"/>
              </a:buClr>
              <a:buSzPts val="1400"/>
              <a:buFont typeface="Arial" panose="020B0604020202020204"/>
              <a:buNone/>
            </a:pPr>
            <a:endParaRPr sz="20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2302" name="Shape 2302"/>
        <p:cNvGrpSpPr/>
        <p:nvPr/>
      </p:nvGrpSpPr>
      <p:grpSpPr>
        <a:xfrm>
          <a:off x="0" y="0"/>
          <a:ext cx="0" cy="0"/>
          <a:chOff x="0" y="0"/>
          <a:chExt cx="0" cy="0"/>
        </a:xfrm>
      </p:grpSpPr>
      <p:sp>
        <p:nvSpPr>
          <p:cNvPr id="2303" name="Google Shape;2303;p36"/>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3960" b="1"/>
              <a:t>Qualitative Attributes</a:t>
            </a:r>
            <a:endParaRPr sz="3960"/>
          </a:p>
        </p:txBody>
      </p:sp>
      <p:sp>
        <p:nvSpPr>
          <p:cNvPr id="2304" name="Google Shape;2304;p36"/>
          <p:cNvSpPr txBox="1"/>
          <p:nvPr>
            <p:ph type="body" idx="1"/>
          </p:nvPr>
        </p:nvSpPr>
        <p:spPr>
          <a:xfrm>
            <a:off x="820892" y="1468639"/>
            <a:ext cx="10352964" cy="4351338"/>
          </a:xfrm>
          <a:prstGeom prst="rect">
            <a:avLst/>
          </a:prstGeom>
          <a:noFill/>
          <a:ln>
            <a:noFill/>
          </a:ln>
        </p:spPr>
        <p:txBody>
          <a:bodyPr spcFirstLastPara="1" wrap="square" lIns="91425" tIns="45700" rIns="91425" bIns="45700" anchor="t" anchorCtr="0">
            <a:normAutofit/>
          </a:bodyPr>
          <a:lstStyle/>
          <a:p>
            <a:pPr marL="457200" lvl="0" indent="-457200" algn="l" rtl="0">
              <a:lnSpc>
                <a:spcPct val="90000"/>
              </a:lnSpc>
              <a:spcBef>
                <a:spcPts val="1000"/>
              </a:spcBef>
              <a:spcAft>
                <a:spcPts val="0"/>
              </a:spcAft>
              <a:buSzPts val="2800"/>
              <a:buAutoNum type="arabicPeriod"/>
            </a:pPr>
            <a:r>
              <a:rPr lang="en-US" sz="2400" b="1"/>
              <a:t>Nominal Attributes – </a:t>
            </a:r>
            <a:endParaRPr sz="2400" b="1"/>
          </a:p>
          <a:p>
            <a:pPr marL="914400" lvl="1" indent="-381000" algn="l" rtl="0">
              <a:lnSpc>
                <a:spcPct val="90000"/>
              </a:lnSpc>
              <a:spcBef>
                <a:spcPts val="500"/>
              </a:spcBef>
              <a:spcAft>
                <a:spcPts val="0"/>
              </a:spcAft>
              <a:buSzPts val="2400"/>
              <a:buChar char="•"/>
            </a:pPr>
            <a:r>
              <a:rPr lang="en-US" sz="2000"/>
              <a:t>Values are name of things or some kind of symbols </a:t>
            </a:r>
            <a:endParaRPr sz="2000"/>
          </a:p>
          <a:p>
            <a:pPr marL="914400" lvl="1" indent="-381000" algn="l" rtl="0">
              <a:lnSpc>
                <a:spcPct val="90000"/>
              </a:lnSpc>
              <a:spcBef>
                <a:spcPts val="500"/>
              </a:spcBef>
              <a:spcAft>
                <a:spcPts val="0"/>
              </a:spcAft>
              <a:buSzPts val="2400"/>
              <a:buChar char="•"/>
            </a:pPr>
            <a:r>
              <a:rPr lang="en-US" sz="2000"/>
              <a:t>Values of Nominal attributes represents some category or state and that’s why nominal attribute also referred as </a:t>
            </a:r>
            <a:r>
              <a:rPr lang="en-US" sz="2000" b="1"/>
              <a:t>categorical attributes</a:t>
            </a:r>
            <a:r>
              <a:rPr lang="en-US" sz="2000"/>
              <a:t> and </a:t>
            </a:r>
            <a:endParaRPr sz="2000"/>
          </a:p>
          <a:p>
            <a:pPr marL="914400" lvl="1" indent="-381000" algn="l" rtl="0">
              <a:lnSpc>
                <a:spcPct val="90000"/>
              </a:lnSpc>
              <a:spcBef>
                <a:spcPts val="500"/>
              </a:spcBef>
              <a:spcAft>
                <a:spcPts val="0"/>
              </a:spcAft>
              <a:buSzPts val="2400"/>
              <a:buChar char="•"/>
            </a:pPr>
            <a:r>
              <a:rPr lang="en-US" sz="2000"/>
              <a:t>There is no order (rank, position) among values of nominal attribute</a:t>
            </a:r>
            <a:endParaRPr sz="2000"/>
          </a:p>
        </p:txBody>
      </p:sp>
      <p:pic>
        <p:nvPicPr>
          <p:cNvPr id="2305" name="Google Shape;2305;p36"/>
          <p:cNvPicPr preferRelativeResize="0"/>
          <p:nvPr/>
        </p:nvPicPr>
        <p:blipFill rotWithShape="1">
          <a:blip r:embed="rId1"/>
          <a:srcRect/>
          <a:stretch>
            <a:fillRect/>
          </a:stretch>
        </p:blipFill>
        <p:spPr>
          <a:xfrm>
            <a:off x="3376613" y="4038600"/>
            <a:ext cx="5438775" cy="12192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2310" name="Shape 2310"/>
        <p:cNvGrpSpPr/>
        <p:nvPr/>
      </p:nvGrpSpPr>
      <p:grpSpPr>
        <a:xfrm>
          <a:off x="0" y="0"/>
          <a:ext cx="0" cy="0"/>
          <a:chOff x="0" y="0"/>
          <a:chExt cx="0" cy="0"/>
        </a:xfrm>
      </p:grpSpPr>
      <p:sp>
        <p:nvSpPr>
          <p:cNvPr id="2311" name="Google Shape;2311;p37"/>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3960" b="1"/>
              <a:t>Qualitative Attributes</a:t>
            </a:r>
            <a:endParaRPr sz="3960"/>
          </a:p>
        </p:txBody>
      </p:sp>
      <p:sp>
        <p:nvSpPr>
          <p:cNvPr id="2312" name="Google Shape;2312;p37"/>
          <p:cNvSpPr txBox="1"/>
          <p:nvPr>
            <p:ph type="body" idx="1"/>
          </p:nvPr>
        </p:nvSpPr>
        <p:spPr>
          <a:xfrm>
            <a:off x="838200" y="1643174"/>
            <a:ext cx="10352964"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800"/>
              <a:buNone/>
            </a:pPr>
            <a:r>
              <a:rPr lang="en-US" sz="2400"/>
              <a:t>2. </a:t>
            </a:r>
            <a:r>
              <a:rPr lang="en-US" sz="2400" b="1"/>
              <a:t>Binary Attributes :</a:t>
            </a:r>
            <a:r>
              <a:rPr lang="en-US" sz="2400"/>
              <a:t> Binary data has only 2 values/states. </a:t>
            </a:r>
            <a:endParaRPr sz="2400"/>
          </a:p>
          <a:p>
            <a:pPr marL="457200" lvl="1" indent="0" algn="l" rtl="0">
              <a:lnSpc>
                <a:spcPct val="90000"/>
              </a:lnSpc>
              <a:spcBef>
                <a:spcPts val="500"/>
              </a:spcBef>
              <a:spcAft>
                <a:spcPts val="0"/>
              </a:spcAft>
              <a:buSzPts val="2400"/>
              <a:buNone/>
            </a:pPr>
            <a:r>
              <a:rPr lang="en-US" sz="2000"/>
              <a:t>For Example yes or no, true or false.</a:t>
            </a:r>
            <a:endParaRPr sz="2000"/>
          </a:p>
          <a:p>
            <a:pPr marL="971550" lvl="1" indent="-514350" algn="l" rtl="0">
              <a:lnSpc>
                <a:spcPct val="90000"/>
              </a:lnSpc>
              <a:spcBef>
                <a:spcPts val="500"/>
              </a:spcBef>
              <a:spcAft>
                <a:spcPts val="0"/>
              </a:spcAft>
              <a:buSzPts val="2400"/>
              <a:buFont typeface="Arial" panose="020B0604020202020204"/>
              <a:buAutoNum type="romanLcPeriod"/>
            </a:pPr>
            <a:r>
              <a:rPr lang="en-US" sz="2000" b="1"/>
              <a:t>Symmetric :</a:t>
            </a:r>
            <a:r>
              <a:rPr lang="en-US" sz="2000"/>
              <a:t> Both values are equally important (Gender). No preference on which should be coded as 0 or 1</a:t>
            </a:r>
            <a:endParaRPr sz="2000"/>
          </a:p>
          <a:p>
            <a:pPr marL="971550" lvl="1" indent="-514350" algn="l" rtl="0">
              <a:lnSpc>
                <a:spcPct val="90000"/>
              </a:lnSpc>
              <a:spcBef>
                <a:spcPts val="500"/>
              </a:spcBef>
              <a:spcAft>
                <a:spcPts val="0"/>
              </a:spcAft>
              <a:buSzPts val="2400"/>
              <a:buFont typeface="Arial" panose="020B0604020202020204"/>
              <a:buAutoNum type="romanLcPeriod"/>
            </a:pPr>
            <a:r>
              <a:rPr lang="en-US" sz="2000" b="1"/>
              <a:t> Asymmetric :</a:t>
            </a:r>
            <a:r>
              <a:rPr lang="en-US" sz="2000"/>
              <a:t> Both values are not equally important. Most important outcome is coded as 1</a:t>
            </a:r>
            <a:endParaRPr sz="2000"/>
          </a:p>
          <a:p>
            <a:pPr marL="0" lvl="0" indent="0" algn="l" rtl="0">
              <a:lnSpc>
                <a:spcPct val="90000"/>
              </a:lnSpc>
              <a:spcBef>
                <a:spcPts val="1000"/>
              </a:spcBef>
              <a:spcAft>
                <a:spcPts val="0"/>
              </a:spcAft>
              <a:buSzPts val="2800"/>
              <a:buNone/>
            </a:pPr>
            <a:endParaRPr sz="2400"/>
          </a:p>
        </p:txBody>
      </p:sp>
      <p:pic>
        <p:nvPicPr>
          <p:cNvPr id="2313" name="Google Shape;2313;p37"/>
          <p:cNvPicPr preferRelativeResize="0"/>
          <p:nvPr/>
        </p:nvPicPr>
        <p:blipFill rotWithShape="1">
          <a:blip r:embed="rId1"/>
          <a:srcRect/>
          <a:stretch>
            <a:fillRect/>
          </a:stretch>
        </p:blipFill>
        <p:spPr>
          <a:xfrm>
            <a:off x="1700782" y="4107976"/>
            <a:ext cx="2625558" cy="1177971"/>
          </a:xfrm>
          <a:prstGeom prst="rect">
            <a:avLst/>
          </a:prstGeom>
          <a:noFill/>
          <a:ln>
            <a:noFill/>
          </a:ln>
        </p:spPr>
      </p:pic>
      <p:pic>
        <p:nvPicPr>
          <p:cNvPr id="2314" name="Google Shape;2314;p37"/>
          <p:cNvPicPr preferRelativeResize="0"/>
          <p:nvPr/>
        </p:nvPicPr>
        <p:blipFill rotWithShape="1">
          <a:blip r:embed="rId2"/>
          <a:srcRect/>
          <a:stretch>
            <a:fillRect/>
          </a:stretch>
        </p:blipFill>
        <p:spPr>
          <a:xfrm>
            <a:off x="6005015" y="3995524"/>
            <a:ext cx="3330054" cy="146685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2319" name="Shape 2319"/>
        <p:cNvGrpSpPr/>
        <p:nvPr/>
      </p:nvGrpSpPr>
      <p:grpSpPr>
        <a:xfrm>
          <a:off x="0" y="0"/>
          <a:ext cx="0" cy="0"/>
          <a:chOff x="0" y="0"/>
          <a:chExt cx="0" cy="0"/>
        </a:xfrm>
      </p:grpSpPr>
      <p:sp>
        <p:nvSpPr>
          <p:cNvPr id="2320" name="Google Shape;2320;p38"/>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3960" b="1"/>
              <a:t>Qualitative Attributes</a:t>
            </a:r>
            <a:endParaRPr sz="3960"/>
          </a:p>
        </p:txBody>
      </p:sp>
      <p:sp>
        <p:nvSpPr>
          <p:cNvPr id="2321" name="Google Shape;2321;p38"/>
          <p:cNvSpPr txBox="1"/>
          <p:nvPr>
            <p:ph type="body" idx="1"/>
          </p:nvPr>
        </p:nvSpPr>
        <p:spPr>
          <a:xfrm>
            <a:off x="838200" y="1643174"/>
            <a:ext cx="10352964"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800"/>
              <a:buNone/>
            </a:pPr>
            <a:r>
              <a:rPr lang="en-US" sz="2400"/>
              <a:t>3. </a:t>
            </a:r>
            <a:r>
              <a:rPr lang="en-US" sz="2400" b="1"/>
              <a:t>Ordinal Attributes : </a:t>
            </a:r>
            <a:endParaRPr sz="2400" b="1"/>
          </a:p>
          <a:p>
            <a:pPr marL="914400" lvl="1" indent="-381000" algn="l" rtl="0">
              <a:lnSpc>
                <a:spcPct val="90000"/>
              </a:lnSpc>
              <a:spcBef>
                <a:spcPts val="500"/>
              </a:spcBef>
              <a:spcAft>
                <a:spcPts val="0"/>
              </a:spcAft>
              <a:buSzPts val="2400"/>
              <a:buChar char="•"/>
            </a:pPr>
            <a:r>
              <a:rPr lang="en-US" sz="2000"/>
              <a:t>Values that have a meaningful sequence or ranking(order) between them</a:t>
            </a:r>
            <a:endParaRPr sz="2000"/>
          </a:p>
          <a:p>
            <a:pPr marL="914400" lvl="1" indent="-381000" algn="l" rtl="0">
              <a:lnSpc>
                <a:spcPct val="90000"/>
              </a:lnSpc>
              <a:spcBef>
                <a:spcPts val="500"/>
              </a:spcBef>
              <a:spcAft>
                <a:spcPts val="0"/>
              </a:spcAft>
              <a:buSzPts val="2400"/>
              <a:buChar char="•"/>
            </a:pPr>
            <a:r>
              <a:rPr lang="en-US" sz="2000"/>
              <a:t>But magnitude of values is not actually known</a:t>
            </a:r>
            <a:endParaRPr sz="2000"/>
          </a:p>
          <a:p>
            <a:pPr marL="457200" lvl="0" indent="-228600" algn="l" rtl="0">
              <a:lnSpc>
                <a:spcPct val="90000"/>
              </a:lnSpc>
              <a:spcBef>
                <a:spcPts val="1000"/>
              </a:spcBef>
              <a:spcAft>
                <a:spcPts val="0"/>
              </a:spcAft>
              <a:buSzPts val="2800"/>
              <a:buNone/>
            </a:pPr>
            <a:endParaRPr sz="2400"/>
          </a:p>
          <a:p>
            <a:pPr marL="457200" lvl="0" indent="-228600" algn="l" rtl="0">
              <a:lnSpc>
                <a:spcPct val="90000"/>
              </a:lnSpc>
              <a:spcBef>
                <a:spcPts val="1000"/>
              </a:spcBef>
              <a:spcAft>
                <a:spcPts val="0"/>
              </a:spcAft>
              <a:buSzPts val="2800"/>
              <a:buNone/>
            </a:pPr>
            <a:endParaRPr sz="2400"/>
          </a:p>
          <a:p>
            <a:pPr marL="0" lvl="0" indent="0" algn="l" rtl="0">
              <a:lnSpc>
                <a:spcPct val="90000"/>
              </a:lnSpc>
              <a:spcBef>
                <a:spcPts val="1000"/>
              </a:spcBef>
              <a:spcAft>
                <a:spcPts val="0"/>
              </a:spcAft>
              <a:buSzPts val="2800"/>
              <a:buNone/>
            </a:pPr>
            <a:endParaRPr sz="2400"/>
          </a:p>
        </p:txBody>
      </p:sp>
      <p:pic>
        <p:nvPicPr>
          <p:cNvPr id="2322" name="Google Shape;2322;p38"/>
          <p:cNvPicPr preferRelativeResize="0"/>
          <p:nvPr/>
        </p:nvPicPr>
        <p:blipFill rotWithShape="1">
          <a:blip r:embed="rId1"/>
          <a:srcRect/>
          <a:stretch>
            <a:fillRect/>
          </a:stretch>
        </p:blipFill>
        <p:spPr>
          <a:xfrm>
            <a:off x="3638692" y="3134862"/>
            <a:ext cx="4095750" cy="135255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2327" name="Shape 2327"/>
        <p:cNvGrpSpPr/>
        <p:nvPr/>
      </p:nvGrpSpPr>
      <p:grpSpPr>
        <a:xfrm>
          <a:off x="0" y="0"/>
          <a:ext cx="0" cy="0"/>
          <a:chOff x="0" y="0"/>
          <a:chExt cx="0" cy="0"/>
        </a:xfrm>
      </p:grpSpPr>
      <p:sp>
        <p:nvSpPr>
          <p:cNvPr id="2328" name="Google Shape;2328;p39"/>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3960" b="1"/>
              <a:t>Quantitative Attributes</a:t>
            </a:r>
            <a:endParaRPr sz="3960"/>
          </a:p>
        </p:txBody>
      </p:sp>
      <p:sp>
        <p:nvSpPr>
          <p:cNvPr id="2329" name="Google Shape;2329;p39"/>
          <p:cNvSpPr txBox="1"/>
          <p:nvPr>
            <p:ph type="body" idx="1"/>
          </p:nvPr>
        </p:nvSpPr>
        <p:spPr>
          <a:xfrm>
            <a:off x="463640" y="1231051"/>
            <a:ext cx="10663130" cy="49636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2800"/>
              <a:buNone/>
            </a:pPr>
            <a:r>
              <a:rPr lang="en-US" sz="2600" b="1"/>
              <a:t>Numeric :</a:t>
            </a:r>
            <a:r>
              <a:rPr lang="en-US" sz="2600"/>
              <a:t> </a:t>
            </a:r>
            <a:endParaRPr sz="2600"/>
          </a:p>
          <a:p>
            <a:pPr marL="457200" lvl="0" indent="-406400" algn="l" rtl="0">
              <a:lnSpc>
                <a:spcPct val="90000"/>
              </a:lnSpc>
              <a:spcBef>
                <a:spcPts val="1000"/>
              </a:spcBef>
              <a:spcAft>
                <a:spcPts val="0"/>
              </a:spcAft>
              <a:buSzPts val="2800"/>
              <a:buChar char="•"/>
            </a:pPr>
            <a:r>
              <a:rPr lang="en-US" sz="2600"/>
              <a:t>A numeric attribute is quantitative because, it is a measurable quantity, represented as integer or real values. </a:t>
            </a:r>
            <a:endParaRPr sz="2600"/>
          </a:p>
          <a:p>
            <a:pPr marL="457200" lvl="0" indent="-406400" algn="l" rtl="0">
              <a:lnSpc>
                <a:spcPct val="90000"/>
              </a:lnSpc>
              <a:spcBef>
                <a:spcPts val="1000"/>
              </a:spcBef>
              <a:spcAft>
                <a:spcPts val="0"/>
              </a:spcAft>
              <a:buSzPts val="2800"/>
              <a:buChar char="•"/>
            </a:pPr>
            <a:r>
              <a:rPr lang="en-US" sz="2600"/>
              <a:t>Numerical attributes are of 2 types, </a:t>
            </a:r>
            <a:r>
              <a:rPr lang="en-US" sz="2600" b="1"/>
              <a:t>interval</a:t>
            </a:r>
            <a:r>
              <a:rPr lang="en-US" sz="2600"/>
              <a:t> and </a:t>
            </a:r>
            <a:r>
              <a:rPr lang="en-US" sz="2600" b="1"/>
              <a:t>ratio</a:t>
            </a:r>
            <a:r>
              <a:rPr lang="en-US" sz="2600"/>
              <a:t>.</a:t>
            </a:r>
            <a:endParaRPr lang="en-US" sz="2600"/>
          </a:p>
          <a:p>
            <a:pPr marL="0" lvl="0" indent="0" algn="l" rtl="0">
              <a:lnSpc>
                <a:spcPct val="90000"/>
              </a:lnSpc>
              <a:spcBef>
                <a:spcPts val="1000"/>
              </a:spcBef>
              <a:spcAft>
                <a:spcPts val="0"/>
              </a:spcAft>
              <a:buSzPts val="2800"/>
              <a:buNone/>
            </a:pPr>
            <a:endParaRPr sz="2600"/>
          </a:p>
          <a:p>
            <a:pPr marL="514350" lvl="0" indent="-514350" algn="l" rtl="0">
              <a:lnSpc>
                <a:spcPct val="90000"/>
              </a:lnSpc>
              <a:spcBef>
                <a:spcPts val="1000"/>
              </a:spcBef>
              <a:spcAft>
                <a:spcPts val="0"/>
              </a:spcAft>
              <a:buSzPts val="2800"/>
              <a:buAutoNum type="romanLcParenR"/>
            </a:pPr>
            <a:r>
              <a:rPr lang="en-US" sz="2600" b="1"/>
              <a:t>Interval-scaled attributes</a:t>
            </a:r>
            <a:endParaRPr lang="en-US" sz="2600" b="1"/>
          </a:p>
          <a:p>
            <a:pPr marL="914400" lvl="1" indent="-381000" algn="l" rtl="0">
              <a:lnSpc>
                <a:spcPct val="90000"/>
              </a:lnSpc>
              <a:spcBef>
                <a:spcPts val="500"/>
              </a:spcBef>
              <a:spcAft>
                <a:spcPts val="0"/>
              </a:spcAft>
              <a:buSzPts val="2400"/>
              <a:buChar char="•"/>
            </a:pPr>
            <a:r>
              <a:rPr lang="en-US" sz="2200"/>
              <a:t>Have order</a:t>
            </a:r>
            <a:endParaRPr lang="en-US" sz="2200"/>
          </a:p>
          <a:p>
            <a:pPr marL="914400" lvl="1" indent="-381000" algn="l" rtl="0">
              <a:lnSpc>
                <a:spcPct val="90000"/>
              </a:lnSpc>
              <a:spcBef>
                <a:spcPts val="500"/>
              </a:spcBef>
              <a:spcAft>
                <a:spcPts val="0"/>
              </a:spcAft>
              <a:buSzPts val="2400"/>
              <a:buChar char="•"/>
            </a:pPr>
            <a:r>
              <a:rPr lang="en-US" sz="2200"/>
              <a:t>Values can be added and subtracted but cannot be multiplied or divided</a:t>
            </a:r>
            <a:endParaRPr sz="2200"/>
          </a:p>
          <a:p>
            <a:pPr marL="914400" lvl="1" indent="-381000" algn="l" rtl="0">
              <a:lnSpc>
                <a:spcPct val="90000"/>
              </a:lnSpc>
              <a:spcBef>
                <a:spcPts val="500"/>
              </a:spcBef>
              <a:spcAft>
                <a:spcPts val="0"/>
              </a:spcAft>
              <a:buSzPts val="2400"/>
              <a:buChar char="•"/>
            </a:pPr>
            <a:r>
              <a:rPr lang="en-US" sz="2200"/>
              <a:t>Eg. Temperature of 10 degree Celsius should not be considered as twice hot as 5 degree Celsius since 10 degree Celsius is 50 degree Fahrenheit and 5 degree Celsius is 41 degree Fahrenheit which isn’t twice</a:t>
            </a:r>
            <a:endParaRPr lang="en-US" sz="2200"/>
          </a:p>
          <a:p>
            <a:pPr marL="457200" lvl="0" indent="-228600" algn="l" rtl="0">
              <a:lnSpc>
                <a:spcPct val="90000"/>
              </a:lnSpc>
              <a:spcBef>
                <a:spcPts val="1000"/>
              </a:spcBef>
              <a:spcAft>
                <a:spcPts val="0"/>
              </a:spcAft>
              <a:buSzPts val="2800"/>
              <a:buNone/>
            </a:pPr>
            <a:endParaRPr sz="2600"/>
          </a:p>
          <a:p>
            <a:pPr marL="457200" lvl="0" indent="-228600" algn="l" rtl="0">
              <a:lnSpc>
                <a:spcPct val="90000"/>
              </a:lnSpc>
              <a:spcBef>
                <a:spcPts val="1000"/>
              </a:spcBef>
              <a:spcAft>
                <a:spcPts val="0"/>
              </a:spcAft>
              <a:buSzPts val="2800"/>
              <a:buNone/>
            </a:pPr>
            <a:endParaRPr sz="2600"/>
          </a:p>
          <a:p>
            <a:pPr marL="457200" lvl="0" indent="-228600" algn="l" rtl="0">
              <a:lnSpc>
                <a:spcPct val="90000"/>
              </a:lnSpc>
              <a:spcBef>
                <a:spcPts val="1000"/>
              </a:spcBef>
              <a:spcAft>
                <a:spcPts val="0"/>
              </a:spcAft>
              <a:buSzPts val="2800"/>
              <a:buNone/>
            </a:pPr>
            <a:endParaRPr sz="26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2059" name="Shape 2059"/>
        <p:cNvGrpSpPr/>
        <p:nvPr/>
      </p:nvGrpSpPr>
      <p:grpSpPr>
        <a:xfrm>
          <a:off x="0" y="0"/>
          <a:ext cx="0" cy="0"/>
          <a:chOff x="0" y="0"/>
          <a:chExt cx="0" cy="0"/>
        </a:xfrm>
      </p:grpSpPr>
      <p:sp>
        <p:nvSpPr>
          <p:cNvPr id="2060" name="Google Shape;2060;p4"/>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800"/>
              <a:buNone/>
            </a:pPr>
            <a:fld id="{00000000-1234-1234-1234-123412341234}" type="slidenum">
              <a:rPr lang="en-US"/>
            </a:fld>
            <a:endParaRPr lang="en-US"/>
          </a:p>
        </p:txBody>
      </p:sp>
      <p:sp>
        <p:nvSpPr>
          <p:cNvPr id="2061" name="Google Shape;2061;p4"/>
          <p:cNvSpPr/>
          <p:nvPr/>
        </p:nvSpPr>
        <p:spPr>
          <a:xfrm>
            <a:off x="734060" y="332105"/>
            <a:ext cx="10447020" cy="643890"/>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000000"/>
              </a:buClr>
              <a:buSzPts val="4000"/>
              <a:buFont typeface="Arial" panose="020B0604020202020204"/>
              <a:buNone/>
            </a:pPr>
            <a:r>
              <a:rPr lang="en-US" sz="4000" b="1" i="0" u="none" strike="noStrike" cap="none">
                <a:solidFill>
                  <a:schemeClr val="lt1"/>
                </a:solidFill>
                <a:latin typeface="Calibri" panose="020F0502020204030204"/>
                <a:ea typeface="Calibri" panose="020F0502020204030204"/>
                <a:cs typeface="Calibri" panose="020F0502020204030204"/>
                <a:sym typeface="Calibri" panose="020F0502020204030204"/>
              </a:rPr>
              <a:t>Course : Data Engineering Concepts [ CET2012B]</a:t>
            </a:r>
            <a:endParaRPr sz="4000" b="1"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pic>
        <p:nvPicPr>
          <p:cNvPr id="2062" name="Google Shape;2062;p4"/>
          <p:cNvPicPr preferRelativeResize="0"/>
          <p:nvPr/>
        </p:nvPicPr>
        <p:blipFill rotWithShape="1">
          <a:blip r:embed="rId1"/>
          <a:srcRect/>
          <a:stretch>
            <a:fillRect/>
          </a:stretch>
        </p:blipFill>
        <p:spPr>
          <a:xfrm>
            <a:off x="2168525" y="1727200"/>
            <a:ext cx="7854950" cy="473900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2334" name="Shape 2334"/>
        <p:cNvGrpSpPr/>
        <p:nvPr/>
      </p:nvGrpSpPr>
      <p:grpSpPr>
        <a:xfrm>
          <a:off x="0" y="0"/>
          <a:ext cx="0" cy="0"/>
          <a:chOff x="0" y="0"/>
          <a:chExt cx="0" cy="0"/>
        </a:xfrm>
      </p:grpSpPr>
      <p:sp>
        <p:nvSpPr>
          <p:cNvPr id="2335" name="Google Shape;2335;p40"/>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3960" b="1"/>
              <a:t>Quantitative Attributes(Contd..)</a:t>
            </a:r>
            <a:endParaRPr sz="3960"/>
          </a:p>
        </p:txBody>
      </p:sp>
      <p:sp>
        <p:nvSpPr>
          <p:cNvPr id="2336" name="Google Shape;2336;p40"/>
          <p:cNvSpPr txBox="1"/>
          <p:nvPr>
            <p:ph type="body" idx="1"/>
          </p:nvPr>
        </p:nvSpPr>
        <p:spPr>
          <a:xfrm>
            <a:off x="463640" y="1231051"/>
            <a:ext cx="10663130" cy="4963688"/>
          </a:xfrm>
          <a:prstGeom prst="rect">
            <a:avLst/>
          </a:prstGeom>
          <a:noFill/>
          <a:ln>
            <a:noFill/>
          </a:ln>
        </p:spPr>
        <p:txBody>
          <a:bodyPr spcFirstLastPara="1" wrap="square" lIns="91425" tIns="45700" rIns="91425" bIns="45700" anchor="t" anchorCtr="0">
            <a:noAutofit/>
          </a:bodyPr>
          <a:lstStyle/>
          <a:p>
            <a:pPr marL="457200" lvl="0" indent="-406400" algn="l" rtl="0">
              <a:lnSpc>
                <a:spcPct val="90000"/>
              </a:lnSpc>
              <a:spcBef>
                <a:spcPts val="1000"/>
              </a:spcBef>
              <a:spcAft>
                <a:spcPts val="0"/>
              </a:spcAft>
              <a:buSzPts val="2800"/>
              <a:buChar char="•"/>
            </a:pPr>
            <a:r>
              <a:rPr lang="en-US" sz="2600"/>
              <a:t>Interval data always appears in the form of numbers or numerical values where the distance between the two points is standardized and equal</a:t>
            </a:r>
            <a:endParaRPr sz="2600"/>
          </a:p>
          <a:p>
            <a:pPr marL="457200" lvl="0" indent="-406400" algn="l" rtl="0">
              <a:lnSpc>
                <a:spcPct val="90000"/>
              </a:lnSpc>
              <a:spcBef>
                <a:spcPts val="1000"/>
              </a:spcBef>
              <a:spcAft>
                <a:spcPts val="0"/>
              </a:spcAft>
              <a:buSzPts val="2800"/>
              <a:buChar char="•"/>
            </a:pPr>
            <a:r>
              <a:rPr lang="en-US" sz="2600"/>
              <a:t>Eg. difference between 100 degrees Fahrenheit and 90 degrees Fahrenheit is the same as 60 degrees Fahrenheit and 70 degrees Fahrenheit.</a:t>
            </a:r>
            <a:endParaRPr sz="2600"/>
          </a:p>
          <a:p>
            <a:pPr marL="457200" lvl="0" indent="-406400" algn="l" rtl="0">
              <a:lnSpc>
                <a:spcPct val="90000"/>
              </a:lnSpc>
              <a:spcBef>
                <a:spcPts val="1000"/>
              </a:spcBef>
              <a:spcAft>
                <a:spcPts val="0"/>
              </a:spcAft>
              <a:buSzPts val="2800"/>
              <a:buChar char="•"/>
            </a:pPr>
            <a:r>
              <a:rPr lang="en-US" sz="2600"/>
              <a:t>Don’t have a true zero</a:t>
            </a:r>
            <a:endParaRPr sz="2600"/>
          </a:p>
          <a:p>
            <a:pPr marL="0" lvl="0" indent="0" algn="l" rtl="0">
              <a:lnSpc>
                <a:spcPct val="90000"/>
              </a:lnSpc>
              <a:spcBef>
                <a:spcPts val="1000"/>
              </a:spcBef>
              <a:spcAft>
                <a:spcPts val="0"/>
              </a:spcAft>
              <a:buSzPts val="2800"/>
              <a:buNone/>
            </a:pPr>
            <a:endParaRPr sz="2600"/>
          </a:p>
          <a:p>
            <a:pPr marL="0" lvl="0" indent="0" algn="l" rtl="0">
              <a:lnSpc>
                <a:spcPct val="90000"/>
              </a:lnSpc>
              <a:spcBef>
                <a:spcPts val="1000"/>
              </a:spcBef>
              <a:spcAft>
                <a:spcPts val="0"/>
              </a:spcAft>
              <a:buSzPts val="2800"/>
              <a:buNone/>
            </a:pPr>
            <a:r>
              <a:rPr lang="en-US" sz="2600"/>
              <a:t>ii) </a:t>
            </a:r>
            <a:r>
              <a:rPr lang="en-US" sz="2600" b="1"/>
              <a:t>Ratio-scaled</a:t>
            </a:r>
            <a:r>
              <a:rPr lang="en-US" sz="2600"/>
              <a:t> </a:t>
            </a:r>
            <a:r>
              <a:rPr lang="en-US" sz="2600" b="1"/>
              <a:t>attributes</a:t>
            </a:r>
            <a:endParaRPr sz="2600" b="1"/>
          </a:p>
          <a:p>
            <a:pPr marL="914400" lvl="1" indent="-381000" algn="l" rtl="0">
              <a:lnSpc>
                <a:spcPct val="90000"/>
              </a:lnSpc>
              <a:spcBef>
                <a:spcPts val="500"/>
              </a:spcBef>
              <a:spcAft>
                <a:spcPts val="0"/>
              </a:spcAft>
              <a:buSzPts val="2400"/>
              <a:buChar char="•"/>
            </a:pPr>
            <a:r>
              <a:rPr lang="en-US" sz="2200"/>
              <a:t>Has all properties of interval-scaled</a:t>
            </a:r>
            <a:endParaRPr sz="2200"/>
          </a:p>
          <a:p>
            <a:pPr marL="914400" lvl="1" indent="-381000" algn="l" rtl="0">
              <a:lnSpc>
                <a:spcPct val="90000"/>
              </a:lnSpc>
              <a:spcBef>
                <a:spcPts val="500"/>
              </a:spcBef>
              <a:spcAft>
                <a:spcPts val="0"/>
              </a:spcAft>
              <a:buSzPts val="2400"/>
              <a:buChar char="•"/>
            </a:pPr>
            <a:r>
              <a:rPr lang="en-US" sz="2200"/>
              <a:t>Have a true zero</a:t>
            </a:r>
            <a:endParaRPr sz="2200"/>
          </a:p>
          <a:p>
            <a:pPr marL="914400" lvl="1" indent="-381000" algn="l" rtl="0">
              <a:lnSpc>
                <a:spcPct val="90000"/>
              </a:lnSpc>
              <a:spcBef>
                <a:spcPts val="500"/>
              </a:spcBef>
              <a:spcAft>
                <a:spcPts val="0"/>
              </a:spcAft>
              <a:buSzPts val="2400"/>
              <a:buChar char="•"/>
            </a:pPr>
            <a:r>
              <a:rPr lang="en-US" sz="2200"/>
              <a:t>Values can be added , subtracted , multiplied &amp; divided</a:t>
            </a:r>
            <a:endParaRPr sz="2200"/>
          </a:p>
          <a:p>
            <a:pPr marL="914400" lvl="1" indent="-381000" algn="l" rtl="0">
              <a:lnSpc>
                <a:spcPct val="90000"/>
              </a:lnSpc>
              <a:spcBef>
                <a:spcPts val="500"/>
              </a:spcBef>
              <a:spcAft>
                <a:spcPts val="0"/>
              </a:spcAft>
              <a:buSzPts val="2400"/>
              <a:buChar char="•"/>
            </a:pPr>
            <a:r>
              <a:rPr lang="en-US" sz="2200"/>
              <a:t>Eg. Weight, height,etc</a:t>
            </a:r>
            <a:endParaRPr sz="2200"/>
          </a:p>
          <a:p>
            <a:pPr marL="457200" lvl="0" indent="-228600" algn="l" rtl="0">
              <a:lnSpc>
                <a:spcPct val="90000"/>
              </a:lnSpc>
              <a:spcBef>
                <a:spcPts val="1000"/>
              </a:spcBef>
              <a:spcAft>
                <a:spcPts val="0"/>
              </a:spcAft>
              <a:buSzPts val="2800"/>
              <a:buNone/>
            </a:pPr>
            <a:endParaRPr sz="26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2340" name="Shape 2340"/>
        <p:cNvGrpSpPr/>
        <p:nvPr/>
      </p:nvGrpSpPr>
      <p:grpSpPr>
        <a:xfrm>
          <a:off x="0" y="0"/>
          <a:ext cx="0" cy="0"/>
          <a:chOff x="0" y="0"/>
          <a:chExt cx="0" cy="0"/>
        </a:xfrm>
      </p:grpSpPr>
      <p:sp>
        <p:nvSpPr>
          <p:cNvPr id="2341" name="Google Shape;2341;p41"/>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SzPct val="111000"/>
              <a:buNone/>
            </a:pPr>
            <a:r>
              <a:rPr lang="en-US"/>
              <a:t>Geographical data</a:t>
            </a:r>
            <a:endParaRPr lang="en-US"/>
          </a:p>
        </p:txBody>
      </p:sp>
      <p:sp>
        <p:nvSpPr>
          <p:cNvPr id="2342" name="Google Shape;2342;p41"/>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fld id="{00000000-1234-1234-1234-123412341234}" type="slidenum">
              <a:rPr lang="en-US"/>
            </a:fld>
            <a:endParaRPr lang="en-US"/>
          </a:p>
        </p:txBody>
      </p:sp>
      <p:sp>
        <p:nvSpPr>
          <p:cNvPr id="2343" name="Google Shape;2343;p41"/>
          <p:cNvSpPr txBox="1"/>
          <p:nvPr>
            <p:ph type="body" idx="1"/>
          </p:nvPr>
        </p:nvSpPr>
        <p:spPr>
          <a:xfrm>
            <a:off x="838199" y="1241946"/>
            <a:ext cx="10653215" cy="5224170"/>
          </a:xfrm>
          <a:prstGeom prst="rect">
            <a:avLst/>
          </a:prstGeom>
          <a:noFill/>
          <a:ln>
            <a:noFill/>
          </a:ln>
        </p:spPr>
        <p:txBody>
          <a:bodyPr spcFirstLastPara="1" wrap="square" lIns="91425" tIns="45700" rIns="91425" bIns="45700" anchor="t" anchorCtr="0">
            <a:normAutofit fontScale="85000" lnSpcReduction="20000"/>
          </a:bodyPr>
          <a:lstStyle/>
          <a:p>
            <a:pPr marL="457200" lvl="0" indent="-406400" algn="l" rtl="0">
              <a:lnSpc>
                <a:spcPct val="90000"/>
              </a:lnSpc>
              <a:spcBef>
                <a:spcPts val="1000"/>
              </a:spcBef>
              <a:spcAft>
                <a:spcPts val="0"/>
              </a:spcAft>
              <a:buSzPct val="118000"/>
              <a:buChar char="•"/>
            </a:pPr>
            <a:r>
              <a:rPr lang="en-US"/>
              <a:t>Geographical data is a type of information that captures the physical features of a place.</a:t>
            </a:r>
            <a:endParaRPr lang="en-US"/>
          </a:p>
          <a:p>
            <a:pPr marL="457200" lvl="0" indent="-406400" algn="l" rtl="0">
              <a:lnSpc>
                <a:spcPct val="90000"/>
              </a:lnSpc>
              <a:spcBef>
                <a:spcPts val="1000"/>
              </a:spcBef>
              <a:spcAft>
                <a:spcPts val="0"/>
              </a:spcAft>
              <a:buSzPct val="118000"/>
              <a:buChar char="•"/>
            </a:pPr>
            <a:r>
              <a:rPr lang="en-US"/>
              <a:t> This can include things like the location of a city or town, the layout of its streets and highways, and its natural features such as rivers and mountains</a:t>
            </a:r>
            <a:endParaRPr lang="en-US"/>
          </a:p>
          <a:p>
            <a:pPr marL="457200" lvl="0" indent="-406400" algn="l" rtl="0">
              <a:lnSpc>
                <a:spcPct val="90000"/>
              </a:lnSpc>
              <a:spcBef>
                <a:spcPts val="1000"/>
              </a:spcBef>
              <a:spcAft>
                <a:spcPts val="0"/>
              </a:spcAft>
              <a:buSzPct val="118000"/>
              <a:buChar char="•"/>
            </a:pPr>
            <a:r>
              <a:rPr lang="en-US"/>
              <a:t>Geographical data can be used for a variety of purposes, including mapping out areas for planning purposes. </a:t>
            </a:r>
            <a:endParaRPr lang="en-US"/>
          </a:p>
          <a:p>
            <a:pPr marL="457200" lvl="0" indent="-406400" algn="l" rtl="0">
              <a:lnSpc>
                <a:spcPct val="90000"/>
              </a:lnSpc>
              <a:spcBef>
                <a:spcPts val="1000"/>
              </a:spcBef>
              <a:spcAft>
                <a:spcPts val="0"/>
              </a:spcAft>
              <a:buSzPct val="118000"/>
              <a:buChar char="•"/>
            </a:pPr>
            <a:r>
              <a:rPr lang="en-US"/>
              <a:t>Geographical data is often used by social media networks to provide information about users’ location.</a:t>
            </a:r>
            <a:endParaRPr lang="en-US"/>
          </a:p>
          <a:p>
            <a:pPr marL="457200" lvl="0" indent="-406400" algn="l" rtl="0">
              <a:lnSpc>
                <a:spcPct val="90000"/>
              </a:lnSpc>
              <a:spcBef>
                <a:spcPts val="1000"/>
              </a:spcBef>
              <a:spcAft>
                <a:spcPts val="0"/>
              </a:spcAft>
              <a:buSzPct val="118000"/>
              <a:buChar char="•"/>
            </a:pPr>
            <a:r>
              <a:rPr lang="en-US"/>
              <a:t>Construction companies may use geographical data to map out the locations of roads and highways </a:t>
            </a:r>
            <a:endParaRPr lang="en-US"/>
          </a:p>
          <a:p>
            <a:pPr marL="457200" lvl="0" indent="-406400" algn="l" rtl="0">
              <a:lnSpc>
                <a:spcPct val="90000"/>
              </a:lnSpc>
              <a:spcBef>
                <a:spcPts val="1000"/>
              </a:spcBef>
              <a:spcAft>
                <a:spcPts val="0"/>
              </a:spcAft>
              <a:buSzPct val="118000"/>
              <a:buChar char="•"/>
            </a:pPr>
            <a:r>
              <a:rPr lang="en-US"/>
              <a:t>Geographical data is often presented in a two-dimensional format on a paper map or globe. However, geographical data can also be represented in three dimensions through digital means such as virtual globes.</a:t>
            </a:r>
            <a:endParaRPr lang="en-US"/>
          </a:p>
          <a:p>
            <a:pPr marL="457200" lvl="0" indent="-406400" algn="l" rtl="0">
              <a:lnSpc>
                <a:spcPct val="90000"/>
              </a:lnSpc>
              <a:spcBef>
                <a:spcPts val="1000"/>
              </a:spcBef>
              <a:spcAft>
                <a:spcPts val="0"/>
              </a:spcAft>
              <a:buSzPct val="118000"/>
              <a:buChar char="•"/>
            </a:pPr>
            <a:r>
              <a:rPr lang="en-US"/>
              <a:t> Geographic information systems (</a:t>
            </a:r>
            <a:r>
              <a:rPr lang="en-US" u="sng">
                <a:solidFill>
                  <a:schemeClr val="hlink"/>
                </a:solidFill>
                <a:hlinkClick r:id="rId1"/>
              </a:rPr>
              <a:t>GIS</a:t>
            </a:r>
            <a:r>
              <a:rPr lang="en-US"/>
              <a:t>) are software applications that allow users to view, edit, and analyze geographical data in three dimensions.</a:t>
            </a:r>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2348" name="Shape 2348"/>
        <p:cNvGrpSpPr/>
        <p:nvPr/>
      </p:nvGrpSpPr>
      <p:grpSpPr>
        <a:xfrm>
          <a:off x="0" y="0"/>
          <a:ext cx="0" cy="0"/>
          <a:chOff x="0" y="0"/>
          <a:chExt cx="0" cy="0"/>
        </a:xfrm>
      </p:grpSpPr>
      <p:sp>
        <p:nvSpPr>
          <p:cNvPr id="2349" name="Google Shape;2349;p42"/>
          <p:cNvSpPr txBox="1"/>
          <p:nvPr>
            <p:ph type="body" idx="1"/>
          </p:nvPr>
        </p:nvSpPr>
        <p:spPr>
          <a:xfrm>
            <a:off x="838200" y="1429814"/>
            <a:ext cx="10515600" cy="4351338"/>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SzPts val="2800"/>
              <a:buChar char="•"/>
            </a:pPr>
            <a:r>
              <a:rPr lang="en-US" sz="2400"/>
              <a:t>Classify the following attributes as discrete, or continuous. Also classify them as qualitative (nominal or ordinal) or quantitative (interval or ratio).  Some cases may have more than one interpretation, so briefly indicate your reasoning if you think there may be some ambiguity.</a:t>
            </a:r>
            <a:endParaRPr sz="2400"/>
          </a:p>
          <a:p>
            <a:pPr marL="228600" lvl="0" indent="-50800" algn="l" rtl="0">
              <a:lnSpc>
                <a:spcPct val="100000"/>
              </a:lnSpc>
              <a:spcBef>
                <a:spcPts val="0"/>
              </a:spcBef>
              <a:spcAft>
                <a:spcPts val="0"/>
              </a:spcAft>
              <a:buSzPts val="2800"/>
              <a:buNone/>
            </a:pPr>
            <a:endParaRPr sz="2400"/>
          </a:p>
          <a:p>
            <a:pPr marL="914400" lvl="1" indent="-457200" algn="l" rtl="0">
              <a:lnSpc>
                <a:spcPct val="100000"/>
              </a:lnSpc>
              <a:spcBef>
                <a:spcPts val="0"/>
              </a:spcBef>
              <a:spcAft>
                <a:spcPts val="0"/>
              </a:spcAft>
              <a:buSzPts val="2000"/>
              <a:buFont typeface="Arial" panose="020B0604020202020204"/>
              <a:buAutoNum type="arabicPeriod"/>
            </a:pPr>
            <a:r>
              <a:rPr lang="en-US" sz="2000"/>
              <a:t>Number of telephones in your house</a:t>
            </a:r>
            <a:endParaRPr sz="2000"/>
          </a:p>
          <a:p>
            <a:pPr marL="914400" lvl="1" indent="-457200" algn="l" rtl="0">
              <a:lnSpc>
                <a:spcPct val="100000"/>
              </a:lnSpc>
              <a:spcBef>
                <a:spcPts val="0"/>
              </a:spcBef>
              <a:spcAft>
                <a:spcPts val="0"/>
              </a:spcAft>
              <a:buSzPts val="2000"/>
              <a:buFont typeface="Arial" panose="020B0604020202020204"/>
              <a:buAutoNum type="arabicPeriod"/>
            </a:pPr>
            <a:r>
              <a:rPr lang="en-US" sz="2000"/>
              <a:t>Size of French Fries (Medium or Large or X-Large)</a:t>
            </a:r>
            <a:endParaRPr sz="2000"/>
          </a:p>
          <a:p>
            <a:pPr marL="914400" lvl="1" indent="-457200" algn="l" rtl="0">
              <a:lnSpc>
                <a:spcPct val="100000"/>
              </a:lnSpc>
              <a:spcBef>
                <a:spcPts val="0"/>
              </a:spcBef>
              <a:spcAft>
                <a:spcPts val="0"/>
              </a:spcAft>
              <a:buSzPts val="2000"/>
              <a:buFont typeface="Arial" panose="020B0604020202020204"/>
              <a:buAutoNum type="arabicPeriod"/>
            </a:pPr>
            <a:r>
              <a:rPr lang="en-US" sz="2000"/>
              <a:t>Ownership of a cell phone</a:t>
            </a:r>
            <a:endParaRPr sz="2000"/>
          </a:p>
          <a:p>
            <a:pPr marL="914400" lvl="1" indent="-457200" algn="l" rtl="0">
              <a:lnSpc>
                <a:spcPct val="100000"/>
              </a:lnSpc>
              <a:spcBef>
                <a:spcPts val="0"/>
              </a:spcBef>
              <a:spcAft>
                <a:spcPts val="0"/>
              </a:spcAft>
              <a:buSzPts val="2000"/>
              <a:buFont typeface="Arial" panose="020B0604020202020204"/>
              <a:buAutoNum type="arabicPeriod"/>
            </a:pPr>
            <a:r>
              <a:rPr lang="en-US" sz="2000"/>
              <a:t>Number of local phone calls you made in a month</a:t>
            </a:r>
            <a:endParaRPr sz="2000"/>
          </a:p>
          <a:p>
            <a:pPr marL="914400" lvl="1" indent="-457200" algn="l" rtl="0">
              <a:lnSpc>
                <a:spcPct val="100000"/>
              </a:lnSpc>
              <a:spcBef>
                <a:spcPts val="0"/>
              </a:spcBef>
              <a:spcAft>
                <a:spcPts val="0"/>
              </a:spcAft>
              <a:buSzPts val="2000"/>
              <a:buFont typeface="Arial" panose="020B0604020202020204"/>
              <a:buAutoNum type="arabicPeriod"/>
            </a:pPr>
            <a:r>
              <a:rPr lang="en-US" sz="2000"/>
              <a:t>Length of longest phone call</a:t>
            </a:r>
            <a:endParaRPr sz="2000"/>
          </a:p>
          <a:p>
            <a:pPr marL="914400" lvl="1" indent="-457200" algn="l" rtl="0">
              <a:lnSpc>
                <a:spcPct val="100000"/>
              </a:lnSpc>
              <a:spcBef>
                <a:spcPts val="0"/>
              </a:spcBef>
              <a:spcAft>
                <a:spcPts val="0"/>
              </a:spcAft>
              <a:buSzPts val="2000"/>
              <a:buFont typeface="Arial" panose="020B0604020202020204"/>
              <a:buAutoNum type="arabicPeriod"/>
            </a:pPr>
            <a:r>
              <a:rPr lang="en-US" sz="2000"/>
              <a:t>Length of your foot</a:t>
            </a:r>
            <a:endParaRPr sz="2000"/>
          </a:p>
          <a:p>
            <a:pPr marL="914400" lvl="1" indent="-457200" algn="l" rtl="0">
              <a:lnSpc>
                <a:spcPct val="100000"/>
              </a:lnSpc>
              <a:spcBef>
                <a:spcPts val="0"/>
              </a:spcBef>
              <a:spcAft>
                <a:spcPts val="0"/>
              </a:spcAft>
              <a:buSzPts val="2000"/>
              <a:buFont typeface="Arial" panose="020B0604020202020204"/>
              <a:buAutoNum type="arabicPeriod"/>
            </a:pPr>
            <a:r>
              <a:rPr lang="en-US" sz="2000"/>
              <a:t>Price of your textbook</a:t>
            </a:r>
            <a:endParaRPr sz="2000"/>
          </a:p>
          <a:p>
            <a:pPr marL="914400" lvl="1" indent="-457200" algn="l" rtl="0">
              <a:lnSpc>
                <a:spcPct val="100000"/>
              </a:lnSpc>
              <a:spcBef>
                <a:spcPts val="0"/>
              </a:spcBef>
              <a:spcAft>
                <a:spcPts val="0"/>
              </a:spcAft>
              <a:buSzPts val="2000"/>
              <a:buFont typeface="Arial" panose="020B0604020202020204"/>
              <a:buAutoNum type="arabicPeriod"/>
            </a:pPr>
            <a:r>
              <a:rPr lang="en-US" sz="2000"/>
              <a:t>Zip code</a:t>
            </a:r>
            <a:endParaRPr sz="2000"/>
          </a:p>
          <a:p>
            <a:pPr marL="914400" lvl="1" indent="-457200" algn="l" rtl="0">
              <a:lnSpc>
                <a:spcPct val="100000"/>
              </a:lnSpc>
              <a:spcBef>
                <a:spcPts val="0"/>
              </a:spcBef>
              <a:spcAft>
                <a:spcPts val="0"/>
              </a:spcAft>
              <a:buSzPts val="2000"/>
              <a:buFont typeface="Arial" panose="020B0604020202020204"/>
              <a:buAutoNum type="arabicPeriod"/>
            </a:pPr>
            <a:r>
              <a:rPr lang="en-US" sz="2000"/>
              <a:t>Temperature in degrees Fahrenheit</a:t>
            </a:r>
            <a:endParaRPr sz="2000"/>
          </a:p>
          <a:p>
            <a:pPr marL="914400" lvl="1" indent="-457200" algn="l" rtl="0">
              <a:lnSpc>
                <a:spcPct val="100000"/>
              </a:lnSpc>
              <a:spcBef>
                <a:spcPts val="0"/>
              </a:spcBef>
              <a:spcAft>
                <a:spcPts val="0"/>
              </a:spcAft>
              <a:buSzPts val="2000"/>
              <a:buFont typeface="Arial" panose="020B0604020202020204"/>
              <a:buAutoNum type="arabicPeriod"/>
            </a:pPr>
            <a:r>
              <a:rPr lang="en-US" sz="2000"/>
              <a:t>Temperature in degrees Celsius</a:t>
            </a:r>
            <a:endParaRPr sz="2000"/>
          </a:p>
          <a:p>
            <a:pPr marL="914400" lvl="1" indent="-457200" algn="l" rtl="0">
              <a:lnSpc>
                <a:spcPct val="100000"/>
              </a:lnSpc>
              <a:spcBef>
                <a:spcPts val="0"/>
              </a:spcBef>
              <a:spcAft>
                <a:spcPts val="0"/>
              </a:spcAft>
              <a:buSzPts val="2000"/>
              <a:buFont typeface="Arial" panose="020B0604020202020204"/>
              <a:buAutoNum type="arabicPeriod"/>
            </a:pPr>
            <a:r>
              <a:rPr lang="en-US" sz="2000"/>
              <a:t>Temperature in Kelvin</a:t>
            </a:r>
            <a:endParaRPr sz="2000"/>
          </a:p>
          <a:p>
            <a:pPr marL="228600" lvl="0" indent="-50800" algn="l" rtl="0">
              <a:lnSpc>
                <a:spcPct val="100000"/>
              </a:lnSpc>
              <a:spcBef>
                <a:spcPts val="0"/>
              </a:spcBef>
              <a:spcAft>
                <a:spcPts val="0"/>
              </a:spcAft>
              <a:buSzPts val="2800"/>
              <a:buNone/>
            </a:pPr>
            <a:endParaRPr sz="2400"/>
          </a:p>
        </p:txBody>
      </p:sp>
      <p:sp>
        <p:nvSpPr>
          <p:cNvPr id="2350" name="Google Shape;2350;p42"/>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59"/>
              <a:buFont typeface="Calibri" panose="020F0502020204030204"/>
              <a:buNone/>
            </a:pPr>
            <a:r>
              <a:rPr lang="en-US" sz="3960"/>
              <a:t>Exercise </a:t>
            </a:r>
            <a:endParaRPr sz="396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2354" name="Shape 2354"/>
        <p:cNvGrpSpPr/>
        <p:nvPr/>
      </p:nvGrpSpPr>
      <p:grpSpPr>
        <a:xfrm>
          <a:off x="0" y="0"/>
          <a:ext cx="0" cy="0"/>
          <a:chOff x="0" y="0"/>
          <a:chExt cx="0" cy="0"/>
        </a:xfrm>
      </p:grpSpPr>
      <p:sp>
        <p:nvSpPr>
          <p:cNvPr id="2355" name="Google Shape;2355;p43"/>
          <p:cNvSpPr txBox="1"/>
          <p:nvPr>
            <p:ph type="body" idx="1"/>
          </p:nvPr>
        </p:nvSpPr>
        <p:spPr>
          <a:xfrm>
            <a:off x="838200" y="1643380"/>
            <a:ext cx="10817225" cy="164719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Clr>
                <a:schemeClr val="dk1"/>
              </a:buClr>
              <a:buSzPts val="1800"/>
              <a:buChar char="•"/>
            </a:pPr>
            <a:r>
              <a:rPr lang="en-US"/>
              <a:t>Measures of central tendency are used to numerically summarize data by identifying the central position within that set of data. They are also called as summary statistic.</a:t>
            </a:r>
            <a:endParaRPr lang="en-US"/>
          </a:p>
        </p:txBody>
      </p:sp>
      <p:sp>
        <p:nvSpPr>
          <p:cNvPr id="2356" name="Google Shape;2356;p43"/>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1000"/>
              <a:buFont typeface="Calibri" panose="020F0502020204030204"/>
              <a:buNone/>
            </a:pPr>
            <a:r>
              <a:rPr lang="en-US"/>
              <a:t>Measures of Central Tendency: Mean, Median, Mode, Mid-range</a:t>
            </a:r>
            <a:endParaRPr lang="en-US"/>
          </a:p>
        </p:txBody>
      </p:sp>
      <p:pic>
        <p:nvPicPr>
          <p:cNvPr id="2357" name="Google Shape;2357;p43"/>
          <p:cNvPicPr preferRelativeResize="0"/>
          <p:nvPr/>
        </p:nvPicPr>
        <p:blipFill rotWithShape="1">
          <a:blip r:embed="rId1"/>
          <a:srcRect/>
          <a:stretch>
            <a:fillRect/>
          </a:stretch>
        </p:blipFill>
        <p:spPr>
          <a:xfrm>
            <a:off x="6096000" y="3429000"/>
            <a:ext cx="0" cy="0"/>
          </a:xfrm>
          <a:prstGeom prst="rect">
            <a:avLst/>
          </a:prstGeom>
          <a:noFill/>
          <a:ln>
            <a:noFill/>
          </a:ln>
        </p:spPr>
      </p:pic>
      <p:pic>
        <p:nvPicPr>
          <p:cNvPr id="2358" name="Google Shape;2358;p43"/>
          <p:cNvPicPr preferRelativeResize="0"/>
          <p:nvPr/>
        </p:nvPicPr>
        <p:blipFill rotWithShape="1">
          <a:blip r:embed="rId1"/>
          <a:srcRect/>
          <a:stretch>
            <a:fillRect/>
          </a:stretch>
        </p:blipFill>
        <p:spPr>
          <a:xfrm>
            <a:off x="2560320" y="2800350"/>
            <a:ext cx="7372985" cy="368871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2362" name="Shape 2362"/>
        <p:cNvGrpSpPr/>
        <p:nvPr/>
      </p:nvGrpSpPr>
      <p:grpSpPr>
        <a:xfrm>
          <a:off x="0" y="0"/>
          <a:ext cx="0" cy="0"/>
          <a:chOff x="0" y="0"/>
          <a:chExt cx="0" cy="0"/>
        </a:xfrm>
      </p:grpSpPr>
      <p:sp>
        <p:nvSpPr>
          <p:cNvPr id="2363" name="Google Shape;2363;p44"/>
          <p:cNvSpPr txBox="1"/>
          <p:nvPr>
            <p:ph type="body" idx="1"/>
          </p:nvPr>
        </p:nvSpPr>
        <p:spPr>
          <a:xfrm>
            <a:off x="838200" y="1643174"/>
            <a:ext cx="10515600" cy="4351338"/>
          </a:xfrm>
          <a:prstGeom prst="rect">
            <a:avLst/>
          </a:prstGeom>
          <a:noFill/>
          <a:ln>
            <a:noFill/>
          </a:ln>
        </p:spPr>
        <p:txBody>
          <a:bodyPr spcFirstLastPara="1" wrap="square" lIns="91425" tIns="45700" rIns="91425" bIns="45700" anchor="t" anchorCtr="0">
            <a:normAutofit fontScale="85000" lnSpcReduction="20000"/>
          </a:bodyPr>
          <a:lstStyle/>
          <a:p>
            <a:pPr marL="457200" lvl="0" indent="-342900" algn="l" rtl="0">
              <a:lnSpc>
                <a:spcPct val="90000"/>
              </a:lnSpc>
              <a:spcBef>
                <a:spcPts val="1000"/>
              </a:spcBef>
              <a:spcAft>
                <a:spcPts val="0"/>
              </a:spcAft>
              <a:buClr>
                <a:schemeClr val="dk1"/>
              </a:buClr>
              <a:buSzPct val="76000"/>
              <a:buChar char="•"/>
            </a:pPr>
            <a:r>
              <a:rPr lang="en-US"/>
              <a:t>Mean: The mean represents the average value of the dataset. </a:t>
            </a:r>
            <a:endParaRPr lang="en-US"/>
          </a:p>
          <a:p>
            <a:pPr marL="457200" lvl="0" indent="-342900" algn="l" rtl="0">
              <a:lnSpc>
                <a:spcPct val="90000"/>
              </a:lnSpc>
              <a:spcBef>
                <a:spcPts val="1000"/>
              </a:spcBef>
              <a:spcAft>
                <a:spcPts val="0"/>
              </a:spcAft>
              <a:buClr>
                <a:schemeClr val="dk1"/>
              </a:buClr>
              <a:buSzPct val="76000"/>
              <a:buChar char="•"/>
            </a:pPr>
            <a:r>
              <a:rPr lang="en-US"/>
              <a:t>Mean is calculated by taking the sum of the values and dividing with the numbers of values in a dataset </a:t>
            </a:r>
            <a:endParaRPr lang="en-US"/>
          </a:p>
          <a:p>
            <a:pPr marL="457200" lvl="0" indent="-342900" algn="l" rtl="0">
              <a:lnSpc>
                <a:spcPct val="90000"/>
              </a:lnSpc>
              <a:spcBef>
                <a:spcPts val="1000"/>
              </a:spcBef>
              <a:spcAft>
                <a:spcPts val="0"/>
              </a:spcAft>
              <a:buClr>
                <a:schemeClr val="dk1"/>
              </a:buClr>
              <a:buSzPct val="76000"/>
              <a:buChar char="•"/>
            </a:pPr>
            <a:r>
              <a:rPr lang="en-US"/>
              <a:t>The mean (or average) is the most popular and well-known measure of central tendency. </a:t>
            </a:r>
            <a:endParaRPr lang="en-US"/>
          </a:p>
          <a:p>
            <a:pPr marL="457200" lvl="0" indent="-342900" algn="l" rtl="0">
              <a:lnSpc>
                <a:spcPct val="90000"/>
              </a:lnSpc>
              <a:spcBef>
                <a:spcPts val="1000"/>
              </a:spcBef>
              <a:spcAft>
                <a:spcPts val="0"/>
              </a:spcAft>
              <a:buClr>
                <a:schemeClr val="dk1"/>
              </a:buClr>
              <a:buSzPct val="76000"/>
              <a:buChar char="•"/>
            </a:pPr>
            <a:r>
              <a:rPr lang="en-US"/>
              <a:t>It can be used with both discrete and continuous data, although its use is most often with continuous data </a:t>
            </a:r>
            <a:endParaRPr lang="en-US"/>
          </a:p>
          <a:p>
            <a:pPr marL="457200" lvl="0" indent="-342900" algn="l" rtl="0">
              <a:lnSpc>
                <a:spcPct val="90000"/>
              </a:lnSpc>
              <a:spcBef>
                <a:spcPts val="1000"/>
              </a:spcBef>
              <a:spcAft>
                <a:spcPts val="0"/>
              </a:spcAft>
              <a:buClr>
                <a:schemeClr val="dk1"/>
              </a:buClr>
              <a:buSzPct val="76000"/>
              <a:buChar char="•"/>
            </a:pPr>
            <a:r>
              <a:rPr lang="en-US"/>
              <a:t>An important property of the mean is that it includes every value in your data set as part of the calculation.</a:t>
            </a:r>
            <a:endParaRPr lang="en-US"/>
          </a:p>
          <a:p>
            <a:pPr marL="457200" lvl="0" indent="-342900" algn="l" rtl="0">
              <a:lnSpc>
                <a:spcPct val="90000"/>
              </a:lnSpc>
              <a:spcBef>
                <a:spcPts val="1000"/>
              </a:spcBef>
              <a:spcAft>
                <a:spcPts val="0"/>
              </a:spcAft>
              <a:buClr>
                <a:schemeClr val="dk1"/>
              </a:buClr>
              <a:buSzPct val="76000"/>
              <a:buChar char="•"/>
            </a:pPr>
            <a:r>
              <a:rPr lang="en-US">
                <a:solidFill>
                  <a:srgbClr val="FF0000"/>
                </a:solidFill>
              </a:rPr>
              <a:t>Limitations of mean: </a:t>
            </a:r>
            <a:r>
              <a:rPr lang="en-US"/>
              <a:t>The mean has one main disadvantage: it is particularly susceptible to the influence of outliers. These are values that are unusual compared to the rest of the data set by being especially small or large in numerical value</a:t>
            </a:r>
            <a:endParaRPr lang="en-US"/>
          </a:p>
          <a:p>
            <a:pPr marL="114300" lvl="0" indent="0" algn="l" rtl="0">
              <a:lnSpc>
                <a:spcPct val="90000"/>
              </a:lnSpc>
              <a:spcBef>
                <a:spcPts val="1000"/>
              </a:spcBef>
              <a:spcAft>
                <a:spcPts val="0"/>
              </a:spcAft>
              <a:buSzPct val="76000"/>
              <a:buNone/>
            </a:pPr>
          </a:p>
        </p:txBody>
      </p:sp>
      <p:sp>
        <p:nvSpPr>
          <p:cNvPr id="2364" name="Google Shape;2364;p44"/>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1000"/>
              <a:buFont typeface="Calibri" panose="020F0502020204030204"/>
              <a:buNone/>
            </a:pPr>
            <a:r>
              <a:rPr lang="en-US"/>
              <a:t>Mean</a:t>
            </a:r>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2368" name="Shape 2368"/>
        <p:cNvGrpSpPr/>
        <p:nvPr/>
      </p:nvGrpSpPr>
      <p:grpSpPr>
        <a:xfrm>
          <a:off x="0" y="0"/>
          <a:ext cx="0" cy="0"/>
          <a:chOff x="0" y="0"/>
          <a:chExt cx="0" cy="0"/>
        </a:xfrm>
      </p:grpSpPr>
      <p:sp>
        <p:nvSpPr>
          <p:cNvPr id="2369" name="Google Shape;2369;p45"/>
          <p:cNvSpPr txBox="1"/>
          <p:nvPr>
            <p:ph type="body" idx="1"/>
          </p:nvPr>
        </p:nvSpPr>
        <p:spPr>
          <a:xfrm>
            <a:off x="838200" y="1643174"/>
            <a:ext cx="10515600" cy="4351338"/>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Clr>
                <a:schemeClr val="dk1"/>
              </a:buClr>
              <a:buSzPts val="1800"/>
              <a:buChar char="•"/>
            </a:pPr>
            <a:r>
              <a:rPr lang="en-US"/>
              <a:t>Ungrouped data: - 0 1 2 3 4 5 6 7 8 9 10 Mean = 5</a:t>
            </a:r>
            <a:endParaRPr lang="en-US"/>
          </a:p>
          <a:p>
            <a:pPr marL="457200" lvl="0" indent="-342900" algn="l" rtl="0">
              <a:lnSpc>
                <a:spcPct val="90000"/>
              </a:lnSpc>
              <a:spcBef>
                <a:spcPts val="1000"/>
              </a:spcBef>
              <a:spcAft>
                <a:spcPts val="0"/>
              </a:spcAft>
              <a:buClr>
                <a:schemeClr val="dk1"/>
              </a:buClr>
              <a:buSzPts val="1800"/>
              <a:buChar char="•"/>
            </a:pPr>
            <a:r>
              <a:rPr lang="en-US"/>
              <a:t>For grouped data</a:t>
            </a:r>
            <a:endParaRPr lang="en-US"/>
          </a:p>
        </p:txBody>
      </p:sp>
      <p:sp>
        <p:nvSpPr>
          <p:cNvPr id="2370" name="Google Shape;2370;p45"/>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1000"/>
              <a:buFont typeface="Calibri" panose="020F0502020204030204"/>
              <a:buNone/>
            </a:pPr>
            <a:r>
              <a:rPr lang="en-US"/>
              <a:t>Example</a:t>
            </a:r>
            <a:endParaRPr lang="en-US"/>
          </a:p>
        </p:txBody>
      </p:sp>
      <p:pic>
        <p:nvPicPr>
          <p:cNvPr id="2371" name="Google Shape;2371;p45"/>
          <p:cNvPicPr preferRelativeResize="0"/>
          <p:nvPr/>
        </p:nvPicPr>
        <p:blipFill rotWithShape="1">
          <a:blip r:embed="rId1"/>
          <a:srcRect/>
          <a:stretch>
            <a:fillRect/>
          </a:stretch>
        </p:blipFill>
        <p:spPr>
          <a:xfrm>
            <a:off x="3257123" y="2812434"/>
            <a:ext cx="6305550" cy="295275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2375" name="Shape 2375"/>
        <p:cNvGrpSpPr/>
        <p:nvPr/>
      </p:nvGrpSpPr>
      <p:grpSpPr>
        <a:xfrm>
          <a:off x="0" y="0"/>
          <a:ext cx="0" cy="0"/>
          <a:chOff x="0" y="0"/>
          <a:chExt cx="0" cy="0"/>
        </a:xfrm>
      </p:grpSpPr>
      <p:sp>
        <p:nvSpPr>
          <p:cNvPr id="2376" name="Google Shape;2376;p46"/>
          <p:cNvSpPr txBox="1"/>
          <p:nvPr>
            <p:ph type="body" idx="1"/>
          </p:nvPr>
        </p:nvSpPr>
        <p:spPr>
          <a:xfrm>
            <a:off x="838200" y="1643174"/>
            <a:ext cx="10515600" cy="4351338"/>
          </a:xfrm>
          <a:prstGeom prst="rect">
            <a:avLst/>
          </a:prstGeom>
          <a:noFill/>
          <a:ln>
            <a:noFill/>
          </a:ln>
        </p:spPr>
        <p:txBody>
          <a:bodyPr spcFirstLastPara="1" wrap="square" lIns="91425" tIns="45700" rIns="91425" bIns="45700" anchor="t" anchorCtr="0">
            <a:normAutofit fontScale="85000" lnSpcReduction="20000"/>
          </a:bodyPr>
          <a:lstStyle/>
          <a:p>
            <a:pPr marL="457200" lvl="0" indent="-342900" algn="l" rtl="0">
              <a:lnSpc>
                <a:spcPct val="90000"/>
              </a:lnSpc>
              <a:spcBef>
                <a:spcPts val="1000"/>
              </a:spcBef>
              <a:spcAft>
                <a:spcPts val="0"/>
              </a:spcAft>
              <a:buClr>
                <a:schemeClr val="dk1"/>
              </a:buClr>
              <a:buSzPct val="76000"/>
              <a:buChar char="•"/>
            </a:pPr>
            <a:r>
              <a:rPr lang="en-US"/>
              <a:t>Median is the middle value of the dataset in which the dataset is arranged in the ascending order or in descending order. </a:t>
            </a:r>
            <a:endParaRPr lang="en-US"/>
          </a:p>
          <a:p>
            <a:pPr marL="457200" lvl="0" indent="-342900" algn="l" rtl="0">
              <a:lnSpc>
                <a:spcPct val="90000"/>
              </a:lnSpc>
              <a:spcBef>
                <a:spcPts val="1000"/>
              </a:spcBef>
              <a:spcAft>
                <a:spcPts val="0"/>
              </a:spcAft>
              <a:buClr>
                <a:schemeClr val="dk1"/>
              </a:buClr>
              <a:buSzPct val="76000"/>
              <a:buChar char="•"/>
            </a:pPr>
            <a:r>
              <a:rPr lang="en-US"/>
              <a:t>When the dataset contains an even number of values, then the median value of the dataset can be found by taking the mean of the middle two values</a:t>
            </a:r>
            <a:endParaRPr lang="en-US"/>
          </a:p>
          <a:p>
            <a:pPr marL="457200" lvl="0" indent="-342900" algn="l" rtl="0">
              <a:lnSpc>
                <a:spcPct val="90000"/>
              </a:lnSpc>
              <a:spcBef>
                <a:spcPts val="1000"/>
              </a:spcBef>
              <a:spcAft>
                <a:spcPts val="0"/>
              </a:spcAft>
              <a:buClr>
                <a:schemeClr val="dk1"/>
              </a:buClr>
              <a:buSzPct val="76000"/>
              <a:buChar char="•"/>
            </a:pPr>
            <a:r>
              <a:rPr lang="en-US"/>
              <a:t>Consider the given dataset with the odd number of observations arranged in ascending order 2, 5, 6, 7, 9, 10, 12, 13, 15, 16, 18, 21, 23 </a:t>
            </a:r>
            <a:endParaRPr lang="en-US"/>
          </a:p>
          <a:p>
            <a:pPr marL="457200" lvl="0" indent="-342900" algn="l" rtl="0">
              <a:lnSpc>
                <a:spcPct val="90000"/>
              </a:lnSpc>
              <a:spcBef>
                <a:spcPts val="1000"/>
              </a:spcBef>
              <a:spcAft>
                <a:spcPts val="0"/>
              </a:spcAft>
              <a:buClr>
                <a:schemeClr val="dk1"/>
              </a:buClr>
              <a:buSzPct val="76000"/>
              <a:buChar char="•"/>
            </a:pPr>
            <a:r>
              <a:rPr lang="en-US"/>
              <a:t>Here 12 is the middle or median number that has 6 values above it and 6 values below it</a:t>
            </a:r>
            <a:endParaRPr lang="en-US"/>
          </a:p>
          <a:p>
            <a:pPr marL="457200" lvl="0" indent="-342900" algn="l" rtl="0">
              <a:lnSpc>
                <a:spcPct val="90000"/>
              </a:lnSpc>
              <a:spcBef>
                <a:spcPts val="1000"/>
              </a:spcBef>
              <a:spcAft>
                <a:spcPts val="0"/>
              </a:spcAft>
              <a:buClr>
                <a:schemeClr val="dk1"/>
              </a:buClr>
              <a:buSzPct val="76000"/>
              <a:buChar char="•"/>
            </a:pPr>
            <a:r>
              <a:rPr lang="en-US">
                <a:solidFill>
                  <a:srgbClr val="FF0000"/>
                </a:solidFill>
              </a:rPr>
              <a:t>Advantages of median</a:t>
            </a:r>
            <a:r>
              <a:rPr lang="en-US"/>
              <a:t>: The median is less affected by outliners and skewed data than the mean and usually the preferred measure of central tendency when the distribution is not symmetrical </a:t>
            </a:r>
            <a:endParaRPr lang="en-US"/>
          </a:p>
          <a:p>
            <a:pPr marL="457200" lvl="0" indent="-342900" algn="l" rtl="0">
              <a:lnSpc>
                <a:spcPct val="90000"/>
              </a:lnSpc>
              <a:spcBef>
                <a:spcPts val="1000"/>
              </a:spcBef>
              <a:spcAft>
                <a:spcPts val="0"/>
              </a:spcAft>
              <a:buClr>
                <a:schemeClr val="dk1"/>
              </a:buClr>
              <a:buSzPct val="76000"/>
              <a:buChar char="•"/>
            </a:pPr>
            <a:r>
              <a:rPr lang="en-US">
                <a:solidFill>
                  <a:srgbClr val="FF0000"/>
                </a:solidFill>
              </a:rPr>
              <a:t>Limitations of median</a:t>
            </a:r>
            <a:r>
              <a:rPr lang="en-US"/>
              <a:t>:  Unsuitable for fractions and percentage , it is not suitable for further algebraic calculation</a:t>
            </a:r>
            <a:endParaRPr lang="en-US"/>
          </a:p>
          <a:p>
            <a:pPr marL="457200" lvl="0" indent="-228600" algn="l" rtl="0">
              <a:lnSpc>
                <a:spcPct val="90000"/>
              </a:lnSpc>
              <a:spcBef>
                <a:spcPts val="1000"/>
              </a:spcBef>
              <a:spcAft>
                <a:spcPts val="0"/>
              </a:spcAft>
              <a:buClr>
                <a:schemeClr val="dk1"/>
              </a:buClr>
              <a:buSzPct val="76000"/>
              <a:buNone/>
            </a:pPr>
          </a:p>
        </p:txBody>
      </p:sp>
      <p:sp>
        <p:nvSpPr>
          <p:cNvPr id="2377" name="Google Shape;2377;p46"/>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1000"/>
              <a:buFont typeface="Calibri" panose="020F0502020204030204"/>
              <a:buNone/>
            </a:pPr>
            <a:r>
              <a:rPr lang="en-US"/>
              <a:t>Median</a:t>
            </a:r>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2381" name="Shape 2381"/>
        <p:cNvGrpSpPr/>
        <p:nvPr/>
      </p:nvGrpSpPr>
      <p:grpSpPr>
        <a:xfrm>
          <a:off x="0" y="0"/>
          <a:ext cx="0" cy="0"/>
          <a:chOff x="0" y="0"/>
          <a:chExt cx="0" cy="0"/>
        </a:xfrm>
      </p:grpSpPr>
      <p:sp>
        <p:nvSpPr>
          <p:cNvPr id="2382" name="Google Shape;2382;p47"/>
          <p:cNvSpPr txBox="1"/>
          <p:nvPr>
            <p:ph type="body" idx="1"/>
          </p:nvPr>
        </p:nvSpPr>
        <p:spPr>
          <a:xfrm>
            <a:off x="838200" y="1643174"/>
            <a:ext cx="10515600" cy="4351338"/>
          </a:xfrm>
          <a:prstGeom prst="rect">
            <a:avLst/>
          </a:prstGeom>
          <a:noFill/>
          <a:ln>
            <a:noFill/>
          </a:ln>
        </p:spPr>
        <p:txBody>
          <a:bodyPr spcFirstLastPara="1" wrap="square" lIns="91425" tIns="45700" rIns="91425" bIns="45700" anchor="t" anchorCtr="0">
            <a:normAutofit fontScale="92500" lnSpcReduction="10000"/>
          </a:bodyPr>
          <a:lstStyle/>
          <a:p>
            <a:pPr marL="457200" lvl="0" indent="-342900" algn="l" rtl="0">
              <a:lnSpc>
                <a:spcPct val="90000"/>
              </a:lnSpc>
              <a:spcBef>
                <a:spcPts val="1000"/>
              </a:spcBef>
              <a:spcAft>
                <a:spcPts val="0"/>
              </a:spcAft>
              <a:buClr>
                <a:schemeClr val="dk1"/>
              </a:buClr>
              <a:buSzPct val="69000"/>
              <a:buChar char="•"/>
            </a:pPr>
            <a:r>
              <a:rPr lang="en-US"/>
              <a:t>The mode represents the frequently occurring value in the dataset. </a:t>
            </a:r>
            <a:endParaRPr lang="en-US"/>
          </a:p>
          <a:p>
            <a:pPr marL="457200" lvl="0" indent="-342900" algn="l" rtl="0">
              <a:lnSpc>
                <a:spcPct val="90000"/>
              </a:lnSpc>
              <a:spcBef>
                <a:spcPts val="1000"/>
              </a:spcBef>
              <a:spcAft>
                <a:spcPts val="0"/>
              </a:spcAft>
              <a:buClr>
                <a:schemeClr val="dk1"/>
              </a:buClr>
              <a:buSzPct val="69000"/>
              <a:buChar char="•"/>
            </a:pPr>
            <a:r>
              <a:rPr lang="en-US"/>
              <a:t>Sometimes the dataset may contain multiple modes, and in some cases, it does not contain any mode at all. </a:t>
            </a:r>
            <a:endParaRPr lang="en-US"/>
          </a:p>
          <a:p>
            <a:pPr marL="457200" lvl="0" indent="-342900" algn="l" rtl="0">
              <a:lnSpc>
                <a:spcPct val="90000"/>
              </a:lnSpc>
              <a:spcBef>
                <a:spcPts val="1000"/>
              </a:spcBef>
              <a:spcAft>
                <a:spcPts val="0"/>
              </a:spcAft>
              <a:buClr>
                <a:schemeClr val="dk1"/>
              </a:buClr>
              <a:buSzPct val="69000"/>
              <a:buChar char="•"/>
            </a:pPr>
            <a:r>
              <a:rPr lang="en-US"/>
              <a:t>Consider the given dataset 5, 4, 2, 3, 2, 1, 5, 4, 5 Since the mode represents the most common value. Hence, the most frequently repeated value in the given dataset is 5. </a:t>
            </a:r>
            <a:endParaRPr lang="en-US"/>
          </a:p>
          <a:p>
            <a:pPr marL="457200" lvl="0" indent="-342900" algn="l" rtl="0">
              <a:lnSpc>
                <a:spcPct val="90000"/>
              </a:lnSpc>
              <a:spcBef>
                <a:spcPts val="1000"/>
              </a:spcBef>
              <a:spcAft>
                <a:spcPts val="0"/>
              </a:spcAft>
              <a:buClr>
                <a:schemeClr val="dk1"/>
              </a:buClr>
              <a:buSzPct val="69000"/>
              <a:buChar char="•"/>
            </a:pPr>
            <a:r>
              <a:rPr lang="en-US"/>
              <a:t>Advantages of mode: The mode has an advantage over the median and the mean as it can be found for both numerical and categorical (non-numerical) data. </a:t>
            </a:r>
            <a:endParaRPr lang="en-US"/>
          </a:p>
          <a:p>
            <a:pPr marL="457200" lvl="0" indent="-342900" algn="l" rtl="0">
              <a:lnSpc>
                <a:spcPct val="90000"/>
              </a:lnSpc>
              <a:spcBef>
                <a:spcPts val="1000"/>
              </a:spcBef>
              <a:spcAft>
                <a:spcPts val="0"/>
              </a:spcAft>
              <a:buClr>
                <a:schemeClr val="dk1"/>
              </a:buClr>
              <a:buSzPct val="69000"/>
              <a:buChar char="•"/>
            </a:pPr>
            <a:r>
              <a:rPr lang="en-US"/>
              <a:t>Limitations of mode: In some distributions, the mode may not reflect the center of the distribution very well.</a:t>
            </a:r>
            <a:endParaRPr lang="en-US"/>
          </a:p>
        </p:txBody>
      </p:sp>
      <p:sp>
        <p:nvSpPr>
          <p:cNvPr id="2383" name="Google Shape;2383;p47"/>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1000"/>
              <a:buFont typeface="Calibri" panose="020F0502020204030204"/>
              <a:buNone/>
            </a:pPr>
            <a:r>
              <a:rPr lang="en-US"/>
              <a:t>Mode</a:t>
            </a:r>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2387" name="Shape 2387"/>
        <p:cNvGrpSpPr/>
        <p:nvPr/>
      </p:nvGrpSpPr>
      <p:grpSpPr>
        <a:xfrm>
          <a:off x="0" y="0"/>
          <a:ext cx="0" cy="0"/>
          <a:chOff x="0" y="0"/>
          <a:chExt cx="0" cy="0"/>
        </a:xfrm>
      </p:grpSpPr>
      <p:sp>
        <p:nvSpPr>
          <p:cNvPr id="2388" name="Google Shape;2388;p48"/>
          <p:cNvSpPr txBox="1"/>
          <p:nvPr>
            <p:ph type="body" idx="1"/>
          </p:nvPr>
        </p:nvSpPr>
        <p:spPr>
          <a:xfrm>
            <a:off x="838200" y="1643174"/>
            <a:ext cx="10515600" cy="4351338"/>
          </a:xfrm>
          <a:prstGeom prst="rect">
            <a:avLst/>
          </a:prstGeom>
          <a:noFill/>
          <a:ln>
            <a:noFill/>
          </a:ln>
        </p:spPr>
        <p:txBody>
          <a:bodyPr spcFirstLastPara="1" wrap="square" lIns="91425" tIns="45700" rIns="91425" bIns="45700" anchor="t" anchorCtr="0">
            <a:normAutofit fontScale="92500" lnSpcReduction="20000"/>
          </a:bodyPr>
          <a:lstStyle/>
          <a:p>
            <a:pPr marL="457200" lvl="0" indent="-342900" algn="l" rtl="0">
              <a:lnSpc>
                <a:spcPct val="90000"/>
              </a:lnSpc>
              <a:spcBef>
                <a:spcPts val="1000"/>
              </a:spcBef>
              <a:spcAft>
                <a:spcPts val="0"/>
              </a:spcAft>
              <a:buClr>
                <a:schemeClr val="dk1"/>
              </a:buClr>
              <a:buSzPct val="69000"/>
              <a:buChar char="•"/>
            </a:pPr>
            <a:r>
              <a:rPr lang="en-US"/>
              <a:t>Based on the properties of the data, the measures of central tendency are selected. </a:t>
            </a:r>
            <a:endParaRPr lang="en-US"/>
          </a:p>
          <a:p>
            <a:pPr marL="457200" lvl="0" indent="-342900" algn="l" rtl="0">
              <a:lnSpc>
                <a:spcPct val="90000"/>
              </a:lnSpc>
              <a:spcBef>
                <a:spcPts val="1000"/>
              </a:spcBef>
              <a:spcAft>
                <a:spcPts val="0"/>
              </a:spcAft>
              <a:buClr>
                <a:schemeClr val="dk1"/>
              </a:buClr>
              <a:buSzPct val="69000"/>
              <a:buChar char="•"/>
            </a:pPr>
            <a:r>
              <a:rPr lang="en-US"/>
              <a:t>If you have a symmetrical distribution of continuous data, all the three measures of central tendency hold good. But most of the times, the analyst uses the mean because it involves all the values in the distribution or dataset. </a:t>
            </a:r>
            <a:endParaRPr lang="en-US"/>
          </a:p>
          <a:p>
            <a:pPr marL="457200" lvl="0" indent="-342900" algn="l" rtl="0">
              <a:lnSpc>
                <a:spcPct val="90000"/>
              </a:lnSpc>
              <a:spcBef>
                <a:spcPts val="1000"/>
              </a:spcBef>
              <a:spcAft>
                <a:spcPts val="0"/>
              </a:spcAft>
              <a:buClr>
                <a:schemeClr val="dk1"/>
              </a:buClr>
              <a:buSzPct val="69000"/>
              <a:buChar char="•"/>
            </a:pPr>
            <a:r>
              <a:rPr lang="en-US"/>
              <a:t>If you have skewed distribution, the best measure of finding the central tendency is the median. </a:t>
            </a:r>
            <a:endParaRPr lang="en-US"/>
          </a:p>
          <a:p>
            <a:pPr marL="457200" lvl="0" indent="-342900" algn="l" rtl="0">
              <a:lnSpc>
                <a:spcPct val="90000"/>
              </a:lnSpc>
              <a:spcBef>
                <a:spcPts val="1000"/>
              </a:spcBef>
              <a:spcAft>
                <a:spcPts val="0"/>
              </a:spcAft>
              <a:buClr>
                <a:schemeClr val="dk1"/>
              </a:buClr>
              <a:buSzPct val="69000"/>
              <a:buChar char="•"/>
            </a:pPr>
            <a:r>
              <a:rPr lang="en-US"/>
              <a:t>If you have the original data, then both the median and mode are the best choice of measuring the central tendency. </a:t>
            </a:r>
            <a:endParaRPr lang="en-US"/>
          </a:p>
          <a:p>
            <a:pPr marL="457200" lvl="0" indent="-342900" algn="l" rtl="0">
              <a:lnSpc>
                <a:spcPct val="90000"/>
              </a:lnSpc>
              <a:spcBef>
                <a:spcPts val="1000"/>
              </a:spcBef>
              <a:spcAft>
                <a:spcPts val="0"/>
              </a:spcAft>
              <a:buClr>
                <a:schemeClr val="dk1"/>
              </a:buClr>
              <a:buSzPct val="69000"/>
              <a:buChar char="•"/>
            </a:pPr>
            <a:r>
              <a:rPr lang="en-US"/>
              <a:t>If you have categorical data, the mode is the best choice to find the central tendency</a:t>
            </a:r>
            <a:endParaRPr lang="en-US"/>
          </a:p>
        </p:txBody>
      </p:sp>
      <p:sp>
        <p:nvSpPr>
          <p:cNvPr id="2389" name="Google Shape;2389;p48"/>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1000"/>
              <a:buFont typeface="Calibri" panose="020F0502020204030204"/>
              <a:buNone/>
            </a:pPr>
            <a:r>
              <a:rPr lang="en-US"/>
              <a:t>How to select measure</a:t>
            </a:r>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2393" name="Shape 2393"/>
        <p:cNvGrpSpPr/>
        <p:nvPr/>
      </p:nvGrpSpPr>
      <p:grpSpPr>
        <a:xfrm>
          <a:off x="0" y="0"/>
          <a:ext cx="0" cy="0"/>
          <a:chOff x="0" y="0"/>
          <a:chExt cx="0" cy="0"/>
        </a:xfrm>
      </p:grpSpPr>
      <p:sp>
        <p:nvSpPr>
          <p:cNvPr id="2394" name="Google Shape;2394;p49"/>
          <p:cNvSpPr txBox="1"/>
          <p:nvPr>
            <p:ph type="body" idx="1"/>
          </p:nvPr>
        </p:nvSpPr>
        <p:spPr>
          <a:xfrm>
            <a:off x="838200" y="1602231"/>
            <a:ext cx="6067567" cy="4351338"/>
          </a:xfrm>
          <a:prstGeom prst="rect">
            <a:avLst/>
          </a:prstGeom>
          <a:noFill/>
          <a:ln>
            <a:noFill/>
          </a:ln>
        </p:spPr>
        <p:txBody>
          <a:bodyPr spcFirstLastPara="1" wrap="square" lIns="91425" tIns="45700" rIns="91425" bIns="45700" anchor="t" anchorCtr="0">
            <a:normAutofit fontScale="92500" lnSpcReduction="20000"/>
          </a:bodyPr>
          <a:lstStyle/>
          <a:p>
            <a:pPr marL="457200" lvl="0" indent="-342900" algn="l" rtl="0">
              <a:lnSpc>
                <a:spcPct val="90000"/>
              </a:lnSpc>
              <a:spcBef>
                <a:spcPts val="1000"/>
              </a:spcBef>
              <a:spcAft>
                <a:spcPts val="0"/>
              </a:spcAft>
              <a:buClr>
                <a:schemeClr val="dk1"/>
              </a:buClr>
              <a:buSzPct val="69000"/>
              <a:buChar char="•"/>
            </a:pPr>
            <a:r>
              <a:rPr lang="en-US"/>
              <a:t>Measures of variation give information on the spread or variability or dispersion of the data values </a:t>
            </a:r>
            <a:endParaRPr lang="en-US"/>
          </a:p>
          <a:p>
            <a:pPr marL="457200" lvl="0" indent="-342900" algn="l" rtl="0">
              <a:lnSpc>
                <a:spcPct val="90000"/>
              </a:lnSpc>
              <a:spcBef>
                <a:spcPts val="1000"/>
              </a:spcBef>
              <a:spcAft>
                <a:spcPts val="0"/>
              </a:spcAft>
              <a:buClr>
                <a:schemeClr val="dk1"/>
              </a:buClr>
              <a:buSzPct val="69000"/>
              <a:buChar char="•"/>
            </a:pPr>
            <a:r>
              <a:rPr lang="en-US"/>
              <a:t>Finding the central value of the observations is important in this descriptive analysis.</a:t>
            </a:r>
            <a:endParaRPr lang="en-US"/>
          </a:p>
          <a:p>
            <a:pPr marL="457200" lvl="0" indent="-342900" algn="l" rtl="0">
              <a:lnSpc>
                <a:spcPct val="90000"/>
              </a:lnSpc>
              <a:spcBef>
                <a:spcPts val="1000"/>
              </a:spcBef>
              <a:spcAft>
                <a:spcPts val="0"/>
              </a:spcAft>
              <a:buClr>
                <a:schemeClr val="dk1"/>
              </a:buClr>
              <a:buSzPct val="69000"/>
              <a:buChar char="•"/>
            </a:pPr>
            <a:r>
              <a:rPr lang="en-US"/>
              <a:t> It is also important to find out the extent of variation near the center.</a:t>
            </a:r>
            <a:endParaRPr lang="en-US"/>
          </a:p>
          <a:p>
            <a:pPr marL="457200" lvl="0" indent="-342900" algn="l" rtl="0">
              <a:lnSpc>
                <a:spcPct val="90000"/>
              </a:lnSpc>
              <a:spcBef>
                <a:spcPts val="1000"/>
              </a:spcBef>
              <a:spcAft>
                <a:spcPts val="0"/>
              </a:spcAft>
              <a:buClr>
                <a:schemeClr val="dk1"/>
              </a:buClr>
              <a:buSzPct val="69000"/>
              <a:buChar char="•"/>
            </a:pPr>
            <a:r>
              <a:rPr lang="en-US"/>
              <a:t>There maybe two sets of data that may exhibit same position of the center, but that could differ with respect to their variability.</a:t>
            </a:r>
            <a:endParaRPr lang="en-US"/>
          </a:p>
        </p:txBody>
      </p:sp>
      <p:sp>
        <p:nvSpPr>
          <p:cNvPr id="2395" name="Google Shape;2395;p49"/>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1000"/>
              <a:buFont typeface="Calibri" panose="020F0502020204030204"/>
              <a:buNone/>
            </a:pPr>
            <a:r>
              <a:rPr lang="en-US"/>
              <a:t>Measures of Dispersion: Range, Variance, Standard Deviation</a:t>
            </a:r>
            <a:endParaRPr lang="en-US"/>
          </a:p>
        </p:txBody>
      </p:sp>
      <p:pic>
        <p:nvPicPr>
          <p:cNvPr id="2396" name="Google Shape;2396;p49"/>
          <p:cNvPicPr preferRelativeResize="0"/>
          <p:nvPr/>
        </p:nvPicPr>
        <p:blipFill rotWithShape="1">
          <a:blip r:embed="rId1"/>
          <a:srcRect/>
          <a:stretch>
            <a:fillRect/>
          </a:stretch>
        </p:blipFill>
        <p:spPr>
          <a:xfrm>
            <a:off x="6905766" y="1847849"/>
            <a:ext cx="5011335" cy="381597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2067" name="Shape 2067"/>
        <p:cNvGrpSpPr/>
        <p:nvPr/>
      </p:nvGrpSpPr>
      <p:grpSpPr>
        <a:xfrm>
          <a:off x="0" y="0"/>
          <a:ext cx="0" cy="0"/>
          <a:chOff x="0" y="0"/>
          <a:chExt cx="0" cy="0"/>
        </a:xfrm>
      </p:grpSpPr>
      <p:sp>
        <p:nvSpPr>
          <p:cNvPr id="2068" name="Google Shape;2068;p5"/>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000"/>
              <a:buFont typeface="Calibri" panose="020F0502020204030204"/>
              <a:buNone/>
            </a:pPr>
            <a:r>
              <a:rPr lang="en-US" sz="4000"/>
              <a:t>UNIT I -  AN OVERVIEW</a:t>
            </a:r>
            <a:endParaRPr sz="4000"/>
          </a:p>
        </p:txBody>
      </p:sp>
      <p:sp>
        <p:nvSpPr>
          <p:cNvPr id="2069" name="Google Shape;2069;p5"/>
          <p:cNvSpPr txBox="1"/>
          <p:nvPr>
            <p:ph type="sldNum" idx="12"/>
          </p:nvPr>
        </p:nvSpPr>
        <p:spPr>
          <a:xfrm>
            <a:off x="9448800" y="6465888"/>
            <a:ext cx="2743200" cy="2809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fld id="{00000000-1234-1234-1234-123412341234}" type="slidenum">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fld>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070" name="Google Shape;2070;p5"/>
          <p:cNvSpPr/>
          <p:nvPr/>
        </p:nvSpPr>
        <p:spPr>
          <a:xfrm>
            <a:off x="679956" y="1438311"/>
            <a:ext cx="10425600" cy="4401164"/>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dk1"/>
              </a:buClr>
              <a:buSzPts val="2800"/>
              <a:buFont typeface="Arial" panose="020B0604020202020204"/>
              <a:buChar char="•"/>
            </a:pP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Introduction to Data Engineering</a:t>
            </a:r>
            <a:endParaRPr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0"/>
              </a:spcBef>
              <a:spcAft>
                <a:spcPts val="0"/>
              </a:spcAft>
              <a:buClr>
                <a:schemeClr val="dk1"/>
              </a:buClr>
              <a:buSzPts val="2800"/>
              <a:buFont typeface="Arial" panose="020B0604020202020204"/>
              <a:buChar char="•"/>
            </a:pP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Defining Data Engineering, Overview of the Data Engineering Ecosystem, Data Engineering Lifecycle</a:t>
            </a:r>
            <a:endParaRPr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0"/>
              </a:spcBef>
              <a:spcAft>
                <a:spcPts val="0"/>
              </a:spcAft>
              <a:buClr>
                <a:schemeClr val="dk1"/>
              </a:buClr>
              <a:buSzPts val="2800"/>
              <a:buFont typeface="Arial" panose="020B0604020202020204"/>
              <a:buChar char="•"/>
            </a:pP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Data objects and attribute types, Data Characteristics, Types of Data, Structured, Unstructured, Semi-structured, Discrete, Continuous, Ordinal, Nominal, Qualitative, Quantative, Time series data, Geographical data.</a:t>
            </a:r>
            <a:endParaRPr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0"/>
              </a:spcBef>
              <a:spcAft>
                <a:spcPts val="0"/>
              </a:spcAft>
              <a:buClr>
                <a:schemeClr val="dk1"/>
              </a:buClr>
              <a:buSzPts val="2800"/>
              <a:buFont typeface="Arial" panose="020B0604020202020204"/>
              <a:buChar char="•"/>
            </a:pP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Measures of Central Tendency: Mean, Median, Mode</a:t>
            </a:r>
            <a:endParaRPr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342900" algn="l" rtl="0">
              <a:lnSpc>
                <a:spcPct val="100000"/>
              </a:lnSpc>
              <a:spcBef>
                <a:spcPts val="0"/>
              </a:spcBef>
              <a:spcAft>
                <a:spcPts val="0"/>
              </a:spcAft>
              <a:buClr>
                <a:schemeClr val="dk1"/>
              </a:buClr>
              <a:buSzPts val="2800"/>
              <a:buFont typeface="Arial" panose="020B0604020202020204"/>
              <a:buChar char="•"/>
            </a:pP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Measures of Dispersion: Range, Variance, Standard Deviation.</a:t>
            </a:r>
            <a:endParaRPr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342900" marR="0" lvl="0" indent="-165100" algn="l" rtl="0">
              <a:lnSpc>
                <a:spcPct val="100000"/>
              </a:lnSpc>
              <a:spcBef>
                <a:spcPts val="0"/>
              </a:spcBef>
              <a:spcAft>
                <a:spcPts val="0"/>
              </a:spcAft>
              <a:buClr>
                <a:schemeClr val="dk1"/>
              </a:buClr>
              <a:buSzPts val="2800"/>
              <a:buFont typeface="Arial" panose="020B0604020202020204"/>
              <a:buNone/>
            </a:pPr>
            <a:endParaRPr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2400" name="Shape 2400"/>
        <p:cNvGrpSpPr/>
        <p:nvPr/>
      </p:nvGrpSpPr>
      <p:grpSpPr>
        <a:xfrm>
          <a:off x="0" y="0"/>
          <a:ext cx="0" cy="0"/>
          <a:chOff x="0" y="0"/>
          <a:chExt cx="0" cy="0"/>
        </a:xfrm>
      </p:grpSpPr>
      <p:sp>
        <p:nvSpPr>
          <p:cNvPr id="2401" name="Google Shape;2401;p50"/>
          <p:cNvSpPr txBox="1"/>
          <p:nvPr>
            <p:ph type="body" idx="1"/>
          </p:nvPr>
        </p:nvSpPr>
        <p:spPr>
          <a:xfrm>
            <a:off x="838200" y="1206446"/>
            <a:ext cx="10515600" cy="4351338"/>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Clr>
                <a:schemeClr val="dk1"/>
              </a:buClr>
              <a:buSzPts val="1800"/>
              <a:buChar char="•"/>
            </a:pPr>
            <a:r>
              <a:rPr lang="en-US"/>
              <a:t>Range is referred to as the difference between the highest value and the lowest value in a data set. </a:t>
            </a:r>
            <a:endParaRPr lang="en-US"/>
          </a:p>
          <a:p>
            <a:pPr marL="457200" lvl="0" indent="-342900" algn="l" rtl="0">
              <a:lnSpc>
                <a:spcPct val="90000"/>
              </a:lnSpc>
              <a:spcBef>
                <a:spcPts val="1000"/>
              </a:spcBef>
              <a:spcAft>
                <a:spcPts val="0"/>
              </a:spcAft>
              <a:buClr>
                <a:schemeClr val="dk1"/>
              </a:buClr>
              <a:buSzPts val="1800"/>
              <a:buChar char="•"/>
            </a:pPr>
            <a:r>
              <a:rPr lang="en-US"/>
              <a:t>The range is extremely sensitive to outliers and can be a very coarse measurement of the spread of data. </a:t>
            </a:r>
            <a:endParaRPr lang="en-US"/>
          </a:p>
          <a:p>
            <a:pPr marL="457200" lvl="0" indent="-342900" algn="l" rtl="0">
              <a:lnSpc>
                <a:spcPct val="90000"/>
              </a:lnSpc>
              <a:spcBef>
                <a:spcPts val="1000"/>
              </a:spcBef>
              <a:spcAft>
                <a:spcPts val="0"/>
              </a:spcAft>
              <a:buClr>
                <a:schemeClr val="dk1"/>
              </a:buClr>
              <a:buSzPts val="1800"/>
              <a:buChar char="•"/>
            </a:pPr>
            <a:r>
              <a:rPr lang="en-US"/>
              <a:t>This means a single data value can greatly affect the analysis of the problem when using range and this can be a limitation to the statisticians who work using range. </a:t>
            </a:r>
            <a:endParaRPr lang="en-US"/>
          </a:p>
          <a:p>
            <a:pPr marL="457200" lvl="0" indent="-342900" algn="l" rtl="0">
              <a:lnSpc>
                <a:spcPct val="90000"/>
              </a:lnSpc>
              <a:spcBef>
                <a:spcPts val="1000"/>
              </a:spcBef>
              <a:spcAft>
                <a:spcPts val="0"/>
              </a:spcAft>
              <a:buClr>
                <a:schemeClr val="dk1"/>
              </a:buClr>
              <a:buSzPts val="1800"/>
              <a:buChar char="•"/>
            </a:pPr>
            <a:r>
              <a:rPr lang="en-US"/>
              <a:t>The below image is the pictorial representation of range</a:t>
            </a:r>
            <a:endParaRPr lang="en-US"/>
          </a:p>
        </p:txBody>
      </p:sp>
      <p:sp>
        <p:nvSpPr>
          <p:cNvPr id="2402" name="Google Shape;2402;p50"/>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1000"/>
              <a:buFont typeface="Calibri" panose="020F0502020204030204"/>
              <a:buNone/>
            </a:pPr>
            <a:r>
              <a:rPr lang="en-US"/>
              <a:t>Range</a:t>
            </a:r>
            <a:endParaRPr lang="en-US"/>
          </a:p>
        </p:txBody>
      </p:sp>
      <p:pic>
        <p:nvPicPr>
          <p:cNvPr id="2403" name="Google Shape;2403;p50"/>
          <p:cNvPicPr preferRelativeResize="0"/>
          <p:nvPr/>
        </p:nvPicPr>
        <p:blipFill rotWithShape="1">
          <a:blip r:embed="rId1"/>
          <a:srcRect/>
          <a:stretch>
            <a:fillRect/>
          </a:stretch>
        </p:blipFill>
        <p:spPr>
          <a:xfrm>
            <a:off x="2538555" y="4966356"/>
            <a:ext cx="6296025" cy="1760803"/>
          </a:xfrm>
          <a:prstGeom prst="rect">
            <a:avLst/>
          </a:prstGeom>
          <a:solidFill>
            <a:schemeClr val="dk1"/>
          </a:solid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2407" name="Shape 2407"/>
        <p:cNvGrpSpPr/>
        <p:nvPr/>
      </p:nvGrpSpPr>
      <p:grpSpPr>
        <a:xfrm>
          <a:off x="0" y="0"/>
          <a:ext cx="0" cy="0"/>
          <a:chOff x="0" y="0"/>
          <a:chExt cx="0" cy="0"/>
        </a:xfrm>
      </p:grpSpPr>
      <p:sp>
        <p:nvSpPr>
          <p:cNvPr id="2408" name="Google Shape;2408;p51"/>
          <p:cNvSpPr txBox="1"/>
          <p:nvPr>
            <p:ph type="body" idx="1"/>
          </p:nvPr>
        </p:nvSpPr>
        <p:spPr>
          <a:xfrm>
            <a:off x="838200" y="1643174"/>
            <a:ext cx="10515600" cy="4351338"/>
          </a:xfrm>
          <a:prstGeom prst="rect">
            <a:avLst/>
          </a:prstGeom>
          <a:noFill/>
          <a:ln>
            <a:noFill/>
          </a:ln>
        </p:spPr>
        <p:txBody>
          <a:bodyPr spcFirstLastPara="1" wrap="square" lIns="91425" tIns="45700" rIns="91425" bIns="45700" anchor="t" anchorCtr="0">
            <a:normAutofit fontScale="92500" lnSpcReduction="10000"/>
          </a:bodyPr>
          <a:lstStyle/>
          <a:p>
            <a:pPr marL="114300" lvl="0" indent="0" algn="l" rtl="0">
              <a:lnSpc>
                <a:spcPct val="90000"/>
              </a:lnSpc>
              <a:spcBef>
                <a:spcPts val="1000"/>
              </a:spcBef>
              <a:spcAft>
                <a:spcPts val="0"/>
              </a:spcAft>
              <a:buSzPct val="69000"/>
              <a:buNone/>
            </a:pPr>
            <a:r>
              <a:rPr lang="en-US">
                <a:solidFill>
                  <a:srgbClr val="FF0000"/>
                </a:solidFill>
              </a:rPr>
              <a:t>Example 1:</a:t>
            </a:r>
            <a:endParaRPr>
              <a:solidFill>
                <a:srgbClr val="FF0000"/>
              </a:solidFill>
            </a:endParaRPr>
          </a:p>
          <a:p>
            <a:pPr marL="457200" lvl="0" indent="-342900" algn="l" rtl="0">
              <a:lnSpc>
                <a:spcPct val="90000"/>
              </a:lnSpc>
              <a:spcBef>
                <a:spcPts val="1000"/>
              </a:spcBef>
              <a:spcAft>
                <a:spcPts val="0"/>
              </a:spcAft>
              <a:buClr>
                <a:schemeClr val="dk1"/>
              </a:buClr>
              <a:buSzPct val="69000"/>
              <a:buChar char="•"/>
            </a:pPr>
            <a:r>
              <a:rPr lang="en-US"/>
              <a:t>Participants in a race had the following finishing times in seconds: 16, 21, 28, 12, 30, 21, and 24. Compute the range.</a:t>
            </a:r>
            <a:endParaRPr lang="en-US"/>
          </a:p>
          <a:p>
            <a:pPr marL="457200" lvl="0" indent="-342900" algn="l" rtl="0">
              <a:lnSpc>
                <a:spcPct val="90000"/>
              </a:lnSpc>
              <a:spcBef>
                <a:spcPts val="1000"/>
              </a:spcBef>
              <a:spcAft>
                <a:spcPts val="0"/>
              </a:spcAft>
              <a:buClr>
                <a:schemeClr val="dk1"/>
              </a:buClr>
              <a:buSzPct val="69000"/>
              <a:buChar char="•"/>
            </a:pPr>
            <a:r>
              <a:rPr lang="en-US"/>
              <a:t>The maximum value is 30 and minimum value is 12, </a:t>
            </a:r>
            <a:endParaRPr lang="en-US"/>
          </a:p>
          <a:p>
            <a:pPr marL="457200" lvl="0" indent="-342900" algn="l" rtl="0">
              <a:lnSpc>
                <a:spcPct val="90000"/>
              </a:lnSpc>
              <a:spcBef>
                <a:spcPts val="1000"/>
              </a:spcBef>
              <a:spcAft>
                <a:spcPts val="0"/>
              </a:spcAft>
              <a:buClr>
                <a:schemeClr val="dk1"/>
              </a:buClr>
              <a:buSzPct val="69000"/>
              <a:buChar char="•"/>
            </a:pPr>
            <a:r>
              <a:rPr lang="en-US"/>
              <a:t>Hence the range is 30 – 12 = 18. </a:t>
            </a:r>
            <a:endParaRPr lang="en-US"/>
          </a:p>
          <a:p>
            <a:pPr marL="114300" lvl="0" indent="0" algn="l" rtl="0">
              <a:lnSpc>
                <a:spcPct val="90000"/>
              </a:lnSpc>
              <a:spcBef>
                <a:spcPts val="1000"/>
              </a:spcBef>
              <a:spcAft>
                <a:spcPts val="0"/>
              </a:spcAft>
              <a:buSzPct val="69000"/>
              <a:buNone/>
            </a:pPr>
            <a:r>
              <a:rPr lang="en-US">
                <a:solidFill>
                  <a:srgbClr val="FF0000"/>
                </a:solidFill>
              </a:rPr>
              <a:t>Example 2:</a:t>
            </a:r>
            <a:r>
              <a:rPr lang="en-US"/>
              <a:t> </a:t>
            </a:r>
            <a:endParaRPr lang="en-US"/>
          </a:p>
          <a:p>
            <a:pPr marL="457200" lvl="0" indent="-342900" algn="l" rtl="0">
              <a:lnSpc>
                <a:spcPct val="90000"/>
              </a:lnSpc>
              <a:spcBef>
                <a:spcPts val="1000"/>
              </a:spcBef>
              <a:spcAft>
                <a:spcPts val="0"/>
              </a:spcAft>
              <a:buClr>
                <a:schemeClr val="dk1"/>
              </a:buClr>
              <a:buSzPct val="69000"/>
              <a:buChar char="•"/>
            </a:pPr>
            <a:r>
              <a:rPr lang="en-US"/>
              <a:t>The following is the data of measurements taken in meters. Find the range for the </a:t>
            </a:r>
            <a:endParaRPr lang="en-US"/>
          </a:p>
          <a:p>
            <a:pPr marL="457200" lvl="0" indent="-342900" algn="l" rtl="0">
              <a:lnSpc>
                <a:spcPct val="90000"/>
              </a:lnSpc>
              <a:spcBef>
                <a:spcPts val="1000"/>
              </a:spcBef>
              <a:spcAft>
                <a:spcPts val="0"/>
              </a:spcAft>
              <a:buClr>
                <a:schemeClr val="dk1"/>
              </a:buClr>
              <a:buSzPct val="69000"/>
              <a:buChar char="•"/>
            </a:pPr>
            <a:r>
              <a:rPr lang="en-US"/>
              <a:t>data. {10.2, 9.5, 12.6, 13, 7.9, 11.7, 8.1, 9, 11.8}.</a:t>
            </a:r>
            <a:endParaRPr lang="en-US"/>
          </a:p>
          <a:p>
            <a:pPr marL="457200" lvl="0" indent="-342900" algn="l" rtl="0">
              <a:lnSpc>
                <a:spcPct val="90000"/>
              </a:lnSpc>
              <a:spcBef>
                <a:spcPts val="1000"/>
              </a:spcBef>
              <a:spcAft>
                <a:spcPts val="0"/>
              </a:spcAft>
              <a:buClr>
                <a:schemeClr val="dk1"/>
              </a:buClr>
              <a:buSzPct val="69000"/>
              <a:buChar char="•"/>
            </a:pPr>
            <a:r>
              <a:rPr lang="en-US"/>
              <a:t>The range for the above data will be 13 – 7.9 = 5.1</a:t>
            </a:r>
            <a:endParaRPr lang="en-US"/>
          </a:p>
          <a:p>
            <a:pPr marL="457200" lvl="0" indent="-228600" algn="l" rtl="0">
              <a:lnSpc>
                <a:spcPct val="90000"/>
              </a:lnSpc>
              <a:spcBef>
                <a:spcPts val="1000"/>
              </a:spcBef>
              <a:spcAft>
                <a:spcPts val="0"/>
              </a:spcAft>
              <a:buClr>
                <a:schemeClr val="dk1"/>
              </a:buClr>
              <a:buSzPct val="69000"/>
              <a:buNone/>
            </a:pPr>
          </a:p>
        </p:txBody>
      </p:sp>
      <p:sp>
        <p:nvSpPr>
          <p:cNvPr id="2409" name="Google Shape;2409;p51"/>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1000"/>
              <a:buFont typeface="Calibri" panose="020F0502020204030204"/>
              <a:buNone/>
            </a:pPr>
            <a:r>
              <a:rPr lang="en-US"/>
              <a:t>Range Example</a:t>
            </a:r>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2413" name="Shape 2413"/>
        <p:cNvGrpSpPr/>
        <p:nvPr/>
      </p:nvGrpSpPr>
      <p:grpSpPr>
        <a:xfrm>
          <a:off x="0" y="0"/>
          <a:ext cx="0" cy="0"/>
          <a:chOff x="0" y="0"/>
          <a:chExt cx="0" cy="0"/>
        </a:xfrm>
      </p:grpSpPr>
      <p:sp>
        <p:nvSpPr>
          <p:cNvPr id="2414" name="Google Shape;2414;p52"/>
          <p:cNvSpPr txBox="1"/>
          <p:nvPr>
            <p:ph type="body" idx="1"/>
          </p:nvPr>
        </p:nvSpPr>
        <p:spPr>
          <a:xfrm>
            <a:off x="838200" y="1253331"/>
            <a:ext cx="10515600" cy="4351338"/>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Clr>
                <a:schemeClr val="dk1"/>
              </a:buClr>
              <a:buSzPts val="1800"/>
              <a:buChar char="•"/>
            </a:pPr>
            <a:r>
              <a:rPr lang="en-US"/>
              <a:t>Standard Deviation: It gives us how spread out the observed values are from the mean. We can calculate the standard deviation using the below formula</a:t>
            </a:r>
            <a:endParaRPr lang="en-US"/>
          </a:p>
        </p:txBody>
      </p:sp>
      <p:sp>
        <p:nvSpPr>
          <p:cNvPr id="2415" name="Google Shape;2415;p52"/>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1000"/>
              <a:buFont typeface="Calibri" panose="020F0502020204030204"/>
              <a:buNone/>
            </a:pPr>
            <a:r>
              <a:rPr lang="en-US"/>
              <a:t>Standard Deviation:</a:t>
            </a:r>
            <a:endParaRPr lang="en-US"/>
          </a:p>
        </p:txBody>
      </p:sp>
      <p:pic>
        <p:nvPicPr>
          <p:cNvPr id="2416" name="Google Shape;2416;p52"/>
          <p:cNvPicPr preferRelativeResize="0"/>
          <p:nvPr/>
        </p:nvPicPr>
        <p:blipFill rotWithShape="1">
          <a:blip r:embed="rId1"/>
          <a:srcRect/>
          <a:stretch>
            <a:fillRect/>
          </a:stretch>
        </p:blipFill>
        <p:spPr>
          <a:xfrm>
            <a:off x="5448583" y="75752"/>
            <a:ext cx="3009900" cy="1009650"/>
          </a:xfrm>
          <a:prstGeom prst="rect">
            <a:avLst/>
          </a:prstGeom>
          <a:noFill/>
          <a:ln>
            <a:noFill/>
          </a:ln>
        </p:spPr>
      </p:pic>
      <p:sp>
        <p:nvSpPr>
          <p:cNvPr id="2417" name="Google Shape;2417;p52"/>
          <p:cNvSpPr/>
          <p:nvPr/>
        </p:nvSpPr>
        <p:spPr>
          <a:xfrm>
            <a:off x="1282890" y="2582286"/>
            <a:ext cx="10194877" cy="440120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Standard Deviation is always a positive value. Standard deviation is the square root of the variance. Variance is the sum of the squared difference of the observed value from the mean.</a:t>
            </a:r>
            <a:endParaRPr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marR="0" lvl="0" indent="0" algn="l" rtl="0">
              <a:lnSpc>
                <a:spcPct val="100000"/>
              </a:lnSpc>
              <a:spcBef>
                <a:spcPts val="0"/>
              </a:spcBef>
              <a:spcAft>
                <a:spcPts val="0"/>
              </a:spcAft>
              <a:buNone/>
            </a:pP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Standard deviation is a measure of the dispersion of a set of data from its mean. </a:t>
            </a:r>
            <a:endParaRPr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marR="0" lvl="0" indent="0" algn="l" rtl="0">
              <a:lnSpc>
                <a:spcPct val="100000"/>
              </a:lnSpc>
              <a:spcBef>
                <a:spcPts val="0"/>
              </a:spcBef>
              <a:spcAft>
                <a:spcPts val="0"/>
              </a:spcAft>
              <a:buNone/>
            </a:pP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 If the data points are farther from the mean, there is higher deviation within the data set. </a:t>
            </a:r>
            <a:endParaRPr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marR="0" lvl="0" indent="0" algn="l" rtl="0">
              <a:lnSpc>
                <a:spcPct val="100000"/>
              </a:lnSpc>
              <a:spcBef>
                <a:spcPts val="0"/>
              </a:spcBef>
              <a:spcAft>
                <a:spcPts val="0"/>
              </a:spcAft>
              <a:buNone/>
            </a:pPr>
            <a:r>
              <a:rPr lang="en-US" sz="2800" b="0" i="0" u="none" strike="noStrike" cap="none">
                <a:solidFill>
                  <a:schemeClr val="dk1"/>
                </a:solidFill>
                <a:latin typeface="Calibri" panose="020F0502020204030204"/>
                <a:ea typeface="Calibri" panose="020F0502020204030204"/>
                <a:cs typeface="Calibri" panose="020F0502020204030204"/>
                <a:sym typeface="Calibri" panose="020F0502020204030204"/>
              </a:rPr>
              <a:t> Standard deviation is calculated as the square root of variance by determining the variation between each data point relative to the mean.</a:t>
            </a:r>
            <a:endParaRPr sz="2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2421" name="Shape 2421"/>
        <p:cNvGrpSpPr/>
        <p:nvPr/>
      </p:nvGrpSpPr>
      <p:grpSpPr>
        <a:xfrm>
          <a:off x="0" y="0"/>
          <a:ext cx="0" cy="0"/>
          <a:chOff x="0" y="0"/>
          <a:chExt cx="0" cy="0"/>
        </a:xfrm>
      </p:grpSpPr>
      <p:sp>
        <p:nvSpPr>
          <p:cNvPr id="2422" name="Google Shape;2422;p53"/>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1000"/>
              <a:buFont typeface="Calibri" panose="020F0502020204030204"/>
              <a:buNone/>
            </a:pPr>
            <a:r>
              <a:rPr lang="en-US"/>
              <a:t>Example</a:t>
            </a:r>
            <a:endParaRPr lang="en-US"/>
          </a:p>
        </p:txBody>
      </p:sp>
      <p:pic>
        <p:nvPicPr>
          <p:cNvPr id="2423" name="Google Shape;2423;p53"/>
          <p:cNvPicPr preferRelativeResize="0"/>
          <p:nvPr/>
        </p:nvPicPr>
        <p:blipFill rotWithShape="1">
          <a:blip r:embed="rId1"/>
          <a:srcRect/>
          <a:stretch>
            <a:fillRect/>
          </a:stretch>
        </p:blipFill>
        <p:spPr>
          <a:xfrm>
            <a:off x="1272441" y="1212973"/>
            <a:ext cx="8362879" cy="5389141"/>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2427" name="Shape 2427"/>
        <p:cNvGrpSpPr/>
        <p:nvPr/>
      </p:nvGrpSpPr>
      <p:grpSpPr>
        <a:xfrm>
          <a:off x="0" y="0"/>
          <a:ext cx="0" cy="0"/>
          <a:chOff x="0" y="0"/>
          <a:chExt cx="0" cy="0"/>
        </a:xfrm>
      </p:grpSpPr>
      <p:sp>
        <p:nvSpPr>
          <p:cNvPr id="2428" name="Google Shape;2428;p54"/>
          <p:cNvSpPr txBox="1"/>
          <p:nvPr>
            <p:ph type="body" idx="1"/>
          </p:nvPr>
        </p:nvSpPr>
        <p:spPr>
          <a:xfrm>
            <a:off x="838200" y="1643174"/>
            <a:ext cx="10515600" cy="4351338"/>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Clr>
                <a:schemeClr val="dk1"/>
              </a:buClr>
              <a:buSzPts val="1800"/>
              <a:buChar char="•"/>
            </a:pPr>
            <a:r>
              <a:rPr lang="en-US"/>
              <a:t>Variance: The average deviation of all data values from the mean. </a:t>
            </a:r>
            <a:endParaRPr lang="en-US"/>
          </a:p>
          <a:p>
            <a:pPr marL="457200" lvl="0" indent="-342900" algn="l" rtl="0">
              <a:lnSpc>
                <a:spcPct val="90000"/>
              </a:lnSpc>
              <a:spcBef>
                <a:spcPts val="1000"/>
              </a:spcBef>
              <a:spcAft>
                <a:spcPts val="0"/>
              </a:spcAft>
              <a:buClr>
                <a:schemeClr val="dk1"/>
              </a:buClr>
              <a:buSzPts val="1800"/>
              <a:buChar char="•"/>
            </a:pPr>
            <a:r>
              <a:rPr lang="en-US"/>
              <a:t>The square of standard deviation is called variance. </a:t>
            </a:r>
            <a:endParaRPr lang="en-US"/>
          </a:p>
          <a:p>
            <a:pPr marL="457200" lvl="0" indent="-342900" algn="l" rtl="0">
              <a:lnSpc>
                <a:spcPct val="90000"/>
              </a:lnSpc>
              <a:spcBef>
                <a:spcPts val="1000"/>
              </a:spcBef>
              <a:spcAft>
                <a:spcPts val="0"/>
              </a:spcAft>
              <a:buClr>
                <a:schemeClr val="dk1"/>
              </a:buClr>
              <a:buSzPts val="1800"/>
              <a:buChar char="•"/>
            </a:pPr>
            <a:r>
              <a:rPr lang="en-US"/>
              <a:t> The difference between standard deviation and variance is only in terms of unit of measurement. </a:t>
            </a:r>
            <a:endParaRPr lang="en-US"/>
          </a:p>
          <a:p>
            <a:pPr marL="457200" lvl="0" indent="-342900" algn="l" rtl="0">
              <a:lnSpc>
                <a:spcPct val="90000"/>
              </a:lnSpc>
              <a:spcBef>
                <a:spcPts val="1000"/>
              </a:spcBef>
              <a:spcAft>
                <a:spcPts val="0"/>
              </a:spcAft>
              <a:buClr>
                <a:schemeClr val="dk1"/>
              </a:buClr>
              <a:buSzPts val="1800"/>
              <a:buChar char="•"/>
            </a:pPr>
            <a:r>
              <a:rPr lang="en-US"/>
              <a:t>For Example: If height is measured in meters and SD is 0.67 the unit of standard deviation is 0.67 meter, but the unit of variance is 0.45-meter square</a:t>
            </a:r>
            <a:endParaRPr lang="en-US"/>
          </a:p>
          <a:p>
            <a:pPr marL="457200" lvl="0" indent="-228600" algn="l" rtl="0">
              <a:lnSpc>
                <a:spcPct val="90000"/>
              </a:lnSpc>
              <a:spcBef>
                <a:spcPts val="1000"/>
              </a:spcBef>
              <a:spcAft>
                <a:spcPts val="0"/>
              </a:spcAft>
              <a:buClr>
                <a:schemeClr val="dk1"/>
              </a:buClr>
              <a:buSzPts val="1800"/>
              <a:buNone/>
            </a:pPr>
          </a:p>
        </p:txBody>
      </p:sp>
      <p:sp>
        <p:nvSpPr>
          <p:cNvPr id="2429" name="Google Shape;2429;p54"/>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1000"/>
              <a:buFont typeface="Calibri" panose="020F0502020204030204"/>
              <a:buNone/>
            </a:pPr>
            <a:r>
              <a:rPr lang="en-US"/>
              <a:t>Variance</a:t>
            </a:r>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2433" name="Shape 2433"/>
        <p:cNvGrpSpPr/>
        <p:nvPr/>
      </p:nvGrpSpPr>
      <p:grpSpPr>
        <a:xfrm>
          <a:off x="0" y="0"/>
          <a:ext cx="0" cy="0"/>
          <a:chOff x="0" y="0"/>
          <a:chExt cx="0" cy="0"/>
        </a:xfrm>
      </p:grpSpPr>
      <p:sp>
        <p:nvSpPr>
          <p:cNvPr id="2434" name="Google Shape;2434;p55"/>
          <p:cNvSpPr txBox="1"/>
          <p:nvPr>
            <p:ph type="body" idx="1"/>
          </p:nvPr>
        </p:nvSpPr>
        <p:spPr>
          <a:xfrm>
            <a:off x="838200" y="1643174"/>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3600"/>
              <a:buChar char="•"/>
            </a:pPr>
            <a:r>
              <a:rPr lang="en-US" sz="3600"/>
              <a:t>Data Mining: </a:t>
            </a:r>
            <a:r>
              <a:rPr lang="en-US"/>
              <a:t>Concepts and Techniques, Jiawei Han, Micheline Kamber, and Jian Pei, 3</a:t>
            </a:r>
            <a:r>
              <a:rPr lang="en-US" baseline="30000"/>
              <a:t>rd</a:t>
            </a:r>
            <a:r>
              <a:rPr lang="en-US"/>
              <a:t> edition</a:t>
            </a:r>
            <a:endParaRPr lang="en-US"/>
          </a:p>
          <a:p>
            <a:pPr marL="228600" lvl="0" indent="-228600" algn="l" rtl="0">
              <a:lnSpc>
                <a:spcPct val="90000"/>
              </a:lnSpc>
              <a:spcBef>
                <a:spcPts val="0"/>
              </a:spcBef>
              <a:spcAft>
                <a:spcPts val="0"/>
              </a:spcAft>
              <a:buClr>
                <a:schemeClr val="dk1"/>
              </a:buClr>
              <a:buSzPts val="3600"/>
              <a:buChar char="•"/>
            </a:pPr>
            <a:r>
              <a:rPr lang="en-US" sz="2800"/>
              <a:t>https</a:t>
            </a:r>
            <a:r>
              <a:rPr lang="en-US"/>
              <a:t>://towardsdatascience.com/tagged/data-engineering</a:t>
            </a:r>
            <a:endParaRPr lang="en-US"/>
          </a:p>
          <a:p>
            <a:pPr marL="228600" lvl="0" indent="-228600" algn="l" rtl="0">
              <a:lnSpc>
                <a:spcPct val="90000"/>
              </a:lnSpc>
              <a:spcBef>
                <a:spcPts val="0"/>
              </a:spcBef>
              <a:spcAft>
                <a:spcPts val="0"/>
              </a:spcAft>
              <a:buClr>
                <a:schemeClr val="dk1"/>
              </a:buClr>
              <a:buSzPts val="3600"/>
              <a:buChar char="•"/>
            </a:pPr>
            <a:r>
              <a:rPr lang="en-US"/>
              <a:t>https://www.coursera.org/articles/</a:t>
            </a:r>
            <a:endParaRPr lang="en-US"/>
          </a:p>
          <a:p>
            <a:pPr marL="228600" lvl="0" indent="-228600" algn="l" rtl="0">
              <a:lnSpc>
                <a:spcPct val="90000"/>
              </a:lnSpc>
              <a:spcBef>
                <a:spcPts val="0"/>
              </a:spcBef>
              <a:spcAft>
                <a:spcPts val="0"/>
              </a:spcAft>
              <a:buClr>
                <a:schemeClr val="dk1"/>
              </a:buClr>
              <a:buSzPts val="3600"/>
              <a:buChar char="•"/>
            </a:pPr>
            <a:r>
              <a:rPr lang="en-US"/>
              <a:t>https://www.nptel.org/</a:t>
            </a:r>
            <a:endParaRPr lang="en-US"/>
          </a:p>
        </p:txBody>
      </p:sp>
      <p:sp>
        <p:nvSpPr>
          <p:cNvPr id="2435" name="Google Shape;2435;p55"/>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959"/>
              <a:buFont typeface="Calibri" panose="020F0502020204030204"/>
              <a:buNone/>
            </a:pPr>
            <a:r>
              <a:rPr lang="en-US" sz="3960"/>
              <a:t>Reference</a:t>
            </a:r>
            <a:endParaRPr sz="3960"/>
          </a:p>
        </p:txBody>
      </p:sp>
      <p:sp>
        <p:nvSpPr>
          <p:cNvPr id="2436" name="Google Shape;2436;p55"/>
          <p:cNvSpPr txBox="1"/>
          <p:nvPr>
            <p:ph type="ftr" idx="4294967295"/>
          </p:nvPr>
        </p:nvSpPr>
        <p:spPr>
          <a:xfrm>
            <a:off x="0" y="6465888"/>
            <a:ext cx="4114800" cy="28098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400"/>
              <a:buNone/>
            </a:pPr>
            <a:r>
              <a:rPr lang="en-US"/>
              <a:t>Unit I- Data Preprocessing</a:t>
            </a:r>
            <a:endParaRPr lang="en-US"/>
          </a:p>
        </p:txBody>
      </p:sp>
      <p:sp>
        <p:nvSpPr>
          <p:cNvPr id="2437" name="Google Shape;2437;p55"/>
          <p:cNvSpPr txBox="1"/>
          <p:nvPr>
            <p:ph type="sldNum" idx="12"/>
          </p:nvPr>
        </p:nvSpPr>
        <p:spPr>
          <a:xfrm>
            <a:off x="9448800" y="6465888"/>
            <a:ext cx="2743200" cy="2809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fld id="{00000000-1234-1234-1234-123412341234}" type="slidenum">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fld>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2074" name="Shape 2074"/>
        <p:cNvGrpSpPr/>
        <p:nvPr/>
      </p:nvGrpSpPr>
      <p:grpSpPr>
        <a:xfrm>
          <a:off x="0" y="0"/>
          <a:ext cx="0" cy="0"/>
          <a:chOff x="0" y="0"/>
          <a:chExt cx="0" cy="0"/>
        </a:xfrm>
      </p:grpSpPr>
      <p:sp>
        <p:nvSpPr>
          <p:cNvPr id="2075" name="Google Shape;2075;p6"/>
          <p:cNvSpPr txBox="1"/>
          <p:nvPr>
            <p:ph type="sldNum" idx="12"/>
          </p:nvPr>
        </p:nvSpPr>
        <p:spPr>
          <a:xfrm>
            <a:off x="8966201" y="6466116"/>
            <a:ext cx="2743200" cy="28143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800"/>
              <a:buNone/>
            </a:pPr>
            <a:fld id="{00000000-1234-1234-1234-123412341234}" type="slidenum">
              <a:rPr lang="en-US"/>
            </a:fld>
            <a:endParaRPr lang="en-US"/>
          </a:p>
        </p:txBody>
      </p:sp>
      <p:sp>
        <p:nvSpPr>
          <p:cNvPr id="2076" name="Google Shape;2076;p6"/>
          <p:cNvSpPr txBox="1"/>
          <p:nvPr/>
        </p:nvSpPr>
        <p:spPr>
          <a:xfrm>
            <a:off x="965200" y="371372"/>
            <a:ext cx="10515600" cy="6731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3959"/>
              <a:buFont typeface="Calibri" panose="020F0502020204030204"/>
              <a:buNone/>
            </a:pPr>
            <a:br>
              <a:rPr lang="en-US" sz="3200" b="0" i="0" u="none" strike="noStrike" cap="none">
                <a:solidFill>
                  <a:schemeClr val="lt1"/>
                </a:solidFill>
                <a:latin typeface="Calibri" panose="020F0502020204030204"/>
                <a:ea typeface="Calibri" panose="020F0502020204030204"/>
                <a:cs typeface="Calibri" panose="020F0502020204030204"/>
                <a:sym typeface="Calibri" panose="020F0502020204030204"/>
              </a:rPr>
            </a:br>
            <a:r>
              <a:rPr lang="en-US" sz="3200" b="0" i="0" u="none" strike="noStrike" cap="none">
                <a:solidFill>
                  <a:schemeClr val="lt1"/>
                </a:solidFill>
                <a:latin typeface="Calibri" panose="020F0502020204030204"/>
                <a:ea typeface="Calibri" panose="020F0502020204030204"/>
                <a:cs typeface="Calibri" panose="020F0502020204030204"/>
                <a:sym typeface="Calibri" panose="020F0502020204030204"/>
              </a:rPr>
              <a:t>Introduction to Data Engineering</a:t>
            </a:r>
            <a:endParaRPr sz="3200" b="0" i="0" u="none" strike="noStrike" cap="none">
              <a:solidFill>
                <a:schemeClr val="lt1"/>
              </a:solidFill>
              <a:latin typeface="Calibri" panose="020F0502020204030204"/>
              <a:ea typeface="Calibri" panose="020F0502020204030204"/>
              <a:cs typeface="Calibri" panose="020F0502020204030204"/>
              <a:sym typeface="Calibri" panose="020F0502020204030204"/>
            </a:endParaRPr>
          </a:p>
        </p:txBody>
      </p:sp>
      <p:pic>
        <p:nvPicPr>
          <p:cNvPr id="2077" name="Google Shape;2077;p6"/>
          <p:cNvPicPr preferRelativeResize="0"/>
          <p:nvPr/>
        </p:nvPicPr>
        <p:blipFill rotWithShape="1">
          <a:blip r:embed="rId1"/>
          <a:srcRect/>
          <a:stretch>
            <a:fillRect/>
          </a:stretch>
        </p:blipFill>
        <p:spPr>
          <a:xfrm>
            <a:off x="6096000" y="3429000"/>
            <a:ext cx="0" cy="0"/>
          </a:xfrm>
          <a:prstGeom prst="rect">
            <a:avLst/>
          </a:prstGeom>
          <a:noFill/>
          <a:ln>
            <a:noFill/>
          </a:ln>
        </p:spPr>
      </p:pic>
      <p:pic>
        <p:nvPicPr>
          <p:cNvPr id="2078" name="Google Shape;2078;p6"/>
          <p:cNvPicPr preferRelativeResize="0"/>
          <p:nvPr/>
        </p:nvPicPr>
        <p:blipFill rotWithShape="1">
          <a:blip r:embed="rId1"/>
          <a:srcRect/>
          <a:stretch>
            <a:fillRect/>
          </a:stretch>
        </p:blipFill>
        <p:spPr>
          <a:xfrm>
            <a:off x="565150" y="1729740"/>
            <a:ext cx="10915650" cy="4051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2082" name="Shape 2082"/>
        <p:cNvGrpSpPr/>
        <p:nvPr/>
      </p:nvGrpSpPr>
      <p:grpSpPr>
        <a:xfrm>
          <a:off x="0" y="0"/>
          <a:ext cx="0" cy="0"/>
          <a:chOff x="0" y="0"/>
          <a:chExt cx="0" cy="0"/>
        </a:xfrm>
      </p:grpSpPr>
      <p:sp>
        <p:nvSpPr>
          <p:cNvPr id="2083" name="Google Shape;2083;p7"/>
          <p:cNvSpPr txBox="1"/>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US"/>
              <a:t>your date here</a:t>
            </a:r>
            <a:endParaRPr lang="en-US"/>
          </a:p>
        </p:txBody>
      </p:sp>
      <p:sp>
        <p:nvSpPr>
          <p:cNvPr id="2084" name="Google Shape;2084;p7"/>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SzPct val="123000"/>
              <a:buNone/>
            </a:pPr>
            <a:br>
              <a:rPr lang="en-US" sz="3565"/>
            </a:br>
            <a:r>
              <a:rPr lang="en-US" sz="3565"/>
              <a:t>Introduction to Data Engineering</a:t>
            </a:r>
            <a:endParaRPr sz="3565"/>
          </a:p>
        </p:txBody>
      </p:sp>
      <p:sp>
        <p:nvSpPr>
          <p:cNvPr id="2085" name="Google Shape;2085;p7"/>
          <p:cNvSpPr txBox="1"/>
          <p:nvPr>
            <p:ph type="ftr" idx="4294967295"/>
          </p:nvPr>
        </p:nvSpPr>
        <p:spPr>
          <a:xfrm>
            <a:off x="0" y="6465888"/>
            <a:ext cx="4114800" cy="28098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400"/>
              <a:buFont typeface="Arial" panose="020B0604020202020204"/>
              <a:buNone/>
            </a:pPr>
            <a:r>
              <a:rPr lang="en-US" sz="1400" b="0" i="0" u="none" strike="noStrike" cap="none">
                <a:solidFill>
                  <a:srgbClr val="000000"/>
                </a:solidFill>
                <a:latin typeface="Arial" panose="020B0604020202020204"/>
                <a:ea typeface="Arial" panose="020B0604020202020204"/>
                <a:cs typeface="Arial" panose="020B0604020202020204"/>
                <a:sym typeface="Arial" panose="020B0604020202020204"/>
              </a:rPr>
              <a:t>Unit Title Here</a:t>
            </a:r>
            <a:endParaRPr sz="1400" b="0" i="0" u="none" strike="noStrike" cap="none">
              <a:solidFill>
                <a:srgbClr val="000000"/>
              </a:solidFill>
              <a:latin typeface="Arial" panose="020B0604020202020204"/>
              <a:ea typeface="Arial" panose="020B0604020202020204"/>
              <a:cs typeface="Arial" panose="020B0604020202020204"/>
              <a:sym typeface="Arial" panose="020B0604020202020204"/>
            </a:endParaRPr>
          </a:p>
        </p:txBody>
      </p:sp>
      <p:sp>
        <p:nvSpPr>
          <p:cNvPr id="2086" name="Google Shape;2086;p7"/>
          <p:cNvSpPr txBox="1"/>
          <p:nvPr>
            <p:ph type="sldNum" idx="12"/>
          </p:nvPr>
        </p:nvSpPr>
        <p:spPr>
          <a:xfrm>
            <a:off x="9448800" y="6465888"/>
            <a:ext cx="2743200" cy="2809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panose="020B0604020202020204"/>
              <a:buNone/>
            </a:pPr>
            <a:fld id="{00000000-1234-1234-1234-123412341234}" type="slidenum">
              <a:rPr lang="en-US" sz="1800" b="0" i="0" u="none" strike="noStrike" cap="none">
                <a:solidFill>
                  <a:schemeClr val="dk1"/>
                </a:solidFill>
                <a:latin typeface="Calibri" panose="020F0502020204030204"/>
                <a:ea typeface="Calibri" panose="020F0502020204030204"/>
                <a:cs typeface="Calibri" panose="020F0502020204030204"/>
                <a:sym typeface="Calibri" panose="020F0502020204030204"/>
              </a:rPr>
            </a:fld>
            <a:endParaRPr sz="18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2087" name="Google Shape;2087;p7"/>
          <p:cNvSpPr txBox="1"/>
          <p:nvPr>
            <p:ph type="body" idx="1"/>
          </p:nvPr>
        </p:nvSpPr>
        <p:spPr>
          <a:xfrm>
            <a:off x="635" y="2004695"/>
            <a:ext cx="12191365" cy="4351655"/>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SzPts val="1800"/>
              <a:buChar char="•"/>
            </a:pPr>
            <a:r>
              <a:rPr lang="en-US"/>
              <a:t>Data engineering: The development, implementation, and maintenance of systems and processes that take in raw data and produce high-quality, consistent information and knowledge that supports downstream use cases, such as analysis and machine learning. </a:t>
            </a:r>
            <a:endParaRPr lang="en-US"/>
          </a:p>
          <a:p>
            <a:pPr marL="457200" lvl="0" indent="-342900" algn="l" rtl="0">
              <a:lnSpc>
                <a:spcPct val="90000"/>
              </a:lnSpc>
              <a:spcBef>
                <a:spcPts val="1000"/>
              </a:spcBef>
              <a:spcAft>
                <a:spcPts val="0"/>
              </a:spcAft>
              <a:buClr>
                <a:schemeClr val="dk1"/>
              </a:buClr>
              <a:buSzPts val="1800"/>
              <a:buChar char="•"/>
            </a:pPr>
            <a:r>
              <a:rPr lang="en-US"/>
              <a:t>Data engineering is the intersection of data management, data architecture ,software engineering.</a:t>
            </a:r>
            <a:endParaRPr lang="en-US"/>
          </a:p>
          <a:p>
            <a:pPr marL="457200" lvl="0" indent="-342900" algn="l" rtl="0">
              <a:lnSpc>
                <a:spcPct val="90000"/>
              </a:lnSpc>
              <a:spcBef>
                <a:spcPts val="1000"/>
              </a:spcBef>
              <a:spcAft>
                <a:spcPts val="0"/>
              </a:spcAft>
              <a:buClr>
                <a:schemeClr val="dk1"/>
              </a:buClr>
              <a:buSzPts val="1800"/>
              <a:buChar char="•"/>
            </a:pPr>
            <a:r>
              <a:rPr lang="en-US"/>
              <a:t>Data engineers Manage the data engineering lifecycle beginning with ingestion and ending with serving data for use cases, such as analysis or machine learning.</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2091" name="Shape 2091"/>
        <p:cNvGrpSpPr/>
        <p:nvPr/>
      </p:nvGrpSpPr>
      <p:grpSpPr>
        <a:xfrm>
          <a:off x="0" y="0"/>
          <a:ext cx="0" cy="0"/>
          <a:chOff x="0" y="0"/>
          <a:chExt cx="0" cy="0"/>
        </a:xfrm>
      </p:grpSpPr>
      <p:sp>
        <p:nvSpPr>
          <p:cNvPr id="2092" name="Google Shape;2092;p8"/>
          <p:cNvSpPr txBox="1"/>
          <p:nvPr>
            <p:ph type="title"/>
          </p:nvPr>
        </p:nvSpPr>
        <p:spPr>
          <a:xfrm>
            <a:off x="838200" y="244372"/>
            <a:ext cx="10515600" cy="6731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11000"/>
              <a:buFont typeface="Calibri" panose="020F0502020204030204"/>
              <a:buNone/>
            </a:pPr>
            <a:r>
              <a:rPr lang="en-US"/>
              <a:t>Data Engineering Lifecycle</a:t>
            </a:r>
            <a:endParaRPr lang="en-US"/>
          </a:p>
        </p:txBody>
      </p:sp>
      <p:pic>
        <p:nvPicPr>
          <p:cNvPr id="2093" name="Google Shape;2093;p8"/>
          <p:cNvPicPr preferRelativeResize="0"/>
          <p:nvPr/>
        </p:nvPicPr>
        <p:blipFill rotWithShape="1">
          <a:blip r:embed="rId1"/>
          <a:srcRect/>
          <a:stretch>
            <a:fillRect/>
          </a:stretch>
        </p:blipFill>
        <p:spPr>
          <a:xfrm>
            <a:off x="1876926" y="1278720"/>
            <a:ext cx="7840579" cy="537773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2098" name="Shape 2098"/>
        <p:cNvGrpSpPr/>
        <p:nvPr/>
      </p:nvGrpSpPr>
      <p:grpSpPr>
        <a:xfrm>
          <a:off x="0" y="0"/>
          <a:ext cx="0" cy="0"/>
          <a:chOff x="0" y="0"/>
          <a:chExt cx="0" cy="0"/>
        </a:xfrm>
      </p:grpSpPr>
      <p:sp>
        <p:nvSpPr>
          <p:cNvPr id="2099" name="Google Shape;2099;p9"/>
          <p:cNvSpPr txBox="1"/>
          <p:nvPr>
            <p:ph type="body" idx="1"/>
          </p:nvPr>
        </p:nvSpPr>
        <p:spPr>
          <a:xfrm>
            <a:off x="426720" y="1323134"/>
            <a:ext cx="11551920" cy="5534866"/>
          </a:xfrm>
          <a:prstGeom prst="rect">
            <a:avLst/>
          </a:prstGeom>
          <a:noFill/>
          <a:ln>
            <a:noFill/>
          </a:ln>
        </p:spPr>
        <p:txBody>
          <a:bodyPr spcFirstLastPara="1" wrap="square" lIns="92075" tIns="46025" rIns="92075" bIns="46025" anchor="t" anchorCtr="0">
            <a:noAutofit/>
          </a:bodyPr>
          <a:lstStyle/>
          <a:p>
            <a:pPr marL="228600" lvl="0" indent="-228600" algn="l" rtl="0">
              <a:lnSpc>
                <a:spcPct val="110000"/>
              </a:lnSpc>
              <a:spcBef>
                <a:spcPts val="0"/>
              </a:spcBef>
              <a:spcAft>
                <a:spcPts val="0"/>
              </a:spcAft>
              <a:buClr>
                <a:schemeClr val="dk1"/>
              </a:buClr>
              <a:buSzPts val="2800"/>
              <a:buChar char="•"/>
            </a:pPr>
            <a:r>
              <a:rPr lang="en-US"/>
              <a:t>1960s: Data collection, database creation, IMS and network DBMS</a:t>
            </a:r>
            <a:endParaRPr lang="en-US"/>
          </a:p>
          <a:p>
            <a:pPr marL="228600" lvl="0" indent="-228600" algn="l" rtl="0">
              <a:lnSpc>
                <a:spcPct val="110000"/>
              </a:lnSpc>
              <a:spcBef>
                <a:spcPts val="1000"/>
              </a:spcBef>
              <a:spcAft>
                <a:spcPts val="0"/>
              </a:spcAft>
              <a:buClr>
                <a:schemeClr val="dk1"/>
              </a:buClr>
              <a:buSzPts val="2800"/>
              <a:buChar char="•"/>
            </a:pPr>
            <a:r>
              <a:rPr lang="en-US"/>
              <a:t>1970s:  Relational data model, relational DBMS implementation</a:t>
            </a:r>
            <a:endParaRPr lang="en-US"/>
          </a:p>
          <a:p>
            <a:pPr marL="228600" lvl="0" indent="-228600" algn="l" rtl="0">
              <a:lnSpc>
                <a:spcPct val="110000"/>
              </a:lnSpc>
              <a:spcBef>
                <a:spcPts val="1000"/>
              </a:spcBef>
              <a:spcAft>
                <a:spcPts val="0"/>
              </a:spcAft>
              <a:buClr>
                <a:schemeClr val="dk1"/>
              </a:buClr>
              <a:buSzPts val="2800"/>
              <a:buChar char="•"/>
            </a:pPr>
            <a:r>
              <a:rPr lang="en-US"/>
              <a:t>1980s: </a:t>
            </a:r>
            <a:endParaRPr lang="en-US"/>
          </a:p>
          <a:p>
            <a:pPr marL="685800" lvl="1" indent="-228600" algn="l" rtl="0">
              <a:lnSpc>
                <a:spcPct val="110000"/>
              </a:lnSpc>
              <a:spcBef>
                <a:spcPts val="500"/>
              </a:spcBef>
              <a:spcAft>
                <a:spcPts val="0"/>
              </a:spcAft>
              <a:buClr>
                <a:schemeClr val="dk1"/>
              </a:buClr>
              <a:buSzPts val="2400"/>
              <a:buChar char="•"/>
            </a:pPr>
            <a:r>
              <a:rPr lang="en-US"/>
              <a:t>RDBMS, advanced data models (extended-relational, OO, deductive, etc.) </a:t>
            </a:r>
            <a:endParaRPr lang="en-US"/>
          </a:p>
          <a:p>
            <a:pPr marL="685800" lvl="1" indent="-228600" algn="l" rtl="0">
              <a:lnSpc>
                <a:spcPct val="110000"/>
              </a:lnSpc>
              <a:spcBef>
                <a:spcPts val="500"/>
              </a:spcBef>
              <a:spcAft>
                <a:spcPts val="0"/>
              </a:spcAft>
              <a:buClr>
                <a:schemeClr val="dk1"/>
              </a:buClr>
              <a:buSzPts val="2400"/>
              <a:buChar char="•"/>
            </a:pPr>
            <a:r>
              <a:rPr lang="en-US"/>
              <a:t>Application-oriented DBMS (spatial, scientific, engineering, etc.)</a:t>
            </a:r>
            <a:endParaRPr lang="en-US"/>
          </a:p>
          <a:p>
            <a:pPr marL="228600" lvl="0" indent="-228600" algn="l" rtl="0">
              <a:lnSpc>
                <a:spcPct val="110000"/>
              </a:lnSpc>
              <a:spcBef>
                <a:spcPts val="1000"/>
              </a:spcBef>
              <a:spcAft>
                <a:spcPts val="0"/>
              </a:spcAft>
              <a:buClr>
                <a:schemeClr val="dk1"/>
              </a:buClr>
              <a:buSzPts val="2800"/>
              <a:buChar char="•"/>
            </a:pPr>
            <a:r>
              <a:rPr lang="en-US"/>
              <a:t>1990s:  Data mining, data warehousing, multimedia databases, and Web databases</a:t>
            </a:r>
            <a:endParaRPr lang="en-US"/>
          </a:p>
          <a:p>
            <a:pPr marL="228600" lvl="0" indent="-228600" algn="l" rtl="0">
              <a:lnSpc>
                <a:spcPct val="110000"/>
              </a:lnSpc>
              <a:spcBef>
                <a:spcPts val="1000"/>
              </a:spcBef>
              <a:spcAft>
                <a:spcPts val="0"/>
              </a:spcAft>
              <a:buClr>
                <a:schemeClr val="dk1"/>
              </a:buClr>
              <a:buSzPts val="2800"/>
              <a:buChar char="•"/>
            </a:pPr>
            <a:r>
              <a:rPr lang="en-US"/>
              <a:t>2000s</a:t>
            </a:r>
            <a:endParaRPr lang="en-US"/>
          </a:p>
          <a:p>
            <a:pPr marL="685800" lvl="1" indent="-228600" algn="l" rtl="0">
              <a:lnSpc>
                <a:spcPct val="110000"/>
              </a:lnSpc>
              <a:spcBef>
                <a:spcPts val="500"/>
              </a:spcBef>
              <a:spcAft>
                <a:spcPts val="0"/>
              </a:spcAft>
              <a:buClr>
                <a:schemeClr val="dk1"/>
              </a:buClr>
              <a:buSzPts val="2400"/>
              <a:buChar char="•"/>
            </a:pPr>
            <a:r>
              <a:rPr lang="en-US"/>
              <a:t>Stream data management and data mining</a:t>
            </a:r>
            <a:endParaRPr lang="en-US"/>
          </a:p>
          <a:p>
            <a:pPr marL="685800" lvl="1" indent="-228600" algn="l" rtl="0">
              <a:lnSpc>
                <a:spcPct val="110000"/>
              </a:lnSpc>
              <a:spcBef>
                <a:spcPts val="500"/>
              </a:spcBef>
              <a:spcAft>
                <a:spcPts val="0"/>
              </a:spcAft>
              <a:buClr>
                <a:schemeClr val="dk1"/>
              </a:buClr>
              <a:buSzPts val="2400"/>
              <a:buChar char="•"/>
            </a:pPr>
            <a:r>
              <a:rPr lang="en-US"/>
              <a:t>Data mining, applications and Web technology</a:t>
            </a:r>
            <a:endParaRPr sz="1050"/>
          </a:p>
        </p:txBody>
      </p:sp>
      <p:sp>
        <p:nvSpPr>
          <p:cNvPr id="2100" name="Google Shape;2100;p9"/>
          <p:cNvSpPr txBox="1"/>
          <p:nvPr>
            <p:ph type="title"/>
          </p:nvPr>
        </p:nvSpPr>
        <p:spPr>
          <a:xfrm>
            <a:off x="838200" y="244372"/>
            <a:ext cx="10515600" cy="673100"/>
          </a:xfrm>
          <a:prstGeom prst="rect">
            <a:avLst/>
          </a:prstGeom>
          <a:noFill/>
          <a:ln>
            <a:noFill/>
          </a:ln>
        </p:spPr>
        <p:txBody>
          <a:bodyPr spcFirstLastPara="1" wrap="square" lIns="92075" tIns="46025" rIns="92075" bIns="46025" anchor="ctr" anchorCtr="0">
            <a:normAutofit/>
          </a:bodyPr>
          <a:lstStyle/>
          <a:p>
            <a:pPr marL="0" lvl="0" indent="0" algn="l" rtl="0">
              <a:lnSpc>
                <a:spcPct val="90000"/>
              </a:lnSpc>
              <a:spcBef>
                <a:spcPts val="0"/>
              </a:spcBef>
              <a:spcAft>
                <a:spcPts val="0"/>
              </a:spcAft>
              <a:buClr>
                <a:schemeClr val="lt1"/>
              </a:buClr>
              <a:buSzPts val="4000"/>
              <a:buFont typeface="Calibri" panose="020F0502020204030204"/>
              <a:buNone/>
            </a:pPr>
            <a:r>
              <a:rPr lang="en-US" sz="4000"/>
              <a:t>Evolution of Database Technology</a:t>
            </a:r>
            <a:endParaRPr sz="4000"/>
          </a:p>
        </p:txBody>
      </p:sp>
    </p:spTree>
  </p:cSld>
  <p:clrMapOvr>
    <a:masterClrMapping/>
  </p:clrMapOvr>
</p:sld>
</file>

<file path=ppt/theme/theme1.xml><?xml version="1.0" encoding="utf-8"?>
<a:theme xmlns:a="http://schemas.openxmlformats.org/drawingml/2006/main" name="1_Office Theme">
  <a:themeElements>
    <a:clrScheme name="Större template">
      <a:dk1>
        <a:srgbClr val="273339"/>
      </a:dk1>
      <a:lt1>
        <a:srgbClr val="FFFFFF"/>
      </a:lt1>
      <a:dk2>
        <a:srgbClr val="40515A"/>
      </a:dk2>
      <a:lt2>
        <a:srgbClr val="8C9CA6"/>
      </a:lt2>
      <a:accent1>
        <a:srgbClr val="0095CD"/>
      </a:accent1>
      <a:accent2>
        <a:srgbClr val="324D5E"/>
      </a:accent2>
      <a:accent3>
        <a:srgbClr val="F17C3F"/>
      </a:accent3>
      <a:accent4>
        <a:srgbClr val="7BB21B"/>
      </a:accent4>
      <a:accent5>
        <a:srgbClr val="814E7E"/>
      </a:accent5>
      <a:accent6>
        <a:srgbClr val="9D121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25889</Words>
  <Application>WPS Presentation</Application>
  <PresentationFormat/>
  <Paragraphs>628</Paragraphs>
  <Slides>55</Slides>
  <Notes>0</Notes>
  <HiddenSlides>0</HiddenSlides>
  <MMClips>0</MMClips>
  <ScaleCrop>false</ScaleCrop>
  <HeadingPairs>
    <vt:vector size="8" baseType="variant">
      <vt:variant>
        <vt:lpstr>已用的字体</vt:lpstr>
      </vt:variant>
      <vt:variant>
        <vt:i4>10</vt:i4>
      </vt:variant>
      <vt:variant>
        <vt:lpstr>主题</vt:lpstr>
      </vt:variant>
      <vt:variant>
        <vt:i4>1</vt:i4>
      </vt:variant>
      <vt:variant>
        <vt:lpstr>嵌入 OLE 服务器</vt:lpstr>
      </vt:variant>
      <vt:variant>
        <vt:i4>0</vt:i4>
      </vt:variant>
      <vt:variant>
        <vt:lpstr>幻灯片标题</vt:lpstr>
      </vt:variant>
      <vt:variant>
        <vt:i4>55</vt:i4>
      </vt:variant>
    </vt:vector>
  </HeadingPairs>
  <TitlesOfParts>
    <vt:vector size="66" baseType="lpstr">
      <vt:lpstr>Arial</vt:lpstr>
      <vt:lpstr>SimSun</vt:lpstr>
      <vt:lpstr>Wingdings</vt:lpstr>
      <vt:lpstr>Arial</vt:lpstr>
      <vt:lpstr>Calibri</vt:lpstr>
      <vt:lpstr>Noto Sans Symbols</vt:lpstr>
      <vt:lpstr>Tahoma</vt:lpstr>
      <vt:lpstr>Microsoft YaHei</vt:lpstr>
      <vt:lpstr>Arial Unicode MS</vt:lpstr>
      <vt:lpstr>Times New Roman</vt:lpstr>
      <vt:lpstr>1_Office Theme</vt:lpstr>
      <vt:lpstr> B Tech CSE TY Sem V</vt:lpstr>
      <vt:lpstr>PowerPoint 演示文稿</vt:lpstr>
      <vt:lpstr>PowerPoint 演示文稿</vt:lpstr>
      <vt:lpstr>PowerPoint 演示文稿</vt:lpstr>
      <vt:lpstr>UNIT I -  AN OVERVIEW</vt:lpstr>
      <vt:lpstr>PowerPoint 演示文稿</vt:lpstr>
      <vt:lpstr> Introduction to Data Engineering</vt:lpstr>
      <vt:lpstr>Data Engineering Lifecycle</vt:lpstr>
      <vt:lpstr>Evolution of Database Technology</vt:lpstr>
      <vt:lpstr>What is Data Mining?</vt:lpstr>
      <vt:lpstr>What Is Data Mining?</vt:lpstr>
      <vt:lpstr>Why is Data Mining important?</vt:lpstr>
      <vt:lpstr>Why Data Mining? </vt:lpstr>
      <vt:lpstr>Why Data Mining? </vt:lpstr>
      <vt:lpstr>Example of Discovered Patterns</vt:lpstr>
      <vt:lpstr>Data mining Algorithms: can be characterized as consisting of three parts</vt:lpstr>
      <vt:lpstr>Goal of Data Mining</vt:lpstr>
      <vt:lpstr>Knowledge Discovery (KDD) Process</vt:lpstr>
      <vt:lpstr>Knowledge Discovery (KDD) Process</vt:lpstr>
      <vt:lpstr>Knowledge Discovery (KDD) Process</vt:lpstr>
      <vt:lpstr>Sequence of the steps</vt:lpstr>
      <vt:lpstr>Applications of Data Mining</vt:lpstr>
      <vt:lpstr> Data Warehouse and Data Mining </vt:lpstr>
      <vt:lpstr>Why Is Data Preprocessing Important?</vt:lpstr>
      <vt:lpstr>Types of Data :Structured</vt:lpstr>
      <vt:lpstr>Data Types of Structured Data</vt:lpstr>
      <vt:lpstr>Semi structured Data</vt:lpstr>
      <vt:lpstr> Unstructured data </vt:lpstr>
      <vt:lpstr>Difference</vt:lpstr>
      <vt:lpstr>PowerPoint 演示文稿</vt:lpstr>
      <vt:lpstr>Discrete, Continuous, Ordinal, Nominal, Qualitative, Quantative , Time series data, Geographical data. </vt:lpstr>
      <vt:lpstr>Discrete, Continuous, Ordinal, Nominal, Qualitative, Quantative , Time series data, Geographical data. </vt:lpstr>
      <vt:lpstr>Discrete Vs Continuous Data</vt:lpstr>
      <vt:lpstr>Time Series Data</vt:lpstr>
      <vt:lpstr>Understanding Data Attribute Types with </vt:lpstr>
      <vt:lpstr>Qualitative Attributes</vt:lpstr>
      <vt:lpstr>Qualitative Attributes</vt:lpstr>
      <vt:lpstr>Qualitative Attributes</vt:lpstr>
      <vt:lpstr>Quantitative Attributes</vt:lpstr>
      <vt:lpstr>Quantitative Attributes(Contd..)</vt:lpstr>
      <vt:lpstr>Geographical data</vt:lpstr>
      <vt:lpstr>Exercise </vt:lpstr>
      <vt:lpstr>Measures of Central Tendency: Mean, Median, Mode, Mid-range</vt:lpstr>
      <vt:lpstr>Mean</vt:lpstr>
      <vt:lpstr>Example</vt:lpstr>
      <vt:lpstr>Median</vt:lpstr>
      <vt:lpstr>Mode</vt:lpstr>
      <vt:lpstr>How to select measure</vt:lpstr>
      <vt:lpstr>Measures of Dispersion: Range, Variance, Standard Deviation</vt:lpstr>
      <vt:lpstr>Range</vt:lpstr>
      <vt:lpstr>Range Example</vt:lpstr>
      <vt:lpstr>Standard Deviation:</vt:lpstr>
      <vt:lpstr>Example</vt:lpstr>
      <vt:lpstr>Variance</vt:lpstr>
      <vt:lpstr>Reference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_x000B_B Tech CSE TY Sem V</dc:title>
  <dc:creator>pallavi.gedamkar</dc:creator>
  <cp:lastModifiedBy>DPL Software</cp:lastModifiedBy>
  <cp:revision>2</cp:revision>
  <dcterms:created xsi:type="dcterms:W3CDTF">2023-09-26T05:59:00Z</dcterms:created>
  <dcterms:modified xsi:type="dcterms:W3CDTF">2023-09-26T05:59:41Z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D14EC65DBFC84CA8B347D265A65EE68A</vt:lpwstr>
  </property>
  <property fmtid="{D5CDD505-2E9C-101B-9397-08002B2CF9AE}" pid="3" name="KSOProductBuildVer">
    <vt:lpwstr>1033-12.2.0.13215</vt:lpwstr>
  </property>
</Properties>
</file>