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oleObject" PartName="/ppt/embeddings/oleObject3.bin"/>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y="6858000" cx="12192000"/>
  <p:notesSz cx="6858000" cy="9144000"/>
  <p:embeddedFontLst>
    <p:embeddedFont>
      <p:font typeface="Tahoma"/>
      <p:regular r:id="rId63"/>
      <p:bold r:id="rId64"/>
    </p:embeddedFont>
    <p:embeddedFont>
      <p:font typeface="Noto Sans Symbols"/>
      <p:regular r:id="rId65"/>
      <p:bold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39">
          <p15:clr>
            <a:srgbClr val="A4A3A4"/>
          </p15:clr>
        </p15:guide>
      </p15:sldGuideLst>
    </p:ext>
    <p:ext uri="GoogleSlidesCustomDataVersion2">
      <go:slidesCustomData xmlns:go="http://customooxmlschemas.google.com/" r:id="rId67" roundtripDataSignature="AMtx7mgMNkEf3ULhg4iLNRnSl6gShRts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4F4BFB9-0306-4169-805C-9ADD225B2F92}">
  <a:tblStyle styleId="{24F4BFB9-0306-4169-805C-9ADD225B2F9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7D3491EA-EB61-4C2E-A1BE-50490A8829D0}" styleName="Table_1">
    <a:wholeTbl>
      <a:tcTxStyle b="off" i="off">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39"/>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font" Target="fonts/Tahoma-bold.fntdata"/><Relationship Id="rId63" Type="http://schemas.openxmlformats.org/officeDocument/2006/relationships/font" Target="fonts/Tahoma-regular.fntdata"/><Relationship Id="rId22" Type="http://schemas.openxmlformats.org/officeDocument/2006/relationships/slide" Target="slides/slide16.xml"/><Relationship Id="rId66" Type="http://schemas.openxmlformats.org/officeDocument/2006/relationships/font" Target="fonts/NotoSansSymbols-bold.fntdata"/><Relationship Id="rId21" Type="http://schemas.openxmlformats.org/officeDocument/2006/relationships/slide" Target="slides/slide15.xml"/><Relationship Id="rId65" Type="http://schemas.openxmlformats.org/officeDocument/2006/relationships/font" Target="fonts/NotoSansSymbols-regular.fntdata"/><Relationship Id="rId24" Type="http://schemas.openxmlformats.org/officeDocument/2006/relationships/slide" Target="slides/slide18.xml"/><Relationship Id="rId23" Type="http://schemas.openxmlformats.org/officeDocument/2006/relationships/slide" Target="slides/slide17.xml"/><Relationship Id="rId67" Type="http://customschemas.google.com/relationships/presentationmetadata" Target="meta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8" name="Shape 2018"/>
        <p:cNvGrpSpPr/>
        <p:nvPr/>
      </p:nvGrpSpPr>
      <p:grpSpPr>
        <a:xfrm>
          <a:off x="0" y="0"/>
          <a:ext cx="0" cy="0"/>
          <a:chOff x="0" y="0"/>
          <a:chExt cx="0" cy="0"/>
        </a:xfrm>
      </p:grpSpPr>
      <p:sp>
        <p:nvSpPr>
          <p:cNvPr id="2019" name="Google Shape;2019;p1:notes"/>
          <p:cNvSpPr/>
          <p:nvPr>
            <p:ph idx="2" type="sldImg"/>
          </p:nvPr>
        </p:nvSpPr>
        <p:spPr>
          <a:xfrm>
            <a:off x="685800" y="1163638"/>
            <a:ext cx="5583238" cy="31416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0" name="Google Shape;202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solidFill>
                  <a:srgbClr val="000000"/>
                </a:solidFill>
              </a:rPr>
              <a:t>© Copyright Showeet.com – Free PowerPoint Templates</a:t>
            </a:r>
            <a:endParaRPr>
              <a:solidFill>
                <a:srgbClr val="000000"/>
              </a:solidFill>
            </a:endParaRPr>
          </a:p>
        </p:txBody>
      </p:sp>
      <p:sp>
        <p:nvSpPr>
          <p:cNvPr id="2021" name="Google Shape;202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solidFill>
                  <a:srgbClr val="000000"/>
                </a:solidFill>
              </a:rPr>
              <a:t>‹#›</a:t>
            </a:fld>
            <a:endParaRPr>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0" name="Shape 2100"/>
        <p:cNvGrpSpPr/>
        <p:nvPr/>
      </p:nvGrpSpPr>
      <p:grpSpPr>
        <a:xfrm>
          <a:off x="0" y="0"/>
          <a:ext cx="0" cy="0"/>
          <a:chOff x="0" y="0"/>
          <a:chExt cx="0" cy="0"/>
        </a:xfrm>
      </p:grpSpPr>
      <p:sp>
        <p:nvSpPr>
          <p:cNvPr id="2101" name="Google Shape;210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102" name="Google Shape;21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03" name="Google Shape;210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SzPts val="1400"/>
              <a:buNone/>
            </a:pPr>
            <a:r>
              <a:rPr lang="en-US"/>
              <a:t>Two slides should be added after this one</a:t>
            </a:r>
            <a:endParaRPr/>
          </a:p>
          <a:p>
            <a:pPr indent="-228600" lvl="0" marL="228600" rtl="0" algn="l">
              <a:lnSpc>
                <a:spcPct val="100000"/>
              </a:lnSpc>
              <a:spcBef>
                <a:spcPts val="0"/>
              </a:spcBef>
              <a:spcAft>
                <a:spcPts val="0"/>
              </a:spcAft>
              <a:buSzPts val="1400"/>
              <a:buNone/>
            </a:pPr>
            <a:r>
              <a:t/>
            </a:r>
            <a:endParaRPr/>
          </a:p>
          <a:p>
            <a:pPr indent="-228600" lvl="0" marL="228600" rtl="0" algn="l">
              <a:lnSpc>
                <a:spcPct val="100000"/>
              </a:lnSpc>
              <a:spcBef>
                <a:spcPts val="0"/>
              </a:spcBef>
              <a:spcAft>
                <a:spcPts val="0"/>
              </a:spcAft>
              <a:buSzPts val="1400"/>
              <a:buNone/>
            </a:pPr>
            <a:r>
              <a:rPr lang="en-US"/>
              <a:t>1.  Evolution of machine learning</a:t>
            </a:r>
            <a:endParaRPr/>
          </a:p>
          <a:p>
            <a:pPr indent="-228600" lvl="0" marL="228600" rtl="0" algn="l">
              <a:lnSpc>
                <a:spcPct val="100000"/>
              </a:lnSpc>
              <a:spcBef>
                <a:spcPts val="0"/>
              </a:spcBef>
              <a:spcAft>
                <a:spcPts val="0"/>
              </a:spcAft>
              <a:buSzPts val="1400"/>
              <a:buNone/>
            </a:pPr>
            <a:r>
              <a:rPr lang="en-US"/>
              <a:t>2.  Evolution of statistics methods</a:t>
            </a:r>
            <a:endParaRPr/>
          </a:p>
          <a:p>
            <a:pPr indent="-228600" lvl="0" marL="228600" rtl="0" algn="l">
              <a:lnSpc>
                <a:spcPct val="100000"/>
              </a:lnSpc>
              <a:spcBef>
                <a:spcPts val="0"/>
              </a:spcBef>
              <a:spcAft>
                <a:spcPts val="0"/>
              </a:spcAft>
              <a:buSzPts val="1400"/>
              <a:buNone/>
            </a:pPr>
            <a:r>
              <a:t/>
            </a:r>
            <a:endParaRPr/>
          </a:p>
          <a:p>
            <a:pPr indent="-228600" lvl="0" marL="228600" rtl="0" algn="l">
              <a:lnSpc>
                <a:spcPct val="100000"/>
              </a:lnSpc>
              <a:spcBef>
                <a:spcPts val="0"/>
              </a:spcBef>
              <a:spcAft>
                <a:spcPts val="0"/>
              </a:spcAft>
              <a:buSzPts val="1400"/>
              <a:buNone/>
            </a:pPr>
            <a:r>
              <a:t/>
            </a:r>
            <a:endParaRPr/>
          </a:p>
          <a:p>
            <a:pPr indent="-228600" lvl="0" marL="22860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7" name="Shape 2107"/>
        <p:cNvGrpSpPr/>
        <p:nvPr/>
      </p:nvGrpSpPr>
      <p:grpSpPr>
        <a:xfrm>
          <a:off x="0" y="0"/>
          <a:ext cx="0" cy="0"/>
          <a:chOff x="0" y="0"/>
          <a:chExt cx="0" cy="0"/>
        </a:xfrm>
      </p:grpSpPr>
      <p:sp>
        <p:nvSpPr>
          <p:cNvPr id="2108" name="Google Shape;210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09" name="Google Shape;210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7" name="Shape 2117"/>
        <p:cNvGrpSpPr/>
        <p:nvPr/>
      </p:nvGrpSpPr>
      <p:grpSpPr>
        <a:xfrm>
          <a:off x="0" y="0"/>
          <a:ext cx="0" cy="0"/>
          <a:chOff x="0" y="0"/>
          <a:chExt cx="0" cy="0"/>
        </a:xfrm>
      </p:grpSpPr>
      <p:sp>
        <p:nvSpPr>
          <p:cNvPr id="2118" name="Google Shape;211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119" name="Google Shape;21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20" name="Google Shape;212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6" name="Shape 2126"/>
        <p:cNvGrpSpPr/>
        <p:nvPr/>
      </p:nvGrpSpPr>
      <p:grpSpPr>
        <a:xfrm>
          <a:off x="0" y="0"/>
          <a:ext cx="0" cy="0"/>
          <a:chOff x="0" y="0"/>
          <a:chExt cx="0" cy="0"/>
        </a:xfrm>
      </p:grpSpPr>
      <p:sp>
        <p:nvSpPr>
          <p:cNvPr id="2127" name="Google Shape;212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28" name="Google Shape;212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4" name="Shape 2134"/>
        <p:cNvGrpSpPr/>
        <p:nvPr/>
      </p:nvGrpSpPr>
      <p:grpSpPr>
        <a:xfrm>
          <a:off x="0" y="0"/>
          <a:ext cx="0" cy="0"/>
          <a:chOff x="0" y="0"/>
          <a:chExt cx="0" cy="0"/>
        </a:xfrm>
      </p:grpSpPr>
      <p:sp>
        <p:nvSpPr>
          <p:cNvPr id="2135" name="Google Shape;213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136" name="Google Shape;21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37" name="Google Shape;213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1" name="Shape 2141"/>
        <p:cNvGrpSpPr/>
        <p:nvPr/>
      </p:nvGrpSpPr>
      <p:grpSpPr>
        <a:xfrm>
          <a:off x="0" y="0"/>
          <a:ext cx="0" cy="0"/>
          <a:chOff x="0" y="0"/>
          <a:chExt cx="0" cy="0"/>
        </a:xfrm>
      </p:grpSpPr>
      <p:sp>
        <p:nvSpPr>
          <p:cNvPr id="2142" name="Google Shape;214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143" name="Google Shape;214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44" name="Google Shape;214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8" name="Shape 2148"/>
        <p:cNvGrpSpPr/>
        <p:nvPr/>
      </p:nvGrpSpPr>
      <p:grpSpPr>
        <a:xfrm>
          <a:off x="0" y="0"/>
          <a:ext cx="0" cy="0"/>
          <a:chOff x="0" y="0"/>
          <a:chExt cx="0" cy="0"/>
        </a:xfrm>
      </p:grpSpPr>
      <p:sp>
        <p:nvSpPr>
          <p:cNvPr id="2149" name="Google Shape;214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50" name="Google Shape;215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9" name="Shape 2159"/>
        <p:cNvGrpSpPr/>
        <p:nvPr/>
      </p:nvGrpSpPr>
      <p:grpSpPr>
        <a:xfrm>
          <a:off x="0" y="0"/>
          <a:ext cx="0" cy="0"/>
          <a:chOff x="0" y="0"/>
          <a:chExt cx="0" cy="0"/>
        </a:xfrm>
      </p:grpSpPr>
      <p:sp>
        <p:nvSpPr>
          <p:cNvPr id="2160" name="Google Shape;216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61" name="Google Shape;216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6" name="Shape 2166"/>
        <p:cNvGrpSpPr/>
        <p:nvPr/>
      </p:nvGrpSpPr>
      <p:grpSpPr>
        <a:xfrm>
          <a:off x="0" y="0"/>
          <a:ext cx="0" cy="0"/>
          <a:chOff x="0" y="0"/>
          <a:chExt cx="0" cy="0"/>
        </a:xfrm>
      </p:grpSpPr>
      <p:sp>
        <p:nvSpPr>
          <p:cNvPr id="2167" name="Google Shape;216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68" name="Google Shape;216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4" name="Shape 2174"/>
        <p:cNvGrpSpPr/>
        <p:nvPr/>
      </p:nvGrpSpPr>
      <p:grpSpPr>
        <a:xfrm>
          <a:off x="0" y="0"/>
          <a:ext cx="0" cy="0"/>
          <a:chOff x="0" y="0"/>
          <a:chExt cx="0" cy="0"/>
        </a:xfrm>
      </p:grpSpPr>
      <p:sp>
        <p:nvSpPr>
          <p:cNvPr id="2175" name="Google Shape;217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176" name="Google Shape;217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77" name="Google Shape;217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1" name="Shape 2031"/>
        <p:cNvGrpSpPr/>
        <p:nvPr/>
      </p:nvGrpSpPr>
      <p:grpSpPr>
        <a:xfrm>
          <a:off x="0" y="0"/>
          <a:ext cx="0" cy="0"/>
          <a:chOff x="0" y="0"/>
          <a:chExt cx="0" cy="0"/>
        </a:xfrm>
      </p:grpSpPr>
      <p:sp>
        <p:nvSpPr>
          <p:cNvPr id="2032" name="Google Shape;203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3" name="Google Shape;20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2" name="Shape 2182"/>
        <p:cNvGrpSpPr/>
        <p:nvPr/>
      </p:nvGrpSpPr>
      <p:grpSpPr>
        <a:xfrm>
          <a:off x="0" y="0"/>
          <a:ext cx="0" cy="0"/>
          <a:chOff x="0" y="0"/>
          <a:chExt cx="0" cy="0"/>
        </a:xfrm>
      </p:grpSpPr>
      <p:sp>
        <p:nvSpPr>
          <p:cNvPr id="2183" name="Google Shape;218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84" name="Google Shape;218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0" name="Shape 2190"/>
        <p:cNvGrpSpPr/>
        <p:nvPr/>
      </p:nvGrpSpPr>
      <p:grpSpPr>
        <a:xfrm>
          <a:off x="0" y="0"/>
          <a:ext cx="0" cy="0"/>
          <a:chOff x="0" y="0"/>
          <a:chExt cx="0" cy="0"/>
        </a:xfrm>
      </p:grpSpPr>
      <p:sp>
        <p:nvSpPr>
          <p:cNvPr id="2191" name="Google Shape;219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192" name="Google Shape;219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8" name="Shape 2198"/>
        <p:cNvGrpSpPr/>
        <p:nvPr/>
      </p:nvGrpSpPr>
      <p:grpSpPr>
        <a:xfrm>
          <a:off x="0" y="0"/>
          <a:ext cx="0" cy="0"/>
          <a:chOff x="0" y="0"/>
          <a:chExt cx="0" cy="0"/>
        </a:xfrm>
      </p:grpSpPr>
      <p:sp>
        <p:nvSpPr>
          <p:cNvPr id="2199" name="Google Shape;219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00" name="Google Shape;220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4" name="Shape 2204"/>
        <p:cNvGrpSpPr/>
        <p:nvPr/>
      </p:nvGrpSpPr>
      <p:grpSpPr>
        <a:xfrm>
          <a:off x="0" y="0"/>
          <a:ext cx="0" cy="0"/>
          <a:chOff x="0" y="0"/>
          <a:chExt cx="0" cy="0"/>
        </a:xfrm>
      </p:grpSpPr>
      <p:sp>
        <p:nvSpPr>
          <p:cNvPr id="2205" name="Google Shape;220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ahoma"/>
                <a:ea typeface="Tahoma"/>
                <a:cs typeface="Tahoma"/>
                <a:sym typeface="Tahoma"/>
              </a:rPr>
              <a:t>‹#›</a:t>
            </a:fld>
            <a:endParaRPr sz="1200">
              <a:solidFill>
                <a:schemeClr val="dk1"/>
              </a:solidFill>
              <a:latin typeface="Tahoma"/>
              <a:ea typeface="Tahoma"/>
              <a:cs typeface="Tahoma"/>
              <a:sym typeface="Tahoma"/>
            </a:endParaRPr>
          </a:p>
        </p:txBody>
      </p:sp>
      <p:sp>
        <p:nvSpPr>
          <p:cNvPr id="2206" name="Google Shape;220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07" name="Google Shape;220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2" name="Shape 2212"/>
        <p:cNvGrpSpPr/>
        <p:nvPr/>
      </p:nvGrpSpPr>
      <p:grpSpPr>
        <a:xfrm>
          <a:off x="0" y="0"/>
          <a:ext cx="0" cy="0"/>
          <a:chOff x="0" y="0"/>
          <a:chExt cx="0" cy="0"/>
        </a:xfrm>
      </p:grpSpPr>
      <p:sp>
        <p:nvSpPr>
          <p:cNvPr id="2213" name="Google Shape;221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14" name="Google Shape;221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1" name="Shape 2221"/>
        <p:cNvGrpSpPr/>
        <p:nvPr/>
      </p:nvGrpSpPr>
      <p:grpSpPr>
        <a:xfrm>
          <a:off x="0" y="0"/>
          <a:ext cx="0" cy="0"/>
          <a:chOff x="0" y="0"/>
          <a:chExt cx="0" cy="0"/>
        </a:xfrm>
      </p:grpSpPr>
      <p:sp>
        <p:nvSpPr>
          <p:cNvPr id="2222" name="Google Shape;222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3" name="Google Shape;2223;p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224" name="Google Shape;2224;p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9" name="Shape 2229"/>
        <p:cNvGrpSpPr/>
        <p:nvPr/>
      </p:nvGrpSpPr>
      <p:grpSpPr>
        <a:xfrm>
          <a:off x="0" y="0"/>
          <a:ext cx="0" cy="0"/>
          <a:chOff x="0" y="0"/>
          <a:chExt cx="0" cy="0"/>
        </a:xfrm>
      </p:grpSpPr>
      <p:sp>
        <p:nvSpPr>
          <p:cNvPr id="2230" name="Google Shape;2230;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1" name="Google Shape;223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9" name="Google Shape;223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3" name="Shape 2243"/>
        <p:cNvGrpSpPr/>
        <p:nvPr/>
      </p:nvGrpSpPr>
      <p:grpSpPr>
        <a:xfrm>
          <a:off x="0" y="0"/>
          <a:ext cx="0" cy="0"/>
          <a:chOff x="0" y="0"/>
          <a:chExt cx="0" cy="0"/>
        </a:xfrm>
      </p:grpSpPr>
      <p:sp>
        <p:nvSpPr>
          <p:cNvPr id="2244" name="Google Shape;2244;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5" name="Google Shape;2245;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0" name="Shape 2250"/>
        <p:cNvGrpSpPr/>
        <p:nvPr/>
      </p:nvGrpSpPr>
      <p:grpSpPr>
        <a:xfrm>
          <a:off x="0" y="0"/>
          <a:ext cx="0" cy="0"/>
          <a:chOff x="0" y="0"/>
          <a:chExt cx="0" cy="0"/>
        </a:xfrm>
      </p:grpSpPr>
      <p:sp>
        <p:nvSpPr>
          <p:cNvPr id="2251" name="Google Shape;2251;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2" name="Google Shape;225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5" name="Shape 2045"/>
        <p:cNvGrpSpPr/>
        <p:nvPr/>
      </p:nvGrpSpPr>
      <p:grpSpPr>
        <a:xfrm>
          <a:off x="0" y="0"/>
          <a:ext cx="0" cy="0"/>
          <a:chOff x="0" y="0"/>
          <a:chExt cx="0" cy="0"/>
        </a:xfrm>
      </p:grpSpPr>
      <p:sp>
        <p:nvSpPr>
          <p:cNvPr id="2046" name="Google Shape;204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7" name="Google Shape;204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7" name="Shape 2257"/>
        <p:cNvGrpSpPr/>
        <p:nvPr/>
      </p:nvGrpSpPr>
      <p:grpSpPr>
        <a:xfrm>
          <a:off x="0" y="0"/>
          <a:ext cx="0" cy="0"/>
          <a:chOff x="0" y="0"/>
          <a:chExt cx="0" cy="0"/>
        </a:xfrm>
      </p:grpSpPr>
      <p:sp>
        <p:nvSpPr>
          <p:cNvPr id="2258" name="Google Shape;2258;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9" name="Google Shape;225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3" name="Shape 2263"/>
        <p:cNvGrpSpPr/>
        <p:nvPr/>
      </p:nvGrpSpPr>
      <p:grpSpPr>
        <a:xfrm>
          <a:off x="0" y="0"/>
          <a:ext cx="0" cy="0"/>
          <a:chOff x="0" y="0"/>
          <a:chExt cx="0" cy="0"/>
        </a:xfrm>
      </p:grpSpPr>
      <p:sp>
        <p:nvSpPr>
          <p:cNvPr id="2264" name="Google Shape;226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5" name="Google Shape;226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9" name="Shape 2269"/>
        <p:cNvGrpSpPr/>
        <p:nvPr/>
      </p:nvGrpSpPr>
      <p:grpSpPr>
        <a:xfrm>
          <a:off x="0" y="0"/>
          <a:ext cx="0" cy="0"/>
          <a:chOff x="0" y="0"/>
          <a:chExt cx="0" cy="0"/>
        </a:xfrm>
      </p:grpSpPr>
      <p:sp>
        <p:nvSpPr>
          <p:cNvPr id="2270" name="Google Shape;2270;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1" name="Google Shape;2271;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5" name="Shape 2275"/>
        <p:cNvGrpSpPr/>
        <p:nvPr/>
      </p:nvGrpSpPr>
      <p:grpSpPr>
        <a:xfrm>
          <a:off x="0" y="0"/>
          <a:ext cx="0" cy="0"/>
          <a:chOff x="0" y="0"/>
          <a:chExt cx="0" cy="0"/>
        </a:xfrm>
      </p:grpSpPr>
      <p:sp>
        <p:nvSpPr>
          <p:cNvPr id="2276" name="Google Shape;2276;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7" name="Google Shape;227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2" name="Shape 2282"/>
        <p:cNvGrpSpPr/>
        <p:nvPr/>
      </p:nvGrpSpPr>
      <p:grpSpPr>
        <a:xfrm>
          <a:off x="0" y="0"/>
          <a:ext cx="0" cy="0"/>
          <a:chOff x="0" y="0"/>
          <a:chExt cx="0" cy="0"/>
        </a:xfrm>
      </p:grpSpPr>
      <p:sp>
        <p:nvSpPr>
          <p:cNvPr id="2283" name="Google Shape;2283;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84" name="Google Shape;2284;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8" name="Shape 2288"/>
        <p:cNvGrpSpPr/>
        <p:nvPr/>
      </p:nvGrpSpPr>
      <p:grpSpPr>
        <a:xfrm>
          <a:off x="0" y="0"/>
          <a:ext cx="0" cy="0"/>
          <a:chOff x="0" y="0"/>
          <a:chExt cx="0" cy="0"/>
        </a:xfrm>
      </p:grpSpPr>
      <p:sp>
        <p:nvSpPr>
          <p:cNvPr id="2289" name="Google Shape;2289;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0" name="Google Shape;229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US"/>
              <a:t>https://www.mygreatlearning.com/blog/types-of-data/</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291" name="Google Shape;2291;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6" name="Shape 2296"/>
        <p:cNvGrpSpPr/>
        <p:nvPr/>
      </p:nvGrpSpPr>
      <p:grpSpPr>
        <a:xfrm>
          <a:off x="0" y="0"/>
          <a:ext cx="0" cy="0"/>
          <a:chOff x="0" y="0"/>
          <a:chExt cx="0" cy="0"/>
        </a:xfrm>
      </p:grpSpPr>
      <p:sp>
        <p:nvSpPr>
          <p:cNvPr id="2297" name="Google Shape;2297;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2298" name="Google Shape;2298;p36:notes"/>
          <p:cNvSpPr/>
          <p:nvPr>
            <p:ph idx="2" type="sldImg"/>
          </p:nvPr>
        </p:nvSpPr>
        <p:spPr>
          <a:xfrm>
            <a:off x="427038" y="692150"/>
            <a:ext cx="6157912"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99" name="Google Shape;2299;p36:notes"/>
          <p:cNvSpPr txBox="1"/>
          <p:nvPr>
            <p:ph idx="1" type="body"/>
          </p:nvPr>
        </p:nvSpPr>
        <p:spPr>
          <a:xfrm>
            <a:off x="685800" y="4400550"/>
            <a:ext cx="5486400" cy="3600450"/>
          </a:xfrm>
          <a:prstGeom prst="rect">
            <a:avLst/>
          </a:prstGeom>
          <a:noFill/>
          <a:ln>
            <a:noFill/>
          </a:ln>
        </p:spPr>
        <p:txBody>
          <a:bodyPr anchorCtr="0" anchor="t" bIns="46725" lIns="93475" spcFirstLastPara="1" rIns="93475" wrap="square" tIns="46725">
            <a:noAutofit/>
          </a:bodyPr>
          <a:lstStyle/>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4" name="Shape 2304"/>
        <p:cNvGrpSpPr/>
        <p:nvPr/>
      </p:nvGrpSpPr>
      <p:grpSpPr>
        <a:xfrm>
          <a:off x="0" y="0"/>
          <a:ext cx="0" cy="0"/>
          <a:chOff x="0" y="0"/>
          <a:chExt cx="0" cy="0"/>
        </a:xfrm>
      </p:grpSpPr>
      <p:sp>
        <p:nvSpPr>
          <p:cNvPr id="2305" name="Google Shape;2305;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2306" name="Google Shape;2306;p37:notes"/>
          <p:cNvSpPr/>
          <p:nvPr>
            <p:ph idx="2" type="sldImg"/>
          </p:nvPr>
        </p:nvSpPr>
        <p:spPr>
          <a:xfrm>
            <a:off x="427038" y="692150"/>
            <a:ext cx="6157912"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07" name="Google Shape;2307;p37:notes"/>
          <p:cNvSpPr txBox="1"/>
          <p:nvPr>
            <p:ph idx="1" type="body"/>
          </p:nvPr>
        </p:nvSpPr>
        <p:spPr>
          <a:xfrm>
            <a:off x="685800" y="4400550"/>
            <a:ext cx="5486400" cy="3600450"/>
          </a:xfrm>
          <a:prstGeom prst="rect">
            <a:avLst/>
          </a:prstGeom>
          <a:noFill/>
          <a:ln>
            <a:noFill/>
          </a:ln>
        </p:spPr>
        <p:txBody>
          <a:bodyPr anchorCtr="0" anchor="t" bIns="46725" lIns="93475" spcFirstLastPara="1" rIns="93475" wrap="square" tIns="46725">
            <a:noAutofit/>
          </a:bodyPr>
          <a:lstStyle/>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2" name="Shape 2312"/>
        <p:cNvGrpSpPr/>
        <p:nvPr/>
      </p:nvGrpSpPr>
      <p:grpSpPr>
        <a:xfrm>
          <a:off x="0" y="0"/>
          <a:ext cx="0" cy="0"/>
          <a:chOff x="0" y="0"/>
          <a:chExt cx="0" cy="0"/>
        </a:xfrm>
      </p:grpSpPr>
      <p:sp>
        <p:nvSpPr>
          <p:cNvPr id="2313" name="Google Shape;2313;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2314" name="Google Shape;2314;p38:notes"/>
          <p:cNvSpPr/>
          <p:nvPr>
            <p:ph idx="2" type="sldImg"/>
          </p:nvPr>
        </p:nvSpPr>
        <p:spPr>
          <a:xfrm>
            <a:off x="427038" y="692150"/>
            <a:ext cx="6157912"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15" name="Google Shape;2315;p38:notes"/>
          <p:cNvSpPr txBox="1"/>
          <p:nvPr>
            <p:ph idx="1" type="body"/>
          </p:nvPr>
        </p:nvSpPr>
        <p:spPr>
          <a:xfrm>
            <a:off x="685800" y="4400550"/>
            <a:ext cx="5486400" cy="3600450"/>
          </a:xfrm>
          <a:prstGeom prst="rect">
            <a:avLst/>
          </a:prstGeom>
          <a:noFill/>
          <a:ln>
            <a:noFill/>
          </a:ln>
        </p:spPr>
        <p:txBody>
          <a:bodyPr anchorCtr="0" anchor="t" bIns="46725" lIns="93475" spcFirstLastPara="1" rIns="93475" wrap="square" tIns="46725">
            <a:noAutofit/>
          </a:bodyPr>
          <a:lstStyle/>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1" name="Shape 2321"/>
        <p:cNvGrpSpPr/>
        <p:nvPr/>
      </p:nvGrpSpPr>
      <p:grpSpPr>
        <a:xfrm>
          <a:off x="0" y="0"/>
          <a:ext cx="0" cy="0"/>
          <a:chOff x="0" y="0"/>
          <a:chExt cx="0" cy="0"/>
        </a:xfrm>
      </p:grpSpPr>
      <p:sp>
        <p:nvSpPr>
          <p:cNvPr id="2322" name="Google Shape;2322;p3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2323" name="Google Shape;2323;p39:notes"/>
          <p:cNvSpPr/>
          <p:nvPr>
            <p:ph idx="2" type="sldImg"/>
          </p:nvPr>
        </p:nvSpPr>
        <p:spPr>
          <a:xfrm>
            <a:off x="427038" y="692150"/>
            <a:ext cx="6157912"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24" name="Google Shape;2324;p39:notes"/>
          <p:cNvSpPr txBox="1"/>
          <p:nvPr>
            <p:ph idx="1" type="body"/>
          </p:nvPr>
        </p:nvSpPr>
        <p:spPr>
          <a:xfrm>
            <a:off x="685800" y="4400550"/>
            <a:ext cx="5486400" cy="3600450"/>
          </a:xfrm>
          <a:prstGeom prst="rect">
            <a:avLst/>
          </a:prstGeom>
          <a:noFill/>
          <a:ln>
            <a:noFill/>
          </a:ln>
        </p:spPr>
        <p:txBody>
          <a:bodyPr anchorCtr="0" anchor="t" bIns="46725" lIns="93475" spcFirstLastPara="1" rIns="93475" wrap="square" tIns="46725">
            <a:noAutofit/>
          </a:bodyPr>
          <a:lstStyle/>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3" name="Shape 2053"/>
        <p:cNvGrpSpPr/>
        <p:nvPr/>
      </p:nvGrpSpPr>
      <p:grpSpPr>
        <a:xfrm>
          <a:off x="0" y="0"/>
          <a:ext cx="0" cy="0"/>
          <a:chOff x="0" y="0"/>
          <a:chExt cx="0" cy="0"/>
        </a:xfrm>
      </p:grpSpPr>
      <p:sp>
        <p:nvSpPr>
          <p:cNvPr id="2054" name="Google Shape;205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5" name="Google Shape;205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9" name="Shape 2329"/>
        <p:cNvGrpSpPr/>
        <p:nvPr/>
      </p:nvGrpSpPr>
      <p:grpSpPr>
        <a:xfrm>
          <a:off x="0" y="0"/>
          <a:ext cx="0" cy="0"/>
          <a:chOff x="0" y="0"/>
          <a:chExt cx="0" cy="0"/>
        </a:xfrm>
      </p:grpSpPr>
      <p:sp>
        <p:nvSpPr>
          <p:cNvPr id="2330" name="Google Shape;2330;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2331" name="Google Shape;2331;p40:notes"/>
          <p:cNvSpPr/>
          <p:nvPr>
            <p:ph idx="2" type="sldImg"/>
          </p:nvPr>
        </p:nvSpPr>
        <p:spPr>
          <a:xfrm>
            <a:off x="427038" y="692150"/>
            <a:ext cx="6157912"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2" name="Google Shape;2332;p40:notes"/>
          <p:cNvSpPr txBox="1"/>
          <p:nvPr>
            <p:ph idx="1" type="body"/>
          </p:nvPr>
        </p:nvSpPr>
        <p:spPr>
          <a:xfrm>
            <a:off x="685800" y="4400550"/>
            <a:ext cx="5486400" cy="3600450"/>
          </a:xfrm>
          <a:prstGeom prst="rect">
            <a:avLst/>
          </a:prstGeom>
          <a:noFill/>
          <a:ln>
            <a:noFill/>
          </a:ln>
        </p:spPr>
        <p:txBody>
          <a:bodyPr anchorCtr="0" anchor="t" bIns="46725" lIns="93475" spcFirstLastPara="1" rIns="93475" wrap="square" tIns="46725">
            <a:noAutofit/>
          </a:bodyPr>
          <a:lstStyle/>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6" name="Shape 2336"/>
        <p:cNvGrpSpPr/>
        <p:nvPr/>
      </p:nvGrpSpPr>
      <p:grpSpPr>
        <a:xfrm>
          <a:off x="0" y="0"/>
          <a:ext cx="0" cy="0"/>
          <a:chOff x="0" y="0"/>
          <a:chExt cx="0" cy="0"/>
        </a:xfrm>
      </p:grpSpPr>
      <p:sp>
        <p:nvSpPr>
          <p:cNvPr id="2337" name="Google Shape;2337;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
        <p:nvSpPr>
          <p:cNvPr id="2338" name="Google Shape;2338;p41:notes"/>
          <p:cNvSpPr/>
          <p:nvPr>
            <p:ph idx="2" type="sldImg"/>
          </p:nvPr>
        </p:nvSpPr>
        <p:spPr>
          <a:xfrm>
            <a:off x="427038" y="692150"/>
            <a:ext cx="6157912"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9" name="Google Shape;2339;p41:notes"/>
          <p:cNvSpPr txBox="1"/>
          <p:nvPr>
            <p:ph idx="1" type="body"/>
          </p:nvPr>
        </p:nvSpPr>
        <p:spPr>
          <a:xfrm>
            <a:off x="685800" y="4400550"/>
            <a:ext cx="5486400" cy="3600450"/>
          </a:xfrm>
          <a:prstGeom prst="rect">
            <a:avLst/>
          </a:prstGeom>
          <a:noFill/>
          <a:ln>
            <a:noFill/>
          </a:ln>
        </p:spPr>
        <p:txBody>
          <a:bodyPr anchorCtr="0" anchor="t" bIns="46725" lIns="93475" spcFirstLastPara="1" rIns="93475" wrap="square" tIns="46725">
            <a:noAutofit/>
          </a:bodyPr>
          <a:lstStyle/>
          <a:p>
            <a:pPr indent="-228600" lvl="0" marL="457200" marR="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3" name="Shape 2343"/>
        <p:cNvGrpSpPr/>
        <p:nvPr/>
      </p:nvGrpSpPr>
      <p:grpSpPr>
        <a:xfrm>
          <a:off x="0" y="0"/>
          <a:ext cx="0" cy="0"/>
          <a:chOff x="0" y="0"/>
          <a:chExt cx="0" cy="0"/>
        </a:xfrm>
      </p:grpSpPr>
      <p:sp>
        <p:nvSpPr>
          <p:cNvPr id="2344" name="Google Shape;2344;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5" name="Google Shape;234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0" name="Shape 2350"/>
        <p:cNvGrpSpPr/>
        <p:nvPr/>
      </p:nvGrpSpPr>
      <p:grpSpPr>
        <a:xfrm>
          <a:off x="0" y="0"/>
          <a:ext cx="0" cy="0"/>
          <a:chOff x="0" y="0"/>
          <a:chExt cx="0" cy="0"/>
        </a:xfrm>
      </p:grpSpPr>
      <p:sp>
        <p:nvSpPr>
          <p:cNvPr id="2351" name="Google Shape;2351;p4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lang="en-US" sz="1200">
                <a:solidFill>
                  <a:schemeClr val="dk1"/>
                </a:solidFill>
                <a:latin typeface="Times New Roman"/>
                <a:ea typeface="Times New Roman"/>
                <a:cs typeface="Times New Roman"/>
                <a:sym typeface="Times New Roman"/>
              </a:rPr>
              <a:t>‹#›</a:t>
            </a:fld>
            <a:endParaRPr sz="1200">
              <a:solidFill>
                <a:schemeClr val="dk1"/>
              </a:solidFill>
              <a:latin typeface="Times New Roman"/>
              <a:ea typeface="Times New Roman"/>
              <a:cs typeface="Times New Roman"/>
              <a:sym typeface="Times New Roman"/>
            </a:endParaRPr>
          </a:p>
        </p:txBody>
      </p:sp>
      <p:sp>
        <p:nvSpPr>
          <p:cNvPr id="2352" name="Google Shape;2352;p43:notes"/>
          <p:cNvSpPr/>
          <p:nvPr>
            <p:ph idx="2" type="sldImg"/>
          </p:nvPr>
        </p:nvSpPr>
        <p:spPr>
          <a:xfrm>
            <a:off x="427038" y="692150"/>
            <a:ext cx="6157912" cy="3463925"/>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53" name="Google Shape;2353;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7" name="Shape 2357"/>
        <p:cNvGrpSpPr/>
        <p:nvPr/>
      </p:nvGrpSpPr>
      <p:grpSpPr>
        <a:xfrm>
          <a:off x="0" y="0"/>
          <a:ext cx="0" cy="0"/>
          <a:chOff x="0" y="0"/>
          <a:chExt cx="0" cy="0"/>
        </a:xfrm>
      </p:grpSpPr>
      <p:sp>
        <p:nvSpPr>
          <p:cNvPr id="2358" name="Google Shape;2358;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9" name="Google Shape;235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5" name="Shape 2365"/>
        <p:cNvGrpSpPr/>
        <p:nvPr/>
      </p:nvGrpSpPr>
      <p:grpSpPr>
        <a:xfrm>
          <a:off x="0" y="0"/>
          <a:ext cx="0" cy="0"/>
          <a:chOff x="0" y="0"/>
          <a:chExt cx="0" cy="0"/>
        </a:xfrm>
      </p:grpSpPr>
      <p:sp>
        <p:nvSpPr>
          <p:cNvPr id="2366" name="Google Shape;236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7" name="Google Shape;236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1" name="Shape 2371"/>
        <p:cNvGrpSpPr/>
        <p:nvPr/>
      </p:nvGrpSpPr>
      <p:grpSpPr>
        <a:xfrm>
          <a:off x="0" y="0"/>
          <a:ext cx="0" cy="0"/>
          <a:chOff x="0" y="0"/>
          <a:chExt cx="0" cy="0"/>
        </a:xfrm>
      </p:grpSpPr>
      <p:sp>
        <p:nvSpPr>
          <p:cNvPr id="2372" name="Google Shape;2372;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3" name="Google Shape;237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8" name="Shape 2378"/>
        <p:cNvGrpSpPr/>
        <p:nvPr/>
      </p:nvGrpSpPr>
      <p:grpSpPr>
        <a:xfrm>
          <a:off x="0" y="0"/>
          <a:ext cx="0" cy="0"/>
          <a:chOff x="0" y="0"/>
          <a:chExt cx="0" cy="0"/>
        </a:xfrm>
      </p:grpSpPr>
      <p:sp>
        <p:nvSpPr>
          <p:cNvPr id="2379" name="Google Shape;2379;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0" name="Google Shape;238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4" name="Shape 2384"/>
        <p:cNvGrpSpPr/>
        <p:nvPr/>
      </p:nvGrpSpPr>
      <p:grpSpPr>
        <a:xfrm>
          <a:off x="0" y="0"/>
          <a:ext cx="0" cy="0"/>
          <a:chOff x="0" y="0"/>
          <a:chExt cx="0" cy="0"/>
        </a:xfrm>
      </p:grpSpPr>
      <p:sp>
        <p:nvSpPr>
          <p:cNvPr id="2385" name="Google Shape;2385;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6" name="Google Shape;2386;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0" name="Shape 2390"/>
        <p:cNvGrpSpPr/>
        <p:nvPr/>
      </p:nvGrpSpPr>
      <p:grpSpPr>
        <a:xfrm>
          <a:off x="0" y="0"/>
          <a:ext cx="0" cy="0"/>
          <a:chOff x="0" y="0"/>
          <a:chExt cx="0" cy="0"/>
        </a:xfrm>
      </p:grpSpPr>
      <p:sp>
        <p:nvSpPr>
          <p:cNvPr id="2391" name="Google Shape;2391;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2" name="Google Shape;2392;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0" name="Shape 2060"/>
        <p:cNvGrpSpPr/>
        <p:nvPr/>
      </p:nvGrpSpPr>
      <p:grpSpPr>
        <a:xfrm>
          <a:off x="0" y="0"/>
          <a:ext cx="0" cy="0"/>
          <a:chOff x="0" y="0"/>
          <a:chExt cx="0" cy="0"/>
        </a:xfrm>
      </p:grpSpPr>
      <p:sp>
        <p:nvSpPr>
          <p:cNvPr id="2061" name="Google Shape;206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2" name="Google Shape;206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063" name="Google Shape;206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6" name="Shape 2396"/>
        <p:cNvGrpSpPr/>
        <p:nvPr/>
      </p:nvGrpSpPr>
      <p:grpSpPr>
        <a:xfrm>
          <a:off x="0" y="0"/>
          <a:ext cx="0" cy="0"/>
          <a:chOff x="0" y="0"/>
          <a:chExt cx="0" cy="0"/>
        </a:xfrm>
      </p:grpSpPr>
      <p:sp>
        <p:nvSpPr>
          <p:cNvPr id="2397" name="Google Shape;2397;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8" name="Google Shape;2398;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3" name="Shape 2403"/>
        <p:cNvGrpSpPr/>
        <p:nvPr/>
      </p:nvGrpSpPr>
      <p:grpSpPr>
        <a:xfrm>
          <a:off x="0" y="0"/>
          <a:ext cx="0" cy="0"/>
          <a:chOff x="0" y="0"/>
          <a:chExt cx="0" cy="0"/>
        </a:xfrm>
      </p:grpSpPr>
      <p:sp>
        <p:nvSpPr>
          <p:cNvPr id="2404" name="Google Shape;2404;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5" name="Google Shape;240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0" name="Shape 2410"/>
        <p:cNvGrpSpPr/>
        <p:nvPr/>
      </p:nvGrpSpPr>
      <p:grpSpPr>
        <a:xfrm>
          <a:off x="0" y="0"/>
          <a:ext cx="0" cy="0"/>
          <a:chOff x="0" y="0"/>
          <a:chExt cx="0" cy="0"/>
        </a:xfrm>
      </p:grpSpPr>
      <p:sp>
        <p:nvSpPr>
          <p:cNvPr id="2411" name="Google Shape;2411;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2" name="Google Shape;2412;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6" name="Shape 2416"/>
        <p:cNvGrpSpPr/>
        <p:nvPr/>
      </p:nvGrpSpPr>
      <p:grpSpPr>
        <a:xfrm>
          <a:off x="0" y="0"/>
          <a:ext cx="0" cy="0"/>
          <a:chOff x="0" y="0"/>
          <a:chExt cx="0" cy="0"/>
        </a:xfrm>
      </p:grpSpPr>
      <p:sp>
        <p:nvSpPr>
          <p:cNvPr id="2417" name="Google Shape;2417;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8" name="Google Shape;2418;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4" name="Shape 2424"/>
        <p:cNvGrpSpPr/>
        <p:nvPr/>
      </p:nvGrpSpPr>
      <p:grpSpPr>
        <a:xfrm>
          <a:off x="0" y="0"/>
          <a:ext cx="0" cy="0"/>
          <a:chOff x="0" y="0"/>
          <a:chExt cx="0" cy="0"/>
        </a:xfrm>
      </p:grpSpPr>
      <p:sp>
        <p:nvSpPr>
          <p:cNvPr id="2425" name="Google Shape;2425;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6" name="Google Shape;2426;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0" name="Shape 2430"/>
        <p:cNvGrpSpPr/>
        <p:nvPr/>
      </p:nvGrpSpPr>
      <p:grpSpPr>
        <a:xfrm>
          <a:off x="0" y="0"/>
          <a:ext cx="0" cy="0"/>
          <a:chOff x="0" y="0"/>
          <a:chExt cx="0" cy="0"/>
        </a:xfrm>
      </p:grpSpPr>
      <p:sp>
        <p:nvSpPr>
          <p:cNvPr id="2431" name="Google Shape;2431;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2" name="Google Shape;243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6" name="Shape 2436"/>
        <p:cNvGrpSpPr/>
        <p:nvPr/>
      </p:nvGrpSpPr>
      <p:grpSpPr>
        <a:xfrm>
          <a:off x="0" y="0"/>
          <a:ext cx="0" cy="0"/>
          <a:chOff x="0" y="0"/>
          <a:chExt cx="0" cy="0"/>
        </a:xfrm>
      </p:grpSpPr>
      <p:sp>
        <p:nvSpPr>
          <p:cNvPr id="2437" name="Google Shape;2437;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438" name="Google Shape;2438;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0" name="Google Shape;207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6" name="Shape 2076"/>
        <p:cNvGrpSpPr/>
        <p:nvPr/>
      </p:nvGrpSpPr>
      <p:grpSpPr>
        <a:xfrm>
          <a:off x="0" y="0"/>
          <a:ext cx="0" cy="0"/>
          <a:chOff x="0" y="0"/>
          <a:chExt cx="0" cy="0"/>
        </a:xfrm>
      </p:grpSpPr>
      <p:sp>
        <p:nvSpPr>
          <p:cNvPr id="2077" name="Google Shape;207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2078" name="Google Shape;207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5" name="Shape 2085"/>
        <p:cNvGrpSpPr/>
        <p:nvPr/>
      </p:nvGrpSpPr>
      <p:grpSpPr>
        <a:xfrm>
          <a:off x="0" y="0"/>
          <a:ext cx="0" cy="0"/>
          <a:chOff x="0" y="0"/>
          <a:chExt cx="0" cy="0"/>
        </a:xfrm>
      </p:grpSpPr>
      <p:sp>
        <p:nvSpPr>
          <p:cNvPr id="2086" name="Google Shape;208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7" name="Google Shape;208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3" name="Shape 2093"/>
        <p:cNvGrpSpPr/>
        <p:nvPr/>
      </p:nvGrpSpPr>
      <p:grpSpPr>
        <a:xfrm>
          <a:off x="0" y="0"/>
          <a:ext cx="0" cy="0"/>
          <a:chOff x="0" y="0"/>
          <a:chExt cx="0" cy="0"/>
        </a:xfrm>
      </p:grpSpPr>
      <p:sp>
        <p:nvSpPr>
          <p:cNvPr id="2094" name="Google Shape;209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5" name="Google Shape;20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15" name="Shape 15"/>
        <p:cNvGrpSpPr/>
        <p:nvPr/>
      </p:nvGrpSpPr>
      <p:grpSpPr>
        <a:xfrm>
          <a:off x="0" y="0"/>
          <a:ext cx="0" cy="0"/>
          <a:chOff x="0" y="0"/>
          <a:chExt cx="0" cy="0"/>
        </a:xfrm>
      </p:grpSpPr>
      <p:sp>
        <p:nvSpPr>
          <p:cNvPr id="16" name="Google Shape;16;p5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 name="Google Shape;17;p5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5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1" name="Google Shape;21;p58"/>
          <p:cNvGrpSpPr/>
          <p:nvPr/>
        </p:nvGrpSpPr>
        <p:grpSpPr>
          <a:xfrm>
            <a:off x="0" y="6766560"/>
            <a:ext cx="12192000" cy="91440"/>
            <a:chOff x="0" y="4480421"/>
            <a:chExt cx="12192000" cy="91440"/>
          </a:xfrm>
        </p:grpSpPr>
        <p:sp>
          <p:nvSpPr>
            <p:cNvPr id="22" name="Google Shape;22;p5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 name="Google Shape;23;p5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4" name="Google Shape;24;p5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5" name="Google Shape;25;p5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 name="Google Shape;26;p5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2 columns">
  <p:cSld name="5_2 columns">
    <p:spTree>
      <p:nvGrpSpPr>
        <p:cNvPr id="142" name="Shape 142"/>
        <p:cNvGrpSpPr/>
        <p:nvPr/>
      </p:nvGrpSpPr>
      <p:grpSpPr>
        <a:xfrm>
          <a:off x="0" y="0"/>
          <a:ext cx="0" cy="0"/>
          <a:chOff x="0" y="0"/>
          <a:chExt cx="0" cy="0"/>
        </a:xfrm>
      </p:grpSpPr>
      <p:sp>
        <p:nvSpPr>
          <p:cNvPr id="143" name="Google Shape;143;p6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44" name="Google Shape;144;p6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6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6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6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48" name="Google Shape;148;p67"/>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49" name="Google Shape;149;p67"/>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50" name="Google Shape;150;p67"/>
          <p:cNvGrpSpPr/>
          <p:nvPr/>
        </p:nvGrpSpPr>
        <p:grpSpPr>
          <a:xfrm>
            <a:off x="0" y="6766560"/>
            <a:ext cx="12192000" cy="91440"/>
            <a:chOff x="0" y="4480421"/>
            <a:chExt cx="12192000" cy="91440"/>
          </a:xfrm>
        </p:grpSpPr>
        <p:sp>
          <p:nvSpPr>
            <p:cNvPr id="151" name="Google Shape;151;p6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2" name="Google Shape;152;p67"/>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3" name="Google Shape;153;p6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4" name="Google Shape;154;p6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5" name="Google Shape;155;p6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2 columns">
  <p:cSld name="6_2 columns">
    <p:spTree>
      <p:nvGrpSpPr>
        <p:cNvPr id="156" name="Shape 156"/>
        <p:cNvGrpSpPr/>
        <p:nvPr/>
      </p:nvGrpSpPr>
      <p:grpSpPr>
        <a:xfrm>
          <a:off x="0" y="0"/>
          <a:ext cx="0" cy="0"/>
          <a:chOff x="0" y="0"/>
          <a:chExt cx="0" cy="0"/>
        </a:xfrm>
      </p:grpSpPr>
      <p:sp>
        <p:nvSpPr>
          <p:cNvPr id="157" name="Google Shape;157;p6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58" name="Google Shape;158;p6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6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6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 name="Google Shape;161;p6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62" name="Google Shape;162;p68"/>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63" name="Google Shape;163;p68"/>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64" name="Google Shape;164;p68"/>
          <p:cNvGrpSpPr/>
          <p:nvPr/>
        </p:nvGrpSpPr>
        <p:grpSpPr>
          <a:xfrm>
            <a:off x="0" y="6766560"/>
            <a:ext cx="12192000" cy="91440"/>
            <a:chOff x="0" y="4480421"/>
            <a:chExt cx="12192000" cy="91440"/>
          </a:xfrm>
        </p:grpSpPr>
        <p:sp>
          <p:nvSpPr>
            <p:cNvPr id="165" name="Google Shape;165;p6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6" name="Google Shape;166;p68"/>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7" name="Google Shape;167;p6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8" name="Google Shape;168;p6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69" name="Google Shape;169;p6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bottom right">
  <p:cSld name="Section Header bottom right">
    <p:spTree>
      <p:nvGrpSpPr>
        <p:cNvPr id="170" name="Shape 170"/>
        <p:cNvGrpSpPr/>
        <p:nvPr/>
      </p:nvGrpSpPr>
      <p:grpSpPr>
        <a:xfrm>
          <a:off x="0" y="0"/>
          <a:ext cx="0" cy="0"/>
          <a:chOff x="0" y="0"/>
          <a:chExt cx="0" cy="0"/>
        </a:xfrm>
      </p:grpSpPr>
      <p:sp>
        <p:nvSpPr>
          <p:cNvPr id="171" name="Google Shape;171;p6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69"/>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69"/>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174" name="Google Shape;174;p69"/>
          <p:cNvSpPr/>
          <p:nvPr>
            <p:ph idx="2" type="pic"/>
          </p:nvPr>
        </p:nvSpPr>
        <p:spPr>
          <a:xfrm>
            <a:off x="0" y="0"/>
            <a:ext cx="12192000" cy="6858000"/>
          </a:xfrm>
          <a:prstGeom prst="rect">
            <a:avLst/>
          </a:prstGeom>
          <a:noFill/>
          <a:ln>
            <a:noFill/>
          </a:ln>
        </p:spPr>
      </p:sp>
      <p:sp>
        <p:nvSpPr>
          <p:cNvPr id="175" name="Google Shape;175;p69"/>
          <p:cNvSpPr txBox="1"/>
          <p:nvPr>
            <p:ph type="title"/>
          </p:nvPr>
        </p:nvSpPr>
        <p:spPr>
          <a:xfrm>
            <a:off x="7213600" y="2560638"/>
            <a:ext cx="4572000" cy="2852737"/>
          </a:xfrm>
          <a:prstGeom prst="rect">
            <a:avLst/>
          </a:prstGeom>
          <a:solidFill>
            <a:schemeClr val="lt1">
              <a:alpha val="28235"/>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chemeClr val="dk1"/>
              </a:buClr>
              <a:buSzPts val="4500"/>
              <a:buFont typeface="Calibri"/>
              <a:buNone/>
              <a:defRPr b="1" sz="4500">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69"/>
          <p:cNvSpPr txBox="1"/>
          <p:nvPr>
            <p:ph idx="1" type="body"/>
          </p:nvPr>
        </p:nvSpPr>
        <p:spPr>
          <a:xfrm>
            <a:off x="7213600" y="5413379"/>
            <a:ext cx="4572000" cy="942975"/>
          </a:xfrm>
          <a:prstGeom prst="rect">
            <a:avLst/>
          </a:prstGeom>
          <a:solidFill>
            <a:schemeClr val="lt1">
              <a:alpha val="28235"/>
            </a:schemeClr>
          </a:solidFill>
          <a:ln>
            <a:noFill/>
          </a:ln>
        </p:spPr>
        <p:txBody>
          <a:bodyPr anchorCtr="0" anchor="t" bIns="182875" lIns="274300" spcFirstLastPara="1" rIns="274300" wrap="square" tIns="91425">
            <a:normAutofit/>
          </a:bodyPr>
          <a:lstStyle>
            <a:lvl1pPr indent="-228600" lvl="0" marL="457200" algn="ctr">
              <a:lnSpc>
                <a:spcPct val="90000"/>
              </a:lnSpc>
              <a:spcBef>
                <a:spcPts val="1000"/>
              </a:spcBef>
              <a:spcAft>
                <a:spcPts val="0"/>
              </a:spcAft>
              <a:buClr>
                <a:srgbClr val="8C9CA6"/>
              </a:buClr>
              <a:buSzPts val="1800"/>
              <a:buNone/>
              <a:defRPr sz="1800">
                <a:solidFill>
                  <a:srgbClr val="8C9CA6"/>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s">
  <p:cSld name="3 columns">
    <p:spTree>
      <p:nvGrpSpPr>
        <p:cNvPr id="177" name="Shape 177"/>
        <p:cNvGrpSpPr/>
        <p:nvPr/>
      </p:nvGrpSpPr>
      <p:grpSpPr>
        <a:xfrm>
          <a:off x="0" y="0"/>
          <a:ext cx="0" cy="0"/>
          <a:chOff x="0" y="0"/>
          <a:chExt cx="0" cy="0"/>
        </a:xfrm>
      </p:grpSpPr>
      <p:sp>
        <p:nvSpPr>
          <p:cNvPr id="178" name="Google Shape;178;p7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 name="Google Shape;179;p7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7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7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7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3" name="Google Shape;183;p70"/>
          <p:cNvSpPr txBox="1"/>
          <p:nvPr>
            <p:ph idx="1" type="body"/>
          </p:nvPr>
        </p:nvSpPr>
        <p:spPr>
          <a:xfrm>
            <a:off x="838201"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70"/>
          <p:cNvSpPr txBox="1"/>
          <p:nvPr>
            <p:ph idx="2" type="body"/>
          </p:nvPr>
        </p:nvSpPr>
        <p:spPr>
          <a:xfrm>
            <a:off x="7905749"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70"/>
          <p:cNvSpPr txBox="1"/>
          <p:nvPr>
            <p:ph idx="3" type="body"/>
          </p:nvPr>
        </p:nvSpPr>
        <p:spPr>
          <a:xfrm>
            <a:off x="4371976" y="1643174"/>
            <a:ext cx="344805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6" name="Google Shape;186;p70"/>
          <p:cNvGrpSpPr/>
          <p:nvPr/>
        </p:nvGrpSpPr>
        <p:grpSpPr>
          <a:xfrm>
            <a:off x="0" y="6766560"/>
            <a:ext cx="12192000" cy="91440"/>
            <a:chOff x="0" y="4480421"/>
            <a:chExt cx="12192000" cy="91440"/>
          </a:xfrm>
        </p:grpSpPr>
        <p:sp>
          <p:nvSpPr>
            <p:cNvPr id="187" name="Google Shape;187;p7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 name="Google Shape;188;p7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9" name="Google Shape;189;p7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 name="Google Shape;190;p7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 name="Google Shape;191;p7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icons">
  <p:cSld name="4 icons">
    <p:spTree>
      <p:nvGrpSpPr>
        <p:cNvPr id="192" name="Shape 192"/>
        <p:cNvGrpSpPr/>
        <p:nvPr/>
      </p:nvGrpSpPr>
      <p:grpSpPr>
        <a:xfrm>
          <a:off x="0" y="0"/>
          <a:ext cx="0" cy="0"/>
          <a:chOff x="0" y="0"/>
          <a:chExt cx="0" cy="0"/>
        </a:xfrm>
      </p:grpSpPr>
      <p:sp>
        <p:nvSpPr>
          <p:cNvPr id="193" name="Google Shape;193;p7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4" name="Google Shape;194;p7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7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7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7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8" name="Google Shape;198;p71"/>
          <p:cNvSpPr txBox="1"/>
          <p:nvPr>
            <p:ph idx="1" type="body"/>
          </p:nvPr>
        </p:nvSpPr>
        <p:spPr>
          <a:xfrm>
            <a:off x="354775"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71"/>
          <p:cNvSpPr txBox="1"/>
          <p:nvPr>
            <p:ph idx="2" type="body"/>
          </p:nvPr>
        </p:nvSpPr>
        <p:spPr>
          <a:xfrm>
            <a:off x="3316627"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71"/>
          <p:cNvSpPr txBox="1"/>
          <p:nvPr>
            <p:ph idx="3" type="body"/>
          </p:nvPr>
        </p:nvSpPr>
        <p:spPr>
          <a:xfrm>
            <a:off x="6278479"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71"/>
          <p:cNvSpPr txBox="1"/>
          <p:nvPr>
            <p:ph idx="4" type="body"/>
          </p:nvPr>
        </p:nvSpPr>
        <p:spPr>
          <a:xfrm>
            <a:off x="9240331" y="3830611"/>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71"/>
          <p:cNvSpPr txBox="1"/>
          <p:nvPr>
            <p:ph idx="5" type="body"/>
          </p:nvPr>
        </p:nvSpPr>
        <p:spPr>
          <a:xfrm>
            <a:off x="354775"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 name="Google Shape;203;p71"/>
          <p:cNvSpPr txBox="1"/>
          <p:nvPr>
            <p:ph idx="6" type="body"/>
          </p:nvPr>
        </p:nvSpPr>
        <p:spPr>
          <a:xfrm>
            <a:off x="3316627"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 name="Google Shape;204;p71"/>
          <p:cNvSpPr txBox="1"/>
          <p:nvPr>
            <p:ph idx="7" type="body"/>
          </p:nvPr>
        </p:nvSpPr>
        <p:spPr>
          <a:xfrm>
            <a:off x="6278479"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71"/>
          <p:cNvSpPr txBox="1"/>
          <p:nvPr>
            <p:ph idx="8" type="body"/>
          </p:nvPr>
        </p:nvSpPr>
        <p:spPr>
          <a:xfrm>
            <a:off x="9240331" y="4304433"/>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71"/>
          <p:cNvSpPr/>
          <p:nvPr>
            <p:ph idx="9" type="body"/>
          </p:nvPr>
        </p:nvSpPr>
        <p:spPr>
          <a:xfrm>
            <a:off x="354775" y="1686031"/>
            <a:ext cx="2596896" cy="1947672"/>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71"/>
          <p:cNvSpPr/>
          <p:nvPr>
            <p:ph idx="13" type="body"/>
          </p:nvPr>
        </p:nvSpPr>
        <p:spPr>
          <a:xfrm>
            <a:off x="3313467" y="1686031"/>
            <a:ext cx="2596896" cy="1947672"/>
          </a:xfrm>
          <a:prstGeom prst="ellipse">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71"/>
          <p:cNvSpPr/>
          <p:nvPr>
            <p:ph idx="14" type="body"/>
          </p:nvPr>
        </p:nvSpPr>
        <p:spPr>
          <a:xfrm>
            <a:off x="6280059" y="1686031"/>
            <a:ext cx="2596896" cy="1947672"/>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71"/>
          <p:cNvSpPr/>
          <p:nvPr>
            <p:ph idx="15" type="body"/>
          </p:nvPr>
        </p:nvSpPr>
        <p:spPr>
          <a:xfrm>
            <a:off x="9246649" y="1686031"/>
            <a:ext cx="2596896" cy="1947672"/>
          </a:xfrm>
          <a:prstGeom prst="ellipse">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0" name="Google Shape;210;p71"/>
          <p:cNvGrpSpPr/>
          <p:nvPr/>
        </p:nvGrpSpPr>
        <p:grpSpPr>
          <a:xfrm>
            <a:off x="0" y="6766560"/>
            <a:ext cx="12192000" cy="91440"/>
            <a:chOff x="0" y="4480421"/>
            <a:chExt cx="12192000" cy="91440"/>
          </a:xfrm>
        </p:grpSpPr>
        <p:sp>
          <p:nvSpPr>
            <p:cNvPr id="211" name="Google Shape;211;p7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2" name="Google Shape;212;p7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3" name="Google Shape;213;p7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4" name="Google Shape;214;p7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5" name="Google Shape;215;p7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icons">
  <p:cSld name="3 icons">
    <p:spTree>
      <p:nvGrpSpPr>
        <p:cNvPr id="216" name="Shape 216"/>
        <p:cNvGrpSpPr/>
        <p:nvPr/>
      </p:nvGrpSpPr>
      <p:grpSpPr>
        <a:xfrm>
          <a:off x="0" y="0"/>
          <a:ext cx="0" cy="0"/>
          <a:chOff x="0" y="0"/>
          <a:chExt cx="0" cy="0"/>
        </a:xfrm>
      </p:grpSpPr>
      <p:sp>
        <p:nvSpPr>
          <p:cNvPr id="217" name="Google Shape;217;p7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18" name="Google Shape;218;p7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 name="Google Shape;219;p7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0" name="Google Shape;220;p7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1" name="Google Shape;221;p7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22" name="Google Shape;222;p72"/>
          <p:cNvSpPr txBox="1"/>
          <p:nvPr>
            <p:ph idx="1" type="body"/>
          </p:nvPr>
        </p:nvSpPr>
        <p:spPr>
          <a:xfrm>
            <a:off x="1441704"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 name="Google Shape;223;p72"/>
          <p:cNvSpPr txBox="1"/>
          <p:nvPr>
            <p:ph idx="2" type="body"/>
          </p:nvPr>
        </p:nvSpPr>
        <p:spPr>
          <a:xfrm>
            <a:off x="4797555"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650"/>
              <a:buFont typeface="Arial"/>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72"/>
          <p:cNvSpPr txBox="1"/>
          <p:nvPr>
            <p:ph idx="3" type="body"/>
          </p:nvPr>
        </p:nvSpPr>
        <p:spPr>
          <a:xfrm>
            <a:off x="8147084" y="3749884"/>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72"/>
          <p:cNvSpPr txBox="1"/>
          <p:nvPr>
            <p:ph idx="4" type="body"/>
          </p:nvPr>
        </p:nvSpPr>
        <p:spPr>
          <a:xfrm>
            <a:off x="1441704"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72"/>
          <p:cNvSpPr txBox="1"/>
          <p:nvPr>
            <p:ph idx="5" type="body"/>
          </p:nvPr>
        </p:nvSpPr>
        <p:spPr>
          <a:xfrm>
            <a:off x="4797555"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 name="Google Shape;227;p72"/>
          <p:cNvSpPr txBox="1"/>
          <p:nvPr>
            <p:ph idx="6" type="body"/>
          </p:nvPr>
        </p:nvSpPr>
        <p:spPr>
          <a:xfrm>
            <a:off x="8147084" y="42237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72"/>
          <p:cNvSpPr/>
          <p:nvPr>
            <p:ph idx="7" type="body"/>
          </p:nvPr>
        </p:nvSpPr>
        <p:spPr>
          <a:xfrm>
            <a:off x="1441704" y="1686031"/>
            <a:ext cx="2596896" cy="1947672"/>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 name="Google Shape;229;p72"/>
          <p:cNvSpPr/>
          <p:nvPr>
            <p:ph idx="8" type="body"/>
          </p:nvPr>
        </p:nvSpPr>
        <p:spPr>
          <a:xfrm>
            <a:off x="4794395" y="1686031"/>
            <a:ext cx="2596896" cy="1947672"/>
          </a:xfrm>
          <a:prstGeom prst="ellipse">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7500"/>
              <a:buNone/>
              <a:defRPr sz="750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72"/>
          <p:cNvSpPr/>
          <p:nvPr>
            <p:ph idx="9" type="body"/>
          </p:nvPr>
        </p:nvSpPr>
        <p:spPr>
          <a:xfrm>
            <a:off x="8148663" y="1686031"/>
            <a:ext cx="2596896" cy="1947672"/>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7500"/>
              <a:buNone/>
              <a:defRPr sz="750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1" name="Google Shape;231;p72"/>
          <p:cNvGrpSpPr/>
          <p:nvPr/>
        </p:nvGrpSpPr>
        <p:grpSpPr>
          <a:xfrm>
            <a:off x="0" y="6766560"/>
            <a:ext cx="12192000" cy="91440"/>
            <a:chOff x="0" y="4480421"/>
            <a:chExt cx="12192000" cy="91440"/>
          </a:xfrm>
        </p:grpSpPr>
        <p:sp>
          <p:nvSpPr>
            <p:cNvPr id="232" name="Google Shape;232;p7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3" name="Google Shape;233;p7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4" name="Google Shape;234;p7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5" name="Google Shape;235;p7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6" name="Google Shape;236;p7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icons">
  <p:cSld name="3x3 icons">
    <p:spTree>
      <p:nvGrpSpPr>
        <p:cNvPr id="237" name="Shape 237"/>
        <p:cNvGrpSpPr/>
        <p:nvPr/>
      </p:nvGrpSpPr>
      <p:grpSpPr>
        <a:xfrm>
          <a:off x="0" y="0"/>
          <a:ext cx="0" cy="0"/>
          <a:chOff x="0" y="0"/>
          <a:chExt cx="0" cy="0"/>
        </a:xfrm>
      </p:grpSpPr>
      <p:sp>
        <p:nvSpPr>
          <p:cNvPr id="238" name="Google Shape;238;p7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39" name="Google Shape;239;p7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7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1" name="Google Shape;241;p7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2" name="Google Shape;242;p7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43" name="Google Shape;243;p73"/>
          <p:cNvSpPr txBox="1"/>
          <p:nvPr>
            <p:ph idx="1" type="body"/>
          </p:nvPr>
        </p:nvSpPr>
        <p:spPr>
          <a:xfrm>
            <a:off x="1336343"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 name="Google Shape;244;p73"/>
          <p:cNvSpPr txBox="1"/>
          <p:nvPr>
            <p:ph idx="2" type="body"/>
          </p:nvPr>
        </p:nvSpPr>
        <p:spPr>
          <a:xfrm>
            <a:off x="1336343"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73"/>
          <p:cNvSpPr/>
          <p:nvPr>
            <p:ph idx="3" type="body"/>
          </p:nvPr>
        </p:nvSpPr>
        <p:spPr>
          <a:xfrm>
            <a:off x="482603" y="1822982"/>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73"/>
          <p:cNvSpPr txBox="1"/>
          <p:nvPr>
            <p:ph idx="4" type="body"/>
          </p:nvPr>
        </p:nvSpPr>
        <p:spPr>
          <a:xfrm>
            <a:off x="1336343"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73"/>
          <p:cNvSpPr txBox="1"/>
          <p:nvPr>
            <p:ph idx="5" type="body"/>
          </p:nvPr>
        </p:nvSpPr>
        <p:spPr>
          <a:xfrm>
            <a:off x="1336343"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 name="Google Shape;248;p73"/>
          <p:cNvSpPr/>
          <p:nvPr>
            <p:ph idx="6" type="body"/>
          </p:nvPr>
        </p:nvSpPr>
        <p:spPr>
          <a:xfrm>
            <a:off x="482603" y="4180067"/>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73"/>
          <p:cNvSpPr txBox="1"/>
          <p:nvPr>
            <p:ph idx="7" type="body"/>
          </p:nvPr>
        </p:nvSpPr>
        <p:spPr>
          <a:xfrm>
            <a:off x="5172823"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73"/>
          <p:cNvSpPr txBox="1"/>
          <p:nvPr>
            <p:ph idx="8" type="body"/>
          </p:nvPr>
        </p:nvSpPr>
        <p:spPr>
          <a:xfrm>
            <a:off x="5172823"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73"/>
          <p:cNvSpPr/>
          <p:nvPr>
            <p:ph idx="9" type="body"/>
          </p:nvPr>
        </p:nvSpPr>
        <p:spPr>
          <a:xfrm>
            <a:off x="4319083" y="1822982"/>
            <a:ext cx="796671" cy="594360"/>
          </a:xfrm>
          <a:prstGeom prst="ellipse">
            <a:avLst/>
          </a:prstGeom>
          <a:solidFill>
            <a:schemeClr val="accent3"/>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 name="Google Shape;252;p73"/>
          <p:cNvSpPr txBox="1"/>
          <p:nvPr>
            <p:ph idx="13" type="body"/>
          </p:nvPr>
        </p:nvSpPr>
        <p:spPr>
          <a:xfrm>
            <a:off x="5172823"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 name="Google Shape;253;p73"/>
          <p:cNvSpPr txBox="1"/>
          <p:nvPr>
            <p:ph idx="14" type="body"/>
          </p:nvPr>
        </p:nvSpPr>
        <p:spPr>
          <a:xfrm>
            <a:off x="5172823"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73"/>
          <p:cNvSpPr/>
          <p:nvPr>
            <p:ph idx="15" type="body"/>
          </p:nvPr>
        </p:nvSpPr>
        <p:spPr>
          <a:xfrm>
            <a:off x="4319083" y="4180067"/>
            <a:ext cx="796671" cy="594360"/>
          </a:xfrm>
          <a:prstGeom prst="ellipse">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73"/>
          <p:cNvSpPr txBox="1"/>
          <p:nvPr>
            <p:ph idx="16" type="body"/>
          </p:nvPr>
        </p:nvSpPr>
        <p:spPr>
          <a:xfrm>
            <a:off x="9112505" y="1942317"/>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73"/>
          <p:cNvSpPr txBox="1"/>
          <p:nvPr>
            <p:ph idx="17" type="body"/>
          </p:nvPr>
        </p:nvSpPr>
        <p:spPr>
          <a:xfrm>
            <a:off x="9112505" y="2374121"/>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73"/>
          <p:cNvSpPr/>
          <p:nvPr>
            <p:ph idx="18" type="body"/>
          </p:nvPr>
        </p:nvSpPr>
        <p:spPr>
          <a:xfrm>
            <a:off x="8258765" y="1822982"/>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73"/>
          <p:cNvSpPr txBox="1"/>
          <p:nvPr>
            <p:ph idx="19" type="body"/>
          </p:nvPr>
        </p:nvSpPr>
        <p:spPr>
          <a:xfrm>
            <a:off x="9112505" y="4299402"/>
            <a:ext cx="2596896"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73"/>
          <p:cNvSpPr txBox="1"/>
          <p:nvPr>
            <p:ph idx="20" type="body"/>
          </p:nvPr>
        </p:nvSpPr>
        <p:spPr>
          <a:xfrm>
            <a:off x="9112505" y="4731206"/>
            <a:ext cx="2596896"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73"/>
          <p:cNvSpPr/>
          <p:nvPr>
            <p:ph idx="21" type="body"/>
          </p:nvPr>
        </p:nvSpPr>
        <p:spPr>
          <a:xfrm>
            <a:off x="8258765" y="4180067"/>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61" name="Google Shape;261;p73"/>
          <p:cNvGrpSpPr/>
          <p:nvPr/>
        </p:nvGrpSpPr>
        <p:grpSpPr>
          <a:xfrm>
            <a:off x="0" y="6766560"/>
            <a:ext cx="12192000" cy="91440"/>
            <a:chOff x="0" y="4480421"/>
            <a:chExt cx="12192000" cy="91440"/>
          </a:xfrm>
        </p:grpSpPr>
        <p:sp>
          <p:nvSpPr>
            <p:cNvPr id="262" name="Google Shape;262;p7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3" name="Google Shape;263;p7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4" name="Google Shape;264;p7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5" name="Google Shape;265;p7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6" name="Google Shape;266;p7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p:cSld name="2x2 icons">
    <p:spTree>
      <p:nvGrpSpPr>
        <p:cNvPr id="267" name="Shape 267"/>
        <p:cNvGrpSpPr/>
        <p:nvPr/>
      </p:nvGrpSpPr>
      <p:grpSpPr>
        <a:xfrm>
          <a:off x="0" y="0"/>
          <a:ext cx="0" cy="0"/>
          <a:chOff x="0" y="0"/>
          <a:chExt cx="0" cy="0"/>
        </a:xfrm>
      </p:grpSpPr>
      <p:sp>
        <p:nvSpPr>
          <p:cNvPr id="268" name="Google Shape;268;p7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69" name="Google Shape;269;p7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0" name="Google Shape;270;p7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1" name="Google Shape;271;p7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2" name="Google Shape;272;p7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73" name="Google Shape;273;p74"/>
          <p:cNvSpPr txBox="1"/>
          <p:nvPr>
            <p:ph idx="1" type="body"/>
          </p:nvPr>
        </p:nvSpPr>
        <p:spPr>
          <a:xfrm>
            <a:off x="1336343" y="1942317"/>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74"/>
          <p:cNvSpPr txBox="1"/>
          <p:nvPr>
            <p:ph idx="2" type="body"/>
          </p:nvPr>
        </p:nvSpPr>
        <p:spPr>
          <a:xfrm>
            <a:off x="1336343" y="2374121"/>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74"/>
          <p:cNvSpPr/>
          <p:nvPr>
            <p:ph idx="3" type="body"/>
          </p:nvPr>
        </p:nvSpPr>
        <p:spPr>
          <a:xfrm>
            <a:off x="482603" y="1866203"/>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74"/>
          <p:cNvSpPr txBox="1"/>
          <p:nvPr>
            <p:ph idx="4" type="body"/>
          </p:nvPr>
        </p:nvSpPr>
        <p:spPr>
          <a:xfrm>
            <a:off x="1336343" y="4299402"/>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74"/>
          <p:cNvSpPr txBox="1"/>
          <p:nvPr>
            <p:ph idx="5" type="body"/>
          </p:nvPr>
        </p:nvSpPr>
        <p:spPr>
          <a:xfrm>
            <a:off x="1336343" y="4731206"/>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74"/>
          <p:cNvSpPr/>
          <p:nvPr>
            <p:ph idx="6" type="body"/>
          </p:nvPr>
        </p:nvSpPr>
        <p:spPr>
          <a:xfrm>
            <a:off x="482603" y="4223288"/>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74"/>
          <p:cNvSpPr txBox="1"/>
          <p:nvPr>
            <p:ph idx="7" type="body"/>
          </p:nvPr>
        </p:nvSpPr>
        <p:spPr>
          <a:xfrm>
            <a:off x="7411721" y="1942317"/>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74"/>
          <p:cNvSpPr txBox="1"/>
          <p:nvPr>
            <p:ph idx="8" type="body"/>
          </p:nvPr>
        </p:nvSpPr>
        <p:spPr>
          <a:xfrm>
            <a:off x="7411721" y="2374121"/>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 name="Google Shape;281;p74"/>
          <p:cNvSpPr/>
          <p:nvPr>
            <p:ph idx="9" type="body"/>
          </p:nvPr>
        </p:nvSpPr>
        <p:spPr>
          <a:xfrm>
            <a:off x="6557981" y="1866203"/>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74"/>
          <p:cNvSpPr txBox="1"/>
          <p:nvPr>
            <p:ph idx="13" type="body"/>
          </p:nvPr>
        </p:nvSpPr>
        <p:spPr>
          <a:xfrm>
            <a:off x="7411721" y="4299402"/>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800"/>
              <a:buNone/>
              <a:defRPr b="1" sz="18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74"/>
          <p:cNvSpPr txBox="1"/>
          <p:nvPr>
            <p:ph idx="14" type="body"/>
          </p:nvPr>
        </p:nvSpPr>
        <p:spPr>
          <a:xfrm>
            <a:off x="7411721" y="4731206"/>
            <a:ext cx="4297680" cy="122699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p74"/>
          <p:cNvSpPr/>
          <p:nvPr>
            <p:ph idx="15" type="body"/>
          </p:nvPr>
        </p:nvSpPr>
        <p:spPr>
          <a:xfrm>
            <a:off x="6557981" y="4223288"/>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5" name="Google Shape;285;p74"/>
          <p:cNvGrpSpPr/>
          <p:nvPr/>
        </p:nvGrpSpPr>
        <p:grpSpPr>
          <a:xfrm>
            <a:off x="0" y="6766560"/>
            <a:ext cx="12192000" cy="91440"/>
            <a:chOff x="0" y="4480421"/>
            <a:chExt cx="12192000" cy="91440"/>
          </a:xfrm>
        </p:grpSpPr>
        <p:sp>
          <p:nvSpPr>
            <p:cNvPr id="286" name="Google Shape;286;p7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7" name="Google Shape;287;p7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8" name="Google Shape;288;p7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89" name="Google Shape;289;p7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0" name="Google Shape;290;p7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2 icons and intro">
  <p:cSld name="2x2 icons and intro">
    <p:spTree>
      <p:nvGrpSpPr>
        <p:cNvPr id="291" name="Shape 291"/>
        <p:cNvGrpSpPr/>
        <p:nvPr/>
      </p:nvGrpSpPr>
      <p:grpSpPr>
        <a:xfrm>
          <a:off x="0" y="0"/>
          <a:ext cx="0" cy="0"/>
          <a:chOff x="0" y="0"/>
          <a:chExt cx="0" cy="0"/>
        </a:xfrm>
      </p:grpSpPr>
      <p:sp>
        <p:nvSpPr>
          <p:cNvPr id="292" name="Google Shape;292;p7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93" name="Google Shape;293;p7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4" name="Google Shape;294;p7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5" name="Google Shape;295;p7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 name="Google Shape;296;p7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97" name="Google Shape;297;p75"/>
          <p:cNvSpPr txBox="1"/>
          <p:nvPr>
            <p:ph idx="1" type="body"/>
          </p:nvPr>
        </p:nvSpPr>
        <p:spPr>
          <a:xfrm>
            <a:off x="1336343" y="2762445"/>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 name="Google Shape;298;p75"/>
          <p:cNvSpPr txBox="1"/>
          <p:nvPr>
            <p:ph idx="2" type="body"/>
          </p:nvPr>
        </p:nvSpPr>
        <p:spPr>
          <a:xfrm>
            <a:off x="1336343" y="3194246"/>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 name="Google Shape;299;p75"/>
          <p:cNvSpPr/>
          <p:nvPr>
            <p:ph idx="3" type="body"/>
          </p:nvPr>
        </p:nvSpPr>
        <p:spPr>
          <a:xfrm>
            <a:off x="482603" y="2683072"/>
            <a:ext cx="796671" cy="594360"/>
          </a:xfrm>
          <a:prstGeom prst="ellipse">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75"/>
          <p:cNvSpPr txBox="1"/>
          <p:nvPr>
            <p:ph idx="4" type="body"/>
          </p:nvPr>
        </p:nvSpPr>
        <p:spPr>
          <a:xfrm>
            <a:off x="1336343" y="4669224"/>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 name="Google Shape;301;p75"/>
          <p:cNvSpPr txBox="1"/>
          <p:nvPr>
            <p:ph idx="5" type="body"/>
          </p:nvPr>
        </p:nvSpPr>
        <p:spPr>
          <a:xfrm>
            <a:off x="1336343" y="5101025"/>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75"/>
          <p:cNvSpPr/>
          <p:nvPr>
            <p:ph idx="6" type="body"/>
          </p:nvPr>
        </p:nvSpPr>
        <p:spPr>
          <a:xfrm>
            <a:off x="482603" y="4589851"/>
            <a:ext cx="796671" cy="594360"/>
          </a:xfrm>
          <a:prstGeom prst="ellipse">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250"/>
              <a:buNone/>
              <a:defRPr sz="2250">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75"/>
          <p:cNvSpPr txBox="1"/>
          <p:nvPr>
            <p:ph idx="7" type="body"/>
          </p:nvPr>
        </p:nvSpPr>
        <p:spPr>
          <a:xfrm>
            <a:off x="7411721" y="2762445"/>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75"/>
          <p:cNvSpPr txBox="1"/>
          <p:nvPr>
            <p:ph idx="8" type="body"/>
          </p:nvPr>
        </p:nvSpPr>
        <p:spPr>
          <a:xfrm>
            <a:off x="7411721" y="3194246"/>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75"/>
          <p:cNvSpPr/>
          <p:nvPr>
            <p:ph idx="9" type="body"/>
          </p:nvPr>
        </p:nvSpPr>
        <p:spPr>
          <a:xfrm>
            <a:off x="6557981" y="2683072"/>
            <a:ext cx="796671" cy="594360"/>
          </a:xfrm>
          <a:prstGeom prst="ellipse">
            <a:avLst/>
          </a:prstGeom>
          <a:solidFill>
            <a:schemeClr val="accent5"/>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75"/>
          <p:cNvSpPr txBox="1"/>
          <p:nvPr>
            <p:ph idx="13" type="body"/>
          </p:nvPr>
        </p:nvSpPr>
        <p:spPr>
          <a:xfrm>
            <a:off x="7411721" y="4669224"/>
            <a:ext cx="4297680" cy="4318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324D5E"/>
              </a:buClr>
              <a:buSzPts val="1500"/>
              <a:buNone/>
              <a:defRPr b="1" sz="1500" cap="none">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75"/>
          <p:cNvSpPr txBox="1"/>
          <p:nvPr>
            <p:ph idx="14" type="body"/>
          </p:nvPr>
        </p:nvSpPr>
        <p:spPr>
          <a:xfrm>
            <a:off x="7411721" y="5101025"/>
            <a:ext cx="4297680"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75"/>
          <p:cNvSpPr/>
          <p:nvPr>
            <p:ph idx="15" type="body"/>
          </p:nvPr>
        </p:nvSpPr>
        <p:spPr>
          <a:xfrm>
            <a:off x="6557981" y="4589851"/>
            <a:ext cx="796671" cy="594360"/>
          </a:xfrm>
          <a:prstGeom prst="ellipse">
            <a:avLst/>
          </a:prstGeom>
          <a:solidFill>
            <a:schemeClr val="accent6"/>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250"/>
              <a:buNone/>
              <a:defRPr sz="2250">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75"/>
          <p:cNvSpPr txBox="1"/>
          <p:nvPr>
            <p:ph idx="16" type="body"/>
          </p:nvPr>
        </p:nvSpPr>
        <p:spPr>
          <a:xfrm>
            <a:off x="909472" y="1425678"/>
            <a:ext cx="10373059" cy="773698"/>
          </a:xfrm>
          <a:prstGeom prst="rect">
            <a:avLst/>
          </a:prstGeom>
          <a:solidFill>
            <a:srgbClr val="E4EEEE"/>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0" name="Google Shape;310;p75"/>
          <p:cNvGrpSpPr/>
          <p:nvPr/>
        </p:nvGrpSpPr>
        <p:grpSpPr>
          <a:xfrm>
            <a:off x="0" y="6766560"/>
            <a:ext cx="12192000" cy="91440"/>
            <a:chOff x="0" y="4480421"/>
            <a:chExt cx="12192000" cy="91440"/>
          </a:xfrm>
        </p:grpSpPr>
        <p:sp>
          <p:nvSpPr>
            <p:cNvPr id="311" name="Google Shape;311;p7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2" name="Google Shape;312;p7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3" name="Google Shape;313;p7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4" name="Google Shape;314;p7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5" name="Google Shape;315;p7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316" name="Shape 316"/>
        <p:cNvGrpSpPr/>
        <p:nvPr/>
      </p:nvGrpSpPr>
      <p:grpSpPr>
        <a:xfrm>
          <a:off x="0" y="0"/>
          <a:ext cx="0" cy="0"/>
          <a:chOff x="0" y="0"/>
          <a:chExt cx="0" cy="0"/>
        </a:xfrm>
      </p:grpSpPr>
      <p:sp>
        <p:nvSpPr>
          <p:cNvPr id="317" name="Google Shape;317;p76"/>
          <p:cNvSpPr/>
          <p:nvPr/>
        </p:nvSpPr>
        <p:spPr>
          <a:xfrm>
            <a:off x="3" y="-9731"/>
            <a:ext cx="3299671" cy="3115788"/>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8" name="Google Shape;318;p76"/>
          <p:cNvSpPr txBox="1"/>
          <p:nvPr>
            <p:ph type="title"/>
          </p:nvPr>
        </p:nvSpPr>
        <p:spPr>
          <a:xfrm>
            <a:off x="189520" y="440134"/>
            <a:ext cx="2920641" cy="1465591"/>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lt1"/>
              </a:buClr>
              <a:buSzPts val="2400"/>
              <a:buFont typeface="Calibri"/>
              <a:buNone/>
              <a:defRPr b="1" sz="2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9" name="Google Shape;319;p76"/>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0" name="Google Shape;320;p76"/>
          <p:cNvSpPr txBox="1"/>
          <p:nvPr>
            <p:ph idx="11" type="ftr"/>
          </p:nvPr>
        </p:nvSpPr>
        <p:spPr>
          <a:xfrm>
            <a:off x="5850147" y="6356354"/>
            <a:ext cx="4114800" cy="365125"/>
          </a:xfrm>
          <a:prstGeom prst="rect">
            <a:avLst/>
          </a:prstGeom>
          <a:noFill/>
          <a:ln>
            <a:noFill/>
          </a:ln>
        </p:spPr>
        <p:txBody>
          <a:bodyPr anchorCtr="0" anchor="t" bIns="45700" lIns="91425" spcFirstLastPara="1" rIns="91425" wrap="square" tIns="45700">
            <a:noAutofit/>
          </a:bodyPr>
          <a:lstStyle>
            <a:lvl1pPr lvl="0" algn="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1" name="Google Shape;321;p76"/>
          <p:cNvSpPr txBox="1"/>
          <p:nvPr>
            <p:ph idx="12" type="sldNum"/>
          </p:nvPr>
        </p:nvSpPr>
        <p:spPr>
          <a:xfrm>
            <a:off x="10239796" y="6356354"/>
            <a:ext cx="1114005"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322" name="Google Shape;322;p76"/>
          <p:cNvSpPr txBox="1"/>
          <p:nvPr>
            <p:ph idx="1" type="body"/>
          </p:nvPr>
        </p:nvSpPr>
        <p:spPr>
          <a:xfrm>
            <a:off x="189520" y="1958589"/>
            <a:ext cx="2920641" cy="6381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BFCDD6"/>
              </a:buClr>
              <a:buSzPts val="1200"/>
              <a:buNone/>
              <a:defRPr sz="1200">
                <a:solidFill>
                  <a:srgbClr val="BFCDD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 name="Google Shape;323;p76"/>
          <p:cNvSpPr/>
          <p:nvPr>
            <p:ph idx="2" type="pic"/>
          </p:nvPr>
        </p:nvSpPr>
        <p:spPr>
          <a:xfrm>
            <a:off x="0" y="3338285"/>
            <a:ext cx="3303064" cy="2487168"/>
          </a:xfrm>
          <a:prstGeom prst="rect">
            <a:avLst/>
          </a:prstGeom>
          <a:noFill/>
          <a:ln>
            <a:noFill/>
          </a:ln>
        </p:spPr>
      </p:sp>
      <p:sp>
        <p:nvSpPr>
          <p:cNvPr id="324" name="Google Shape;324;p76"/>
          <p:cNvSpPr/>
          <p:nvPr/>
        </p:nvSpPr>
        <p:spPr>
          <a:xfrm>
            <a:off x="0" y="3338285"/>
            <a:ext cx="3299672" cy="2484614"/>
          </a:xfrm>
          <a:prstGeom prst="rect">
            <a:avLst/>
          </a:prstGeom>
          <a:solidFill>
            <a:srgbClr val="75BEE9">
              <a:alpha val="28235"/>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nvGrpSpPr>
          <p:cNvPr id="325" name="Google Shape;325;p76"/>
          <p:cNvGrpSpPr/>
          <p:nvPr/>
        </p:nvGrpSpPr>
        <p:grpSpPr>
          <a:xfrm>
            <a:off x="0" y="6766560"/>
            <a:ext cx="3300984" cy="91440"/>
            <a:chOff x="0" y="4480421"/>
            <a:chExt cx="12192000" cy="91440"/>
          </a:xfrm>
        </p:grpSpPr>
        <p:sp>
          <p:nvSpPr>
            <p:cNvPr id="326" name="Google Shape;326;p7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7" name="Google Shape;327;p76"/>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8" name="Google Shape;328;p7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9" name="Google Shape;329;p7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0" name="Google Shape;330;p7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black">
  <p:cSld name="big ipad black">
    <p:spTree>
      <p:nvGrpSpPr>
        <p:cNvPr id="27" name="Shape 27"/>
        <p:cNvGrpSpPr/>
        <p:nvPr/>
      </p:nvGrpSpPr>
      <p:grpSpPr>
        <a:xfrm>
          <a:off x="0" y="0"/>
          <a:ext cx="0" cy="0"/>
          <a:chOff x="0" y="0"/>
          <a:chExt cx="0" cy="0"/>
        </a:xfrm>
      </p:grpSpPr>
      <p:grpSp>
        <p:nvGrpSpPr>
          <p:cNvPr id="28" name="Google Shape;28;p59"/>
          <p:cNvGrpSpPr/>
          <p:nvPr/>
        </p:nvGrpSpPr>
        <p:grpSpPr>
          <a:xfrm>
            <a:off x="0" y="6766560"/>
            <a:ext cx="12192000" cy="91440"/>
            <a:chOff x="0" y="4480421"/>
            <a:chExt cx="12192000" cy="91440"/>
          </a:xfrm>
        </p:grpSpPr>
        <p:sp>
          <p:nvSpPr>
            <p:cNvPr id="29" name="Google Shape;29;p5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0" name="Google Shape;30;p5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1" name="Google Shape;31;p5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2" name="Google Shape;32;p5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 name="Google Shape;33;p5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34" name="Google Shape;34;p5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 name="Google Shape;35;p5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5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5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39" name="Google Shape;39;p59"/>
          <p:cNvGrpSpPr/>
          <p:nvPr/>
        </p:nvGrpSpPr>
        <p:grpSpPr>
          <a:xfrm>
            <a:off x="3480816" y="1828800"/>
            <a:ext cx="5230368" cy="5029200"/>
            <a:chOff x="1921037" y="1425678"/>
            <a:chExt cx="5233713" cy="5432323"/>
          </a:xfrm>
        </p:grpSpPr>
        <p:sp>
          <p:nvSpPr>
            <p:cNvPr id="40" name="Google Shape;40;p59"/>
            <p:cNvSpPr/>
            <p:nvPr/>
          </p:nvSpPr>
          <p:spPr>
            <a:xfrm>
              <a:off x="1921037" y="1425678"/>
              <a:ext cx="5233713"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1" name="Google Shape;41;p59"/>
            <p:cNvSpPr/>
            <p:nvPr/>
          </p:nvSpPr>
          <p:spPr>
            <a:xfrm>
              <a:off x="1938091" y="1442732"/>
              <a:ext cx="5196771"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2" name="Google Shape;42;p59"/>
            <p:cNvSpPr/>
            <p:nvPr/>
          </p:nvSpPr>
          <p:spPr>
            <a:xfrm>
              <a:off x="1955144" y="1459786"/>
              <a:ext cx="5164406"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3" name="Google Shape;43;p59"/>
            <p:cNvSpPr/>
            <p:nvPr/>
          </p:nvSpPr>
          <p:spPr>
            <a:xfrm>
              <a:off x="2986883" y="1425678"/>
              <a:ext cx="3207861"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4" name="Google Shape;44;p59"/>
            <p:cNvSpPr/>
            <p:nvPr/>
          </p:nvSpPr>
          <p:spPr>
            <a:xfrm>
              <a:off x="2471013" y="2056658"/>
              <a:ext cx="4136977"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5" name="Google Shape;45;p59"/>
            <p:cNvSpPr/>
            <p:nvPr/>
          </p:nvSpPr>
          <p:spPr>
            <a:xfrm>
              <a:off x="2534436" y="2087471"/>
              <a:ext cx="4011901"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6" name="Google Shape;46;p59"/>
            <p:cNvSpPr/>
            <p:nvPr/>
          </p:nvSpPr>
          <p:spPr>
            <a:xfrm>
              <a:off x="4462013" y="1728378"/>
              <a:ext cx="91392"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7" name="Google Shape;47;p59"/>
            <p:cNvSpPr/>
            <p:nvPr/>
          </p:nvSpPr>
          <p:spPr>
            <a:xfrm>
              <a:off x="4500383" y="1766748"/>
              <a:ext cx="22469"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48" name="Google Shape;48;p59"/>
            <p:cNvSpPr/>
            <p:nvPr/>
          </p:nvSpPr>
          <p:spPr>
            <a:xfrm>
              <a:off x="4363955" y="1753958"/>
              <a:ext cx="44605"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49" name="Google Shape;49;p59"/>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p:cSld name="4 pictures title and desc">
    <p:spTree>
      <p:nvGrpSpPr>
        <p:cNvPr id="331" name="Shape 331"/>
        <p:cNvGrpSpPr/>
        <p:nvPr/>
      </p:nvGrpSpPr>
      <p:grpSpPr>
        <a:xfrm>
          <a:off x="0" y="0"/>
          <a:ext cx="0" cy="0"/>
          <a:chOff x="0" y="0"/>
          <a:chExt cx="0" cy="0"/>
        </a:xfrm>
      </p:grpSpPr>
      <p:sp>
        <p:nvSpPr>
          <p:cNvPr id="332" name="Google Shape;332;p7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33" name="Google Shape;333;p7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4" name="Google Shape;334;p7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 name="Google Shape;335;p7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6" name="Google Shape;336;p7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37" name="Google Shape;337;p77"/>
          <p:cNvSpPr/>
          <p:nvPr>
            <p:ph idx="2" type="pic"/>
          </p:nvPr>
        </p:nvSpPr>
        <p:spPr>
          <a:xfrm>
            <a:off x="354778" y="1425684"/>
            <a:ext cx="2600055" cy="1957811"/>
          </a:xfrm>
          <a:prstGeom prst="rect">
            <a:avLst/>
          </a:prstGeom>
          <a:solidFill>
            <a:srgbClr val="0095CD">
              <a:alpha val="28235"/>
            </a:srgbClr>
          </a:solidFill>
          <a:ln>
            <a:noFill/>
          </a:ln>
        </p:spPr>
      </p:sp>
      <p:sp>
        <p:nvSpPr>
          <p:cNvPr id="338" name="Google Shape;338;p77"/>
          <p:cNvSpPr/>
          <p:nvPr>
            <p:ph idx="3" type="pic"/>
          </p:nvPr>
        </p:nvSpPr>
        <p:spPr>
          <a:xfrm>
            <a:off x="3316630" y="1425684"/>
            <a:ext cx="2600055" cy="1957811"/>
          </a:xfrm>
          <a:prstGeom prst="rect">
            <a:avLst/>
          </a:prstGeom>
          <a:solidFill>
            <a:srgbClr val="324D5E">
              <a:alpha val="28235"/>
            </a:srgbClr>
          </a:solidFill>
          <a:ln>
            <a:noFill/>
          </a:ln>
        </p:spPr>
      </p:sp>
      <p:sp>
        <p:nvSpPr>
          <p:cNvPr id="339" name="Google Shape;339;p77"/>
          <p:cNvSpPr/>
          <p:nvPr>
            <p:ph idx="4" type="pic"/>
          </p:nvPr>
        </p:nvSpPr>
        <p:spPr>
          <a:xfrm>
            <a:off x="6278480" y="1425683"/>
            <a:ext cx="2600055" cy="1957811"/>
          </a:xfrm>
          <a:prstGeom prst="rect">
            <a:avLst/>
          </a:prstGeom>
          <a:solidFill>
            <a:srgbClr val="F17C3F">
              <a:alpha val="28235"/>
            </a:srgbClr>
          </a:solidFill>
          <a:ln>
            <a:noFill/>
          </a:ln>
        </p:spPr>
      </p:sp>
      <p:sp>
        <p:nvSpPr>
          <p:cNvPr id="340" name="Google Shape;340;p77"/>
          <p:cNvSpPr/>
          <p:nvPr>
            <p:ph idx="5" type="pic"/>
          </p:nvPr>
        </p:nvSpPr>
        <p:spPr>
          <a:xfrm>
            <a:off x="9240333" y="1425682"/>
            <a:ext cx="2600055" cy="1957811"/>
          </a:xfrm>
          <a:prstGeom prst="rect">
            <a:avLst/>
          </a:prstGeom>
          <a:solidFill>
            <a:srgbClr val="7BB21B">
              <a:alpha val="28235"/>
            </a:srgbClr>
          </a:solidFill>
          <a:ln>
            <a:noFill/>
          </a:ln>
        </p:spPr>
      </p:sp>
      <p:sp>
        <p:nvSpPr>
          <p:cNvPr id="341" name="Google Shape;341;p77"/>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2" name="Google Shape;342;p77"/>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3" name="Google Shape;343;p77"/>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4" name="Google Shape;344;p77"/>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45" name="Google Shape;345;p77"/>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 name="Google Shape;346;p77"/>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 name="Google Shape;347;p77"/>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77"/>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 name="Google Shape;349;p77"/>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77"/>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77"/>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 name="Google Shape;352;p77"/>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77"/>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 name="Google Shape;354;p77"/>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77"/>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 name="Google Shape;356;p77"/>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7" name="Google Shape;357;p77"/>
          <p:cNvGrpSpPr/>
          <p:nvPr/>
        </p:nvGrpSpPr>
        <p:grpSpPr>
          <a:xfrm>
            <a:off x="0" y="6766560"/>
            <a:ext cx="12192000" cy="91440"/>
            <a:chOff x="0" y="4480421"/>
            <a:chExt cx="12192000" cy="91440"/>
          </a:xfrm>
        </p:grpSpPr>
        <p:sp>
          <p:nvSpPr>
            <p:cNvPr id="358" name="Google Shape;358;p7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59" name="Google Shape;359;p7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0" name="Google Shape;360;p7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1" name="Google Shape;361;p7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2" name="Google Shape;362;p7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1">
  <p:cSld name="2 pictures #1">
    <p:spTree>
      <p:nvGrpSpPr>
        <p:cNvPr id="363" name="Shape 363"/>
        <p:cNvGrpSpPr/>
        <p:nvPr/>
      </p:nvGrpSpPr>
      <p:grpSpPr>
        <a:xfrm>
          <a:off x="0" y="0"/>
          <a:ext cx="0" cy="0"/>
          <a:chOff x="0" y="0"/>
          <a:chExt cx="0" cy="0"/>
        </a:xfrm>
      </p:grpSpPr>
      <p:sp>
        <p:nvSpPr>
          <p:cNvPr id="364" name="Google Shape;364;p7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65" name="Google Shape;365;p7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 name="Google Shape;366;p7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7" name="Google Shape;367;p7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8" name="Google Shape;368;p7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69" name="Google Shape;369;p78"/>
          <p:cNvSpPr/>
          <p:nvPr>
            <p:ph idx="2" type="pic"/>
          </p:nvPr>
        </p:nvSpPr>
        <p:spPr>
          <a:xfrm>
            <a:off x="354778" y="2301984"/>
            <a:ext cx="2600055" cy="1957811"/>
          </a:xfrm>
          <a:prstGeom prst="rect">
            <a:avLst/>
          </a:prstGeom>
          <a:solidFill>
            <a:srgbClr val="0095CD">
              <a:alpha val="28235"/>
            </a:srgbClr>
          </a:solidFill>
          <a:ln>
            <a:noFill/>
          </a:ln>
        </p:spPr>
      </p:sp>
      <p:sp>
        <p:nvSpPr>
          <p:cNvPr id="370" name="Google Shape;370;p78"/>
          <p:cNvSpPr/>
          <p:nvPr>
            <p:ph idx="3" type="pic"/>
          </p:nvPr>
        </p:nvSpPr>
        <p:spPr>
          <a:xfrm>
            <a:off x="6278480" y="2301983"/>
            <a:ext cx="2600055" cy="1957811"/>
          </a:xfrm>
          <a:prstGeom prst="rect">
            <a:avLst/>
          </a:prstGeom>
          <a:solidFill>
            <a:srgbClr val="F17C3F">
              <a:alpha val="28235"/>
            </a:srgbClr>
          </a:solidFill>
          <a:ln>
            <a:noFill/>
          </a:ln>
        </p:spPr>
      </p:sp>
      <p:sp>
        <p:nvSpPr>
          <p:cNvPr id="371" name="Google Shape;371;p78"/>
          <p:cNvSpPr/>
          <p:nvPr/>
        </p:nvSpPr>
        <p:spPr>
          <a:xfrm>
            <a:off x="354775" y="42577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2" name="Google Shape;372;p78"/>
          <p:cNvSpPr/>
          <p:nvPr/>
        </p:nvSpPr>
        <p:spPr>
          <a:xfrm>
            <a:off x="6278479" y="42577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73" name="Google Shape;373;p78"/>
          <p:cNvSpPr txBox="1"/>
          <p:nvPr>
            <p:ph idx="1" type="body"/>
          </p:nvPr>
        </p:nvSpPr>
        <p:spPr>
          <a:xfrm>
            <a:off x="354775" y="43912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 name="Google Shape;374;p78"/>
          <p:cNvSpPr txBox="1"/>
          <p:nvPr>
            <p:ph idx="4" type="body"/>
          </p:nvPr>
        </p:nvSpPr>
        <p:spPr>
          <a:xfrm>
            <a:off x="6278479" y="43912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 name="Google Shape;375;p78"/>
          <p:cNvSpPr txBox="1"/>
          <p:nvPr>
            <p:ph idx="5" type="body"/>
          </p:nvPr>
        </p:nvSpPr>
        <p:spPr>
          <a:xfrm>
            <a:off x="354775" y="47888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78"/>
          <p:cNvSpPr txBox="1"/>
          <p:nvPr>
            <p:ph idx="6" type="body"/>
          </p:nvPr>
        </p:nvSpPr>
        <p:spPr>
          <a:xfrm>
            <a:off x="6278479" y="47888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 name="Google Shape;377;p78"/>
          <p:cNvSpPr txBox="1"/>
          <p:nvPr>
            <p:ph idx="7" type="body"/>
          </p:nvPr>
        </p:nvSpPr>
        <p:spPr>
          <a:xfrm>
            <a:off x="3314871" y="2301981"/>
            <a:ext cx="2596896" cy="1089529"/>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 name="Google Shape;378;p78"/>
          <p:cNvSpPr txBox="1"/>
          <p:nvPr>
            <p:ph idx="8" type="body"/>
          </p:nvPr>
        </p:nvSpPr>
        <p:spPr>
          <a:xfrm>
            <a:off x="9235060" y="2301981"/>
            <a:ext cx="2596896" cy="1089529"/>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9" name="Google Shape;379;p78"/>
          <p:cNvGrpSpPr/>
          <p:nvPr/>
        </p:nvGrpSpPr>
        <p:grpSpPr>
          <a:xfrm>
            <a:off x="0" y="6766560"/>
            <a:ext cx="12192000" cy="91440"/>
            <a:chOff x="0" y="4480421"/>
            <a:chExt cx="12192000" cy="91440"/>
          </a:xfrm>
        </p:grpSpPr>
        <p:sp>
          <p:nvSpPr>
            <p:cNvPr id="380" name="Google Shape;380;p7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1" name="Google Shape;381;p7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2" name="Google Shape;382;p7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3" name="Google Shape;383;p7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4" name="Google Shape;384;p7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2">
  <p:cSld name="2 pictures #2">
    <p:spTree>
      <p:nvGrpSpPr>
        <p:cNvPr id="385" name="Shape 385"/>
        <p:cNvGrpSpPr/>
        <p:nvPr/>
      </p:nvGrpSpPr>
      <p:grpSpPr>
        <a:xfrm>
          <a:off x="0" y="0"/>
          <a:ext cx="0" cy="0"/>
          <a:chOff x="0" y="0"/>
          <a:chExt cx="0" cy="0"/>
        </a:xfrm>
      </p:grpSpPr>
      <p:sp>
        <p:nvSpPr>
          <p:cNvPr id="386" name="Google Shape;386;p7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387" name="Google Shape;387;p7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8" name="Google Shape;388;p7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9" name="Google Shape;389;p7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0" name="Google Shape;390;p7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391" name="Google Shape;391;p79"/>
          <p:cNvSpPr/>
          <p:nvPr>
            <p:ph idx="2" type="pic"/>
          </p:nvPr>
        </p:nvSpPr>
        <p:spPr>
          <a:xfrm>
            <a:off x="485762" y="1901341"/>
            <a:ext cx="2600055" cy="1957811"/>
          </a:xfrm>
          <a:prstGeom prst="rect">
            <a:avLst/>
          </a:prstGeom>
          <a:solidFill>
            <a:srgbClr val="0095CD">
              <a:alpha val="28235"/>
            </a:srgbClr>
          </a:solidFill>
          <a:ln>
            <a:noFill/>
          </a:ln>
        </p:spPr>
      </p:sp>
      <p:sp>
        <p:nvSpPr>
          <p:cNvPr id="392" name="Google Shape;392;p79"/>
          <p:cNvSpPr txBox="1"/>
          <p:nvPr>
            <p:ph idx="1" type="body"/>
          </p:nvPr>
        </p:nvSpPr>
        <p:spPr>
          <a:xfrm>
            <a:off x="482602" y="3959458"/>
            <a:ext cx="4684076" cy="590931"/>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 name="Google Shape;393;p79"/>
          <p:cNvSpPr txBox="1"/>
          <p:nvPr>
            <p:ph idx="3" type="body"/>
          </p:nvPr>
        </p:nvSpPr>
        <p:spPr>
          <a:xfrm>
            <a:off x="2570908" y="2197854"/>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79"/>
          <p:cNvSpPr txBox="1"/>
          <p:nvPr>
            <p:ph idx="4" type="body"/>
          </p:nvPr>
        </p:nvSpPr>
        <p:spPr>
          <a:xfrm>
            <a:off x="2570908" y="2789478"/>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79"/>
          <p:cNvSpPr/>
          <p:nvPr>
            <p:ph idx="5" type="pic"/>
          </p:nvPr>
        </p:nvSpPr>
        <p:spPr>
          <a:xfrm>
            <a:off x="7027359" y="1901339"/>
            <a:ext cx="2600055" cy="1957811"/>
          </a:xfrm>
          <a:prstGeom prst="rect">
            <a:avLst/>
          </a:prstGeom>
          <a:solidFill>
            <a:srgbClr val="0095CD">
              <a:alpha val="28235"/>
            </a:srgbClr>
          </a:solidFill>
          <a:ln>
            <a:noFill/>
          </a:ln>
        </p:spPr>
      </p:sp>
      <p:sp>
        <p:nvSpPr>
          <p:cNvPr id="396" name="Google Shape;396;p79"/>
          <p:cNvSpPr txBox="1"/>
          <p:nvPr>
            <p:ph idx="6" type="body"/>
          </p:nvPr>
        </p:nvSpPr>
        <p:spPr>
          <a:xfrm>
            <a:off x="7024199" y="3959456"/>
            <a:ext cx="4684076" cy="590931"/>
          </a:xfrm>
          <a:prstGeom prst="rect">
            <a:avLst/>
          </a:prstGeom>
          <a:solidFill>
            <a:srgbClr val="F9F9F9"/>
          </a:solid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 name="Google Shape;397;p79"/>
          <p:cNvSpPr txBox="1"/>
          <p:nvPr>
            <p:ph idx="7" type="body"/>
          </p:nvPr>
        </p:nvSpPr>
        <p:spPr>
          <a:xfrm>
            <a:off x="9112505" y="2197852"/>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8" name="Google Shape;398;p79"/>
          <p:cNvSpPr txBox="1"/>
          <p:nvPr>
            <p:ph idx="8" type="body"/>
          </p:nvPr>
        </p:nvSpPr>
        <p:spPr>
          <a:xfrm>
            <a:off x="9112505" y="2789476"/>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9" name="Google Shape;399;p79"/>
          <p:cNvGrpSpPr/>
          <p:nvPr/>
        </p:nvGrpSpPr>
        <p:grpSpPr>
          <a:xfrm>
            <a:off x="0" y="6766560"/>
            <a:ext cx="12192000" cy="91440"/>
            <a:chOff x="0" y="4480421"/>
            <a:chExt cx="12192000" cy="91440"/>
          </a:xfrm>
        </p:grpSpPr>
        <p:sp>
          <p:nvSpPr>
            <p:cNvPr id="400" name="Google Shape;400;p7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1" name="Google Shape;401;p7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2" name="Google Shape;402;p7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3" name="Google Shape;403;p7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4" name="Google Shape;404;p7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p:cSld name="4 pictures and desc">
    <p:spTree>
      <p:nvGrpSpPr>
        <p:cNvPr id="405" name="Shape 405"/>
        <p:cNvGrpSpPr/>
        <p:nvPr/>
      </p:nvGrpSpPr>
      <p:grpSpPr>
        <a:xfrm>
          <a:off x="0" y="0"/>
          <a:ext cx="0" cy="0"/>
          <a:chOff x="0" y="0"/>
          <a:chExt cx="0" cy="0"/>
        </a:xfrm>
      </p:grpSpPr>
      <p:sp>
        <p:nvSpPr>
          <p:cNvPr id="406" name="Google Shape;406;p8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07" name="Google Shape;407;p8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8" name="Google Shape;408;p8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9" name="Google Shape;409;p8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0" name="Google Shape;410;p8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11" name="Google Shape;411;p80"/>
          <p:cNvSpPr/>
          <p:nvPr>
            <p:ph idx="2" type="pic"/>
          </p:nvPr>
        </p:nvSpPr>
        <p:spPr>
          <a:xfrm>
            <a:off x="485762" y="1698836"/>
            <a:ext cx="3552841" cy="1957811"/>
          </a:xfrm>
          <a:prstGeom prst="rect">
            <a:avLst/>
          </a:prstGeom>
          <a:solidFill>
            <a:schemeClr val="accent4">
              <a:alpha val="28235"/>
            </a:schemeClr>
          </a:solidFill>
          <a:ln>
            <a:noFill/>
          </a:ln>
        </p:spPr>
      </p:sp>
      <p:sp>
        <p:nvSpPr>
          <p:cNvPr id="412" name="Google Shape;412;p80"/>
          <p:cNvSpPr txBox="1"/>
          <p:nvPr>
            <p:ph idx="1" type="body"/>
          </p:nvPr>
        </p:nvSpPr>
        <p:spPr>
          <a:xfrm>
            <a:off x="4038600" y="1699007"/>
            <a:ext cx="1752600" cy="1957636"/>
          </a:xfrm>
          <a:prstGeom prst="rect">
            <a:avLst/>
          </a:prstGeom>
          <a:solidFill>
            <a:schemeClr val="accent4"/>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80"/>
          <p:cNvSpPr/>
          <p:nvPr>
            <p:ph idx="3" type="pic"/>
          </p:nvPr>
        </p:nvSpPr>
        <p:spPr>
          <a:xfrm>
            <a:off x="6403962" y="1699011"/>
            <a:ext cx="3552841" cy="1957811"/>
          </a:xfrm>
          <a:prstGeom prst="rect">
            <a:avLst/>
          </a:prstGeom>
          <a:solidFill>
            <a:srgbClr val="0095CD">
              <a:alpha val="28235"/>
            </a:srgbClr>
          </a:solidFill>
          <a:ln>
            <a:noFill/>
          </a:ln>
        </p:spPr>
      </p:sp>
      <p:sp>
        <p:nvSpPr>
          <p:cNvPr id="414" name="Google Shape;414;p80"/>
          <p:cNvSpPr txBox="1"/>
          <p:nvPr>
            <p:ph idx="4" type="body"/>
          </p:nvPr>
        </p:nvSpPr>
        <p:spPr>
          <a:xfrm>
            <a:off x="9956801" y="1699007"/>
            <a:ext cx="1752600" cy="1957636"/>
          </a:xfrm>
          <a:prstGeom prst="rect">
            <a:avLst/>
          </a:prstGeom>
          <a:solidFill>
            <a:schemeClr val="accent1"/>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80"/>
          <p:cNvSpPr/>
          <p:nvPr>
            <p:ph idx="5" type="pic"/>
          </p:nvPr>
        </p:nvSpPr>
        <p:spPr>
          <a:xfrm>
            <a:off x="2238362" y="3981048"/>
            <a:ext cx="3552841" cy="1957811"/>
          </a:xfrm>
          <a:prstGeom prst="rect">
            <a:avLst/>
          </a:prstGeom>
          <a:solidFill>
            <a:schemeClr val="accent3">
              <a:alpha val="28235"/>
            </a:schemeClr>
          </a:solidFill>
          <a:ln>
            <a:noFill/>
          </a:ln>
        </p:spPr>
      </p:sp>
      <p:sp>
        <p:nvSpPr>
          <p:cNvPr id="416" name="Google Shape;416;p80"/>
          <p:cNvSpPr txBox="1"/>
          <p:nvPr>
            <p:ph idx="6" type="body"/>
          </p:nvPr>
        </p:nvSpPr>
        <p:spPr>
          <a:xfrm>
            <a:off x="485759" y="3981219"/>
            <a:ext cx="1752600" cy="1957636"/>
          </a:xfrm>
          <a:prstGeom prst="rect">
            <a:avLst/>
          </a:prstGeom>
          <a:solidFill>
            <a:schemeClr val="accent3"/>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80"/>
          <p:cNvSpPr/>
          <p:nvPr>
            <p:ph idx="7" type="pic"/>
          </p:nvPr>
        </p:nvSpPr>
        <p:spPr>
          <a:xfrm>
            <a:off x="8153402" y="3980873"/>
            <a:ext cx="3552841" cy="1957811"/>
          </a:xfrm>
          <a:prstGeom prst="rect">
            <a:avLst/>
          </a:prstGeom>
          <a:solidFill>
            <a:schemeClr val="accent5">
              <a:alpha val="28235"/>
            </a:schemeClr>
          </a:solidFill>
          <a:ln>
            <a:noFill/>
          </a:ln>
        </p:spPr>
      </p:sp>
      <p:sp>
        <p:nvSpPr>
          <p:cNvPr id="418" name="Google Shape;418;p80"/>
          <p:cNvSpPr txBox="1"/>
          <p:nvPr>
            <p:ph idx="8" type="body"/>
          </p:nvPr>
        </p:nvSpPr>
        <p:spPr>
          <a:xfrm>
            <a:off x="6400800" y="3981044"/>
            <a:ext cx="1752600" cy="1957636"/>
          </a:xfrm>
          <a:prstGeom prst="rect">
            <a:avLst/>
          </a:prstGeom>
          <a:solidFill>
            <a:schemeClr val="accent5"/>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19" name="Google Shape;419;p80"/>
          <p:cNvGrpSpPr/>
          <p:nvPr/>
        </p:nvGrpSpPr>
        <p:grpSpPr>
          <a:xfrm>
            <a:off x="0" y="6766560"/>
            <a:ext cx="12192000" cy="91440"/>
            <a:chOff x="0" y="4480421"/>
            <a:chExt cx="12192000" cy="91440"/>
          </a:xfrm>
        </p:grpSpPr>
        <p:sp>
          <p:nvSpPr>
            <p:cNvPr id="420" name="Google Shape;420;p8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1" name="Google Shape;421;p8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2" name="Google Shape;422;p8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3" name="Google Shape;423;p8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4" name="Google Shape;424;p8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p:cSld name="4 pictures">
    <p:spTree>
      <p:nvGrpSpPr>
        <p:cNvPr id="425" name="Shape 425"/>
        <p:cNvGrpSpPr/>
        <p:nvPr/>
      </p:nvGrpSpPr>
      <p:grpSpPr>
        <a:xfrm>
          <a:off x="0" y="0"/>
          <a:ext cx="0" cy="0"/>
          <a:chOff x="0" y="0"/>
          <a:chExt cx="0" cy="0"/>
        </a:xfrm>
      </p:grpSpPr>
      <p:sp>
        <p:nvSpPr>
          <p:cNvPr id="426" name="Google Shape;426;p8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27" name="Google Shape;427;p8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8" name="Google Shape;428;p8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9" name="Google Shape;429;p8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0" name="Google Shape;430;p8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31" name="Google Shape;431;p81"/>
          <p:cNvSpPr/>
          <p:nvPr>
            <p:ph idx="2" type="pic"/>
          </p:nvPr>
        </p:nvSpPr>
        <p:spPr>
          <a:xfrm>
            <a:off x="485762" y="1698832"/>
            <a:ext cx="3552841" cy="4286018"/>
          </a:xfrm>
          <a:prstGeom prst="rect">
            <a:avLst/>
          </a:prstGeom>
          <a:solidFill>
            <a:schemeClr val="accent4">
              <a:alpha val="28235"/>
            </a:schemeClr>
          </a:solidFill>
          <a:ln>
            <a:noFill/>
          </a:ln>
        </p:spPr>
      </p:sp>
      <p:sp>
        <p:nvSpPr>
          <p:cNvPr id="432" name="Google Shape;432;p81"/>
          <p:cNvSpPr/>
          <p:nvPr>
            <p:ph idx="3" type="pic"/>
          </p:nvPr>
        </p:nvSpPr>
        <p:spPr>
          <a:xfrm>
            <a:off x="8153402" y="1699007"/>
            <a:ext cx="3552841" cy="4286018"/>
          </a:xfrm>
          <a:prstGeom prst="rect">
            <a:avLst/>
          </a:prstGeom>
          <a:solidFill>
            <a:srgbClr val="0095CD">
              <a:alpha val="28235"/>
            </a:srgbClr>
          </a:solidFill>
          <a:ln>
            <a:noFill/>
          </a:ln>
        </p:spPr>
      </p:sp>
      <p:sp>
        <p:nvSpPr>
          <p:cNvPr id="433" name="Google Shape;433;p81"/>
          <p:cNvSpPr/>
          <p:nvPr>
            <p:ph idx="4" type="pic"/>
          </p:nvPr>
        </p:nvSpPr>
        <p:spPr>
          <a:xfrm>
            <a:off x="4319582" y="1698835"/>
            <a:ext cx="3552841" cy="1957811"/>
          </a:xfrm>
          <a:prstGeom prst="rect">
            <a:avLst/>
          </a:prstGeom>
          <a:solidFill>
            <a:schemeClr val="accent3">
              <a:alpha val="28235"/>
            </a:schemeClr>
          </a:solidFill>
          <a:ln>
            <a:noFill/>
          </a:ln>
        </p:spPr>
      </p:sp>
      <p:sp>
        <p:nvSpPr>
          <p:cNvPr id="434" name="Google Shape;434;p81"/>
          <p:cNvSpPr/>
          <p:nvPr>
            <p:ph idx="5" type="pic"/>
          </p:nvPr>
        </p:nvSpPr>
        <p:spPr>
          <a:xfrm>
            <a:off x="4319582" y="4027218"/>
            <a:ext cx="3552841" cy="1957811"/>
          </a:xfrm>
          <a:prstGeom prst="rect">
            <a:avLst/>
          </a:prstGeom>
          <a:solidFill>
            <a:schemeClr val="accent5">
              <a:alpha val="28235"/>
            </a:schemeClr>
          </a:solidFill>
          <a:ln>
            <a:noFill/>
          </a:ln>
        </p:spPr>
      </p:sp>
      <p:grpSp>
        <p:nvGrpSpPr>
          <p:cNvPr id="435" name="Google Shape;435;p81"/>
          <p:cNvGrpSpPr/>
          <p:nvPr/>
        </p:nvGrpSpPr>
        <p:grpSpPr>
          <a:xfrm>
            <a:off x="0" y="6766560"/>
            <a:ext cx="12192000" cy="91440"/>
            <a:chOff x="0" y="4480421"/>
            <a:chExt cx="12192000" cy="91440"/>
          </a:xfrm>
        </p:grpSpPr>
        <p:sp>
          <p:nvSpPr>
            <p:cNvPr id="436" name="Google Shape;436;p8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37" name="Google Shape;437;p8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38" name="Google Shape;438;p8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39" name="Google Shape;439;p8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40" name="Google Shape;440;p8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s">
  <p:cSld name="3 pictures">
    <p:spTree>
      <p:nvGrpSpPr>
        <p:cNvPr id="441" name="Shape 441"/>
        <p:cNvGrpSpPr/>
        <p:nvPr/>
      </p:nvGrpSpPr>
      <p:grpSpPr>
        <a:xfrm>
          <a:off x="0" y="0"/>
          <a:ext cx="0" cy="0"/>
          <a:chOff x="0" y="0"/>
          <a:chExt cx="0" cy="0"/>
        </a:xfrm>
      </p:grpSpPr>
      <p:sp>
        <p:nvSpPr>
          <p:cNvPr id="442" name="Google Shape;442;p8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43" name="Google Shape;443;p8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4" name="Google Shape;444;p8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5" name="Google Shape;445;p8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6" name="Google Shape;446;p8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47" name="Google Shape;447;p82"/>
          <p:cNvSpPr/>
          <p:nvPr>
            <p:ph idx="2" type="pic"/>
          </p:nvPr>
        </p:nvSpPr>
        <p:spPr>
          <a:xfrm>
            <a:off x="485762" y="1860861"/>
            <a:ext cx="3552841" cy="1957811"/>
          </a:xfrm>
          <a:prstGeom prst="rect">
            <a:avLst/>
          </a:prstGeom>
          <a:solidFill>
            <a:schemeClr val="accent4">
              <a:alpha val="28235"/>
            </a:schemeClr>
          </a:solidFill>
          <a:ln>
            <a:noFill/>
          </a:ln>
        </p:spPr>
      </p:sp>
      <p:sp>
        <p:nvSpPr>
          <p:cNvPr id="448" name="Google Shape;448;p82"/>
          <p:cNvSpPr txBox="1"/>
          <p:nvPr>
            <p:ph idx="1" type="body"/>
          </p:nvPr>
        </p:nvSpPr>
        <p:spPr>
          <a:xfrm>
            <a:off x="4038600" y="1861032"/>
            <a:ext cx="1752600" cy="1957636"/>
          </a:xfrm>
          <a:prstGeom prst="rect">
            <a:avLst/>
          </a:prstGeom>
          <a:solidFill>
            <a:schemeClr val="accent4"/>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82"/>
          <p:cNvSpPr/>
          <p:nvPr>
            <p:ph idx="3" type="pic"/>
          </p:nvPr>
        </p:nvSpPr>
        <p:spPr>
          <a:xfrm>
            <a:off x="6403962" y="1861036"/>
            <a:ext cx="5305441" cy="3915447"/>
          </a:xfrm>
          <a:prstGeom prst="rect">
            <a:avLst/>
          </a:prstGeom>
          <a:solidFill>
            <a:srgbClr val="0095CD">
              <a:alpha val="28235"/>
            </a:srgbClr>
          </a:solidFill>
          <a:ln>
            <a:noFill/>
          </a:ln>
        </p:spPr>
      </p:sp>
      <p:sp>
        <p:nvSpPr>
          <p:cNvPr id="450" name="Google Shape;450;p82"/>
          <p:cNvSpPr/>
          <p:nvPr>
            <p:ph idx="4" type="pic"/>
          </p:nvPr>
        </p:nvSpPr>
        <p:spPr>
          <a:xfrm>
            <a:off x="2238362" y="3818672"/>
            <a:ext cx="3552841" cy="1957811"/>
          </a:xfrm>
          <a:prstGeom prst="rect">
            <a:avLst/>
          </a:prstGeom>
          <a:solidFill>
            <a:schemeClr val="accent3">
              <a:alpha val="28235"/>
            </a:schemeClr>
          </a:solidFill>
          <a:ln>
            <a:noFill/>
          </a:ln>
        </p:spPr>
      </p:sp>
      <p:sp>
        <p:nvSpPr>
          <p:cNvPr id="451" name="Google Shape;451;p82"/>
          <p:cNvSpPr txBox="1"/>
          <p:nvPr>
            <p:ph idx="5" type="body"/>
          </p:nvPr>
        </p:nvSpPr>
        <p:spPr>
          <a:xfrm>
            <a:off x="485759" y="3818843"/>
            <a:ext cx="1752600" cy="1957636"/>
          </a:xfrm>
          <a:prstGeom prst="rect">
            <a:avLst/>
          </a:prstGeom>
          <a:solidFill>
            <a:schemeClr val="accent3"/>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900"/>
              <a:buNone/>
              <a:defRPr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52" name="Google Shape;452;p82"/>
          <p:cNvGrpSpPr/>
          <p:nvPr/>
        </p:nvGrpSpPr>
        <p:grpSpPr>
          <a:xfrm>
            <a:off x="0" y="6766560"/>
            <a:ext cx="12192000" cy="91440"/>
            <a:chOff x="0" y="4480421"/>
            <a:chExt cx="12192000" cy="91440"/>
          </a:xfrm>
        </p:grpSpPr>
        <p:sp>
          <p:nvSpPr>
            <p:cNvPr id="453" name="Google Shape;453;p8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54" name="Google Shape;454;p8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55" name="Google Shape;455;p8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56" name="Google Shape;456;p8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57" name="Google Shape;457;p8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p:cSld name="4x2 pictures">
    <p:spTree>
      <p:nvGrpSpPr>
        <p:cNvPr id="458" name="Shape 458"/>
        <p:cNvGrpSpPr/>
        <p:nvPr/>
      </p:nvGrpSpPr>
      <p:grpSpPr>
        <a:xfrm>
          <a:off x="0" y="0"/>
          <a:ext cx="0" cy="0"/>
          <a:chOff x="0" y="0"/>
          <a:chExt cx="0" cy="0"/>
        </a:xfrm>
      </p:grpSpPr>
      <p:sp>
        <p:nvSpPr>
          <p:cNvPr id="459" name="Google Shape;459;p83"/>
          <p:cNvSpPr/>
          <p:nvPr>
            <p:ph idx="2" type="pic"/>
          </p:nvPr>
        </p:nvSpPr>
        <p:spPr>
          <a:xfrm>
            <a:off x="0" y="0"/>
            <a:ext cx="3044952" cy="2202144"/>
          </a:xfrm>
          <a:prstGeom prst="rect">
            <a:avLst/>
          </a:prstGeom>
          <a:solidFill>
            <a:schemeClr val="dk1">
              <a:alpha val="28235"/>
            </a:schemeClr>
          </a:solidFill>
          <a:ln>
            <a:noFill/>
          </a:ln>
        </p:spPr>
      </p:sp>
      <p:sp>
        <p:nvSpPr>
          <p:cNvPr id="460" name="Google Shape;460;p83"/>
          <p:cNvSpPr/>
          <p:nvPr>
            <p:ph idx="3" type="pic"/>
          </p:nvPr>
        </p:nvSpPr>
        <p:spPr>
          <a:xfrm>
            <a:off x="9134856" y="0"/>
            <a:ext cx="3057144" cy="2202144"/>
          </a:xfrm>
          <a:prstGeom prst="rect">
            <a:avLst/>
          </a:prstGeom>
          <a:solidFill>
            <a:schemeClr val="accent3">
              <a:alpha val="28235"/>
            </a:schemeClr>
          </a:solidFill>
          <a:ln>
            <a:noFill/>
          </a:ln>
        </p:spPr>
      </p:sp>
      <p:sp>
        <p:nvSpPr>
          <p:cNvPr id="461" name="Google Shape;461;p83"/>
          <p:cNvSpPr/>
          <p:nvPr>
            <p:ph idx="4" type="pic"/>
          </p:nvPr>
        </p:nvSpPr>
        <p:spPr>
          <a:xfrm>
            <a:off x="3044952" y="0"/>
            <a:ext cx="3044952" cy="2202144"/>
          </a:xfrm>
          <a:prstGeom prst="rect">
            <a:avLst/>
          </a:prstGeom>
          <a:solidFill>
            <a:schemeClr val="lt2">
              <a:alpha val="28235"/>
            </a:schemeClr>
          </a:solidFill>
          <a:ln>
            <a:noFill/>
          </a:ln>
        </p:spPr>
      </p:sp>
      <p:sp>
        <p:nvSpPr>
          <p:cNvPr id="462" name="Google Shape;462;p83"/>
          <p:cNvSpPr/>
          <p:nvPr>
            <p:ph idx="5" type="pic"/>
          </p:nvPr>
        </p:nvSpPr>
        <p:spPr>
          <a:xfrm>
            <a:off x="6089904" y="0"/>
            <a:ext cx="3044952" cy="2202144"/>
          </a:xfrm>
          <a:prstGeom prst="rect">
            <a:avLst/>
          </a:prstGeom>
          <a:solidFill>
            <a:schemeClr val="accent1">
              <a:alpha val="28235"/>
            </a:schemeClr>
          </a:solidFill>
          <a:ln>
            <a:noFill/>
          </a:ln>
        </p:spPr>
      </p:sp>
      <p:sp>
        <p:nvSpPr>
          <p:cNvPr id="463" name="Google Shape;463;p83"/>
          <p:cNvSpPr/>
          <p:nvPr>
            <p:ph idx="6" type="pic"/>
          </p:nvPr>
        </p:nvSpPr>
        <p:spPr>
          <a:xfrm>
            <a:off x="0" y="2202144"/>
            <a:ext cx="3044952" cy="2202144"/>
          </a:xfrm>
          <a:prstGeom prst="rect">
            <a:avLst/>
          </a:prstGeom>
          <a:solidFill>
            <a:schemeClr val="accent4">
              <a:alpha val="28235"/>
            </a:schemeClr>
          </a:solidFill>
          <a:ln>
            <a:noFill/>
          </a:ln>
        </p:spPr>
      </p:sp>
      <p:sp>
        <p:nvSpPr>
          <p:cNvPr id="464" name="Google Shape;464;p83"/>
          <p:cNvSpPr/>
          <p:nvPr>
            <p:ph idx="7" type="pic"/>
          </p:nvPr>
        </p:nvSpPr>
        <p:spPr>
          <a:xfrm>
            <a:off x="9134856" y="2202144"/>
            <a:ext cx="3057144" cy="2202144"/>
          </a:xfrm>
          <a:prstGeom prst="rect">
            <a:avLst/>
          </a:prstGeom>
          <a:solidFill>
            <a:schemeClr val="dk1">
              <a:alpha val="28235"/>
            </a:schemeClr>
          </a:solidFill>
          <a:ln>
            <a:noFill/>
          </a:ln>
        </p:spPr>
      </p:sp>
      <p:sp>
        <p:nvSpPr>
          <p:cNvPr id="465" name="Google Shape;465;p83"/>
          <p:cNvSpPr/>
          <p:nvPr>
            <p:ph idx="8" type="pic"/>
          </p:nvPr>
        </p:nvSpPr>
        <p:spPr>
          <a:xfrm>
            <a:off x="3044952" y="2202144"/>
            <a:ext cx="3044952" cy="2202144"/>
          </a:xfrm>
          <a:prstGeom prst="rect">
            <a:avLst/>
          </a:prstGeom>
          <a:solidFill>
            <a:schemeClr val="accent5">
              <a:alpha val="28235"/>
            </a:schemeClr>
          </a:solidFill>
          <a:ln>
            <a:noFill/>
          </a:ln>
        </p:spPr>
      </p:sp>
      <p:sp>
        <p:nvSpPr>
          <p:cNvPr id="466" name="Google Shape;466;p83"/>
          <p:cNvSpPr/>
          <p:nvPr>
            <p:ph idx="9" type="pic"/>
          </p:nvPr>
        </p:nvSpPr>
        <p:spPr>
          <a:xfrm>
            <a:off x="6089904" y="2202144"/>
            <a:ext cx="3044952" cy="2202144"/>
          </a:xfrm>
          <a:prstGeom prst="rect">
            <a:avLst/>
          </a:prstGeom>
          <a:solidFill>
            <a:schemeClr val="accent6">
              <a:alpha val="28235"/>
            </a:schemeClr>
          </a:solidFill>
          <a:ln>
            <a:noFill/>
          </a:ln>
        </p:spPr>
      </p:sp>
      <p:sp>
        <p:nvSpPr>
          <p:cNvPr id="467" name="Google Shape;467;p83"/>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68" name="Google Shape;468;p83"/>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9" name="Google Shape;469;p83"/>
          <p:cNvSpPr txBox="1"/>
          <p:nvPr>
            <p:ph idx="1" type="body"/>
          </p:nvPr>
        </p:nvSpPr>
        <p:spPr>
          <a:xfrm>
            <a:off x="909472" y="4652862"/>
            <a:ext cx="10373059" cy="77369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desc #2">
  <p:cSld name="4 pictures and desc #2">
    <p:spTree>
      <p:nvGrpSpPr>
        <p:cNvPr id="470" name="Shape 470"/>
        <p:cNvGrpSpPr/>
        <p:nvPr/>
      </p:nvGrpSpPr>
      <p:grpSpPr>
        <a:xfrm>
          <a:off x="0" y="0"/>
          <a:ext cx="0" cy="0"/>
          <a:chOff x="0" y="0"/>
          <a:chExt cx="0" cy="0"/>
        </a:xfrm>
      </p:grpSpPr>
      <p:sp>
        <p:nvSpPr>
          <p:cNvPr id="471" name="Google Shape;471;p84"/>
          <p:cNvSpPr/>
          <p:nvPr>
            <p:ph idx="2" type="pic"/>
          </p:nvPr>
        </p:nvSpPr>
        <p:spPr>
          <a:xfrm>
            <a:off x="0" y="0"/>
            <a:ext cx="3044952" cy="2202144"/>
          </a:xfrm>
          <a:prstGeom prst="rect">
            <a:avLst/>
          </a:prstGeom>
          <a:solidFill>
            <a:schemeClr val="accent4">
              <a:alpha val="28235"/>
            </a:schemeClr>
          </a:solidFill>
          <a:ln>
            <a:noFill/>
          </a:ln>
        </p:spPr>
      </p:sp>
      <p:sp>
        <p:nvSpPr>
          <p:cNvPr id="472" name="Google Shape;472;p84"/>
          <p:cNvSpPr/>
          <p:nvPr>
            <p:ph idx="3" type="pic"/>
          </p:nvPr>
        </p:nvSpPr>
        <p:spPr>
          <a:xfrm>
            <a:off x="6089904" y="0"/>
            <a:ext cx="3044952" cy="2202144"/>
          </a:xfrm>
          <a:prstGeom prst="rect">
            <a:avLst/>
          </a:prstGeom>
          <a:solidFill>
            <a:schemeClr val="accent1">
              <a:alpha val="28235"/>
            </a:schemeClr>
          </a:solidFill>
          <a:ln>
            <a:noFill/>
          </a:ln>
        </p:spPr>
      </p:sp>
      <p:sp>
        <p:nvSpPr>
          <p:cNvPr id="473" name="Google Shape;473;p84"/>
          <p:cNvSpPr/>
          <p:nvPr>
            <p:ph idx="4" type="pic"/>
          </p:nvPr>
        </p:nvSpPr>
        <p:spPr>
          <a:xfrm>
            <a:off x="9134856" y="2202144"/>
            <a:ext cx="3057144" cy="2202144"/>
          </a:xfrm>
          <a:prstGeom prst="rect">
            <a:avLst/>
          </a:prstGeom>
          <a:solidFill>
            <a:schemeClr val="accent3">
              <a:alpha val="28235"/>
            </a:schemeClr>
          </a:solidFill>
          <a:ln>
            <a:noFill/>
          </a:ln>
        </p:spPr>
      </p:sp>
      <p:sp>
        <p:nvSpPr>
          <p:cNvPr id="474" name="Google Shape;474;p84"/>
          <p:cNvSpPr/>
          <p:nvPr>
            <p:ph idx="5" type="pic"/>
          </p:nvPr>
        </p:nvSpPr>
        <p:spPr>
          <a:xfrm>
            <a:off x="3044952" y="2202144"/>
            <a:ext cx="3044952" cy="2202144"/>
          </a:xfrm>
          <a:prstGeom prst="rect">
            <a:avLst/>
          </a:prstGeom>
          <a:solidFill>
            <a:schemeClr val="dk2">
              <a:alpha val="28235"/>
            </a:schemeClr>
          </a:solidFill>
          <a:ln>
            <a:noFill/>
          </a:ln>
        </p:spPr>
      </p:sp>
      <p:sp>
        <p:nvSpPr>
          <p:cNvPr id="475" name="Google Shape;475;p84"/>
          <p:cNvSpPr txBox="1"/>
          <p:nvPr>
            <p:ph idx="1" type="body"/>
          </p:nvPr>
        </p:nvSpPr>
        <p:spPr>
          <a:xfrm>
            <a:off x="3044952" y="0"/>
            <a:ext cx="3044952" cy="2203704"/>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84"/>
          <p:cNvSpPr txBox="1"/>
          <p:nvPr>
            <p:ph idx="6" type="body"/>
          </p:nvPr>
        </p:nvSpPr>
        <p:spPr>
          <a:xfrm>
            <a:off x="0" y="2202144"/>
            <a:ext cx="3044952" cy="2203704"/>
          </a:xfrm>
          <a:prstGeom prst="rect">
            <a:avLst/>
          </a:prstGeom>
          <a:solidFill>
            <a:schemeClr val="dk2"/>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84"/>
          <p:cNvSpPr txBox="1"/>
          <p:nvPr>
            <p:ph idx="7" type="body"/>
          </p:nvPr>
        </p:nvSpPr>
        <p:spPr>
          <a:xfrm>
            <a:off x="6089904" y="2202144"/>
            <a:ext cx="3044952" cy="2203704"/>
          </a:xfrm>
          <a:prstGeom prst="rect">
            <a:avLst/>
          </a:prstGeom>
          <a:solidFill>
            <a:schemeClr val="accent3"/>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84"/>
          <p:cNvSpPr txBox="1"/>
          <p:nvPr>
            <p:ph idx="8" type="body"/>
          </p:nvPr>
        </p:nvSpPr>
        <p:spPr>
          <a:xfrm>
            <a:off x="9137904" y="0"/>
            <a:ext cx="3054096" cy="2203704"/>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84"/>
          <p:cNvSpPr/>
          <p:nvPr/>
        </p:nvSpPr>
        <p:spPr>
          <a:xfrm>
            <a:off x="3" y="5676694"/>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80" name="Google Shape;480;p84"/>
          <p:cNvSpPr txBox="1"/>
          <p:nvPr>
            <p:ph type="title"/>
          </p:nvPr>
        </p:nvSpPr>
        <p:spPr>
          <a:xfrm>
            <a:off x="838200" y="5930797"/>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1" name="Google Shape;481;p84"/>
          <p:cNvSpPr txBox="1"/>
          <p:nvPr>
            <p:ph idx="9" type="body"/>
          </p:nvPr>
        </p:nvSpPr>
        <p:spPr>
          <a:xfrm>
            <a:off x="909472" y="4652862"/>
            <a:ext cx="10373059" cy="773698"/>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1500"/>
              <a:buNone/>
              <a:defRPr sz="15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high left">
  <p:cSld name="Section Header high left">
    <p:spTree>
      <p:nvGrpSpPr>
        <p:cNvPr id="482" name="Shape 482"/>
        <p:cNvGrpSpPr/>
        <p:nvPr/>
      </p:nvGrpSpPr>
      <p:grpSpPr>
        <a:xfrm>
          <a:off x="0" y="0"/>
          <a:ext cx="0" cy="0"/>
          <a:chOff x="0" y="0"/>
          <a:chExt cx="0" cy="0"/>
        </a:xfrm>
      </p:grpSpPr>
      <p:sp>
        <p:nvSpPr>
          <p:cNvPr id="483" name="Google Shape;483;p8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4" name="Google Shape;484;p85"/>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5" name="Google Shape;485;p85"/>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486" name="Google Shape;486;p85"/>
          <p:cNvSpPr/>
          <p:nvPr>
            <p:ph idx="2" type="pic"/>
          </p:nvPr>
        </p:nvSpPr>
        <p:spPr>
          <a:xfrm>
            <a:off x="0" y="0"/>
            <a:ext cx="12192000" cy="6858000"/>
          </a:xfrm>
          <a:prstGeom prst="rect">
            <a:avLst/>
          </a:prstGeom>
          <a:noFill/>
          <a:ln>
            <a:noFill/>
          </a:ln>
        </p:spPr>
      </p:sp>
      <p:sp>
        <p:nvSpPr>
          <p:cNvPr id="487" name="Google Shape;487;p85"/>
          <p:cNvSpPr txBox="1"/>
          <p:nvPr>
            <p:ph type="title"/>
          </p:nvPr>
        </p:nvSpPr>
        <p:spPr>
          <a:xfrm>
            <a:off x="342900" y="420690"/>
            <a:ext cx="4572000" cy="2852737"/>
          </a:xfrm>
          <a:prstGeom prst="rect">
            <a:avLst/>
          </a:prstGeom>
          <a:solidFill>
            <a:schemeClr val="lt1">
              <a:alpha val="28235"/>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rgbClr val="324D5E"/>
              </a:buClr>
              <a:buSzPts val="4500"/>
              <a:buFont typeface="Calibri"/>
              <a:buNone/>
              <a:defRPr b="1" sz="4500">
                <a:solidFill>
                  <a:srgbClr val="324D5E"/>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8" name="Google Shape;488;p85"/>
          <p:cNvSpPr txBox="1"/>
          <p:nvPr>
            <p:ph idx="1" type="body"/>
          </p:nvPr>
        </p:nvSpPr>
        <p:spPr>
          <a:xfrm>
            <a:off x="342900" y="3273429"/>
            <a:ext cx="4572000" cy="942975"/>
          </a:xfrm>
          <a:prstGeom prst="rect">
            <a:avLst/>
          </a:prstGeom>
          <a:solidFill>
            <a:schemeClr val="lt1">
              <a:alpha val="48235"/>
            </a:schemeClr>
          </a:solidFill>
          <a:ln>
            <a:noFill/>
          </a:ln>
        </p:spPr>
        <p:txBody>
          <a:bodyPr anchorCtr="0" anchor="ctr" bIns="182875" lIns="274300" spcFirstLastPara="1" rIns="274300" wrap="square" tIns="91425">
            <a:normAutofit/>
          </a:bodyPr>
          <a:lstStyle>
            <a:lvl1pPr indent="-228600" lvl="0" marL="457200" algn="ctr">
              <a:lnSpc>
                <a:spcPct val="90000"/>
              </a:lnSpc>
              <a:spcBef>
                <a:spcPts val="1000"/>
              </a:spcBef>
              <a:spcAft>
                <a:spcPts val="0"/>
              </a:spcAft>
              <a:buClr>
                <a:srgbClr val="8C9CA6"/>
              </a:buClr>
              <a:buSzPts val="1800"/>
              <a:buNone/>
              <a:defRPr sz="1800">
                <a:solidFill>
                  <a:srgbClr val="8C9CA6"/>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p:cSld name="4 pictures and title">
    <p:spTree>
      <p:nvGrpSpPr>
        <p:cNvPr id="489" name="Shape 489"/>
        <p:cNvGrpSpPr/>
        <p:nvPr/>
      </p:nvGrpSpPr>
      <p:grpSpPr>
        <a:xfrm>
          <a:off x="0" y="0"/>
          <a:ext cx="0" cy="0"/>
          <a:chOff x="0" y="0"/>
          <a:chExt cx="0" cy="0"/>
        </a:xfrm>
      </p:grpSpPr>
      <p:sp>
        <p:nvSpPr>
          <p:cNvPr id="490" name="Google Shape;490;p8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491" name="Google Shape;491;p8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2" name="Google Shape;492;p8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3" name="Google Shape;493;p8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4" name="Google Shape;494;p8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95" name="Google Shape;495;p86"/>
          <p:cNvSpPr/>
          <p:nvPr>
            <p:ph idx="2" type="pic"/>
          </p:nvPr>
        </p:nvSpPr>
        <p:spPr>
          <a:xfrm>
            <a:off x="354778" y="2321410"/>
            <a:ext cx="2600055" cy="1957811"/>
          </a:xfrm>
          <a:prstGeom prst="rect">
            <a:avLst/>
          </a:prstGeom>
          <a:solidFill>
            <a:srgbClr val="0095CD">
              <a:alpha val="28235"/>
            </a:srgbClr>
          </a:solidFill>
          <a:ln>
            <a:noFill/>
          </a:ln>
        </p:spPr>
      </p:sp>
      <p:sp>
        <p:nvSpPr>
          <p:cNvPr id="496" name="Google Shape;496;p86"/>
          <p:cNvSpPr/>
          <p:nvPr>
            <p:ph idx="3" type="pic"/>
          </p:nvPr>
        </p:nvSpPr>
        <p:spPr>
          <a:xfrm>
            <a:off x="3316630" y="2321410"/>
            <a:ext cx="2600055" cy="1957811"/>
          </a:xfrm>
          <a:prstGeom prst="rect">
            <a:avLst/>
          </a:prstGeom>
          <a:solidFill>
            <a:srgbClr val="324D5E">
              <a:alpha val="28235"/>
            </a:srgbClr>
          </a:solidFill>
          <a:ln>
            <a:noFill/>
          </a:ln>
        </p:spPr>
      </p:sp>
      <p:sp>
        <p:nvSpPr>
          <p:cNvPr id="497" name="Google Shape;497;p86"/>
          <p:cNvSpPr/>
          <p:nvPr>
            <p:ph idx="4" type="pic"/>
          </p:nvPr>
        </p:nvSpPr>
        <p:spPr>
          <a:xfrm>
            <a:off x="6278480" y="2321409"/>
            <a:ext cx="2600055" cy="1957811"/>
          </a:xfrm>
          <a:prstGeom prst="rect">
            <a:avLst/>
          </a:prstGeom>
          <a:solidFill>
            <a:srgbClr val="F17C3F">
              <a:alpha val="28235"/>
            </a:srgbClr>
          </a:solidFill>
          <a:ln>
            <a:noFill/>
          </a:ln>
        </p:spPr>
      </p:sp>
      <p:sp>
        <p:nvSpPr>
          <p:cNvPr id="498" name="Google Shape;498;p86"/>
          <p:cNvSpPr/>
          <p:nvPr>
            <p:ph idx="5" type="pic"/>
          </p:nvPr>
        </p:nvSpPr>
        <p:spPr>
          <a:xfrm>
            <a:off x="9240333" y="2321408"/>
            <a:ext cx="2600055" cy="1957811"/>
          </a:xfrm>
          <a:prstGeom prst="rect">
            <a:avLst/>
          </a:prstGeom>
          <a:solidFill>
            <a:srgbClr val="7BB21B">
              <a:alpha val="28235"/>
            </a:srgbClr>
          </a:solidFill>
          <a:ln>
            <a:noFill/>
          </a:ln>
        </p:spPr>
      </p:sp>
      <p:sp>
        <p:nvSpPr>
          <p:cNvPr id="499" name="Google Shape;499;p86"/>
          <p:cNvSpPr/>
          <p:nvPr/>
        </p:nvSpPr>
        <p:spPr>
          <a:xfrm>
            <a:off x="354775" y="4277207"/>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00" name="Google Shape;500;p86"/>
          <p:cNvSpPr/>
          <p:nvPr/>
        </p:nvSpPr>
        <p:spPr>
          <a:xfrm>
            <a:off x="3316627" y="4277207"/>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01" name="Google Shape;501;p86"/>
          <p:cNvSpPr/>
          <p:nvPr/>
        </p:nvSpPr>
        <p:spPr>
          <a:xfrm>
            <a:off x="6278479" y="4277206"/>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02" name="Google Shape;502;p86"/>
          <p:cNvSpPr/>
          <p:nvPr/>
        </p:nvSpPr>
        <p:spPr>
          <a:xfrm>
            <a:off x="9240331" y="4277205"/>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03" name="Google Shape;503;p86"/>
          <p:cNvSpPr txBox="1"/>
          <p:nvPr>
            <p:ph idx="1" type="body"/>
          </p:nvPr>
        </p:nvSpPr>
        <p:spPr>
          <a:xfrm>
            <a:off x="354775"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4" name="Google Shape;504;p86"/>
          <p:cNvSpPr txBox="1"/>
          <p:nvPr>
            <p:ph idx="6" type="body"/>
          </p:nvPr>
        </p:nvSpPr>
        <p:spPr>
          <a:xfrm>
            <a:off x="3316627"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86"/>
          <p:cNvSpPr txBox="1"/>
          <p:nvPr>
            <p:ph idx="7" type="body"/>
          </p:nvPr>
        </p:nvSpPr>
        <p:spPr>
          <a:xfrm>
            <a:off x="6278479"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6" name="Google Shape;506;p86"/>
          <p:cNvSpPr txBox="1"/>
          <p:nvPr>
            <p:ph idx="8" type="body"/>
          </p:nvPr>
        </p:nvSpPr>
        <p:spPr>
          <a:xfrm>
            <a:off x="9240331" y="441066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7" name="Google Shape;507;p86"/>
          <p:cNvSpPr txBox="1"/>
          <p:nvPr>
            <p:ph idx="9" type="body"/>
          </p:nvPr>
        </p:nvSpPr>
        <p:spPr>
          <a:xfrm>
            <a:off x="354775"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86"/>
          <p:cNvSpPr txBox="1"/>
          <p:nvPr>
            <p:ph idx="13" type="body"/>
          </p:nvPr>
        </p:nvSpPr>
        <p:spPr>
          <a:xfrm>
            <a:off x="3316627"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9" name="Google Shape;509;p86"/>
          <p:cNvSpPr txBox="1"/>
          <p:nvPr>
            <p:ph idx="14" type="body"/>
          </p:nvPr>
        </p:nvSpPr>
        <p:spPr>
          <a:xfrm>
            <a:off x="6278479"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0" name="Google Shape;510;p86"/>
          <p:cNvSpPr txBox="1"/>
          <p:nvPr>
            <p:ph idx="15" type="body"/>
          </p:nvPr>
        </p:nvSpPr>
        <p:spPr>
          <a:xfrm>
            <a:off x="9240331" y="488448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11" name="Google Shape;511;p86"/>
          <p:cNvGrpSpPr/>
          <p:nvPr/>
        </p:nvGrpSpPr>
        <p:grpSpPr>
          <a:xfrm>
            <a:off x="0" y="6766560"/>
            <a:ext cx="12192000" cy="91440"/>
            <a:chOff x="0" y="4480421"/>
            <a:chExt cx="12192000" cy="91440"/>
          </a:xfrm>
        </p:grpSpPr>
        <p:sp>
          <p:nvSpPr>
            <p:cNvPr id="512" name="Google Shape;512;p8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3" name="Google Shape;513;p8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4" name="Google Shape;514;p8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5" name="Google Shape;515;p8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6" name="Google Shape;516;p8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0" name="Shape 50"/>
        <p:cNvGrpSpPr/>
        <p:nvPr/>
      </p:nvGrpSpPr>
      <p:grpSpPr>
        <a:xfrm>
          <a:off x="0" y="0"/>
          <a:ext cx="0" cy="0"/>
          <a:chOff x="0" y="0"/>
          <a:chExt cx="0" cy="0"/>
        </a:xfrm>
      </p:grpSpPr>
      <p:sp>
        <p:nvSpPr>
          <p:cNvPr id="51" name="Google Shape;51;p60"/>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6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53" name="Google Shape;53;p60"/>
          <p:cNvGrpSpPr/>
          <p:nvPr/>
        </p:nvGrpSpPr>
        <p:grpSpPr>
          <a:xfrm>
            <a:off x="0" y="6766560"/>
            <a:ext cx="12192000" cy="91440"/>
            <a:chOff x="0" y="4480421"/>
            <a:chExt cx="12192000" cy="91440"/>
          </a:xfrm>
        </p:grpSpPr>
        <p:sp>
          <p:nvSpPr>
            <p:cNvPr id="54" name="Google Shape;54;p6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5" name="Google Shape;55;p6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 name="Google Shape;56;p6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7" name="Google Shape;57;p6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 name="Google Shape;58;p6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59" name="Google Shape;59;p6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 name="Google Shape;60;p6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hexa">
  <p:cSld name="4 pictures hexa">
    <p:spTree>
      <p:nvGrpSpPr>
        <p:cNvPr id="517" name="Shape 517"/>
        <p:cNvGrpSpPr/>
        <p:nvPr/>
      </p:nvGrpSpPr>
      <p:grpSpPr>
        <a:xfrm>
          <a:off x="0" y="0"/>
          <a:ext cx="0" cy="0"/>
          <a:chOff x="0" y="0"/>
          <a:chExt cx="0" cy="0"/>
        </a:xfrm>
      </p:grpSpPr>
      <p:sp>
        <p:nvSpPr>
          <p:cNvPr id="518" name="Google Shape;518;p8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19" name="Google Shape;519;p8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0" name="Google Shape;520;p8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1" name="Google Shape;521;p8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2" name="Google Shape;522;p8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23" name="Google Shape;523;p87"/>
          <p:cNvSpPr/>
          <p:nvPr>
            <p:ph idx="2" type="pic"/>
          </p:nvPr>
        </p:nvSpPr>
        <p:spPr>
          <a:xfrm>
            <a:off x="813043" y="2321410"/>
            <a:ext cx="2600055" cy="1957811"/>
          </a:xfrm>
          <a:prstGeom prst="hexagon">
            <a:avLst>
              <a:gd fmla="val 25000" name="adj"/>
              <a:gd fmla="val 115470" name="vf"/>
            </a:avLst>
          </a:prstGeom>
          <a:solidFill>
            <a:srgbClr val="0095CD">
              <a:alpha val="28235"/>
            </a:srgbClr>
          </a:solidFill>
          <a:ln>
            <a:noFill/>
          </a:ln>
        </p:spPr>
      </p:sp>
      <p:sp>
        <p:nvSpPr>
          <p:cNvPr id="524" name="Google Shape;524;p87"/>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87"/>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87"/>
          <p:cNvSpPr/>
          <p:nvPr>
            <p:ph idx="4" type="pic"/>
          </p:nvPr>
        </p:nvSpPr>
        <p:spPr>
          <a:xfrm>
            <a:off x="3412071" y="3394462"/>
            <a:ext cx="2600055" cy="1957811"/>
          </a:xfrm>
          <a:prstGeom prst="hexagon">
            <a:avLst>
              <a:gd fmla="val 25000" name="adj"/>
              <a:gd fmla="val 115470" name="vf"/>
            </a:avLst>
          </a:prstGeom>
          <a:solidFill>
            <a:srgbClr val="324D5E">
              <a:alpha val="28235"/>
            </a:srgbClr>
          </a:solidFill>
          <a:ln>
            <a:noFill/>
          </a:ln>
        </p:spPr>
      </p:sp>
      <p:sp>
        <p:nvSpPr>
          <p:cNvPr id="527" name="Google Shape;527;p87"/>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87"/>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9" name="Google Shape;529;p87"/>
          <p:cNvSpPr/>
          <p:nvPr>
            <p:ph idx="7" type="pic"/>
          </p:nvPr>
        </p:nvSpPr>
        <p:spPr>
          <a:xfrm>
            <a:off x="6007939" y="2321410"/>
            <a:ext cx="2600055" cy="1957811"/>
          </a:xfrm>
          <a:prstGeom prst="hexagon">
            <a:avLst>
              <a:gd fmla="val 25000" name="adj"/>
              <a:gd fmla="val 115470" name="vf"/>
            </a:avLst>
          </a:prstGeom>
          <a:solidFill>
            <a:srgbClr val="F17C3F">
              <a:alpha val="28235"/>
            </a:srgbClr>
          </a:solidFill>
          <a:ln>
            <a:noFill/>
          </a:ln>
        </p:spPr>
      </p:sp>
      <p:sp>
        <p:nvSpPr>
          <p:cNvPr id="530" name="Google Shape;530;p87"/>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87"/>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87"/>
          <p:cNvSpPr/>
          <p:nvPr>
            <p:ph idx="13" type="pic"/>
          </p:nvPr>
        </p:nvSpPr>
        <p:spPr>
          <a:xfrm>
            <a:off x="8603809" y="3391322"/>
            <a:ext cx="2600055" cy="1957811"/>
          </a:xfrm>
          <a:prstGeom prst="hexagon">
            <a:avLst>
              <a:gd fmla="val 25000" name="adj"/>
              <a:gd fmla="val 115470" name="vf"/>
            </a:avLst>
          </a:prstGeom>
          <a:solidFill>
            <a:srgbClr val="7BB21B">
              <a:alpha val="28235"/>
            </a:srgbClr>
          </a:solidFill>
          <a:ln>
            <a:noFill/>
          </a:ln>
        </p:spPr>
      </p:sp>
      <p:sp>
        <p:nvSpPr>
          <p:cNvPr id="533" name="Google Shape;533;p87"/>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87"/>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35" name="Google Shape;535;p87"/>
          <p:cNvGrpSpPr/>
          <p:nvPr/>
        </p:nvGrpSpPr>
        <p:grpSpPr>
          <a:xfrm>
            <a:off x="0" y="6766560"/>
            <a:ext cx="12192000" cy="91440"/>
            <a:chOff x="0" y="4480421"/>
            <a:chExt cx="12192000" cy="91440"/>
          </a:xfrm>
        </p:grpSpPr>
        <p:sp>
          <p:nvSpPr>
            <p:cNvPr id="536" name="Google Shape;536;p8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37" name="Google Shape;537;p8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38" name="Google Shape;538;p8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39" name="Google Shape;539;p8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0" name="Google Shape;540;p8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oval">
  <p:cSld name="4 pictures oval">
    <p:spTree>
      <p:nvGrpSpPr>
        <p:cNvPr id="541" name="Shape 541"/>
        <p:cNvGrpSpPr/>
        <p:nvPr/>
      </p:nvGrpSpPr>
      <p:grpSpPr>
        <a:xfrm>
          <a:off x="0" y="0"/>
          <a:ext cx="0" cy="0"/>
          <a:chOff x="0" y="0"/>
          <a:chExt cx="0" cy="0"/>
        </a:xfrm>
      </p:grpSpPr>
      <p:sp>
        <p:nvSpPr>
          <p:cNvPr id="542" name="Google Shape;542;p88"/>
          <p:cNvSpPr/>
          <p:nvPr/>
        </p:nvSpPr>
        <p:spPr>
          <a:xfrm>
            <a:off x="5912777"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3" name="Google Shape;543;p88"/>
          <p:cNvSpPr/>
          <p:nvPr/>
        </p:nvSpPr>
        <p:spPr>
          <a:xfrm>
            <a:off x="3320067"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4" name="Google Shape;544;p88"/>
          <p:cNvSpPr/>
          <p:nvPr/>
        </p:nvSpPr>
        <p:spPr>
          <a:xfrm>
            <a:off x="8511805"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5" name="Google Shape;545;p88"/>
          <p:cNvSpPr/>
          <p:nvPr/>
        </p:nvSpPr>
        <p:spPr>
          <a:xfrm>
            <a:off x="721039"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6" name="Google Shape;546;p8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47" name="Google Shape;547;p8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8" name="Google Shape;548;p8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9" name="Google Shape;549;p8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0" name="Google Shape;550;p8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51" name="Google Shape;551;p88"/>
          <p:cNvSpPr/>
          <p:nvPr>
            <p:ph idx="2" type="pic"/>
          </p:nvPr>
        </p:nvSpPr>
        <p:spPr>
          <a:xfrm>
            <a:off x="813043" y="2321410"/>
            <a:ext cx="2600055" cy="1957811"/>
          </a:xfrm>
          <a:prstGeom prst="ellipse">
            <a:avLst/>
          </a:prstGeom>
          <a:solidFill>
            <a:srgbClr val="0095CD">
              <a:alpha val="28235"/>
            </a:srgbClr>
          </a:solidFill>
          <a:ln>
            <a:noFill/>
          </a:ln>
        </p:spPr>
      </p:sp>
      <p:sp>
        <p:nvSpPr>
          <p:cNvPr id="552" name="Google Shape;552;p88"/>
          <p:cNvSpPr txBox="1"/>
          <p:nvPr>
            <p:ph idx="1" type="body"/>
          </p:nvPr>
        </p:nvSpPr>
        <p:spPr>
          <a:xfrm>
            <a:off x="813040"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3" name="Google Shape;553;p88"/>
          <p:cNvSpPr txBox="1"/>
          <p:nvPr>
            <p:ph idx="3" type="body"/>
          </p:nvPr>
        </p:nvSpPr>
        <p:spPr>
          <a:xfrm>
            <a:off x="813040"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4" name="Google Shape;554;p88"/>
          <p:cNvSpPr/>
          <p:nvPr>
            <p:ph idx="4" type="pic"/>
          </p:nvPr>
        </p:nvSpPr>
        <p:spPr>
          <a:xfrm>
            <a:off x="3410491" y="3391322"/>
            <a:ext cx="2600055" cy="1957811"/>
          </a:xfrm>
          <a:prstGeom prst="ellipse">
            <a:avLst/>
          </a:prstGeom>
          <a:solidFill>
            <a:srgbClr val="324D5E">
              <a:alpha val="28235"/>
            </a:srgbClr>
          </a:solidFill>
          <a:ln>
            <a:noFill/>
          </a:ln>
        </p:spPr>
      </p:sp>
      <p:sp>
        <p:nvSpPr>
          <p:cNvPr id="555" name="Google Shape;555;p88"/>
          <p:cNvSpPr txBox="1"/>
          <p:nvPr>
            <p:ph idx="5" type="body"/>
          </p:nvPr>
        </p:nvSpPr>
        <p:spPr>
          <a:xfrm>
            <a:off x="3412068" y="285375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88"/>
          <p:cNvSpPr txBox="1"/>
          <p:nvPr>
            <p:ph idx="6" type="body"/>
          </p:nvPr>
        </p:nvSpPr>
        <p:spPr>
          <a:xfrm>
            <a:off x="3412068" y="547152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7" name="Google Shape;557;p88"/>
          <p:cNvSpPr/>
          <p:nvPr>
            <p:ph idx="7" type="pic"/>
          </p:nvPr>
        </p:nvSpPr>
        <p:spPr>
          <a:xfrm>
            <a:off x="6007939" y="2321410"/>
            <a:ext cx="2600055" cy="1957811"/>
          </a:xfrm>
          <a:prstGeom prst="ellipse">
            <a:avLst/>
          </a:prstGeom>
          <a:solidFill>
            <a:srgbClr val="F17C3F">
              <a:alpha val="28235"/>
            </a:srgbClr>
          </a:solidFill>
          <a:ln>
            <a:noFill/>
          </a:ln>
        </p:spPr>
      </p:sp>
      <p:sp>
        <p:nvSpPr>
          <p:cNvPr id="558" name="Google Shape;558;p88"/>
          <p:cNvSpPr txBox="1"/>
          <p:nvPr>
            <p:ph idx="8" type="body"/>
          </p:nvPr>
        </p:nvSpPr>
        <p:spPr>
          <a:xfrm>
            <a:off x="6007937" y="178070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9" name="Google Shape;559;p88"/>
          <p:cNvSpPr txBox="1"/>
          <p:nvPr>
            <p:ph idx="9" type="body"/>
          </p:nvPr>
        </p:nvSpPr>
        <p:spPr>
          <a:xfrm>
            <a:off x="6007937" y="4398473"/>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0" name="Google Shape;560;p88"/>
          <p:cNvSpPr/>
          <p:nvPr>
            <p:ph idx="13" type="pic"/>
          </p:nvPr>
        </p:nvSpPr>
        <p:spPr>
          <a:xfrm>
            <a:off x="8603809" y="3391322"/>
            <a:ext cx="2600055" cy="1957811"/>
          </a:xfrm>
          <a:prstGeom prst="ellipse">
            <a:avLst/>
          </a:prstGeom>
          <a:solidFill>
            <a:srgbClr val="7BB21B">
              <a:alpha val="28235"/>
            </a:srgbClr>
          </a:solidFill>
          <a:ln>
            <a:noFill/>
          </a:ln>
        </p:spPr>
      </p:sp>
      <p:sp>
        <p:nvSpPr>
          <p:cNvPr id="561" name="Google Shape;561;p88"/>
          <p:cNvSpPr txBox="1"/>
          <p:nvPr>
            <p:ph idx="14" type="body"/>
          </p:nvPr>
        </p:nvSpPr>
        <p:spPr>
          <a:xfrm>
            <a:off x="8603807" y="285061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2" name="Google Shape;562;p88"/>
          <p:cNvSpPr txBox="1"/>
          <p:nvPr>
            <p:ph idx="15" type="body"/>
          </p:nvPr>
        </p:nvSpPr>
        <p:spPr>
          <a:xfrm>
            <a:off x="8603807" y="546838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63" name="Google Shape;563;p88"/>
          <p:cNvGrpSpPr/>
          <p:nvPr/>
        </p:nvGrpSpPr>
        <p:grpSpPr>
          <a:xfrm>
            <a:off x="0" y="6766560"/>
            <a:ext cx="12192000" cy="91440"/>
            <a:chOff x="0" y="4480421"/>
            <a:chExt cx="12192000" cy="91440"/>
          </a:xfrm>
        </p:grpSpPr>
        <p:sp>
          <p:nvSpPr>
            <p:cNvPr id="564" name="Google Shape;564;p8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5" name="Google Shape;565;p8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6" name="Google Shape;566;p8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7" name="Google Shape;567;p8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68" name="Google Shape;568;p8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x2 pictures circle">
  <p:cSld name="4x2 pictures circle">
    <p:spTree>
      <p:nvGrpSpPr>
        <p:cNvPr id="569" name="Shape 569"/>
        <p:cNvGrpSpPr/>
        <p:nvPr/>
      </p:nvGrpSpPr>
      <p:grpSpPr>
        <a:xfrm>
          <a:off x="0" y="0"/>
          <a:ext cx="0" cy="0"/>
          <a:chOff x="0" y="0"/>
          <a:chExt cx="0" cy="0"/>
        </a:xfrm>
      </p:grpSpPr>
      <p:sp>
        <p:nvSpPr>
          <p:cNvPr id="570" name="Google Shape;570;p8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71" name="Google Shape;571;p8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2" name="Google Shape;572;p8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3" name="Google Shape;573;p8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4" name="Google Shape;574;p8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575" name="Google Shape;575;p89"/>
          <p:cNvSpPr txBox="1"/>
          <p:nvPr>
            <p:ph idx="1" type="body"/>
          </p:nvPr>
        </p:nvSpPr>
        <p:spPr>
          <a:xfrm>
            <a:off x="595152"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6" name="Google Shape;576;p89"/>
          <p:cNvSpPr txBox="1"/>
          <p:nvPr>
            <p:ph idx="2" type="body"/>
          </p:nvPr>
        </p:nvSpPr>
        <p:spPr>
          <a:xfrm>
            <a:off x="8590173"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89"/>
          <p:cNvSpPr txBox="1"/>
          <p:nvPr>
            <p:ph idx="3" type="body"/>
          </p:nvPr>
        </p:nvSpPr>
        <p:spPr>
          <a:xfrm>
            <a:off x="5925165"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8" name="Google Shape;578;p89"/>
          <p:cNvSpPr txBox="1"/>
          <p:nvPr>
            <p:ph idx="4" type="body"/>
          </p:nvPr>
        </p:nvSpPr>
        <p:spPr>
          <a:xfrm>
            <a:off x="3260159" y="144500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9" name="Google Shape;579;p89"/>
          <p:cNvSpPr txBox="1"/>
          <p:nvPr>
            <p:ph idx="5" type="body"/>
          </p:nvPr>
        </p:nvSpPr>
        <p:spPr>
          <a:xfrm>
            <a:off x="595152"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0" name="Google Shape;580;p89"/>
          <p:cNvSpPr txBox="1"/>
          <p:nvPr>
            <p:ph idx="6" type="body"/>
          </p:nvPr>
        </p:nvSpPr>
        <p:spPr>
          <a:xfrm>
            <a:off x="8590173"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1" name="Google Shape;581;p89"/>
          <p:cNvSpPr txBox="1"/>
          <p:nvPr>
            <p:ph idx="7" type="body"/>
          </p:nvPr>
        </p:nvSpPr>
        <p:spPr>
          <a:xfrm>
            <a:off x="5925165"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89"/>
          <p:cNvSpPr txBox="1"/>
          <p:nvPr>
            <p:ph idx="8" type="body"/>
          </p:nvPr>
        </p:nvSpPr>
        <p:spPr>
          <a:xfrm>
            <a:off x="3260159" y="3888195"/>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83" name="Google Shape;583;p89"/>
          <p:cNvGrpSpPr/>
          <p:nvPr/>
        </p:nvGrpSpPr>
        <p:grpSpPr>
          <a:xfrm>
            <a:off x="0" y="6766560"/>
            <a:ext cx="12192000" cy="91440"/>
            <a:chOff x="0" y="4480421"/>
            <a:chExt cx="12192000" cy="91440"/>
          </a:xfrm>
        </p:grpSpPr>
        <p:sp>
          <p:nvSpPr>
            <p:cNvPr id="584" name="Google Shape;584;p8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5" name="Google Shape;585;p8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6" name="Google Shape;586;p8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7" name="Google Shape;587;p8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88" name="Google Shape;588;p8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589" name="Google Shape;589;p89"/>
          <p:cNvSpPr/>
          <p:nvPr/>
        </p:nvSpPr>
        <p:spPr>
          <a:xfrm>
            <a:off x="754040"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0" name="Google Shape;590;p89"/>
          <p:cNvSpPr/>
          <p:nvPr>
            <p:ph idx="9" type="pic"/>
          </p:nvPr>
        </p:nvSpPr>
        <p:spPr>
          <a:xfrm>
            <a:off x="833315" y="1879287"/>
            <a:ext cx="2279459" cy="1716406"/>
          </a:xfrm>
          <a:prstGeom prst="ellipse">
            <a:avLst/>
          </a:prstGeom>
          <a:solidFill>
            <a:srgbClr val="0095CD">
              <a:alpha val="28235"/>
            </a:srgbClr>
          </a:solidFill>
          <a:ln>
            <a:noFill/>
          </a:ln>
        </p:spPr>
      </p:sp>
      <p:sp>
        <p:nvSpPr>
          <p:cNvPr id="591" name="Google Shape;591;p89"/>
          <p:cNvSpPr/>
          <p:nvPr/>
        </p:nvSpPr>
        <p:spPr>
          <a:xfrm>
            <a:off x="3339603"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2" name="Google Shape;592;p89"/>
          <p:cNvSpPr/>
          <p:nvPr/>
        </p:nvSpPr>
        <p:spPr>
          <a:xfrm>
            <a:off x="6004609"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3" name="Google Shape;593;p89"/>
          <p:cNvSpPr/>
          <p:nvPr/>
        </p:nvSpPr>
        <p:spPr>
          <a:xfrm>
            <a:off x="8669617"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4" name="Google Shape;594;p89"/>
          <p:cNvSpPr/>
          <p:nvPr/>
        </p:nvSpPr>
        <p:spPr>
          <a:xfrm>
            <a:off x="754040"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5" name="Google Shape;595;p89"/>
          <p:cNvSpPr/>
          <p:nvPr/>
        </p:nvSpPr>
        <p:spPr>
          <a:xfrm>
            <a:off x="3339603"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6" name="Google Shape;596;p89"/>
          <p:cNvSpPr/>
          <p:nvPr/>
        </p:nvSpPr>
        <p:spPr>
          <a:xfrm>
            <a:off x="6004609"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7" name="Google Shape;597;p89"/>
          <p:cNvSpPr/>
          <p:nvPr/>
        </p:nvSpPr>
        <p:spPr>
          <a:xfrm>
            <a:off x="8669617"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598" name="Google Shape;598;p89"/>
          <p:cNvSpPr/>
          <p:nvPr>
            <p:ph idx="13" type="pic"/>
          </p:nvPr>
        </p:nvSpPr>
        <p:spPr>
          <a:xfrm>
            <a:off x="3418877" y="1879287"/>
            <a:ext cx="2279459" cy="1716406"/>
          </a:xfrm>
          <a:prstGeom prst="ellipse">
            <a:avLst/>
          </a:prstGeom>
          <a:solidFill>
            <a:srgbClr val="0095CD">
              <a:alpha val="28235"/>
            </a:srgbClr>
          </a:solidFill>
          <a:ln>
            <a:noFill/>
          </a:ln>
        </p:spPr>
      </p:sp>
      <p:sp>
        <p:nvSpPr>
          <p:cNvPr id="599" name="Google Shape;599;p89"/>
          <p:cNvSpPr/>
          <p:nvPr>
            <p:ph idx="14" type="pic"/>
          </p:nvPr>
        </p:nvSpPr>
        <p:spPr>
          <a:xfrm>
            <a:off x="6083884" y="1879287"/>
            <a:ext cx="2279459" cy="1716406"/>
          </a:xfrm>
          <a:prstGeom prst="ellipse">
            <a:avLst/>
          </a:prstGeom>
          <a:solidFill>
            <a:srgbClr val="0095CD">
              <a:alpha val="28235"/>
            </a:srgbClr>
          </a:solidFill>
          <a:ln>
            <a:noFill/>
          </a:ln>
        </p:spPr>
      </p:sp>
      <p:sp>
        <p:nvSpPr>
          <p:cNvPr id="600" name="Google Shape;600;p89"/>
          <p:cNvSpPr/>
          <p:nvPr>
            <p:ph idx="15" type="pic"/>
          </p:nvPr>
        </p:nvSpPr>
        <p:spPr>
          <a:xfrm>
            <a:off x="8748892" y="1879287"/>
            <a:ext cx="2279459" cy="1716406"/>
          </a:xfrm>
          <a:prstGeom prst="ellipse">
            <a:avLst/>
          </a:prstGeom>
          <a:solidFill>
            <a:srgbClr val="0095CD">
              <a:alpha val="28235"/>
            </a:srgbClr>
          </a:solidFill>
          <a:ln>
            <a:noFill/>
          </a:ln>
        </p:spPr>
      </p:sp>
      <p:sp>
        <p:nvSpPr>
          <p:cNvPr id="601" name="Google Shape;601;p89"/>
          <p:cNvSpPr/>
          <p:nvPr>
            <p:ph idx="16" type="pic"/>
          </p:nvPr>
        </p:nvSpPr>
        <p:spPr>
          <a:xfrm>
            <a:off x="8748892" y="4337644"/>
            <a:ext cx="2279459" cy="1716406"/>
          </a:xfrm>
          <a:prstGeom prst="ellipse">
            <a:avLst/>
          </a:prstGeom>
          <a:solidFill>
            <a:srgbClr val="0095CD">
              <a:alpha val="28235"/>
            </a:srgbClr>
          </a:solidFill>
          <a:ln>
            <a:noFill/>
          </a:ln>
        </p:spPr>
      </p:sp>
      <p:sp>
        <p:nvSpPr>
          <p:cNvPr id="602" name="Google Shape;602;p89"/>
          <p:cNvSpPr/>
          <p:nvPr>
            <p:ph idx="17" type="pic"/>
          </p:nvPr>
        </p:nvSpPr>
        <p:spPr>
          <a:xfrm>
            <a:off x="6083884" y="4337644"/>
            <a:ext cx="2279459" cy="1716406"/>
          </a:xfrm>
          <a:prstGeom prst="ellipse">
            <a:avLst/>
          </a:prstGeom>
          <a:solidFill>
            <a:srgbClr val="0095CD">
              <a:alpha val="28235"/>
            </a:srgbClr>
          </a:solidFill>
          <a:ln>
            <a:noFill/>
          </a:ln>
        </p:spPr>
      </p:sp>
      <p:sp>
        <p:nvSpPr>
          <p:cNvPr id="603" name="Google Shape;603;p89"/>
          <p:cNvSpPr/>
          <p:nvPr>
            <p:ph idx="18" type="pic"/>
          </p:nvPr>
        </p:nvSpPr>
        <p:spPr>
          <a:xfrm>
            <a:off x="3418877" y="4337644"/>
            <a:ext cx="2279459" cy="1716406"/>
          </a:xfrm>
          <a:prstGeom prst="ellipse">
            <a:avLst/>
          </a:prstGeom>
          <a:solidFill>
            <a:srgbClr val="0095CD">
              <a:alpha val="28235"/>
            </a:srgbClr>
          </a:solidFill>
          <a:ln>
            <a:noFill/>
          </a:ln>
        </p:spPr>
      </p:sp>
      <p:sp>
        <p:nvSpPr>
          <p:cNvPr id="604" name="Google Shape;604;p89"/>
          <p:cNvSpPr/>
          <p:nvPr>
            <p:ph idx="19" type="pic"/>
          </p:nvPr>
        </p:nvSpPr>
        <p:spPr>
          <a:xfrm>
            <a:off x="833144" y="4337644"/>
            <a:ext cx="2279459" cy="1716406"/>
          </a:xfrm>
          <a:prstGeom prst="ellipse">
            <a:avLst/>
          </a:prstGeom>
          <a:solidFill>
            <a:srgbClr val="0095CD">
              <a:alpha val="28235"/>
            </a:srgbClr>
          </a:solid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meline">
  <p:cSld name="4 pictures timeline">
    <p:spTree>
      <p:nvGrpSpPr>
        <p:cNvPr id="605" name="Shape 605"/>
        <p:cNvGrpSpPr/>
        <p:nvPr/>
      </p:nvGrpSpPr>
      <p:grpSpPr>
        <a:xfrm>
          <a:off x="0" y="0"/>
          <a:ext cx="0" cy="0"/>
          <a:chOff x="0" y="0"/>
          <a:chExt cx="0" cy="0"/>
        </a:xfrm>
      </p:grpSpPr>
      <p:sp>
        <p:nvSpPr>
          <p:cNvPr id="606" name="Google Shape;606;p9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07" name="Google Shape;607;p9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8" name="Google Shape;608;p9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9" name="Google Shape;609;p9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0" name="Google Shape;610;p9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11" name="Google Shape;611;p90"/>
          <p:cNvSpPr/>
          <p:nvPr>
            <p:ph idx="2" type="pic"/>
          </p:nvPr>
        </p:nvSpPr>
        <p:spPr>
          <a:xfrm>
            <a:off x="579709" y="1589813"/>
            <a:ext cx="2120775" cy="1596919"/>
          </a:xfrm>
          <a:prstGeom prst="rect">
            <a:avLst/>
          </a:prstGeom>
          <a:solidFill>
            <a:srgbClr val="0095CD">
              <a:alpha val="28235"/>
            </a:srgbClr>
          </a:solidFill>
          <a:ln>
            <a:noFill/>
          </a:ln>
        </p:spPr>
      </p:sp>
      <p:sp>
        <p:nvSpPr>
          <p:cNvPr id="612" name="Google Shape;612;p90"/>
          <p:cNvSpPr/>
          <p:nvPr/>
        </p:nvSpPr>
        <p:spPr>
          <a:xfrm>
            <a:off x="579707" y="3176715"/>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13" name="Google Shape;613;p90"/>
          <p:cNvSpPr txBox="1"/>
          <p:nvPr>
            <p:ph idx="1" type="body"/>
          </p:nvPr>
        </p:nvSpPr>
        <p:spPr>
          <a:xfrm>
            <a:off x="579707" y="3950472"/>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90"/>
          <p:cNvSpPr/>
          <p:nvPr>
            <p:ph idx="3" type="pic"/>
          </p:nvPr>
        </p:nvSpPr>
        <p:spPr>
          <a:xfrm>
            <a:off x="3553981" y="3950476"/>
            <a:ext cx="2120775" cy="1596919"/>
          </a:xfrm>
          <a:prstGeom prst="rect">
            <a:avLst/>
          </a:prstGeom>
          <a:solidFill>
            <a:srgbClr val="324D5E">
              <a:alpha val="28235"/>
            </a:srgbClr>
          </a:solidFill>
          <a:ln>
            <a:noFill/>
          </a:ln>
        </p:spPr>
      </p:sp>
      <p:sp>
        <p:nvSpPr>
          <p:cNvPr id="615" name="Google Shape;615;p90"/>
          <p:cNvSpPr/>
          <p:nvPr/>
        </p:nvSpPr>
        <p:spPr>
          <a:xfrm>
            <a:off x="3553345" y="5537378"/>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16" name="Google Shape;616;p90"/>
          <p:cNvSpPr txBox="1"/>
          <p:nvPr>
            <p:ph idx="4" type="body"/>
          </p:nvPr>
        </p:nvSpPr>
        <p:spPr>
          <a:xfrm>
            <a:off x="3553345" y="5735868"/>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90"/>
          <p:cNvSpPr/>
          <p:nvPr>
            <p:ph idx="5" type="pic"/>
          </p:nvPr>
        </p:nvSpPr>
        <p:spPr>
          <a:xfrm>
            <a:off x="9393238" y="3950701"/>
            <a:ext cx="2120775" cy="1596919"/>
          </a:xfrm>
          <a:prstGeom prst="rect">
            <a:avLst/>
          </a:prstGeom>
          <a:solidFill>
            <a:srgbClr val="7BB21B">
              <a:alpha val="28235"/>
            </a:srgbClr>
          </a:solidFill>
          <a:ln>
            <a:noFill/>
          </a:ln>
        </p:spPr>
      </p:sp>
      <p:sp>
        <p:nvSpPr>
          <p:cNvPr id="618" name="Google Shape;618;p90"/>
          <p:cNvSpPr/>
          <p:nvPr/>
        </p:nvSpPr>
        <p:spPr>
          <a:xfrm>
            <a:off x="9393235" y="5537603"/>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19" name="Google Shape;619;p90"/>
          <p:cNvSpPr txBox="1"/>
          <p:nvPr>
            <p:ph idx="6" type="body"/>
          </p:nvPr>
        </p:nvSpPr>
        <p:spPr>
          <a:xfrm>
            <a:off x="9393235" y="5736093"/>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0" name="Google Shape;620;p90"/>
          <p:cNvSpPr/>
          <p:nvPr/>
        </p:nvSpPr>
        <p:spPr>
          <a:xfrm>
            <a:off x="310895" y="3345754"/>
            <a:ext cx="2889504" cy="494759"/>
          </a:xfrm>
          <a:prstGeom prst="homePlate">
            <a:avLst>
              <a:gd fmla="val 50000" name="adj"/>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1" name="Google Shape;621;p90"/>
          <p:cNvSpPr/>
          <p:nvPr/>
        </p:nvSpPr>
        <p:spPr>
          <a:xfrm>
            <a:off x="3204252" y="3345754"/>
            <a:ext cx="2889504" cy="494759"/>
          </a:xfrm>
          <a:prstGeom prst="chevron">
            <a:avLst>
              <a:gd fmla="val 50000" name="adj"/>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2" name="Google Shape;622;p90"/>
          <p:cNvSpPr/>
          <p:nvPr/>
        </p:nvSpPr>
        <p:spPr>
          <a:xfrm>
            <a:off x="6097609" y="3345754"/>
            <a:ext cx="2889504" cy="494759"/>
          </a:xfrm>
          <a:prstGeom prst="chevron">
            <a:avLst>
              <a:gd fmla="val 50000" name="adj"/>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3" name="Google Shape;623;p90"/>
          <p:cNvSpPr/>
          <p:nvPr/>
        </p:nvSpPr>
        <p:spPr>
          <a:xfrm>
            <a:off x="8990967" y="3345754"/>
            <a:ext cx="2889504" cy="494759"/>
          </a:xfrm>
          <a:prstGeom prst="chevron">
            <a:avLst>
              <a:gd fmla="val 50000" name="adj"/>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4" name="Google Shape;624;p90"/>
          <p:cNvSpPr/>
          <p:nvPr>
            <p:ph idx="7" type="pic"/>
          </p:nvPr>
        </p:nvSpPr>
        <p:spPr>
          <a:xfrm>
            <a:off x="6455395" y="1589813"/>
            <a:ext cx="2120775" cy="1596919"/>
          </a:xfrm>
          <a:prstGeom prst="rect">
            <a:avLst/>
          </a:prstGeom>
          <a:solidFill>
            <a:srgbClr val="F17C3F">
              <a:alpha val="28235"/>
            </a:srgbClr>
          </a:solidFill>
          <a:ln>
            <a:noFill/>
          </a:ln>
        </p:spPr>
      </p:sp>
      <p:sp>
        <p:nvSpPr>
          <p:cNvPr id="625" name="Google Shape;625;p90"/>
          <p:cNvSpPr/>
          <p:nvPr/>
        </p:nvSpPr>
        <p:spPr>
          <a:xfrm>
            <a:off x="6454759" y="3176715"/>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26" name="Google Shape;626;p90"/>
          <p:cNvSpPr txBox="1"/>
          <p:nvPr>
            <p:ph idx="8" type="body"/>
          </p:nvPr>
        </p:nvSpPr>
        <p:spPr>
          <a:xfrm>
            <a:off x="6454759" y="3950472"/>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90"/>
          <p:cNvSpPr txBox="1"/>
          <p:nvPr>
            <p:ph idx="9" type="body"/>
          </p:nvPr>
        </p:nvSpPr>
        <p:spPr>
          <a:xfrm>
            <a:off x="3553345"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90"/>
          <p:cNvSpPr txBox="1"/>
          <p:nvPr>
            <p:ph idx="13" type="body"/>
          </p:nvPr>
        </p:nvSpPr>
        <p:spPr>
          <a:xfrm>
            <a:off x="9393235"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90"/>
          <p:cNvSpPr txBox="1"/>
          <p:nvPr>
            <p:ph idx="14" type="body"/>
          </p:nvPr>
        </p:nvSpPr>
        <p:spPr>
          <a:xfrm>
            <a:off x="579707"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90"/>
          <p:cNvSpPr txBox="1"/>
          <p:nvPr>
            <p:ph idx="15" type="body"/>
          </p:nvPr>
        </p:nvSpPr>
        <p:spPr>
          <a:xfrm>
            <a:off x="6454759" y="3438467"/>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31" name="Google Shape;631;p90"/>
          <p:cNvGrpSpPr/>
          <p:nvPr/>
        </p:nvGrpSpPr>
        <p:grpSpPr>
          <a:xfrm>
            <a:off x="0" y="6766560"/>
            <a:ext cx="12192000" cy="91440"/>
            <a:chOff x="0" y="4480421"/>
            <a:chExt cx="12192000" cy="91440"/>
          </a:xfrm>
        </p:grpSpPr>
        <p:sp>
          <p:nvSpPr>
            <p:cNvPr id="632" name="Google Shape;632;p9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3" name="Google Shape;633;p9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4" name="Google Shape;634;p9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5" name="Google Shape;635;p9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6" name="Google Shape;636;p9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title and desc #2">
  <p:cSld name="4 pictures title and desc #2">
    <p:spTree>
      <p:nvGrpSpPr>
        <p:cNvPr id="637" name="Shape 637"/>
        <p:cNvGrpSpPr/>
        <p:nvPr/>
      </p:nvGrpSpPr>
      <p:grpSpPr>
        <a:xfrm>
          <a:off x="0" y="0"/>
          <a:ext cx="0" cy="0"/>
          <a:chOff x="0" y="0"/>
          <a:chExt cx="0" cy="0"/>
        </a:xfrm>
      </p:grpSpPr>
      <p:sp>
        <p:nvSpPr>
          <p:cNvPr id="638" name="Google Shape;638;p9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9" name="Google Shape;639;p9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0" name="Google Shape;640;p9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1" name="Google Shape;641;p9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2" name="Google Shape;642;p9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43" name="Google Shape;643;p91"/>
          <p:cNvSpPr/>
          <p:nvPr>
            <p:ph idx="2" type="pic"/>
          </p:nvPr>
        </p:nvSpPr>
        <p:spPr>
          <a:xfrm>
            <a:off x="354778" y="1425684"/>
            <a:ext cx="2600055" cy="1957811"/>
          </a:xfrm>
          <a:prstGeom prst="rect">
            <a:avLst/>
          </a:prstGeom>
          <a:solidFill>
            <a:srgbClr val="0095CD">
              <a:alpha val="28235"/>
            </a:srgbClr>
          </a:solidFill>
          <a:ln>
            <a:noFill/>
          </a:ln>
        </p:spPr>
      </p:sp>
      <p:sp>
        <p:nvSpPr>
          <p:cNvPr id="644" name="Google Shape;644;p91"/>
          <p:cNvSpPr/>
          <p:nvPr>
            <p:ph idx="3" type="pic"/>
          </p:nvPr>
        </p:nvSpPr>
        <p:spPr>
          <a:xfrm>
            <a:off x="3316630" y="1425684"/>
            <a:ext cx="2600055" cy="1957811"/>
          </a:xfrm>
          <a:prstGeom prst="rect">
            <a:avLst/>
          </a:prstGeom>
          <a:solidFill>
            <a:srgbClr val="324D5E">
              <a:alpha val="28235"/>
            </a:srgbClr>
          </a:solidFill>
          <a:ln>
            <a:noFill/>
          </a:ln>
        </p:spPr>
      </p:sp>
      <p:sp>
        <p:nvSpPr>
          <p:cNvPr id="645" name="Google Shape;645;p91"/>
          <p:cNvSpPr/>
          <p:nvPr>
            <p:ph idx="4" type="pic"/>
          </p:nvPr>
        </p:nvSpPr>
        <p:spPr>
          <a:xfrm>
            <a:off x="6278480" y="1425683"/>
            <a:ext cx="2600055" cy="1957811"/>
          </a:xfrm>
          <a:prstGeom prst="rect">
            <a:avLst/>
          </a:prstGeom>
          <a:solidFill>
            <a:srgbClr val="F17C3F">
              <a:alpha val="28235"/>
            </a:srgbClr>
          </a:solidFill>
          <a:ln>
            <a:noFill/>
          </a:ln>
        </p:spPr>
      </p:sp>
      <p:sp>
        <p:nvSpPr>
          <p:cNvPr id="646" name="Google Shape;646;p91"/>
          <p:cNvSpPr/>
          <p:nvPr>
            <p:ph idx="5" type="pic"/>
          </p:nvPr>
        </p:nvSpPr>
        <p:spPr>
          <a:xfrm>
            <a:off x="9240333" y="1425682"/>
            <a:ext cx="2600055" cy="1957811"/>
          </a:xfrm>
          <a:prstGeom prst="rect">
            <a:avLst/>
          </a:prstGeom>
          <a:solidFill>
            <a:srgbClr val="7BB21B">
              <a:alpha val="28235"/>
            </a:srgbClr>
          </a:solidFill>
          <a:ln>
            <a:noFill/>
          </a:ln>
        </p:spPr>
      </p:sp>
      <p:sp>
        <p:nvSpPr>
          <p:cNvPr id="647" name="Google Shape;647;p91"/>
          <p:cNvSpPr/>
          <p:nvPr/>
        </p:nvSpPr>
        <p:spPr>
          <a:xfrm>
            <a:off x="354775" y="3381481"/>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48" name="Google Shape;648;p91"/>
          <p:cNvSpPr/>
          <p:nvPr/>
        </p:nvSpPr>
        <p:spPr>
          <a:xfrm>
            <a:off x="3316627" y="3381481"/>
            <a:ext cx="2596896"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49" name="Google Shape;649;p91"/>
          <p:cNvSpPr/>
          <p:nvPr/>
        </p:nvSpPr>
        <p:spPr>
          <a:xfrm>
            <a:off x="6278479" y="3381480"/>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50" name="Google Shape;650;p91"/>
          <p:cNvSpPr/>
          <p:nvPr/>
        </p:nvSpPr>
        <p:spPr>
          <a:xfrm>
            <a:off x="9240331" y="3381479"/>
            <a:ext cx="2596896"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51" name="Google Shape;651;p91"/>
          <p:cNvSpPr txBox="1"/>
          <p:nvPr>
            <p:ph idx="1" type="body"/>
          </p:nvPr>
        </p:nvSpPr>
        <p:spPr>
          <a:xfrm>
            <a:off x="354775"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91"/>
          <p:cNvSpPr txBox="1"/>
          <p:nvPr>
            <p:ph idx="6" type="body"/>
          </p:nvPr>
        </p:nvSpPr>
        <p:spPr>
          <a:xfrm>
            <a:off x="3316627"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91"/>
          <p:cNvSpPr txBox="1"/>
          <p:nvPr>
            <p:ph idx="7" type="body"/>
          </p:nvPr>
        </p:nvSpPr>
        <p:spPr>
          <a:xfrm>
            <a:off x="6278479"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91"/>
          <p:cNvSpPr txBox="1"/>
          <p:nvPr>
            <p:ph idx="8" type="body"/>
          </p:nvPr>
        </p:nvSpPr>
        <p:spPr>
          <a:xfrm>
            <a:off x="9240331" y="3514939"/>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91"/>
          <p:cNvSpPr txBox="1"/>
          <p:nvPr>
            <p:ph idx="9" type="body"/>
          </p:nvPr>
        </p:nvSpPr>
        <p:spPr>
          <a:xfrm>
            <a:off x="354775"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91"/>
          <p:cNvSpPr txBox="1"/>
          <p:nvPr>
            <p:ph idx="13" type="body"/>
          </p:nvPr>
        </p:nvSpPr>
        <p:spPr>
          <a:xfrm>
            <a:off x="3316627"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91"/>
          <p:cNvSpPr txBox="1"/>
          <p:nvPr>
            <p:ph idx="14" type="body"/>
          </p:nvPr>
        </p:nvSpPr>
        <p:spPr>
          <a:xfrm>
            <a:off x="6278479"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91"/>
          <p:cNvSpPr txBox="1"/>
          <p:nvPr>
            <p:ph idx="15" type="body"/>
          </p:nvPr>
        </p:nvSpPr>
        <p:spPr>
          <a:xfrm>
            <a:off x="9240331" y="3912557"/>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91"/>
          <p:cNvSpPr txBox="1"/>
          <p:nvPr>
            <p:ph idx="16" type="body"/>
          </p:nvPr>
        </p:nvSpPr>
        <p:spPr>
          <a:xfrm>
            <a:off x="35477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91"/>
          <p:cNvSpPr txBox="1"/>
          <p:nvPr>
            <p:ph idx="17" type="body"/>
          </p:nvPr>
        </p:nvSpPr>
        <p:spPr>
          <a:xfrm>
            <a:off x="3314871"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91"/>
          <p:cNvSpPr txBox="1"/>
          <p:nvPr>
            <p:ph idx="18" type="body"/>
          </p:nvPr>
        </p:nvSpPr>
        <p:spPr>
          <a:xfrm>
            <a:off x="6274965"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91"/>
          <p:cNvSpPr txBox="1"/>
          <p:nvPr>
            <p:ph idx="19" type="body"/>
          </p:nvPr>
        </p:nvSpPr>
        <p:spPr>
          <a:xfrm>
            <a:off x="9235060" y="4397498"/>
            <a:ext cx="2596896" cy="1640717"/>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1200"/>
              <a:buNone/>
              <a:defRPr sz="12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63" name="Google Shape;663;p91"/>
          <p:cNvGrpSpPr/>
          <p:nvPr/>
        </p:nvGrpSpPr>
        <p:grpSpPr>
          <a:xfrm>
            <a:off x="0" y="6766560"/>
            <a:ext cx="12192000" cy="91440"/>
            <a:chOff x="0" y="4480421"/>
            <a:chExt cx="12192000" cy="91440"/>
          </a:xfrm>
        </p:grpSpPr>
        <p:sp>
          <p:nvSpPr>
            <p:cNvPr id="664" name="Google Shape;664;p9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5" name="Google Shape;665;p9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6" name="Google Shape;666;p9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7" name="Google Shape;667;p9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68" name="Google Shape;668;p9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skills">
  <p:cSld name="2 pictures and skills">
    <p:spTree>
      <p:nvGrpSpPr>
        <p:cNvPr id="669" name="Shape 669"/>
        <p:cNvGrpSpPr/>
        <p:nvPr/>
      </p:nvGrpSpPr>
      <p:grpSpPr>
        <a:xfrm>
          <a:off x="0" y="0"/>
          <a:ext cx="0" cy="0"/>
          <a:chOff x="0" y="0"/>
          <a:chExt cx="0" cy="0"/>
        </a:xfrm>
      </p:grpSpPr>
      <p:sp>
        <p:nvSpPr>
          <p:cNvPr id="670" name="Google Shape;670;p9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71" name="Google Shape;671;p9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2" name="Google Shape;672;p9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3" name="Google Shape;673;p9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4" name="Google Shape;674;p9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75" name="Google Shape;675;p92"/>
          <p:cNvSpPr/>
          <p:nvPr>
            <p:ph idx="2" type="pic"/>
          </p:nvPr>
        </p:nvSpPr>
        <p:spPr>
          <a:xfrm>
            <a:off x="354778" y="1425684"/>
            <a:ext cx="2600055" cy="1957811"/>
          </a:xfrm>
          <a:prstGeom prst="rect">
            <a:avLst/>
          </a:prstGeom>
          <a:solidFill>
            <a:srgbClr val="0095CD">
              <a:alpha val="28235"/>
            </a:srgbClr>
          </a:solidFill>
          <a:ln>
            <a:noFill/>
          </a:ln>
        </p:spPr>
      </p:sp>
      <p:sp>
        <p:nvSpPr>
          <p:cNvPr id="676" name="Google Shape;676;p92"/>
          <p:cNvSpPr txBox="1"/>
          <p:nvPr>
            <p:ph idx="1" type="body"/>
          </p:nvPr>
        </p:nvSpPr>
        <p:spPr>
          <a:xfrm>
            <a:off x="351618" y="3483802"/>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92"/>
          <p:cNvSpPr txBox="1"/>
          <p:nvPr/>
        </p:nvSpPr>
        <p:spPr>
          <a:xfrm>
            <a:off x="370267" y="4416654"/>
            <a:ext cx="752129" cy="3924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678" name="Google Shape;678;p92"/>
          <p:cNvSpPr txBox="1"/>
          <p:nvPr>
            <p:ph idx="3" type="body"/>
          </p:nvPr>
        </p:nvSpPr>
        <p:spPr>
          <a:xfrm>
            <a:off x="2439924" y="1722197"/>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92"/>
          <p:cNvSpPr txBox="1"/>
          <p:nvPr>
            <p:ph idx="4" type="body"/>
          </p:nvPr>
        </p:nvSpPr>
        <p:spPr>
          <a:xfrm>
            <a:off x="2439924" y="2313821"/>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92"/>
          <p:cNvSpPr txBox="1"/>
          <p:nvPr>
            <p:ph idx="5" type="body"/>
          </p:nvPr>
        </p:nvSpPr>
        <p:spPr>
          <a:xfrm>
            <a:off x="2948512" y="2868500"/>
            <a:ext cx="2087181" cy="431800"/>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92"/>
          <p:cNvSpPr/>
          <p:nvPr>
            <p:ph idx="6" type="pic"/>
          </p:nvPr>
        </p:nvSpPr>
        <p:spPr>
          <a:xfrm>
            <a:off x="6893515" y="1425682"/>
            <a:ext cx="2600055" cy="1957811"/>
          </a:xfrm>
          <a:prstGeom prst="rect">
            <a:avLst/>
          </a:prstGeom>
          <a:solidFill>
            <a:srgbClr val="0095CD">
              <a:alpha val="28235"/>
            </a:srgbClr>
          </a:solidFill>
          <a:ln>
            <a:noFill/>
          </a:ln>
        </p:spPr>
      </p:sp>
      <p:sp>
        <p:nvSpPr>
          <p:cNvPr id="682" name="Google Shape;682;p92"/>
          <p:cNvSpPr txBox="1"/>
          <p:nvPr>
            <p:ph idx="7" type="body"/>
          </p:nvPr>
        </p:nvSpPr>
        <p:spPr>
          <a:xfrm>
            <a:off x="6890355" y="3483800"/>
            <a:ext cx="4684076" cy="816743"/>
          </a:xfrm>
          <a:prstGeom prst="rect">
            <a:avLst/>
          </a:prstGeom>
          <a:solidFill>
            <a:srgbClr val="F9F9F9"/>
          </a:solidFill>
          <a:ln>
            <a:noFill/>
          </a:ln>
        </p:spPr>
        <p:txBody>
          <a:bodyPr anchorCtr="0" anchor="t" bIns="45700" lIns="91425" spcFirstLastPara="1" rIns="91425" wrap="square" tIns="45700">
            <a:noAutofit/>
          </a:bodyPr>
          <a:lstStyle>
            <a:lvl1pPr indent="-228600" lvl="0" marL="457200" algn="just">
              <a:lnSpc>
                <a:spcPct val="90000"/>
              </a:lnSpc>
              <a:spcBef>
                <a:spcPts val="1000"/>
              </a:spcBef>
              <a:spcAft>
                <a:spcPts val="0"/>
              </a:spcAft>
              <a:buClr>
                <a:srgbClr val="273339"/>
              </a:buClr>
              <a:buSzPts val="900"/>
              <a:buNone/>
              <a:defRPr sz="900">
                <a:solidFill>
                  <a:srgbClr val="27333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92"/>
          <p:cNvSpPr txBox="1"/>
          <p:nvPr/>
        </p:nvSpPr>
        <p:spPr>
          <a:xfrm>
            <a:off x="6909005" y="4416652"/>
            <a:ext cx="752129" cy="39241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50"/>
              <a:buFont typeface="Arial"/>
              <a:buNone/>
            </a:pPr>
            <a:r>
              <a:rPr b="0" i="0" lang="en-US" sz="1950" u="none" cap="none" strike="noStrike">
                <a:solidFill>
                  <a:srgbClr val="273339"/>
                </a:solidFill>
                <a:latin typeface="Calibri"/>
                <a:ea typeface="Calibri"/>
                <a:cs typeface="Calibri"/>
                <a:sym typeface="Calibri"/>
              </a:rPr>
              <a:t>Skills:</a:t>
            </a:r>
            <a:endParaRPr b="0" i="0" sz="1400" u="none" cap="none" strike="noStrike">
              <a:solidFill>
                <a:srgbClr val="000000"/>
              </a:solidFill>
              <a:latin typeface="Arial"/>
              <a:ea typeface="Arial"/>
              <a:cs typeface="Arial"/>
              <a:sym typeface="Arial"/>
            </a:endParaRPr>
          </a:p>
        </p:txBody>
      </p:sp>
      <p:sp>
        <p:nvSpPr>
          <p:cNvPr id="684" name="Google Shape;684;p92"/>
          <p:cNvSpPr txBox="1"/>
          <p:nvPr>
            <p:ph idx="8" type="body"/>
          </p:nvPr>
        </p:nvSpPr>
        <p:spPr>
          <a:xfrm>
            <a:off x="8978663" y="1722195"/>
            <a:ext cx="2596896" cy="431800"/>
          </a:xfrm>
          <a:prstGeom prst="rect">
            <a:avLst/>
          </a:prstGeom>
          <a:solidFill>
            <a:schemeClr val="accent4"/>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650"/>
              <a:buNone/>
              <a:defRPr sz="16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92"/>
          <p:cNvSpPr txBox="1"/>
          <p:nvPr>
            <p:ph idx="9" type="body"/>
          </p:nvPr>
        </p:nvSpPr>
        <p:spPr>
          <a:xfrm>
            <a:off x="8978663" y="2313819"/>
            <a:ext cx="2596896" cy="431800"/>
          </a:xfrm>
          <a:prstGeom prst="rect">
            <a:avLst/>
          </a:prstGeom>
          <a:solidFill>
            <a:schemeClr val="accent1"/>
          </a:solid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350"/>
              <a:buNone/>
              <a:defRPr sz="135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92"/>
          <p:cNvSpPr txBox="1"/>
          <p:nvPr>
            <p:ph idx="13" type="body"/>
          </p:nvPr>
        </p:nvSpPr>
        <p:spPr>
          <a:xfrm>
            <a:off x="9487251" y="2868498"/>
            <a:ext cx="2087181" cy="431800"/>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8C9CA6"/>
              </a:buClr>
              <a:buSzPts val="1050"/>
              <a:buNone/>
              <a:defRPr sz="1050" u="sng">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7" name="Google Shape;687;p92"/>
          <p:cNvGrpSpPr/>
          <p:nvPr/>
        </p:nvGrpSpPr>
        <p:grpSpPr>
          <a:xfrm>
            <a:off x="0" y="6766560"/>
            <a:ext cx="12192000" cy="91440"/>
            <a:chOff x="0" y="4480421"/>
            <a:chExt cx="12192000" cy="91440"/>
          </a:xfrm>
        </p:grpSpPr>
        <p:sp>
          <p:nvSpPr>
            <p:cNvPr id="688" name="Google Shape;688;p9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89" name="Google Shape;689;p9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0" name="Google Shape;690;p9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1" name="Google Shape;691;p9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2" name="Google Shape;692;p9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ictures and quote">
  <p:cSld name="2 pictures and quote">
    <p:spTree>
      <p:nvGrpSpPr>
        <p:cNvPr id="693" name="Shape 693"/>
        <p:cNvGrpSpPr/>
        <p:nvPr/>
      </p:nvGrpSpPr>
      <p:grpSpPr>
        <a:xfrm>
          <a:off x="0" y="0"/>
          <a:ext cx="0" cy="0"/>
          <a:chOff x="0" y="0"/>
          <a:chExt cx="0" cy="0"/>
        </a:xfrm>
      </p:grpSpPr>
      <p:sp>
        <p:nvSpPr>
          <p:cNvPr id="694" name="Google Shape;694;p9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95" name="Google Shape;695;p9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6" name="Google Shape;696;p9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7" name="Google Shape;697;p9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8" name="Google Shape;698;p9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99" name="Google Shape;699;p93"/>
          <p:cNvSpPr/>
          <p:nvPr>
            <p:ph idx="2" type="pic"/>
          </p:nvPr>
        </p:nvSpPr>
        <p:spPr>
          <a:xfrm>
            <a:off x="354778" y="2236045"/>
            <a:ext cx="2600055" cy="1957811"/>
          </a:xfrm>
          <a:prstGeom prst="rect">
            <a:avLst/>
          </a:prstGeom>
          <a:solidFill>
            <a:srgbClr val="0095CD">
              <a:alpha val="28235"/>
            </a:srgbClr>
          </a:solidFill>
          <a:ln>
            <a:noFill/>
          </a:ln>
        </p:spPr>
      </p:sp>
      <p:sp>
        <p:nvSpPr>
          <p:cNvPr id="700" name="Google Shape;700;p93"/>
          <p:cNvSpPr/>
          <p:nvPr>
            <p:ph idx="3" type="pic"/>
          </p:nvPr>
        </p:nvSpPr>
        <p:spPr>
          <a:xfrm>
            <a:off x="6278480" y="2236044"/>
            <a:ext cx="2600055" cy="1957811"/>
          </a:xfrm>
          <a:prstGeom prst="rect">
            <a:avLst/>
          </a:prstGeom>
          <a:solidFill>
            <a:srgbClr val="F17C3F">
              <a:alpha val="28235"/>
            </a:srgbClr>
          </a:solidFill>
          <a:ln>
            <a:noFill/>
          </a:ln>
        </p:spPr>
      </p:sp>
      <p:sp>
        <p:nvSpPr>
          <p:cNvPr id="701" name="Google Shape;701;p93"/>
          <p:cNvSpPr/>
          <p:nvPr/>
        </p:nvSpPr>
        <p:spPr>
          <a:xfrm>
            <a:off x="354775" y="4191842"/>
            <a:ext cx="2596896"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2" name="Google Shape;702;p93"/>
          <p:cNvSpPr/>
          <p:nvPr/>
        </p:nvSpPr>
        <p:spPr>
          <a:xfrm>
            <a:off x="6278479" y="4191841"/>
            <a:ext cx="2596896"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03" name="Google Shape;703;p93"/>
          <p:cNvSpPr txBox="1"/>
          <p:nvPr>
            <p:ph idx="1" type="body"/>
          </p:nvPr>
        </p:nvSpPr>
        <p:spPr>
          <a:xfrm>
            <a:off x="354775" y="4325300"/>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4" name="Google Shape;704;p93"/>
          <p:cNvSpPr txBox="1"/>
          <p:nvPr>
            <p:ph idx="4" type="body"/>
          </p:nvPr>
        </p:nvSpPr>
        <p:spPr>
          <a:xfrm>
            <a:off x="6278479" y="4325300"/>
            <a:ext cx="2596896"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5" name="Google Shape;705;p93"/>
          <p:cNvSpPr txBox="1"/>
          <p:nvPr>
            <p:ph idx="5" type="body"/>
          </p:nvPr>
        </p:nvSpPr>
        <p:spPr>
          <a:xfrm>
            <a:off x="354775" y="4799118"/>
            <a:ext cx="2596896" cy="4318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750"/>
              </a:spcBef>
              <a:spcAft>
                <a:spcPts val="0"/>
              </a:spcAft>
              <a:buClr>
                <a:srgbClr val="8C9CA6"/>
              </a:buClr>
              <a:buSzPts val="1350"/>
              <a:buFont typeface="Arial"/>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93"/>
          <p:cNvSpPr txBox="1"/>
          <p:nvPr>
            <p:ph idx="6" type="body"/>
          </p:nvPr>
        </p:nvSpPr>
        <p:spPr>
          <a:xfrm>
            <a:off x="6278479" y="4799118"/>
            <a:ext cx="2596896" cy="4318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7" name="Google Shape;707;p93"/>
          <p:cNvSpPr txBox="1"/>
          <p:nvPr>
            <p:ph idx="7" type="body"/>
          </p:nvPr>
        </p:nvSpPr>
        <p:spPr>
          <a:xfrm>
            <a:off x="3314871" y="2680470"/>
            <a:ext cx="2596896" cy="1754326"/>
          </a:xfrm>
          <a:prstGeom prst="rect">
            <a:avLst/>
          </a:prstGeom>
          <a:noFill/>
          <a:ln>
            <a:noFill/>
          </a:ln>
        </p:spPr>
        <p:txBody>
          <a:bodyPr anchorCtr="0" anchor="ctr"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8" name="Google Shape;708;p93"/>
          <p:cNvSpPr txBox="1"/>
          <p:nvPr/>
        </p:nvSpPr>
        <p:spPr>
          <a:xfrm>
            <a:off x="3000254" y="1746846"/>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09" name="Google Shape;709;p93"/>
          <p:cNvSpPr txBox="1"/>
          <p:nvPr/>
        </p:nvSpPr>
        <p:spPr>
          <a:xfrm>
            <a:off x="8926211" y="1746846"/>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10" name="Google Shape;710;p93"/>
          <p:cNvSpPr txBox="1"/>
          <p:nvPr/>
        </p:nvSpPr>
        <p:spPr>
          <a:xfrm>
            <a:off x="11353803" y="4650411"/>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11" name="Google Shape;711;p93"/>
          <p:cNvSpPr txBox="1"/>
          <p:nvPr/>
        </p:nvSpPr>
        <p:spPr>
          <a:xfrm>
            <a:off x="5447577" y="4650411"/>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12" name="Google Shape;712;p93"/>
          <p:cNvSpPr txBox="1"/>
          <p:nvPr>
            <p:ph idx="8" type="body"/>
          </p:nvPr>
        </p:nvSpPr>
        <p:spPr>
          <a:xfrm>
            <a:off x="9235060" y="2368846"/>
            <a:ext cx="2596896" cy="1754326"/>
          </a:xfrm>
          <a:prstGeom prst="rect">
            <a:avLst/>
          </a:prstGeom>
          <a:noFill/>
          <a:ln>
            <a:noFill/>
          </a:ln>
        </p:spPr>
        <p:txBody>
          <a:bodyPr anchorCtr="0" anchor="t"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81000" lvl="1" marL="914400" algn="l">
              <a:lnSpc>
                <a:spcPct val="90000"/>
              </a:lnSpc>
              <a:spcBef>
                <a:spcPts val="500"/>
              </a:spcBef>
              <a:spcAft>
                <a:spcPts val="0"/>
              </a:spcAft>
              <a:buClr>
                <a:schemeClr val="dk1"/>
              </a:buClr>
              <a:buSzPts val="2400"/>
              <a:buChar char="•"/>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13" name="Google Shape;713;p93"/>
          <p:cNvGrpSpPr/>
          <p:nvPr/>
        </p:nvGrpSpPr>
        <p:grpSpPr>
          <a:xfrm>
            <a:off x="0" y="6766560"/>
            <a:ext cx="12192000" cy="91440"/>
            <a:chOff x="0" y="4480421"/>
            <a:chExt cx="12192000" cy="91440"/>
          </a:xfrm>
        </p:grpSpPr>
        <p:sp>
          <p:nvSpPr>
            <p:cNvPr id="714" name="Google Shape;714;p9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5" name="Google Shape;715;p9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6" name="Google Shape;716;p9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7" name="Google Shape;717;p9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8" name="Google Shape;718;p9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ictures and title #2">
  <p:cSld name="4 pictures and title #2">
    <p:spTree>
      <p:nvGrpSpPr>
        <p:cNvPr id="719" name="Shape 719"/>
        <p:cNvGrpSpPr/>
        <p:nvPr/>
      </p:nvGrpSpPr>
      <p:grpSpPr>
        <a:xfrm>
          <a:off x="0" y="0"/>
          <a:ext cx="0" cy="0"/>
          <a:chOff x="0" y="0"/>
          <a:chExt cx="0" cy="0"/>
        </a:xfrm>
      </p:grpSpPr>
      <p:sp>
        <p:nvSpPr>
          <p:cNvPr id="720" name="Google Shape;720;p9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1" name="Google Shape;721;p9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2" name="Google Shape;722;p9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3" name="Google Shape;723;p9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4" name="Google Shape;724;p9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25" name="Google Shape;725;p94"/>
          <p:cNvSpPr/>
          <p:nvPr>
            <p:ph idx="2" type="pic"/>
          </p:nvPr>
        </p:nvSpPr>
        <p:spPr>
          <a:xfrm>
            <a:off x="310899" y="1425684"/>
            <a:ext cx="2120775" cy="1596919"/>
          </a:xfrm>
          <a:prstGeom prst="rect">
            <a:avLst/>
          </a:prstGeom>
          <a:solidFill>
            <a:srgbClr val="0095CD">
              <a:alpha val="28235"/>
            </a:srgbClr>
          </a:solidFill>
          <a:ln>
            <a:noFill/>
          </a:ln>
        </p:spPr>
      </p:sp>
      <p:sp>
        <p:nvSpPr>
          <p:cNvPr id="726" name="Google Shape;726;p94"/>
          <p:cNvSpPr/>
          <p:nvPr/>
        </p:nvSpPr>
        <p:spPr>
          <a:xfrm>
            <a:off x="310896" y="3012586"/>
            <a:ext cx="2121408"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7" name="Google Shape;727;p94"/>
          <p:cNvSpPr txBox="1"/>
          <p:nvPr>
            <p:ph idx="1" type="body"/>
          </p:nvPr>
        </p:nvSpPr>
        <p:spPr>
          <a:xfrm>
            <a:off x="310896" y="3274338"/>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8" name="Google Shape;728;p94"/>
          <p:cNvSpPr txBox="1"/>
          <p:nvPr>
            <p:ph idx="3" type="body"/>
          </p:nvPr>
        </p:nvSpPr>
        <p:spPr>
          <a:xfrm>
            <a:off x="310896" y="3605133"/>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9" name="Google Shape;729;p94"/>
          <p:cNvSpPr/>
          <p:nvPr>
            <p:ph idx="4" type="pic"/>
          </p:nvPr>
        </p:nvSpPr>
        <p:spPr>
          <a:xfrm>
            <a:off x="3460499" y="3274117"/>
            <a:ext cx="2120775" cy="1596919"/>
          </a:xfrm>
          <a:prstGeom prst="rect">
            <a:avLst/>
          </a:prstGeom>
          <a:solidFill>
            <a:srgbClr val="324D5E">
              <a:alpha val="28235"/>
            </a:srgbClr>
          </a:solidFill>
          <a:ln>
            <a:noFill/>
          </a:ln>
        </p:spPr>
      </p:sp>
      <p:sp>
        <p:nvSpPr>
          <p:cNvPr id="730" name="Google Shape;730;p94"/>
          <p:cNvSpPr/>
          <p:nvPr/>
        </p:nvSpPr>
        <p:spPr>
          <a:xfrm>
            <a:off x="3460496" y="4861019"/>
            <a:ext cx="2121408"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1" name="Google Shape;731;p94"/>
          <p:cNvSpPr txBox="1"/>
          <p:nvPr>
            <p:ph idx="5" type="body"/>
          </p:nvPr>
        </p:nvSpPr>
        <p:spPr>
          <a:xfrm>
            <a:off x="3460496" y="5122771"/>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94"/>
          <p:cNvSpPr txBox="1"/>
          <p:nvPr>
            <p:ph idx="6" type="body"/>
          </p:nvPr>
        </p:nvSpPr>
        <p:spPr>
          <a:xfrm>
            <a:off x="3460496" y="5453566"/>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3" name="Google Shape;733;p94"/>
          <p:cNvSpPr/>
          <p:nvPr>
            <p:ph idx="7" type="pic"/>
          </p:nvPr>
        </p:nvSpPr>
        <p:spPr>
          <a:xfrm>
            <a:off x="6610099" y="1425684"/>
            <a:ext cx="2120775" cy="1596919"/>
          </a:xfrm>
          <a:prstGeom prst="rect">
            <a:avLst/>
          </a:prstGeom>
          <a:solidFill>
            <a:srgbClr val="F17C3F">
              <a:alpha val="28235"/>
            </a:srgbClr>
          </a:solidFill>
          <a:ln>
            <a:noFill/>
          </a:ln>
        </p:spPr>
      </p:sp>
      <p:sp>
        <p:nvSpPr>
          <p:cNvPr id="734" name="Google Shape;734;p94"/>
          <p:cNvSpPr/>
          <p:nvPr/>
        </p:nvSpPr>
        <p:spPr>
          <a:xfrm>
            <a:off x="6610096" y="3012586"/>
            <a:ext cx="2121408" cy="91440"/>
          </a:xfrm>
          <a:prstGeom prst="rect">
            <a:avLst/>
          </a:prstGeom>
          <a:solidFill>
            <a:srgbClr val="F17C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5" name="Google Shape;735;p94"/>
          <p:cNvSpPr txBox="1"/>
          <p:nvPr>
            <p:ph idx="8" type="body"/>
          </p:nvPr>
        </p:nvSpPr>
        <p:spPr>
          <a:xfrm>
            <a:off x="6610096" y="3274338"/>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6" name="Google Shape;736;p94"/>
          <p:cNvSpPr txBox="1"/>
          <p:nvPr>
            <p:ph idx="9" type="body"/>
          </p:nvPr>
        </p:nvSpPr>
        <p:spPr>
          <a:xfrm>
            <a:off x="6610096" y="3605133"/>
            <a:ext cx="2121408" cy="31178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7" name="Google Shape;737;p94"/>
          <p:cNvSpPr/>
          <p:nvPr>
            <p:ph idx="13" type="pic"/>
          </p:nvPr>
        </p:nvSpPr>
        <p:spPr>
          <a:xfrm>
            <a:off x="9759699" y="3274338"/>
            <a:ext cx="2120775" cy="1596919"/>
          </a:xfrm>
          <a:prstGeom prst="rect">
            <a:avLst/>
          </a:prstGeom>
          <a:solidFill>
            <a:srgbClr val="7BB21B">
              <a:alpha val="28235"/>
            </a:srgbClr>
          </a:solidFill>
          <a:ln>
            <a:noFill/>
          </a:ln>
        </p:spPr>
      </p:sp>
      <p:sp>
        <p:nvSpPr>
          <p:cNvPr id="738" name="Google Shape;738;p94"/>
          <p:cNvSpPr/>
          <p:nvPr/>
        </p:nvSpPr>
        <p:spPr>
          <a:xfrm>
            <a:off x="9759696" y="4861244"/>
            <a:ext cx="2121408" cy="91440"/>
          </a:xfrm>
          <a:prstGeom prst="rect">
            <a:avLst/>
          </a:prstGeom>
          <a:solidFill>
            <a:srgbClr val="7BB2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9" name="Google Shape;739;p94"/>
          <p:cNvSpPr txBox="1"/>
          <p:nvPr>
            <p:ph idx="14" type="body"/>
          </p:nvPr>
        </p:nvSpPr>
        <p:spPr>
          <a:xfrm>
            <a:off x="9759696" y="5122996"/>
            <a:ext cx="2121408" cy="311784"/>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650"/>
              <a:buNone/>
              <a:defRPr sz="165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0" name="Google Shape;740;p94"/>
          <p:cNvSpPr txBox="1"/>
          <p:nvPr>
            <p:ph idx="15" type="body"/>
          </p:nvPr>
        </p:nvSpPr>
        <p:spPr>
          <a:xfrm>
            <a:off x="9759696" y="5453791"/>
            <a:ext cx="2121408" cy="31178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41" name="Google Shape;741;p94"/>
          <p:cNvGrpSpPr/>
          <p:nvPr/>
        </p:nvGrpSpPr>
        <p:grpSpPr>
          <a:xfrm>
            <a:off x="0" y="6766560"/>
            <a:ext cx="12192000" cy="91440"/>
            <a:chOff x="0" y="4480421"/>
            <a:chExt cx="12192000" cy="91440"/>
          </a:xfrm>
        </p:grpSpPr>
        <p:sp>
          <p:nvSpPr>
            <p:cNvPr id="742" name="Google Shape;742;p9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3" name="Google Shape;743;p9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4" name="Google Shape;744;p9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5" name="Google Shape;745;p9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6" name="Google Shape;746;p9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ictures">
  <p:cSld name="5 pictures">
    <p:spTree>
      <p:nvGrpSpPr>
        <p:cNvPr id="747" name="Shape 747"/>
        <p:cNvGrpSpPr/>
        <p:nvPr/>
      </p:nvGrpSpPr>
      <p:grpSpPr>
        <a:xfrm>
          <a:off x="0" y="0"/>
          <a:ext cx="0" cy="0"/>
          <a:chOff x="0" y="0"/>
          <a:chExt cx="0" cy="0"/>
        </a:xfrm>
      </p:grpSpPr>
      <p:sp>
        <p:nvSpPr>
          <p:cNvPr id="748" name="Google Shape;748;p9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9" name="Google Shape;749;p9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0" name="Google Shape;750;p9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1" name="Google Shape;751;p9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2" name="Google Shape;752;p9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753" name="Google Shape;753;p95"/>
          <p:cNvSpPr/>
          <p:nvPr>
            <p:ph idx="2" type="pic"/>
          </p:nvPr>
        </p:nvSpPr>
        <p:spPr>
          <a:xfrm>
            <a:off x="354775" y="1595452"/>
            <a:ext cx="4458968" cy="3357551"/>
          </a:xfrm>
          <a:prstGeom prst="rect">
            <a:avLst/>
          </a:prstGeom>
          <a:solidFill>
            <a:srgbClr val="0095CD">
              <a:alpha val="28235"/>
            </a:srgbClr>
          </a:solidFill>
          <a:ln>
            <a:noFill/>
          </a:ln>
        </p:spPr>
      </p:sp>
      <p:sp>
        <p:nvSpPr>
          <p:cNvPr id="754" name="Google Shape;754;p95"/>
          <p:cNvSpPr/>
          <p:nvPr>
            <p:ph idx="3" type="pic"/>
          </p:nvPr>
        </p:nvSpPr>
        <p:spPr>
          <a:xfrm>
            <a:off x="6160008" y="1589181"/>
            <a:ext cx="1993392" cy="1501000"/>
          </a:xfrm>
          <a:prstGeom prst="rect">
            <a:avLst/>
          </a:prstGeom>
          <a:solidFill>
            <a:srgbClr val="324D5E">
              <a:alpha val="28235"/>
            </a:srgbClr>
          </a:solidFill>
          <a:ln>
            <a:noFill/>
          </a:ln>
        </p:spPr>
      </p:sp>
      <p:sp>
        <p:nvSpPr>
          <p:cNvPr id="755" name="Google Shape;755;p95"/>
          <p:cNvSpPr/>
          <p:nvPr/>
        </p:nvSpPr>
        <p:spPr>
          <a:xfrm>
            <a:off x="354775" y="4929496"/>
            <a:ext cx="4462272" cy="91440"/>
          </a:xfrm>
          <a:prstGeom prst="rect">
            <a:avLst/>
          </a:prstGeom>
          <a:solidFill>
            <a:srgbClr val="0095C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6" name="Google Shape;756;p95"/>
          <p:cNvSpPr/>
          <p:nvPr/>
        </p:nvSpPr>
        <p:spPr>
          <a:xfrm>
            <a:off x="61600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57" name="Google Shape;757;p95"/>
          <p:cNvSpPr txBox="1"/>
          <p:nvPr>
            <p:ph idx="1" type="body"/>
          </p:nvPr>
        </p:nvSpPr>
        <p:spPr>
          <a:xfrm>
            <a:off x="354775" y="5198839"/>
            <a:ext cx="446227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2400"/>
              <a:buNone/>
              <a:defRPr sz="24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95"/>
          <p:cNvSpPr txBox="1"/>
          <p:nvPr>
            <p:ph idx="4" type="body"/>
          </p:nvPr>
        </p:nvSpPr>
        <p:spPr>
          <a:xfrm>
            <a:off x="6160007" y="3168050"/>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95"/>
          <p:cNvSpPr txBox="1"/>
          <p:nvPr>
            <p:ph idx="5" type="body"/>
          </p:nvPr>
        </p:nvSpPr>
        <p:spPr>
          <a:xfrm>
            <a:off x="354775" y="5596457"/>
            <a:ext cx="4462272"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8C9CA6"/>
              </a:buClr>
              <a:buSzPts val="2100"/>
              <a:buNone/>
              <a:defRPr sz="21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0" name="Google Shape;760;p95"/>
          <p:cNvSpPr txBox="1"/>
          <p:nvPr>
            <p:ph idx="6" type="body"/>
          </p:nvPr>
        </p:nvSpPr>
        <p:spPr>
          <a:xfrm>
            <a:off x="6160007" y="3476507"/>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95"/>
          <p:cNvSpPr/>
          <p:nvPr>
            <p:ph idx="7" type="pic"/>
          </p:nvPr>
        </p:nvSpPr>
        <p:spPr>
          <a:xfrm>
            <a:off x="6155540" y="4027646"/>
            <a:ext cx="1993392" cy="1501000"/>
          </a:xfrm>
          <a:prstGeom prst="rect">
            <a:avLst/>
          </a:prstGeom>
          <a:solidFill>
            <a:srgbClr val="324D5E">
              <a:alpha val="28235"/>
            </a:srgbClr>
          </a:solidFill>
          <a:ln>
            <a:noFill/>
          </a:ln>
        </p:spPr>
      </p:sp>
      <p:sp>
        <p:nvSpPr>
          <p:cNvPr id="762" name="Google Shape;762;p95"/>
          <p:cNvSpPr/>
          <p:nvPr/>
        </p:nvSpPr>
        <p:spPr>
          <a:xfrm>
            <a:off x="61555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63" name="Google Shape;763;p95"/>
          <p:cNvSpPr txBox="1"/>
          <p:nvPr>
            <p:ph idx="8" type="body"/>
          </p:nvPr>
        </p:nvSpPr>
        <p:spPr>
          <a:xfrm>
            <a:off x="6155539" y="5606515"/>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4" name="Google Shape;764;p95"/>
          <p:cNvSpPr txBox="1"/>
          <p:nvPr>
            <p:ph idx="9" type="body"/>
          </p:nvPr>
        </p:nvSpPr>
        <p:spPr>
          <a:xfrm>
            <a:off x="6155539" y="5914972"/>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5" name="Google Shape;765;p95"/>
          <p:cNvSpPr/>
          <p:nvPr>
            <p:ph idx="13" type="pic"/>
          </p:nvPr>
        </p:nvSpPr>
        <p:spPr>
          <a:xfrm>
            <a:off x="9360408" y="1589181"/>
            <a:ext cx="1993392" cy="1501000"/>
          </a:xfrm>
          <a:prstGeom prst="rect">
            <a:avLst/>
          </a:prstGeom>
          <a:solidFill>
            <a:srgbClr val="324D5E">
              <a:alpha val="28235"/>
            </a:srgbClr>
          </a:solidFill>
          <a:ln>
            <a:noFill/>
          </a:ln>
        </p:spPr>
      </p:sp>
      <p:sp>
        <p:nvSpPr>
          <p:cNvPr id="766" name="Google Shape;766;p95"/>
          <p:cNvSpPr/>
          <p:nvPr/>
        </p:nvSpPr>
        <p:spPr>
          <a:xfrm>
            <a:off x="9360407" y="3072692"/>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67" name="Google Shape;767;p95"/>
          <p:cNvSpPr txBox="1"/>
          <p:nvPr>
            <p:ph idx="14" type="body"/>
          </p:nvPr>
        </p:nvSpPr>
        <p:spPr>
          <a:xfrm>
            <a:off x="9360407" y="3168050"/>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95"/>
          <p:cNvSpPr txBox="1"/>
          <p:nvPr>
            <p:ph idx="15" type="body"/>
          </p:nvPr>
        </p:nvSpPr>
        <p:spPr>
          <a:xfrm>
            <a:off x="9360407" y="3476507"/>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95"/>
          <p:cNvSpPr/>
          <p:nvPr>
            <p:ph idx="16" type="pic"/>
          </p:nvPr>
        </p:nvSpPr>
        <p:spPr>
          <a:xfrm>
            <a:off x="9355940" y="4027646"/>
            <a:ext cx="1993392" cy="1501000"/>
          </a:xfrm>
          <a:prstGeom prst="rect">
            <a:avLst/>
          </a:prstGeom>
          <a:solidFill>
            <a:srgbClr val="324D5E">
              <a:alpha val="28235"/>
            </a:srgbClr>
          </a:solidFill>
          <a:ln>
            <a:noFill/>
          </a:ln>
        </p:spPr>
      </p:sp>
      <p:sp>
        <p:nvSpPr>
          <p:cNvPr id="770" name="Google Shape;770;p95"/>
          <p:cNvSpPr/>
          <p:nvPr/>
        </p:nvSpPr>
        <p:spPr>
          <a:xfrm>
            <a:off x="9355939" y="5511157"/>
            <a:ext cx="1993392" cy="91440"/>
          </a:xfrm>
          <a:prstGeom prst="rect">
            <a:avLst/>
          </a:prstGeom>
          <a:solidFill>
            <a:srgbClr val="324D5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1" name="Google Shape;771;p95"/>
          <p:cNvSpPr txBox="1"/>
          <p:nvPr>
            <p:ph idx="17" type="body"/>
          </p:nvPr>
        </p:nvSpPr>
        <p:spPr>
          <a:xfrm>
            <a:off x="9355939" y="5606515"/>
            <a:ext cx="1993392" cy="43875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95"/>
          <p:cNvSpPr txBox="1"/>
          <p:nvPr>
            <p:ph idx="18" type="body"/>
          </p:nvPr>
        </p:nvSpPr>
        <p:spPr>
          <a:xfrm>
            <a:off x="9355939" y="5914972"/>
            <a:ext cx="1993392"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8C9CA6"/>
              </a:buClr>
              <a:buSzPts val="1200"/>
              <a:buNone/>
              <a:defRPr sz="120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73" name="Google Shape;773;p95"/>
          <p:cNvGrpSpPr/>
          <p:nvPr/>
        </p:nvGrpSpPr>
        <p:grpSpPr>
          <a:xfrm>
            <a:off x="0" y="6766560"/>
            <a:ext cx="12192000" cy="91440"/>
            <a:chOff x="0" y="4480421"/>
            <a:chExt cx="12192000" cy="91440"/>
          </a:xfrm>
        </p:grpSpPr>
        <p:sp>
          <p:nvSpPr>
            <p:cNvPr id="774" name="Google Shape;774;p9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5" name="Google Shape;775;p9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6" name="Google Shape;776;p9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7" name="Google Shape;777;p9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78" name="Google Shape;778;p9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icture portfolio">
  <p:cSld name="1 picture portfolio">
    <p:spTree>
      <p:nvGrpSpPr>
        <p:cNvPr id="779" name="Shape 779"/>
        <p:cNvGrpSpPr/>
        <p:nvPr/>
      </p:nvGrpSpPr>
      <p:grpSpPr>
        <a:xfrm>
          <a:off x="0" y="0"/>
          <a:ext cx="0" cy="0"/>
          <a:chOff x="0" y="0"/>
          <a:chExt cx="0" cy="0"/>
        </a:xfrm>
      </p:grpSpPr>
      <p:sp>
        <p:nvSpPr>
          <p:cNvPr id="780" name="Google Shape;780;p96"/>
          <p:cNvSpPr txBox="1"/>
          <p:nvPr>
            <p:ph idx="10" type="dt"/>
          </p:nvPr>
        </p:nvSpPr>
        <p:spPr>
          <a:xfrm>
            <a:off x="4031480" y="6356354"/>
            <a:ext cx="1543821"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1" name="Google Shape;781;p96"/>
          <p:cNvSpPr txBox="1"/>
          <p:nvPr>
            <p:ph idx="11" type="ftr"/>
          </p:nvPr>
        </p:nvSpPr>
        <p:spPr>
          <a:xfrm>
            <a:off x="5850147" y="6356354"/>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2" name="Google Shape;782;p96"/>
          <p:cNvSpPr txBox="1"/>
          <p:nvPr>
            <p:ph idx="12" type="sldNum"/>
          </p:nvPr>
        </p:nvSpPr>
        <p:spPr>
          <a:xfrm>
            <a:off x="10239796" y="6356354"/>
            <a:ext cx="1114005"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273339"/>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783" name="Google Shape;783;p96"/>
          <p:cNvSpPr/>
          <p:nvPr/>
        </p:nvSpPr>
        <p:spPr>
          <a:xfrm>
            <a:off x="313731" y="418036"/>
            <a:ext cx="168296" cy="2118739"/>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84" name="Google Shape;784;p96"/>
          <p:cNvSpPr txBox="1"/>
          <p:nvPr>
            <p:ph idx="1" type="body"/>
          </p:nvPr>
        </p:nvSpPr>
        <p:spPr>
          <a:xfrm>
            <a:off x="449647" y="3934691"/>
            <a:ext cx="2596896" cy="1754326"/>
          </a:xfrm>
          <a:prstGeom prst="rect">
            <a:avLst/>
          </a:prstGeom>
          <a:noFill/>
          <a:ln>
            <a:noFill/>
          </a:ln>
        </p:spPr>
        <p:txBody>
          <a:bodyPr anchorCtr="0" anchor="ctr" bIns="45700" lIns="91425" spcFirstLastPara="1" rIns="91425" wrap="square" tIns="45700">
            <a:spAutoFit/>
          </a:bodyPr>
          <a:lstStyle>
            <a:lvl1pPr indent="-228600" lvl="0" marL="457200" algn="just">
              <a:lnSpc>
                <a:spcPct val="90000"/>
              </a:lnSpc>
              <a:spcBef>
                <a:spcPts val="1000"/>
              </a:spcBef>
              <a:spcAft>
                <a:spcPts val="0"/>
              </a:spcAft>
              <a:buClr>
                <a:srgbClr val="324D5E"/>
              </a:buClr>
              <a:buSzPts val="1500"/>
              <a:buNone/>
              <a:defRPr sz="1500">
                <a:solidFill>
                  <a:srgbClr val="324D5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96"/>
          <p:cNvSpPr txBox="1"/>
          <p:nvPr/>
        </p:nvSpPr>
        <p:spPr>
          <a:xfrm>
            <a:off x="3" y="2758943"/>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8C9CA6"/>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786" name="Google Shape;786;p96"/>
          <p:cNvSpPr/>
          <p:nvPr>
            <p:ph idx="2" type="pic"/>
          </p:nvPr>
        </p:nvSpPr>
        <p:spPr>
          <a:xfrm>
            <a:off x="3084291" y="1"/>
            <a:ext cx="9107711" cy="6858000"/>
          </a:xfrm>
          <a:prstGeom prst="rect">
            <a:avLst/>
          </a:prstGeom>
          <a:solidFill>
            <a:srgbClr val="0095CD">
              <a:alpha val="28235"/>
            </a:srgbClr>
          </a:solidFill>
          <a:ln>
            <a:noFill/>
          </a:ln>
        </p:spPr>
      </p:sp>
      <p:sp>
        <p:nvSpPr>
          <p:cNvPr id="787" name="Google Shape;787;p96"/>
          <p:cNvSpPr txBox="1"/>
          <p:nvPr>
            <p:ph idx="3" type="body"/>
          </p:nvPr>
        </p:nvSpPr>
        <p:spPr>
          <a:xfrm>
            <a:off x="647754" y="623273"/>
            <a:ext cx="5188204" cy="777905"/>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000"/>
              </a:spcBef>
              <a:spcAft>
                <a:spcPts val="0"/>
              </a:spcAft>
              <a:buClr>
                <a:srgbClr val="20282D"/>
              </a:buClr>
              <a:buSzPts val="4950"/>
              <a:buNone/>
              <a:defRPr b="1" sz="4950" cap="none">
                <a:solidFill>
                  <a:srgbClr val="20282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96"/>
          <p:cNvSpPr txBox="1"/>
          <p:nvPr>
            <p:ph idx="4" type="body"/>
          </p:nvPr>
        </p:nvSpPr>
        <p:spPr>
          <a:xfrm>
            <a:off x="647754" y="1699086"/>
            <a:ext cx="5188204"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20282D"/>
              </a:buClr>
              <a:buSzPts val="3600"/>
              <a:buNone/>
              <a:defRPr sz="3600" cap="none">
                <a:solidFill>
                  <a:srgbClr val="20282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9" name="Google Shape;789;p96"/>
          <p:cNvSpPr txBox="1"/>
          <p:nvPr/>
        </p:nvSpPr>
        <p:spPr>
          <a:xfrm>
            <a:off x="3007857" y="5662508"/>
            <a:ext cx="665567" cy="14196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625"/>
              <a:buFont typeface="Arial"/>
              <a:buNone/>
            </a:pPr>
            <a:r>
              <a:rPr b="1" i="0" lang="en-US" sz="8625" u="none" cap="none" strike="noStrike">
                <a:solidFill>
                  <a:srgbClr val="FFFFF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790" name="Google Shape;790;p96"/>
          <p:cNvGrpSpPr/>
          <p:nvPr/>
        </p:nvGrpSpPr>
        <p:grpSpPr>
          <a:xfrm>
            <a:off x="0" y="6766560"/>
            <a:ext cx="3081528" cy="91440"/>
            <a:chOff x="0" y="4480421"/>
            <a:chExt cx="12192000" cy="91440"/>
          </a:xfrm>
        </p:grpSpPr>
        <p:sp>
          <p:nvSpPr>
            <p:cNvPr id="791" name="Google Shape;791;p9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2" name="Google Shape;792;p96"/>
            <p:cNvSpPr/>
            <p:nvPr/>
          </p:nvSpPr>
          <p:spPr>
            <a:xfrm>
              <a:off x="2439924" y="4480421"/>
              <a:ext cx="2439924" cy="9144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3" name="Google Shape;793;p9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4" name="Google Shape;794;p9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5" name="Google Shape;795;p9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s">
  <p:cSld name="2 columns">
    <p:spTree>
      <p:nvGrpSpPr>
        <p:cNvPr id="61" name="Shape 61"/>
        <p:cNvGrpSpPr/>
        <p:nvPr/>
      </p:nvGrpSpPr>
      <p:grpSpPr>
        <a:xfrm>
          <a:off x="0" y="0"/>
          <a:ext cx="0" cy="0"/>
          <a:chOff x="0" y="0"/>
          <a:chExt cx="0" cy="0"/>
        </a:xfrm>
      </p:grpSpPr>
      <p:sp>
        <p:nvSpPr>
          <p:cNvPr id="62" name="Google Shape;62;p6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63" name="Google Shape;63;p6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6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6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6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7" name="Google Shape;67;p61"/>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61"/>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9" name="Google Shape;69;p61"/>
          <p:cNvGrpSpPr/>
          <p:nvPr/>
        </p:nvGrpSpPr>
        <p:grpSpPr>
          <a:xfrm>
            <a:off x="0" y="6766560"/>
            <a:ext cx="12192000" cy="91440"/>
            <a:chOff x="0" y="4480421"/>
            <a:chExt cx="12192000" cy="91440"/>
          </a:xfrm>
        </p:grpSpPr>
        <p:sp>
          <p:nvSpPr>
            <p:cNvPr id="70" name="Google Shape;70;p6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1" name="Google Shape;71;p6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2" name="Google Shape;72;p6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3" name="Google Shape;73;p6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4" name="Google Shape;74;p6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
  <p:cSld name="chart 1">
    <p:spTree>
      <p:nvGrpSpPr>
        <p:cNvPr id="796" name="Shape 796"/>
        <p:cNvGrpSpPr/>
        <p:nvPr/>
      </p:nvGrpSpPr>
      <p:grpSpPr>
        <a:xfrm>
          <a:off x="0" y="0"/>
          <a:ext cx="0" cy="0"/>
          <a:chOff x="0" y="0"/>
          <a:chExt cx="0" cy="0"/>
        </a:xfrm>
      </p:grpSpPr>
      <p:sp>
        <p:nvSpPr>
          <p:cNvPr id="797" name="Google Shape;797;p9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798" name="Google Shape;798;p9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9" name="Google Shape;799;p9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0" name="Google Shape;800;p9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1" name="Google Shape;801;p9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02" name="Google Shape;802;p97"/>
          <p:cNvSpPr/>
          <p:nvPr>
            <p:ph idx="2" type="chart"/>
          </p:nvPr>
        </p:nvSpPr>
        <p:spPr>
          <a:xfrm>
            <a:off x="4872228" y="1701800"/>
            <a:ext cx="6837173" cy="43561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03" name="Google Shape;803;p97"/>
          <p:cNvSpPr txBox="1"/>
          <p:nvPr>
            <p:ph idx="1" type="body"/>
          </p:nvPr>
        </p:nvSpPr>
        <p:spPr>
          <a:xfrm>
            <a:off x="482601" y="2257196"/>
            <a:ext cx="4026883" cy="231480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04" name="Google Shape;804;p97"/>
          <p:cNvSpPr txBox="1"/>
          <p:nvPr>
            <p:ph idx="3" type="body"/>
          </p:nvPr>
        </p:nvSpPr>
        <p:spPr>
          <a:xfrm>
            <a:off x="482601" y="1743350"/>
            <a:ext cx="4026883" cy="341632"/>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05" name="Google Shape;805;p97"/>
          <p:cNvGrpSpPr/>
          <p:nvPr/>
        </p:nvGrpSpPr>
        <p:grpSpPr>
          <a:xfrm>
            <a:off x="0" y="6766560"/>
            <a:ext cx="12192000" cy="91440"/>
            <a:chOff x="0" y="4480421"/>
            <a:chExt cx="12192000" cy="91440"/>
          </a:xfrm>
        </p:grpSpPr>
        <p:sp>
          <p:nvSpPr>
            <p:cNvPr id="806" name="Google Shape;806;p9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7" name="Google Shape;807;p9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8" name="Google Shape;808;p9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09" name="Google Shape;809;p9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0" name="Google Shape;810;p9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2">
  <p:cSld name="chart 2">
    <p:spTree>
      <p:nvGrpSpPr>
        <p:cNvPr id="811" name="Shape 811"/>
        <p:cNvGrpSpPr/>
        <p:nvPr/>
      </p:nvGrpSpPr>
      <p:grpSpPr>
        <a:xfrm>
          <a:off x="0" y="0"/>
          <a:ext cx="0" cy="0"/>
          <a:chOff x="0" y="0"/>
          <a:chExt cx="0" cy="0"/>
        </a:xfrm>
      </p:grpSpPr>
      <p:sp>
        <p:nvSpPr>
          <p:cNvPr id="812" name="Google Shape;812;p9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13" name="Google Shape;813;p9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4" name="Google Shape;814;p9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5" name="Google Shape;815;p9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6" name="Google Shape;816;p9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17" name="Google Shape;817;p98"/>
          <p:cNvSpPr/>
          <p:nvPr>
            <p:ph idx="2" type="chart"/>
          </p:nvPr>
        </p:nvSpPr>
        <p:spPr>
          <a:xfrm>
            <a:off x="482602" y="1425678"/>
            <a:ext cx="112268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18" name="Google Shape;818;p98"/>
          <p:cNvSpPr txBox="1"/>
          <p:nvPr>
            <p:ph idx="1" type="body"/>
          </p:nvPr>
        </p:nvSpPr>
        <p:spPr>
          <a:xfrm>
            <a:off x="482602" y="5221790"/>
            <a:ext cx="11226801" cy="98101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19" name="Google Shape;819;p98"/>
          <p:cNvSpPr txBox="1"/>
          <p:nvPr>
            <p:ph idx="3" type="body"/>
          </p:nvPr>
        </p:nvSpPr>
        <p:spPr>
          <a:xfrm>
            <a:off x="482600" y="4796088"/>
            <a:ext cx="11226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20" name="Google Shape;820;p98"/>
          <p:cNvGrpSpPr/>
          <p:nvPr/>
        </p:nvGrpSpPr>
        <p:grpSpPr>
          <a:xfrm>
            <a:off x="0" y="6766560"/>
            <a:ext cx="12192000" cy="91440"/>
            <a:chOff x="0" y="4480421"/>
            <a:chExt cx="12192000" cy="91440"/>
          </a:xfrm>
        </p:grpSpPr>
        <p:sp>
          <p:nvSpPr>
            <p:cNvPr id="821" name="Google Shape;821;p9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2" name="Google Shape;822;p9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3" name="Google Shape;823;p9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4" name="Google Shape;824;p9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5" name="Google Shape;825;p9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3">
  <p:cSld name="chart 13">
    <p:spTree>
      <p:nvGrpSpPr>
        <p:cNvPr id="826" name="Shape 826"/>
        <p:cNvGrpSpPr/>
        <p:nvPr/>
      </p:nvGrpSpPr>
      <p:grpSpPr>
        <a:xfrm>
          <a:off x="0" y="0"/>
          <a:ext cx="0" cy="0"/>
          <a:chOff x="0" y="0"/>
          <a:chExt cx="0" cy="0"/>
        </a:xfrm>
      </p:grpSpPr>
      <p:sp>
        <p:nvSpPr>
          <p:cNvPr id="827" name="Google Shape;827;p9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28" name="Google Shape;828;p9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9" name="Google Shape;829;p9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0" name="Google Shape;830;p9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1" name="Google Shape;831;p9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32" name="Google Shape;832;p99"/>
          <p:cNvSpPr/>
          <p:nvPr>
            <p:ph idx="2" type="chart"/>
          </p:nvPr>
        </p:nvSpPr>
        <p:spPr>
          <a:xfrm>
            <a:off x="482602" y="2443305"/>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3" name="Google Shape;833;p99"/>
          <p:cNvSpPr txBox="1"/>
          <p:nvPr>
            <p:ph idx="1" type="body"/>
          </p:nvPr>
        </p:nvSpPr>
        <p:spPr>
          <a:xfrm>
            <a:off x="482599"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4" name="Google Shape;834;p99"/>
          <p:cNvSpPr/>
          <p:nvPr>
            <p:ph idx="3" type="chart"/>
          </p:nvPr>
        </p:nvSpPr>
        <p:spPr>
          <a:xfrm>
            <a:off x="4318002" y="2443305"/>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5" name="Google Shape;835;p99"/>
          <p:cNvSpPr txBox="1"/>
          <p:nvPr>
            <p:ph idx="4" type="body"/>
          </p:nvPr>
        </p:nvSpPr>
        <p:spPr>
          <a:xfrm>
            <a:off x="4318000"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6" name="Google Shape;836;p99"/>
          <p:cNvSpPr/>
          <p:nvPr>
            <p:ph idx="5" type="chart"/>
          </p:nvPr>
        </p:nvSpPr>
        <p:spPr>
          <a:xfrm>
            <a:off x="8153402" y="2443305"/>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37" name="Google Shape;837;p99"/>
          <p:cNvSpPr txBox="1"/>
          <p:nvPr>
            <p:ph idx="6" type="body"/>
          </p:nvPr>
        </p:nvSpPr>
        <p:spPr>
          <a:xfrm>
            <a:off x="8153400" y="2041112"/>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8" name="Google Shape;838;p99"/>
          <p:cNvSpPr txBox="1"/>
          <p:nvPr>
            <p:ph idx="7" type="body"/>
          </p:nvPr>
        </p:nvSpPr>
        <p:spPr>
          <a:xfrm>
            <a:off x="1625601"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99"/>
          <p:cNvSpPr txBox="1"/>
          <p:nvPr>
            <p:ph idx="8" type="body"/>
          </p:nvPr>
        </p:nvSpPr>
        <p:spPr>
          <a:xfrm>
            <a:off x="5461002"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0" name="Google Shape;840;p99"/>
          <p:cNvSpPr txBox="1"/>
          <p:nvPr>
            <p:ph idx="9" type="body"/>
          </p:nvPr>
        </p:nvSpPr>
        <p:spPr>
          <a:xfrm>
            <a:off x="9296402" y="3831248"/>
            <a:ext cx="1270001"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41" name="Google Shape;841;p99"/>
          <p:cNvGrpSpPr/>
          <p:nvPr/>
        </p:nvGrpSpPr>
        <p:grpSpPr>
          <a:xfrm>
            <a:off x="0" y="6766560"/>
            <a:ext cx="12192000" cy="91440"/>
            <a:chOff x="0" y="4480421"/>
            <a:chExt cx="12192000" cy="91440"/>
          </a:xfrm>
        </p:grpSpPr>
        <p:sp>
          <p:nvSpPr>
            <p:cNvPr id="842" name="Google Shape;842;p9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3" name="Google Shape;843;p9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4" name="Google Shape;844;p9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5" name="Google Shape;845;p9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6" name="Google Shape;846;p9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3">
  <p:cSld name="chart 3">
    <p:spTree>
      <p:nvGrpSpPr>
        <p:cNvPr id="847" name="Shape 847"/>
        <p:cNvGrpSpPr/>
        <p:nvPr/>
      </p:nvGrpSpPr>
      <p:grpSpPr>
        <a:xfrm>
          <a:off x="0" y="0"/>
          <a:ext cx="0" cy="0"/>
          <a:chOff x="0" y="0"/>
          <a:chExt cx="0" cy="0"/>
        </a:xfrm>
      </p:grpSpPr>
      <p:sp>
        <p:nvSpPr>
          <p:cNvPr id="848" name="Google Shape;848;p10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49" name="Google Shape;849;p10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0" name="Google Shape;850;p10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1" name="Google Shape;851;p10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2" name="Google Shape;852;p10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53" name="Google Shape;853;p100"/>
          <p:cNvSpPr/>
          <p:nvPr>
            <p:ph idx="2" type="chart"/>
          </p:nvPr>
        </p:nvSpPr>
        <p:spPr>
          <a:xfrm>
            <a:off x="482602" y="1425678"/>
            <a:ext cx="51308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4" name="Google Shape;854;p100"/>
          <p:cNvSpPr txBox="1"/>
          <p:nvPr>
            <p:ph idx="1" type="body"/>
          </p:nvPr>
        </p:nvSpPr>
        <p:spPr>
          <a:xfrm>
            <a:off x="482602" y="5221790"/>
            <a:ext cx="51308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55" name="Google Shape;855;p100"/>
          <p:cNvSpPr txBox="1"/>
          <p:nvPr>
            <p:ph idx="3" type="body"/>
          </p:nvPr>
        </p:nvSpPr>
        <p:spPr>
          <a:xfrm>
            <a:off x="482599" y="4796088"/>
            <a:ext cx="5130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6" name="Google Shape;856;p100"/>
          <p:cNvSpPr/>
          <p:nvPr>
            <p:ph idx="4" type="chart"/>
          </p:nvPr>
        </p:nvSpPr>
        <p:spPr>
          <a:xfrm>
            <a:off x="6578602" y="1425678"/>
            <a:ext cx="51308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7" name="Google Shape;857;p100"/>
          <p:cNvSpPr txBox="1"/>
          <p:nvPr>
            <p:ph idx="5" type="body"/>
          </p:nvPr>
        </p:nvSpPr>
        <p:spPr>
          <a:xfrm>
            <a:off x="6578602" y="5221790"/>
            <a:ext cx="51308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58" name="Google Shape;858;p100"/>
          <p:cNvSpPr txBox="1"/>
          <p:nvPr>
            <p:ph idx="6" type="body"/>
          </p:nvPr>
        </p:nvSpPr>
        <p:spPr>
          <a:xfrm>
            <a:off x="6578600" y="4796088"/>
            <a:ext cx="51308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59" name="Google Shape;859;p100"/>
          <p:cNvGrpSpPr/>
          <p:nvPr/>
        </p:nvGrpSpPr>
        <p:grpSpPr>
          <a:xfrm>
            <a:off x="0" y="6766560"/>
            <a:ext cx="12192000" cy="91440"/>
            <a:chOff x="0" y="4480421"/>
            <a:chExt cx="12192000" cy="91440"/>
          </a:xfrm>
        </p:grpSpPr>
        <p:sp>
          <p:nvSpPr>
            <p:cNvPr id="860" name="Google Shape;860;p10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1" name="Google Shape;861;p10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2" name="Google Shape;862;p10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3" name="Google Shape;863;p10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4" name="Google Shape;864;p10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4">
  <p:cSld name="chart 4">
    <p:spTree>
      <p:nvGrpSpPr>
        <p:cNvPr id="865" name="Shape 865"/>
        <p:cNvGrpSpPr/>
        <p:nvPr/>
      </p:nvGrpSpPr>
      <p:grpSpPr>
        <a:xfrm>
          <a:off x="0" y="0"/>
          <a:ext cx="0" cy="0"/>
          <a:chOff x="0" y="0"/>
          <a:chExt cx="0" cy="0"/>
        </a:xfrm>
      </p:grpSpPr>
      <p:sp>
        <p:nvSpPr>
          <p:cNvPr id="866" name="Google Shape;866;p10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67" name="Google Shape;867;p10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8" name="Google Shape;868;p10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9" name="Google Shape;869;p10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0" name="Google Shape;870;p10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71" name="Google Shape;871;p101"/>
          <p:cNvSpPr/>
          <p:nvPr>
            <p:ph idx="2" type="chart"/>
          </p:nvPr>
        </p:nvSpPr>
        <p:spPr>
          <a:xfrm>
            <a:off x="482602" y="1425678"/>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2" name="Google Shape;872;p101"/>
          <p:cNvSpPr txBox="1"/>
          <p:nvPr>
            <p:ph idx="1" type="body"/>
          </p:nvPr>
        </p:nvSpPr>
        <p:spPr>
          <a:xfrm>
            <a:off x="4826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73" name="Google Shape;873;p101"/>
          <p:cNvSpPr txBox="1"/>
          <p:nvPr>
            <p:ph idx="3" type="body"/>
          </p:nvPr>
        </p:nvSpPr>
        <p:spPr>
          <a:xfrm>
            <a:off x="482599"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101"/>
          <p:cNvSpPr/>
          <p:nvPr>
            <p:ph idx="4" type="chart"/>
          </p:nvPr>
        </p:nvSpPr>
        <p:spPr>
          <a:xfrm>
            <a:off x="4318002" y="1425678"/>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5" name="Google Shape;875;p101"/>
          <p:cNvSpPr txBox="1"/>
          <p:nvPr>
            <p:ph idx="5" type="body"/>
          </p:nvPr>
        </p:nvSpPr>
        <p:spPr>
          <a:xfrm>
            <a:off x="43180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76" name="Google Shape;876;p101"/>
          <p:cNvSpPr txBox="1"/>
          <p:nvPr>
            <p:ph idx="6" type="body"/>
          </p:nvPr>
        </p:nvSpPr>
        <p:spPr>
          <a:xfrm>
            <a:off x="4318000"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01"/>
          <p:cNvSpPr/>
          <p:nvPr>
            <p:ph idx="7" type="chart"/>
          </p:nvPr>
        </p:nvSpPr>
        <p:spPr>
          <a:xfrm>
            <a:off x="8153402" y="1425678"/>
            <a:ext cx="35560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8" name="Google Shape;878;p101"/>
          <p:cNvSpPr txBox="1"/>
          <p:nvPr>
            <p:ph idx="8" type="body"/>
          </p:nvPr>
        </p:nvSpPr>
        <p:spPr>
          <a:xfrm>
            <a:off x="8153402" y="5221790"/>
            <a:ext cx="3556001" cy="981015"/>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79" name="Google Shape;879;p101"/>
          <p:cNvSpPr txBox="1"/>
          <p:nvPr>
            <p:ph idx="9" type="body"/>
          </p:nvPr>
        </p:nvSpPr>
        <p:spPr>
          <a:xfrm>
            <a:off x="8153400" y="4796088"/>
            <a:ext cx="3556000" cy="341632"/>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80" name="Google Shape;880;p101"/>
          <p:cNvGrpSpPr/>
          <p:nvPr/>
        </p:nvGrpSpPr>
        <p:grpSpPr>
          <a:xfrm>
            <a:off x="0" y="6766560"/>
            <a:ext cx="12192000" cy="91440"/>
            <a:chOff x="0" y="4480421"/>
            <a:chExt cx="12192000" cy="91440"/>
          </a:xfrm>
        </p:grpSpPr>
        <p:sp>
          <p:nvSpPr>
            <p:cNvPr id="881" name="Google Shape;881;p10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2" name="Google Shape;882;p10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3" name="Google Shape;883;p10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4" name="Google Shape;884;p10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5" name="Google Shape;885;p10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5">
  <p:cSld name="chart 5">
    <p:spTree>
      <p:nvGrpSpPr>
        <p:cNvPr id="886" name="Shape 886"/>
        <p:cNvGrpSpPr/>
        <p:nvPr/>
      </p:nvGrpSpPr>
      <p:grpSpPr>
        <a:xfrm>
          <a:off x="0" y="0"/>
          <a:ext cx="0" cy="0"/>
          <a:chOff x="0" y="0"/>
          <a:chExt cx="0" cy="0"/>
        </a:xfrm>
      </p:grpSpPr>
      <p:sp>
        <p:nvSpPr>
          <p:cNvPr id="887" name="Google Shape;887;p10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888" name="Google Shape;888;p10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9" name="Google Shape;889;p10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0" name="Google Shape;890;p10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1" name="Google Shape;891;p10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892" name="Google Shape;892;p102"/>
          <p:cNvSpPr/>
          <p:nvPr>
            <p:ph idx="2" type="chart"/>
          </p:nvPr>
        </p:nvSpPr>
        <p:spPr>
          <a:xfrm>
            <a:off x="482602" y="1406667"/>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3" name="Google Shape;893;p102"/>
          <p:cNvSpPr txBox="1"/>
          <p:nvPr>
            <p:ph idx="1" type="body"/>
          </p:nvPr>
        </p:nvSpPr>
        <p:spPr>
          <a:xfrm>
            <a:off x="482602" y="5053311"/>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94" name="Google Shape;894;p102"/>
          <p:cNvSpPr txBox="1"/>
          <p:nvPr>
            <p:ph idx="3" type="body"/>
          </p:nvPr>
        </p:nvSpPr>
        <p:spPr>
          <a:xfrm>
            <a:off x="482599" y="4723829"/>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5" name="Google Shape;895;p102"/>
          <p:cNvSpPr/>
          <p:nvPr>
            <p:ph idx="4" type="chart"/>
          </p:nvPr>
        </p:nvSpPr>
        <p:spPr>
          <a:xfrm>
            <a:off x="3344336" y="1425678"/>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6" name="Google Shape;896;p102"/>
          <p:cNvSpPr txBox="1"/>
          <p:nvPr>
            <p:ph idx="5" type="body"/>
          </p:nvPr>
        </p:nvSpPr>
        <p:spPr>
          <a:xfrm>
            <a:off x="3344336"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897" name="Google Shape;897;p102"/>
          <p:cNvSpPr txBox="1"/>
          <p:nvPr>
            <p:ph idx="6" type="body"/>
          </p:nvPr>
        </p:nvSpPr>
        <p:spPr>
          <a:xfrm>
            <a:off x="3344335"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8" name="Google Shape;898;p102"/>
          <p:cNvSpPr/>
          <p:nvPr>
            <p:ph idx="7" type="chart"/>
          </p:nvPr>
        </p:nvSpPr>
        <p:spPr>
          <a:xfrm>
            <a:off x="6206070" y="1425678"/>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9" name="Google Shape;899;p102"/>
          <p:cNvSpPr txBox="1"/>
          <p:nvPr>
            <p:ph idx="8" type="body"/>
          </p:nvPr>
        </p:nvSpPr>
        <p:spPr>
          <a:xfrm>
            <a:off x="6206070"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00" name="Google Shape;900;p102"/>
          <p:cNvSpPr txBox="1"/>
          <p:nvPr>
            <p:ph idx="9" type="body"/>
          </p:nvPr>
        </p:nvSpPr>
        <p:spPr>
          <a:xfrm>
            <a:off x="6206067"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1" name="Google Shape;901;p102"/>
          <p:cNvSpPr/>
          <p:nvPr>
            <p:ph idx="13" type="chart"/>
          </p:nvPr>
        </p:nvSpPr>
        <p:spPr>
          <a:xfrm>
            <a:off x="9067802" y="1425678"/>
            <a:ext cx="2641601" cy="3117518"/>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02" name="Google Shape;902;p102"/>
          <p:cNvSpPr txBox="1"/>
          <p:nvPr>
            <p:ph idx="14" type="body"/>
          </p:nvPr>
        </p:nvSpPr>
        <p:spPr>
          <a:xfrm>
            <a:off x="9067802" y="5072322"/>
            <a:ext cx="2641601" cy="1130483"/>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47464B"/>
              </a:buClr>
              <a:buSzPts val="1200"/>
              <a:buNone/>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03" name="Google Shape;903;p102"/>
          <p:cNvSpPr txBox="1"/>
          <p:nvPr>
            <p:ph idx="15" type="body"/>
          </p:nvPr>
        </p:nvSpPr>
        <p:spPr>
          <a:xfrm>
            <a:off x="9067801" y="4742840"/>
            <a:ext cx="2641600" cy="279307"/>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350"/>
              <a:buNone/>
              <a:defRPr b="1" sz="135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04" name="Google Shape;904;p102"/>
          <p:cNvGrpSpPr/>
          <p:nvPr/>
        </p:nvGrpSpPr>
        <p:grpSpPr>
          <a:xfrm>
            <a:off x="0" y="6766560"/>
            <a:ext cx="12192000" cy="91440"/>
            <a:chOff x="0" y="4480421"/>
            <a:chExt cx="12192000" cy="91440"/>
          </a:xfrm>
        </p:grpSpPr>
        <p:sp>
          <p:nvSpPr>
            <p:cNvPr id="905" name="Google Shape;905;p10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06" name="Google Shape;906;p10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07" name="Google Shape;907;p10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08" name="Google Shape;908;p10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09" name="Google Shape;909;p10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6">
  <p:cSld name="chart 6">
    <p:spTree>
      <p:nvGrpSpPr>
        <p:cNvPr id="910" name="Shape 910"/>
        <p:cNvGrpSpPr/>
        <p:nvPr/>
      </p:nvGrpSpPr>
      <p:grpSpPr>
        <a:xfrm>
          <a:off x="0" y="0"/>
          <a:ext cx="0" cy="0"/>
          <a:chOff x="0" y="0"/>
          <a:chExt cx="0" cy="0"/>
        </a:xfrm>
      </p:grpSpPr>
      <p:sp>
        <p:nvSpPr>
          <p:cNvPr id="911" name="Google Shape;911;p10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12" name="Google Shape;912;p10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3" name="Google Shape;913;p10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4" name="Google Shape;914;p10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5" name="Google Shape;915;p10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16" name="Google Shape;916;p103"/>
          <p:cNvSpPr/>
          <p:nvPr>
            <p:ph idx="2" type="chart"/>
          </p:nvPr>
        </p:nvSpPr>
        <p:spPr>
          <a:xfrm>
            <a:off x="5905502" y="2360122"/>
            <a:ext cx="5803900" cy="3697781"/>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7" name="Google Shape;917;p103"/>
          <p:cNvSpPr txBox="1"/>
          <p:nvPr>
            <p:ph idx="1" type="body"/>
          </p:nvPr>
        </p:nvSpPr>
        <p:spPr>
          <a:xfrm>
            <a:off x="482600" y="4254503"/>
            <a:ext cx="45720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18" name="Google Shape;918;p103"/>
          <p:cNvSpPr txBox="1"/>
          <p:nvPr>
            <p:ph idx="3" type="body"/>
          </p:nvPr>
        </p:nvSpPr>
        <p:spPr>
          <a:xfrm>
            <a:off x="5905502" y="1689557"/>
            <a:ext cx="5803900" cy="666924"/>
          </a:xfrm>
          <a:prstGeom prst="rect">
            <a:avLst/>
          </a:prstGeom>
          <a:solidFill>
            <a:schemeClr val="lt2"/>
          </a:solidFill>
          <a:ln cap="flat" cmpd="sng" w="9525">
            <a:solidFill>
              <a:schemeClr val="l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03"/>
          <p:cNvSpPr/>
          <p:nvPr>
            <p:ph idx="4" type="chart"/>
          </p:nvPr>
        </p:nvSpPr>
        <p:spPr>
          <a:xfrm>
            <a:off x="482600" y="2360121"/>
            <a:ext cx="4572000" cy="1767381"/>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0" name="Google Shape;920;p103"/>
          <p:cNvSpPr txBox="1"/>
          <p:nvPr>
            <p:ph idx="5" type="body"/>
          </p:nvPr>
        </p:nvSpPr>
        <p:spPr>
          <a:xfrm>
            <a:off x="482600" y="1689557"/>
            <a:ext cx="4572000" cy="666924"/>
          </a:xfrm>
          <a:prstGeom prst="rect">
            <a:avLst/>
          </a:prstGeom>
          <a:solidFill>
            <a:srgbClr val="E7EAEC"/>
          </a:solidFill>
          <a:ln cap="flat" cmpd="sng" w="9525">
            <a:solidFill>
              <a:srgbClr val="E7EAEC"/>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21" name="Google Shape;921;p103"/>
          <p:cNvGrpSpPr/>
          <p:nvPr/>
        </p:nvGrpSpPr>
        <p:grpSpPr>
          <a:xfrm>
            <a:off x="0" y="6766560"/>
            <a:ext cx="12192000" cy="91440"/>
            <a:chOff x="0" y="4480421"/>
            <a:chExt cx="12192000" cy="91440"/>
          </a:xfrm>
        </p:grpSpPr>
        <p:sp>
          <p:nvSpPr>
            <p:cNvPr id="922" name="Google Shape;922;p10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23" name="Google Shape;923;p10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24" name="Google Shape;924;p10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25" name="Google Shape;925;p10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26" name="Google Shape;926;p10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7">
  <p:cSld name="chart 7">
    <p:spTree>
      <p:nvGrpSpPr>
        <p:cNvPr id="927" name="Shape 927"/>
        <p:cNvGrpSpPr/>
        <p:nvPr/>
      </p:nvGrpSpPr>
      <p:grpSpPr>
        <a:xfrm>
          <a:off x="0" y="0"/>
          <a:ext cx="0" cy="0"/>
          <a:chOff x="0" y="0"/>
          <a:chExt cx="0" cy="0"/>
        </a:xfrm>
      </p:grpSpPr>
      <p:sp>
        <p:nvSpPr>
          <p:cNvPr id="928" name="Google Shape;928;p10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29" name="Google Shape;929;p10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0" name="Google Shape;930;p10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1" name="Google Shape;931;p10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2" name="Google Shape;932;p10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33" name="Google Shape;933;p104"/>
          <p:cNvSpPr txBox="1"/>
          <p:nvPr>
            <p:ph idx="1" type="body"/>
          </p:nvPr>
        </p:nvSpPr>
        <p:spPr>
          <a:xfrm>
            <a:off x="482602" y="4254503"/>
            <a:ext cx="51435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34" name="Google Shape;934;p104"/>
          <p:cNvSpPr/>
          <p:nvPr>
            <p:ph idx="2" type="chart"/>
          </p:nvPr>
        </p:nvSpPr>
        <p:spPr>
          <a:xfrm>
            <a:off x="482602"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5" name="Google Shape;935;p104"/>
          <p:cNvSpPr txBox="1"/>
          <p:nvPr>
            <p:ph idx="3" type="body"/>
          </p:nvPr>
        </p:nvSpPr>
        <p:spPr>
          <a:xfrm>
            <a:off x="482602"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6" name="Google Shape;936;p104"/>
          <p:cNvSpPr txBox="1"/>
          <p:nvPr>
            <p:ph idx="4" type="body"/>
          </p:nvPr>
        </p:nvSpPr>
        <p:spPr>
          <a:xfrm>
            <a:off x="6565903" y="4254503"/>
            <a:ext cx="5143500" cy="1803399"/>
          </a:xfrm>
          <a:prstGeom prst="rect">
            <a:avLst/>
          </a:prstGeom>
          <a:noFill/>
          <a:ln>
            <a:noFill/>
          </a:ln>
        </p:spPr>
        <p:txBody>
          <a:bodyPr anchorCtr="0" anchor="t" bIns="45700" lIns="91425" spcFirstLastPara="1" rIns="91425" wrap="square" tIns="45700">
            <a:normAutofit/>
          </a:bodyPr>
          <a:lstStyle>
            <a:lvl1pPr indent="-304800" lvl="0" marL="457200" algn="just">
              <a:lnSpc>
                <a:spcPct val="90000"/>
              </a:lnSpc>
              <a:spcBef>
                <a:spcPts val="1000"/>
              </a:spcBef>
              <a:spcAft>
                <a:spcPts val="0"/>
              </a:spcAft>
              <a:buClr>
                <a:srgbClr val="47464B"/>
              </a:buClr>
              <a:buSzPts val="1200"/>
              <a:buFont typeface="Arial"/>
              <a:buChar char="•"/>
              <a:defRPr sz="120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937" name="Google Shape;937;p104"/>
          <p:cNvSpPr/>
          <p:nvPr>
            <p:ph idx="5" type="chart"/>
          </p:nvPr>
        </p:nvSpPr>
        <p:spPr>
          <a:xfrm>
            <a:off x="6565903" y="2360121"/>
            <a:ext cx="5143500" cy="1767381"/>
          </a:xfrm>
          <a:prstGeom prst="rect">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8" name="Google Shape;938;p104"/>
          <p:cNvSpPr txBox="1"/>
          <p:nvPr>
            <p:ph idx="6" type="body"/>
          </p:nvPr>
        </p:nvSpPr>
        <p:spPr>
          <a:xfrm>
            <a:off x="6565903" y="1689557"/>
            <a:ext cx="5143500" cy="66692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39" name="Google Shape;939;p104"/>
          <p:cNvGrpSpPr/>
          <p:nvPr/>
        </p:nvGrpSpPr>
        <p:grpSpPr>
          <a:xfrm>
            <a:off x="0" y="6766560"/>
            <a:ext cx="12192000" cy="91440"/>
            <a:chOff x="0" y="4480421"/>
            <a:chExt cx="12192000" cy="91440"/>
          </a:xfrm>
        </p:grpSpPr>
        <p:sp>
          <p:nvSpPr>
            <p:cNvPr id="940" name="Google Shape;940;p10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1" name="Google Shape;941;p10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2" name="Google Shape;942;p10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3" name="Google Shape;943;p10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4" name="Google Shape;944;p10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8">
  <p:cSld name="chart 8">
    <p:spTree>
      <p:nvGrpSpPr>
        <p:cNvPr id="945" name="Shape 945"/>
        <p:cNvGrpSpPr/>
        <p:nvPr/>
      </p:nvGrpSpPr>
      <p:grpSpPr>
        <a:xfrm>
          <a:off x="0" y="0"/>
          <a:ext cx="0" cy="0"/>
          <a:chOff x="0" y="0"/>
          <a:chExt cx="0" cy="0"/>
        </a:xfrm>
      </p:grpSpPr>
      <p:sp>
        <p:nvSpPr>
          <p:cNvPr id="946" name="Google Shape;946;p10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47" name="Google Shape;947;p10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8" name="Google Shape;948;p10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9" name="Google Shape;949;p10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0" name="Google Shape;950;p10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51" name="Google Shape;951;p105"/>
          <p:cNvSpPr/>
          <p:nvPr>
            <p:ph idx="2" type="chart"/>
          </p:nvPr>
        </p:nvSpPr>
        <p:spPr>
          <a:xfrm>
            <a:off x="482602" y="1918169"/>
            <a:ext cx="5143500" cy="1767381"/>
          </a:xfrm>
          <a:prstGeom prst="rect">
            <a:avLst/>
          </a:prstGeom>
          <a:solidFill>
            <a:schemeClr val="accent1">
              <a:alpha val="28235"/>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2" name="Google Shape;952;p105"/>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105"/>
          <p:cNvSpPr/>
          <p:nvPr>
            <p:ph idx="3" type="chart"/>
          </p:nvPr>
        </p:nvSpPr>
        <p:spPr>
          <a:xfrm>
            <a:off x="6565903" y="1918169"/>
            <a:ext cx="5143500" cy="1767381"/>
          </a:xfrm>
          <a:prstGeom prst="rect">
            <a:avLst/>
          </a:prstGeom>
          <a:solidFill>
            <a:schemeClr val="accent4">
              <a:alpha val="28235"/>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4" name="Google Shape;954;p105"/>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5" name="Google Shape;955;p105"/>
          <p:cNvSpPr/>
          <p:nvPr>
            <p:ph idx="5" type="chart"/>
          </p:nvPr>
        </p:nvSpPr>
        <p:spPr>
          <a:xfrm>
            <a:off x="482602" y="4438386"/>
            <a:ext cx="5143500" cy="1767381"/>
          </a:xfrm>
          <a:prstGeom prst="rect">
            <a:avLst/>
          </a:prstGeom>
          <a:solidFill>
            <a:schemeClr val="accent3">
              <a:alpha val="28235"/>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6" name="Google Shape;956;p105"/>
          <p:cNvSpPr txBox="1"/>
          <p:nvPr>
            <p:ph idx="6" type="body"/>
          </p:nvPr>
        </p:nvSpPr>
        <p:spPr>
          <a:xfrm>
            <a:off x="482602" y="3939866"/>
            <a:ext cx="514350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7" name="Google Shape;957;p105"/>
          <p:cNvSpPr/>
          <p:nvPr>
            <p:ph idx="7" type="chart"/>
          </p:nvPr>
        </p:nvSpPr>
        <p:spPr>
          <a:xfrm>
            <a:off x="6565903" y="4438386"/>
            <a:ext cx="5143500" cy="1767381"/>
          </a:xfrm>
          <a:prstGeom prst="rect">
            <a:avLst/>
          </a:prstGeom>
          <a:solidFill>
            <a:schemeClr val="accent5">
              <a:alpha val="28235"/>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8" name="Google Shape;958;p105"/>
          <p:cNvSpPr txBox="1"/>
          <p:nvPr>
            <p:ph idx="8" type="body"/>
          </p:nvPr>
        </p:nvSpPr>
        <p:spPr>
          <a:xfrm>
            <a:off x="6565903" y="3939866"/>
            <a:ext cx="514350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59" name="Google Shape;959;p105"/>
          <p:cNvGrpSpPr/>
          <p:nvPr/>
        </p:nvGrpSpPr>
        <p:grpSpPr>
          <a:xfrm>
            <a:off x="0" y="6766560"/>
            <a:ext cx="12192000" cy="91440"/>
            <a:chOff x="0" y="4480421"/>
            <a:chExt cx="12192000" cy="91440"/>
          </a:xfrm>
        </p:grpSpPr>
        <p:sp>
          <p:nvSpPr>
            <p:cNvPr id="960" name="Google Shape;960;p10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1" name="Google Shape;961;p10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2" name="Google Shape;962;p10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3" name="Google Shape;963;p10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4" name="Google Shape;964;p10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1">
  <p:cSld name="chart 11">
    <p:spTree>
      <p:nvGrpSpPr>
        <p:cNvPr id="965" name="Shape 965"/>
        <p:cNvGrpSpPr/>
        <p:nvPr/>
      </p:nvGrpSpPr>
      <p:grpSpPr>
        <a:xfrm>
          <a:off x="0" y="0"/>
          <a:ext cx="0" cy="0"/>
          <a:chOff x="0" y="0"/>
          <a:chExt cx="0" cy="0"/>
        </a:xfrm>
      </p:grpSpPr>
      <p:sp>
        <p:nvSpPr>
          <p:cNvPr id="966" name="Google Shape;966;p10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67" name="Google Shape;967;p10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8" name="Google Shape;968;p10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9" name="Google Shape;969;p10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0" name="Google Shape;970;p10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71" name="Google Shape;971;p106"/>
          <p:cNvSpPr/>
          <p:nvPr>
            <p:ph idx="2" type="chart"/>
          </p:nvPr>
        </p:nvSpPr>
        <p:spPr>
          <a:xfrm>
            <a:off x="482601" y="1918169"/>
            <a:ext cx="3568699" cy="1767381"/>
          </a:xfrm>
          <a:prstGeom prst="rect">
            <a:avLst/>
          </a:prstGeom>
          <a:solidFill>
            <a:schemeClr val="accent1">
              <a:alpha val="28235"/>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2" name="Google Shape;972;p106"/>
          <p:cNvSpPr txBox="1"/>
          <p:nvPr>
            <p:ph idx="1" type="body"/>
          </p:nvPr>
        </p:nvSpPr>
        <p:spPr>
          <a:xfrm>
            <a:off x="482601" y="1419649"/>
            <a:ext cx="3568699"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3" name="Google Shape;973;p106"/>
          <p:cNvSpPr/>
          <p:nvPr>
            <p:ph idx="3" type="chart"/>
          </p:nvPr>
        </p:nvSpPr>
        <p:spPr>
          <a:xfrm>
            <a:off x="4311653" y="1918169"/>
            <a:ext cx="3568699" cy="1767381"/>
          </a:xfrm>
          <a:prstGeom prst="rect">
            <a:avLst/>
          </a:prstGeom>
          <a:solidFill>
            <a:schemeClr val="accent4">
              <a:alpha val="28235"/>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4" name="Google Shape;974;p106"/>
          <p:cNvSpPr txBox="1"/>
          <p:nvPr>
            <p:ph idx="4" type="body"/>
          </p:nvPr>
        </p:nvSpPr>
        <p:spPr>
          <a:xfrm>
            <a:off x="4311653" y="1419649"/>
            <a:ext cx="3568699"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5" name="Google Shape;975;p106"/>
          <p:cNvSpPr/>
          <p:nvPr>
            <p:ph idx="5" type="chart"/>
          </p:nvPr>
        </p:nvSpPr>
        <p:spPr>
          <a:xfrm>
            <a:off x="482601" y="4438386"/>
            <a:ext cx="3568699" cy="1767381"/>
          </a:xfrm>
          <a:prstGeom prst="rect">
            <a:avLst/>
          </a:prstGeom>
          <a:solidFill>
            <a:schemeClr val="accent3">
              <a:alpha val="28235"/>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6" name="Google Shape;976;p106"/>
          <p:cNvSpPr txBox="1"/>
          <p:nvPr>
            <p:ph idx="6" type="body"/>
          </p:nvPr>
        </p:nvSpPr>
        <p:spPr>
          <a:xfrm>
            <a:off x="482601" y="3939866"/>
            <a:ext cx="3568699"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7" name="Google Shape;977;p106"/>
          <p:cNvSpPr/>
          <p:nvPr>
            <p:ph idx="7" type="chart"/>
          </p:nvPr>
        </p:nvSpPr>
        <p:spPr>
          <a:xfrm>
            <a:off x="4311653" y="4438386"/>
            <a:ext cx="3568699" cy="1767381"/>
          </a:xfrm>
          <a:prstGeom prst="rect">
            <a:avLst/>
          </a:prstGeom>
          <a:solidFill>
            <a:schemeClr val="accent5">
              <a:alpha val="28235"/>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78" name="Google Shape;978;p106"/>
          <p:cNvSpPr txBox="1"/>
          <p:nvPr>
            <p:ph idx="8" type="body"/>
          </p:nvPr>
        </p:nvSpPr>
        <p:spPr>
          <a:xfrm>
            <a:off x="4311653" y="3939866"/>
            <a:ext cx="3568699"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9" name="Google Shape;979;p106"/>
          <p:cNvSpPr/>
          <p:nvPr>
            <p:ph idx="9" type="chart"/>
          </p:nvPr>
        </p:nvSpPr>
        <p:spPr>
          <a:xfrm>
            <a:off x="8140704" y="1918169"/>
            <a:ext cx="3568699" cy="1767381"/>
          </a:xfrm>
          <a:prstGeom prst="rect">
            <a:avLst/>
          </a:prstGeom>
          <a:solidFill>
            <a:schemeClr val="accent2">
              <a:alpha val="28235"/>
            </a:schemeClr>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0" name="Google Shape;980;p106"/>
          <p:cNvSpPr txBox="1"/>
          <p:nvPr>
            <p:ph idx="13" type="body"/>
          </p:nvPr>
        </p:nvSpPr>
        <p:spPr>
          <a:xfrm>
            <a:off x="8140704" y="1419649"/>
            <a:ext cx="3568699" cy="498733"/>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1" name="Google Shape;981;p106"/>
          <p:cNvSpPr/>
          <p:nvPr>
            <p:ph idx="14" type="chart"/>
          </p:nvPr>
        </p:nvSpPr>
        <p:spPr>
          <a:xfrm>
            <a:off x="8140704" y="4438386"/>
            <a:ext cx="3568699" cy="1767381"/>
          </a:xfrm>
          <a:prstGeom prst="rect">
            <a:avLst/>
          </a:prstGeom>
          <a:solidFill>
            <a:schemeClr val="accent6">
              <a:alpha val="28235"/>
            </a:schemeClr>
          </a:solidFill>
          <a:ln cap="flat" cmpd="sng" w="9525">
            <a:solidFill>
              <a:schemeClr val="accent6"/>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2" name="Google Shape;982;p106"/>
          <p:cNvSpPr txBox="1"/>
          <p:nvPr>
            <p:ph idx="15" type="body"/>
          </p:nvPr>
        </p:nvSpPr>
        <p:spPr>
          <a:xfrm>
            <a:off x="8140704" y="3939866"/>
            <a:ext cx="3568699"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83" name="Google Shape;983;p106"/>
          <p:cNvGrpSpPr/>
          <p:nvPr/>
        </p:nvGrpSpPr>
        <p:grpSpPr>
          <a:xfrm>
            <a:off x="0" y="6766560"/>
            <a:ext cx="12192000" cy="91440"/>
            <a:chOff x="0" y="4480421"/>
            <a:chExt cx="12192000" cy="91440"/>
          </a:xfrm>
        </p:grpSpPr>
        <p:sp>
          <p:nvSpPr>
            <p:cNvPr id="984" name="Google Shape;984;p10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5" name="Google Shape;985;p10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6" name="Google Shape;986;p10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7" name="Google Shape;987;p10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88" name="Google Shape;988;p10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75" name="Shape 75"/>
        <p:cNvGrpSpPr/>
        <p:nvPr/>
      </p:nvGrpSpPr>
      <p:grpSpPr>
        <a:xfrm>
          <a:off x="0" y="0"/>
          <a:ext cx="0" cy="0"/>
          <a:chOff x="0" y="0"/>
          <a:chExt cx="0" cy="0"/>
        </a:xfrm>
      </p:grpSpPr>
      <p:sp>
        <p:nvSpPr>
          <p:cNvPr id="76" name="Google Shape;76;p62"/>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77" name="Google Shape;77;p6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78" name="Google Shape;78;p62"/>
          <p:cNvGrpSpPr/>
          <p:nvPr/>
        </p:nvGrpSpPr>
        <p:grpSpPr>
          <a:xfrm>
            <a:off x="0" y="6766560"/>
            <a:ext cx="12192000" cy="91440"/>
            <a:chOff x="0" y="4480421"/>
            <a:chExt cx="12192000" cy="91440"/>
          </a:xfrm>
        </p:grpSpPr>
        <p:sp>
          <p:nvSpPr>
            <p:cNvPr id="79" name="Google Shape;79;p6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80" name="Google Shape;80;p62"/>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81" name="Google Shape;81;p6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82" name="Google Shape;82;p6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83" name="Google Shape;83;p6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
        <p:nvSpPr>
          <p:cNvPr id="84" name="Google Shape;84;p6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85" name="Google Shape;85;p6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9">
  <p:cSld name="chart 9">
    <p:spTree>
      <p:nvGrpSpPr>
        <p:cNvPr id="989" name="Shape 989"/>
        <p:cNvGrpSpPr/>
        <p:nvPr/>
      </p:nvGrpSpPr>
      <p:grpSpPr>
        <a:xfrm>
          <a:off x="0" y="0"/>
          <a:ext cx="0" cy="0"/>
          <a:chOff x="0" y="0"/>
          <a:chExt cx="0" cy="0"/>
        </a:xfrm>
      </p:grpSpPr>
      <p:sp>
        <p:nvSpPr>
          <p:cNvPr id="990" name="Google Shape;990;p10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991" name="Google Shape;991;p10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2" name="Google Shape;992;p10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3" name="Google Shape;993;p10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4" name="Google Shape;994;p10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995" name="Google Shape;995;p107"/>
          <p:cNvSpPr/>
          <p:nvPr>
            <p:ph idx="2" type="chart"/>
          </p:nvPr>
        </p:nvSpPr>
        <p:spPr>
          <a:xfrm>
            <a:off x="482602" y="1918169"/>
            <a:ext cx="5143500" cy="1767381"/>
          </a:xfrm>
          <a:prstGeom prst="rect">
            <a:avLst/>
          </a:prstGeom>
          <a:solidFill>
            <a:schemeClr val="accent1">
              <a:alpha val="28235"/>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6" name="Google Shape;996;p107"/>
          <p:cNvSpPr txBox="1"/>
          <p:nvPr>
            <p:ph idx="1" type="body"/>
          </p:nvPr>
        </p:nvSpPr>
        <p:spPr>
          <a:xfrm>
            <a:off x="985522" y="1419649"/>
            <a:ext cx="464058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7" name="Google Shape;997;p107"/>
          <p:cNvSpPr/>
          <p:nvPr>
            <p:ph idx="3" type="chart"/>
          </p:nvPr>
        </p:nvSpPr>
        <p:spPr>
          <a:xfrm>
            <a:off x="6565903" y="1918169"/>
            <a:ext cx="5143500" cy="1767381"/>
          </a:xfrm>
          <a:prstGeom prst="rect">
            <a:avLst/>
          </a:prstGeom>
          <a:solidFill>
            <a:schemeClr val="accent4">
              <a:alpha val="28235"/>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8" name="Google Shape;998;p107"/>
          <p:cNvSpPr txBox="1"/>
          <p:nvPr>
            <p:ph idx="4" type="body"/>
          </p:nvPr>
        </p:nvSpPr>
        <p:spPr>
          <a:xfrm>
            <a:off x="7068823" y="1419649"/>
            <a:ext cx="464058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9" name="Google Shape;999;p107"/>
          <p:cNvSpPr/>
          <p:nvPr>
            <p:ph idx="5" type="chart"/>
          </p:nvPr>
        </p:nvSpPr>
        <p:spPr>
          <a:xfrm>
            <a:off x="482602" y="4438386"/>
            <a:ext cx="5143500" cy="1767381"/>
          </a:xfrm>
          <a:prstGeom prst="rect">
            <a:avLst/>
          </a:prstGeom>
          <a:solidFill>
            <a:schemeClr val="accent3">
              <a:alpha val="28235"/>
            </a:schemeClr>
          </a:solidFill>
          <a:ln cap="flat" cmpd="sng" w="9525">
            <a:solidFill>
              <a:schemeClr val="accent3"/>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0" name="Google Shape;1000;p107"/>
          <p:cNvSpPr txBox="1"/>
          <p:nvPr>
            <p:ph idx="6" type="body"/>
          </p:nvPr>
        </p:nvSpPr>
        <p:spPr>
          <a:xfrm>
            <a:off x="985522" y="3939866"/>
            <a:ext cx="4640580"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1" name="Google Shape;1001;p107"/>
          <p:cNvSpPr/>
          <p:nvPr>
            <p:ph idx="7" type="chart"/>
          </p:nvPr>
        </p:nvSpPr>
        <p:spPr>
          <a:xfrm>
            <a:off x="6565903" y="4438386"/>
            <a:ext cx="5143500" cy="1767381"/>
          </a:xfrm>
          <a:prstGeom prst="rect">
            <a:avLst/>
          </a:prstGeom>
          <a:solidFill>
            <a:schemeClr val="accent5">
              <a:alpha val="28235"/>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2" name="Google Shape;1002;p107"/>
          <p:cNvSpPr txBox="1"/>
          <p:nvPr>
            <p:ph idx="8" type="body"/>
          </p:nvPr>
        </p:nvSpPr>
        <p:spPr>
          <a:xfrm>
            <a:off x="7068823" y="3939866"/>
            <a:ext cx="4640580"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3" name="Google Shape;1003;p107"/>
          <p:cNvSpPr txBox="1"/>
          <p:nvPr>
            <p:ph idx="9" type="body"/>
          </p:nvPr>
        </p:nvSpPr>
        <p:spPr>
          <a:xfrm>
            <a:off x="482600" y="1419649"/>
            <a:ext cx="502920" cy="498733"/>
          </a:xfrm>
          <a:prstGeom prst="rect">
            <a:avLst/>
          </a:prstGeom>
          <a:solidFill>
            <a:srgbClr val="006F99"/>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4" name="Google Shape;1004;p107"/>
          <p:cNvSpPr txBox="1"/>
          <p:nvPr>
            <p:ph idx="13" type="body"/>
          </p:nvPr>
        </p:nvSpPr>
        <p:spPr>
          <a:xfrm>
            <a:off x="482600" y="3939866"/>
            <a:ext cx="502920" cy="498733"/>
          </a:xfrm>
          <a:prstGeom prst="rect">
            <a:avLst/>
          </a:prstGeom>
          <a:solidFill>
            <a:srgbClr val="D4530F"/>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5" name="Google Shape;1005;p107"/>
          <p:cNvSpPr txBox="1"/>
          <p:nvPr>
            <p:ph idx="14" type="body"/>
          </p:nvPr>
        </p:nvSpPr>
        <p:spPr>
          <a:xfrm>
            <a:off x="6565901" y="1419649"/>
            <a:ext cx="502920" cy="498733"/>
          </a:xfrm>
          <a:prstGeom prst="rect">
            <a:avLst/>
          </a:prstGeom>
          <a:solidFill>
            <a:srgbClr val="5C851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6" name="Google Shape;1006;p107"/>
          <p:cNvSpPr txBox="1"/>
          <p:nvPr>
            <p:ph idx="15" type="body"/>
          </p:nvPr>
        </p:nvSpPr>
        <p:spPr>
          <a:xfrm>
            <a:off x="6565901" y="3939866"/>
            <a:ext cx="502920" cy="498733"/>
          </a:xfrm>
          <a:prstGeom prst="rect">
            <a:avLst/>
          </a:prstGeom>
          <a:solidFill>
            <a:srgbClr val="603A5E"/>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0" sz="1800" cap="none">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07" name="Google Shape;1007;p107"/>
          <p:cNvGrpSpPr/>
          <p:nvPr/>
        </p:nvGrpSpPr>
        <p:grpSpPr>
          <a:xfrm>
            <a:off x="0" y="6766560"/>
            <a:ext cx="12192000" cy="91440"/>
            <a:chOff x="0" y="4480421"/>
            <a:chExt cx="12192000" cy="91440"/>
          </a:xfrm>
        </p:grpSpPr>
        <p:sp>
          <p:nvSpPr>
            <p:cNvPr id="1008" name="Google Shape;1008;p10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09" name="Google Shape;1009;p10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0" name="Google Shape;1010;p10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1" name="Google Shape;1011;p10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2" name="Google Shape;1012;p10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10">
  <p:cSld name="chart 10">
    <p:spTree>
      <p:nvGrpSpPr>
        <p:cNvPr id="1013" name="Shape 1013"/>
        <p:cNvGrpSpPr/>
        <p:nvPr/>
      </p:nvGrpSpPr>
      <p:grpSpPr>
        <a:xfrm>
          <a:off x="0" y="0"/>
          <a:ext cx="0" cy="0"/>
          <a:chOff x="0" y="0"/>
          <a:chExt cx="0" cy="0"/>
        </a:xfrm>
      </p:grpSpPr>
      <p:sp>
        <p:nvSpPr>
          <p:cNvPr id="1014" name="Google Shape;1014;p10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15" name="Google Shape;1015;p10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6" name="Google Shape;1016;p10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7" name="Google Shape;1017;p10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8" name="Google Shape;1018;p108"/>
          <p:cNvSpPr/>
          <p:nvPr>
            <p:ph idx="2" type="chart"/>
          </p:nvPr>
        </p:nvSpPr>
        <p:spPr>
          <a:xfrm>
            <a:off x="482602" y="1918169"/>
            <a:ext cx="5143500" cy="1767381"/>
          </a:xfrm>
          <a:prstGeom prst="rect">
            <a:avLst/>
          </a:prstGeom>
          <a:solidFill>
            <a:schemeClr val="accent1">
              <a:alpha val="28235"/>
            </a:schemeClr>
          </a:solid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9" name="Google Shape;1019;p108"/>
          <p:cNvSpPr txBox="1"/>
          <p:nvPr>
            <p:ph idx="1" type="body"/>
          </p:nvPr>
        </p:nvSpPr>
        <p:spPr>
          <a:xfrm>
            <a:off x="482602" y="1419649"/>
            <a:ext cx="5143500"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0" name="Google Shape;1020;p108"/>
          <p:cNvSpPr/>
          <p:nvPr>
            <p:ph idx="3" type="chart"/>
          </p:nvPr>
        </p:nvSpPr>
        <p:spPr>
          <a:xfrm>
            <a:off x="6565903" y="1918169"/>
            <a:ext cx="5143500" cy="1767381"/>
          </a:xfrm>
          <a:prstGeom prst="rect">
            <a:avLst/>
          </a:prstGeom>
          <a:solidFill>
            <a:schemeClr val="accent4">
              <a:alpha val="28235"/>
            </a:schemeClr>
          </a:solidFill>
          <a:ln cap="flat" cmpd="sng" w="9525">
            <a:solidFill>
              <a:schemeClr val="accent4"/>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1" name="Google Shape;1021;p108"/>
          <p:cNvSpPr txBox="1"/>
          <p:nvPr>
            <p:ph idx="4" type="body"/>
          </p:nvPr>
        </p:nvSpPr>
        <p:spPr>
          <a:xfrm>
            <a:off x="6565903" y="1419649"/>
            <a:ext cx="5143500"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2" name="Google Shape;1022;p108"/>
          <p:cNvSpPr/>
          <p:nvPr>
            <p:ph idx="5" type="chart"/>
          </p:nvPr>
        </p:nvSpPr>
        <p:spPr>
          <a:xfrm>
            <a:off x="482602" y="4450664"/>
            <a:ext cx="11226801" cy="1767381"/>
          </a:xfrm>
          <a:prstGeom prst="rect">
            <a:avLst/>
          </a:prstGeom>
          <a:solidFill>
            <a:schemeClr val="accent5">
              <a:alpha val="28235"/>
            </a:schemeClr>
          </a:solidFill>
          <a:ln cap="flat" cmpd="sng" w="9525">
            <a:solidFill>
              <a:schemeClr val="accent5"/>
            </a:solidFill>
            <a:prstDash val="solid"/>
            <a:round/>
            <a:headEnd len="sm" w="sm" type="none"/>
            <a:tailEnd len="sm" w="sm" type="none"/>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3" name="Google Shape;1023;p108"/>
          <p:cNvSpPr txBox="1"/>
          <p:nvPr>
            <p:ph idx="6" type="body"/>
          </p:nvPr>
        </p:nvSpPr>
        <p:spPr>
          <a:xfrm>
            <a:off x="482602" y="3952144"/>
            <a:ext cx="11226801" cy="498733"/>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4" name="Google Shape;1024;p10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025" name="Google Shape;1025;p108"/>
          <p:cNvGrpSpPr/>
          <p:nvPr/>
        </p:nvGrpSpPr>
        <p:grpSpPr>
          <a:xfrm>
            <a:off x="0" y="6766560"/>
            <a:ext cx="12192000" cy="91440"/>
            <a:chOff x="0" y="4480421"/>
            <a:chExt cx="12192000" cy="91440"/>
          </a:xfrm>
        </p:grpSpPr>
        <p:sp>
          <p:nvSpPr>
            <p:cNvPr id="1026" name="Google Shape;1026;p10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27" name="Google Shape;1027;p10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28" name="Google Shape;1028;p10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29" name="Google Shape;1029;p10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30" name="Google Shape;1030;p10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and mockup">
  <p:cSld name="chart and mockup">
    <p:spTree>
      <p:nvGrpSpPr>
        <p:cNvPr id="1031" name="Shape 1031"/>
        <p:cNvGrpSpPr/>
        <p:nvPr/>
      </p:nvGrpSpPr>
      <p:grpSpPr>
        <a:xfrm>
          <a:off x="0" y="0"/>
          <a:ext cx="0" cy="0"/>
          <a:chOff x="0" y="0"/>
          <a:chExt cx="0" cy="0"/>
        </a:xfrm>
      </p:grpSpPr>
      <p:sp>
        <p:nvSpPr>
          <p:cNvPr id="1032" name="Google Shape;1032;p10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33" name="Google Shape;1033;p10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4" name="Google Shape;1034;p10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5" name="Google Shape;1035;p10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6" name="Google Shape;1036;p10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37" name="Google Shape;1037;p109"/>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038" name="Google Shape;1038;p109"/>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39" name="Google Shape;1039;p109"/>
          <p:cNvGrpSpPr/>
          <p:nvPr/>
        </p:nvGrpSpPr>
        <p:grpSpPr>
          <a:xfrm>
            <a:off x="0" y="6766560"/>
            <a:ext cx="12192000" cy="91440"/>
            <a:chOff x="0" y="4480421"/>
            <a:chExt cx="12192000" cy="91440"/>
          </a:xfrm>
        </p:grpSpPr>
        <p:sp>
          <p:nvSpPr>
            <p:cNvPr id="1040" name="Google Shape;1040;p10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41" name="Google Shape;1041;p10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42" name="Google Shape;1042;p10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43" name="Google Shape;1043;p10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44" name="Google Shape;1044;p10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045" name="Google Shape;1045;p109"/>
          <p:cNvGrpSpPr/>
          <p:nvPr/>
        </p:nvGrpSpPr>
        <p:grpSpPr>
          <a:xfrm>
            <a:off x="316532" y="2327391"/>
            <a:ext cx="5818536" cy="3809740"/>
            <a:chOff x="3742268" y="2033349"/>
            <a:chExt cx="4296282" cy="3750707"/>
          </a:xfrm>
        </p:grpSpPr>
        <p:sp>
          <p:nvSpPr>
            <p:cNvPr id="1046" name="Google Shape;1046;p109"/>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235"/>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47" name="Google Shape;1047;p109"/>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235"/>
                  </a:srgbClr>
                </a:gs>
                <a:gs pos="17000">
                  <a:srgbClr val="000000">
                    <a:alpha val="28235"/>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48" name="Google Shape;1048;p109"/>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49" name="Google Shape;1049;p109"/>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0" name="Google Shape;1050;p109"/>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333"/>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1" name="Google Shape;1051;p109"/>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2" name="Google Shape;1052;p109"/>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235"/>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3" name="Google Shape;1053;p109"/>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4" name="Google Shape;1054;p109"/>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5" name="Google Shape;1055;p109"/>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6" name="Google Shape;1056;p109"/>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7" name="Google Shape;1057;p109"/>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8" name="Google Shape;1058;p109"/>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059" name="Google Shape;1059;p109"/>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060" name="Google Shape;1060;p109"/>
          <p:cNvSpPr/>
          <p:nvPr>
            <p:ph idx="3" type="chart"/>
          </p:nvPr>
        </p:nvSpPr>
        <p:spPr>
          <a:xfrm>
            <a:off x="591433" y="2535574"/>
            <a:ext cx="5268731" cy="2232112"/>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p:cSld name="3 block arcs">
    <p:spTree>
      <p:nvGrpSpPr>
        <p:cNvPr id="1061" name="Shape 1061"/>
        <p:cNvGrpSpPr/>
        <p:nvPr/>
      </p:nvGrpSpPr>
      <p:grpSpPr>
        <a:xfrm>
          <a:off x="0" y="0"/>
          <a:ext cx="0" cy="0"/>
          <a:chOff x="0" y="0"/>
          <a:chExt cx="0" cy="0"/>
        </a:xfrm>
      </p:grpSpPr>
      <p:grpSp>
        <p:nvGrpSpPr>
          <p:cNvPr id="1062" name="Google Shape;1062;p110"/>
          <p:cNvGrpSpPr/>
          <p:nvPr/>
        </p:nvGrpSpPr>
        <p:grpSpPr>
          <a:xfrm>
            <a:off x="804819" y="1625931"/>
            <a:ext cx="10582363" cy="4283805"/>
            <a:chOff x="2060575" y="1614640"/>
            <a:chExt cx="8070850" cy="4356172"/>
          </a:xfrm>
        </p:grpSpPr>
        <p:sp>
          <p:nvSpPr>
            <p:cNvPr id="1063" name="Google Shape;1063;p110"/>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64" name="Google Shape;1064;p110"/>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65" name="Google Shape;1065;p110"/>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066" name="Google Shape;1066;p11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67" name="Google Shape;1067;p11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8" name="Google Shape;1068;p11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9" name="Google Shape;1069;p11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0" name="Google Shape;1070;p11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71" name="Google Shape;1071;p110"/>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2" name="Google Shape;1072;p110"/>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3" name="Google Shape;1073;p110"/>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4" name="Google Shape;1074;p110"/>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5" name="Google Shape;1075;p110"/>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6" name="Google Shape;1076;p110"/>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7" name="Google Shape;1077;p110"/>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8" name="Google Shape;1078;p110"/>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9" name="Google Shape;1079;p110"/>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080" name="Google Shape;1080;p110"/>
          <p:cNvGrpSpPr/>
          <p:nvPr/>
        </p:nvGrpSpPr>
        <p:grpSpPr>
          <a:xfrm>
            <a:off x="0" y="6766560"/>
            <a:ext cx="12192000" cy="91440"/>
            <a:chOff x="0" y="4480421"/>
            <a:chExt cx="12192000" cy="91440"/>
          </a:xfrm>
        </p:grpSpPr>
        <p:sp>
          <p:nvSpPr>
            <p:cNvPr id="1081" name="Google Shape;1081;p11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82" name="Google Shape;1082;p11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83" name="Google Shape;1083;p11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84" name="Google Shape;1084;p11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85" name="Google Shape;1085;p11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block arcs gray">
  <p:cSld name="3 block arcs gray">
    <p:spTree>
      <p:nvGrpSpPr>
        <p:cNvPr id="1086" name="Shape 1086"/>
        <p:cNvGrpSpPr/>
        <p:nvPr/>
      </p:nvGrpSpPr>
      <p:grpSpPr>
        <a:xfrm>
          <a:off x="0" y="0"/>
          <a:ext cx="0" cy="0"/>
          <a:chOff x="0" y="0"/>
          <a:chExt cx="0" cy="0"/>
        </a:xfrm>
      </p:grpSpPr>
      <p:sp>
        <p:nvSpPr>
          <p:cNvPr id="1087" name="Google Shape;1087;p11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88" name="Google Shape;1088;p11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9" name="Google Shape;1089;p11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0" name="Google Shape;1090;p11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1" name="Google Shape;1091;p11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092" name="Google Shape;1092;p111"/>
          <p:cNvGrpSpPr/>
          <p:nvPr/>
        </p:nvGrpSpPr>
        <p:grpSpPr>
          <a:xfrm>
            <a:off x="0" y="6766560"/>
            <a:ext cx="12192000" cy="91440"/>
            <a:chOff x="0" y="4480421"/>
            <a:chExt cx="12192000" cy="91440"/>
          </a:xfrm>
        </p:grpSpPr>
        <p:sp>
          <p:nvSpPr>
            <p:cNvPr id="1093" name="Google Shape;1093;p11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4" name="Google Shape;1094;p11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5" name="Google Shape;1095;p11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6" name="Google Shape;1096;p11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097" name="Google Shape;1097;p11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098" name="Google Shape;1098;p111"/>
          <p:cNvGrpSpPr/>
          <p:nvPr/>
        </p:nvGrpSpPr>
        <p:grpSpPr>
          <a:xfrm>
            <a:off x="804819" y="1625931"/>
            <a:ext cx="10582363" cy="4283805"/>
            <a:chOff x="2060575" y="1614640"/>
            <a:chExt cx="8070850" cy="4356172"/>
          </a:xfrm>
        </p:grpSpPr>
        <p:sp>
          <p:nvSpPr>
            <p:cNvPr id="1099" name="Google Shape;1099;p111"/>
            <p:cNvSpPr/>
            <p:nvPr/>
          </p:nvSpPr>
          <p:spPr>
            <a:xfrm>
              <a:off x="2060575"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00" name="Google Shape;1100;p111"/>
            <p:cNvSpPr/>
            <p:nvPr/>
          </p:nvSpPr>
          <p:spPr>
            <a:xfrm rot="10800000">
              <a:off x="4484069"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01" name="Google Shape;1101;p111"/>
            <p:cNvSpPr/>
            <p:nvPr/>
          </p:nvSpPr>
          <p:spPr>
            <a:xfrm>
              <a:off x="6907563"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102" name="Google Shape;1102;p111"/>
          <p:cNvSpPr/>
          <p:nvPr>
            <p:ph idx="2" type="chart"/>
          </p:nvPr>
        </p:nvSpPr>
        <p:spPr>
          <a:xfrm>
            <a:off x="1712613"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3" name="Google Shape;1103;p111"/>
          <p:cNvSpPr/>
          <p:nvPr>
            <p:ph idx="3" type="chart"/>
          </p:nvPr>
        </p:nvSpPr>
        <p:spPr>
          <a:xfrm>
            <a:off x="4950670" y="335849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4" name="Google Shape;1104;p111"/>
          <p:cNvSpPr/>
          <p:nvPr>
            <p:ph idx="4" type="chart"/>
          </p:nvPr>
        </p:nvSpPr>
        <p:spPr>
          <a:xfrm>
            <a:off x="8153400" y="2268329"/>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05" name="Google Shape;1105;p111"/>
          <p:cNvSpPr txBox="1"/>
          <p:nvPr>
            <p:ph idx="1" type="body"/>
          </p:nvPr>
        </p:nvSpPr>
        <p:spPr>
          <a:xfrm>
            <a:off x="1712614"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6" name="Google Shape;1106;p111"/>
          <p:cNvSpPr txBox="1"/>
          <p:nvPr>
            <p:ph idx="5" type="body"/>
          </p:nvPr>
        </p:nvSpPr>
        <p:spPr>
          <a:xfrm>
            <a:off x="8720470" y="4433757"/>
            <a:ext cx="1727559" cy="590931"/>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7" name="Google Shape;1107;p111"/>
          <p:cNvSpPr txBox="1"/>
          <p:nvPr>
            <p:ph idx="6" type="body"/>
          </p:nvPr>
        </p:nvSpPr>
        <p:spPr>
          <a:xfrm>
            <a:off x="5232223" y="2683150"/>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8" name="Google Shape;1108;p111"/>
          <p:cNvSpPr txBox="1"/>
          <p:nvPr>
            <p:ph idx="7" type="body"/>
          </p:nvPr>
        </p:nvSpPr>
        <p:spPr>
          <a:xfrm>
            <a:off x="2073445" y="1666874"/>
            <a:ext cx="1572963" cy="431800"/>
          </a:xfrm>
          <a:prstGeom prst="rect">
            <a:avLst/>
          </a:prstGeom>
          <a:noFill/>
          <a:ln>
            <a:noFill/>
          </a:ln>
        </p:spPr>
        <p:txBody>
          <a:bodyPr anchorCtr="0" anchor="ctr" bIns="45700" lIns="91425" spcFirstLastPara="1" rIns="91425" wrap="square" tIns="45700">
            <a:noAutofit/>
          </a:bodyPr>
          <a:lstStyle>
            <a:lvl1pPr indent="-355600" lvl="0" marL="457200" algn="l">
              <a:lnSpc>
                <a:spcPct val="90000"/>
              </a:lnSpc>
              <a:spcBef>
                <a:spcPts val="1000"/>
              </a:spcBef>
              <a:spcAft>
                <a:spcPts val="0"/>
              </a:spcAft>
              <a:buClr>
                <a:schemeClr val="dk1"/>
              </a:buClr>
              <a:buSzPts val="2000"/>
              <a:buChar char="•"/>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9" name="Google Shape;1109;p111"/>
          <p:cNvSpPr txBox="1"/>
          <p:nvPr>
            <p:ph idx="8" type="body"/>
          </p:nvPr>
        </p:nvSpPr>
        <p:spPr>
          <a:xfrm>
            <a:off x="5309517" y="5472835"/>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0" name="Google Shape;1110;p111"/>
          <p:cNvSpPr txBox="1"/>
          <p:nvPr>
            <p:ph idx="9" type="body"/>
          </p:nvPr>
        </p:nvSpPr>
        <p:spPr>
          <a:xfrm>
            <a:off x="8514232" y="1666874"/>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p:cSld name="4 block arcs">
    <p:spTree>
      <p:nvGrpSpPr>
        <p:cNvPr id="1111" name="Shape 1111"/>
        <p:cNvGrpSpPr/>
        <p:nvPr/>
      </p:nvGrpSpPr>
      <p:grpSpPr>
        <a:xfrm>
          <a:off x="0" y="0"/>
          <a:ext cx="0" cy="0"/>
          <a:chOff x="0" y="0"/>
          <a:chExt cx="0" cy="0"/>
        </a:xfrm>
      </p:grpSpPr>
      <p:grpSp>
        <p:nvGrpSpPr>
          <p:cNvPr id="1112" name="Google Shape;1112;p112"/>
          <p:cNvGrpSpPr/>
          <p:nvPr/>
        </p:nvGrpSpPr>
        <p:grpSpPr>
          <a:xfrm>
            <a:off x="154051" y="1992680"/>
            <a:ext cx="11883899" cy="3694108"/>
            <a:chOff x="838200" y="1614640"/>
            <a:chExt cx="10510314" cy="4356172"/>
          </a:xfrm>
        </p:grpSpPr>
        <p:sp>
          <p:nvSpPr>
            <p:cNvPr id="1113" name="Google Shape;1113;p112"/>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14" name="Google Shape;1114;p112"/>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15" name="Google Shape;1115;p112"/>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16" name="Google Shape;1116;p112"/>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117" name="Google Shape;1117;p11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18" name="Google Shape;1118;p11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9" name="Google Shape;1119;p11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0" name="Google Shape;1120;p11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1" name="Google Shape;1121;p11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22" name="Google Shape;1122;p112"/>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3" name="Google Shape;1123;p112"/>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4" name="Google Shape;1124;p112"/>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5" name="Google Shape;1125;p112"/>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6" name="Google Shape;1126;p112"/>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7" name="Google Shape;1127;p112"/>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8" name="Google Shape;1128;p112"/>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9" name="Google Shape;1129;p112"/>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0" name="Google Shape;1130;p112"/>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1" name="Google Shape;1131;p112"/>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2" name="Google Shape;1132;p112"/>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3" name="Google Shape;1133;p112"/>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34" name="Google Shape;1134;p112"/>
          <p:cNvGrpSpPr/>
          <p:nvPr/>
        </p:nvGrpSpPr>
        <p:grpSpPr>
          <a:xfrm>
            <a:off x="0" y="6766560"/>
            <a:ext cx="12192000" cy="91440"/>
            <a:chOff x="0" y="4480421"/>
            <a:chExt cx="12192000" cy="91440"/>
          </a:xfrm>
        </p:grpSpPr>
        <p:sp>
          <p:nvSpPr>
            <p:cNvPr id="1135" name="Google Shape;1135;p11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36" name="Google Shape;1136;p11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37" name="Google Shape;1137;p11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38" name="Google Shape;1138;p11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39" name="Google Shape;1139;p11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block arcs gray">
  <p:cSld name="4 block arcs gray">
    <p:spTree>
      <p:nvGrpSpPr>
        <p:cNvPr id="1140" name="Shape 1140"/>
        <p:cNvGrpSpPr/>
        <p:nvPr/>
      </p:nvGrpSpPr>
      <p:grpSpPr>
        <a:xfrm>
          <a:off x="0" y="0"/>
          <a:ext cx="0" cy="0"/>
          <a:chOff x="0" y="0"/>
          <a:chExt cx="0" cy="0"/>
        </a:xfrm>
      </p:grpSpPr>
      <p:sp>
        <p:nvSpPr>
          <p:cNvPr id="1141" name="Google Shape;1141;p11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42" name="Google Shape;1142;p11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3" name="Google Shape;1143;p11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4" name="Google Shape;1144;p11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5" name="Google Shape;1145;p11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146" name="Google Shape;1146;p113"/>
          <p:cNvGrpSpPr/>
          <p:nvPr/>
        </p:nvGrpSpPr>
        <p:grpSpPr>
          <a:xfrm>
            <a:off x="0" y="6766560"/>
            <a:ext cx="12192000" cy="91440"/>
            <a:chOff x="0" y="4480421"/>
            <a:chExt cx="12192000" cy="91440"/>
          </a:xfrm>
        </p:grpSpPr>
        <p:sp>
          <p:nvSpPr>
            <p:cNvPr id="1147" name="Google Shape;1147;p11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48" name="Google Shape;1148;p11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49" name="Google Shape;1149;p11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50" name="Google Shape;1150;p11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51" name="Google Shape;1151;p11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152" name="Google Shape;1152;p113"/>
          <p:cNvGrpSpPr/>
          <p:nvPr/>
        </p:nvGrpSpPr>
        <p:grpSpPr>
          <a:xfrm>
            <a:off x="154051" y="1992680"/>
            <a:ext cx="11883899" cy="3694108"/>
            <a:chOff x="838200" y="1614640"/>
            <a:chExt cx="10510314" cy="4356172"/>
          </a:xfrm>
        </p:grpSpPr>
        <p:sp>
          <p:nvSpPr>
            <p:cNvPr id="1153" name="Google Shape;1153;p113"/>
            <p:cNvSpPr/>
            <p:nvPr/>
          </p:nvSpPr>
          <p:spPr>
            <a:xfrm>
              <a:off x="838200"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4" name="Google Shape;1154;p113"/>
            <p:cNvSpPr/>
            <p:nvPr/>
          </p:nvSpPr>
          <p:spPr>
            <a:xfrm rot="10800000">
              <a:off x="3261694" y="3664178"/>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5" name="Google Shape;1155;p113"/>
            <p:cNvSpPr/>
            <p:nvPr/>
          </p:nvSpPr>
          <p:spPr>
            <a:xfrm>
              <a:off x="5685188" y="1614640"/>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6" name="Google Shape;1156;p113"/>
            <p:cNvSpPr/>
            <p:nvPr/>
          </p:nvSpPr>
          <p:spPr>
            <a:xfrm rot="10800000">
              <a:off x="8124652" y="3662231"/>
              <a:ext cx="3223862" cy="2306634"/>
            </a:xfrm>
            <a:custGeom>
              <a:rect b="b" l="l" r="r" t="t"/>
              <a:pathLst>
                <a:path extrusionOk="0" h="2616968" w="365760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157" name="Google Shape;1157;p113"/>
          <p:cNvSpPr/>
          <p:nvPr>
            <p:ph idx="2" type="chart"/>
          </p:nvPr>
        </p:nvSpPr>
        <p:spPr>
          <a:xfrm>
            <a:off x="780013"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8" name="Google Shape;1158;p113"/>
          <p:cNvSpPr/>
          <p:nvPr>
            <p:ph idx="3" type="chart"/>
          </p:nvPr>
        </p:nvSpPr>
        <p:spPr>
          <a:xfrm>
            <a:off x="3553477" y="3339310"/>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9" name="Google Shape;1159;p113"/>
          <p:cNvSpPr/>
          <p:nvPr>
            <p:ph idx="4" type="chart"/>
          </p:nvPr>
        </p:nvSpPr>
        <p:spPr>
          <a:xfrm>
            <a:off x="6285909" y="2398615"/>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0" name="Google Shape;1160;p113"/>
          <p:cNvSpPr txBox="1"/>
          <p:nvPr>
            <p:ph idx="1" type="body"/>
          </p:nvPr>
        </p:nvSpPr>
        <p:spPr>
          <a:xfrm>
            <a:off x="780015"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1" name="Google Shape;1161;p113"/>
          <p:cNvSpPr txBox="1"/>
          <p:nvPr>
            <p:ph idx="5" type="body"/>
          </p:nvPr>
        </p:nvSpPr>
        <p:spPr>
          <a:xfrm>
            <a:off x="6577431" y="4789104"/>
            <a:ext cx="1727559" cy="590931"/>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2" name="Google Shape;1162;p113"/>
          <p:cNvSpPr txBox="1"/>
          <p:nvPr>
            <p:ph idx="6" type="body"/>
          </p:nvPr>
        </p:nvSpPr>
        <p:spPr>
          <a:xfrm>
            <a:off x="3835029" y="2663961"/>
            <a:ext cx="1727559" cy="590931"/>
          </a:xfrm>
          <a:prstGeom prst="rect">
            <a:avLst/>
          </a:prstGeom>
          <a:noFill/>
          <a:ln>
            <a:noFill/>
          </a:ln>
        </p:spPr>
        <p:txBody>
          <a:bodyPr anchorCtr="0" anchor="b" bIns="45700" lIns="91425" spcFirstLastPara="1" rIns="91425" wrap="square" tIns="45700">
            <a:spAutoFit/>
          </a:bodyPr>
          <a:lstStyle>
            <a:lvl1pPr indent="-228600" lvl="0" marL="457200" algn="ct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3" name="Google Shape;1163;p113"/>
          <p:cNvSpPr txBox="1"/>
          <p:nvPr>
            <p:ph idx="7" type="body"/>
          </p:nvPr>
        </p:nvSpPr>
        <p:spPr>
          <a:xfrm>
            <a:off x="1140845"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4" name="Google Shape;1164;p113"/>
          <p:cNvSpPr txBox="1"/>
          <p:nvPr>
            <p:ph idx="8" type="body"/>
          </p:nvPr>
        </p:nvSpPr>
        <p:spPr>
          <a:xfrm>
            <a:off x="3912324" y="5273633"/>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5" name="Google Shape;1165;p113"/>
          <p:cNvSpPr txBox="1"/>
          <p:nvPr>
            <p:ph idx="9" type="body"/>
          </p:nvPr>
        </p:nvSpPr>
        <p:spPr>
          <a:xfrm>
            <a:off x="6646744" y="2022221"/>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rgbClr val="47464B"/>
              </a:buClr>
              <a:buSzPts val="2000"/>
              <a:buNone/>
              <a:defRPr b="1" sz="2000">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6" name="Google Shape;1166;p113"/>
          <p:cNvSpPr/>
          <p:nvPr>
            <p:ph idx="13" type="chart"/>
          </p:nvPr>
        </p:nvSpPr>
        <p:spPr>
          <a:xfrm>
            <a:off x="9022467" y="3337363"/>
            <a:ext cx="2294627" cy="201168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67" name="Google Shape;1167;p113"/>
          <p:cNvSpPr txBox="1"/>
          <p:nvPr>
            <p:ph idx="14" type="body"/>
          </p:nvPr>
        </p:nvSpPr>
        <p:spPr>
          <a:xfrm>
            <a:off x="9304021" y="2662014"/>
            <a:ext cx="1727559" cy="590931"/>
          </a:xfrm>
          <a:prstGeom prst="rect">
            <a:avLst/>
          </a:prstGeom>
          <a:noFill/>
          <a:ln>
            <a:noFill/>
          </a:ln>
        </p:spPr>
        <p:txBody>
          <a:bodyPr anchorCtr="0" anchor="b" bIns="45700" lIns="91425" spcFirstLastPara="1" rIns="91425" wrap="square" tIns="45700">
            <a:spAutoFit/>
          </a:bodyPr>
          <a:lstStyle>
            <a:lvl1pPr indent="-228600" lvl="0" marL="457200" algn="r">
              <a:lnSpc>
                <a:spcPct val="90000"/>
              </a:lnSpc>
              <a:spcBef>
                <a:spcPts val="1000"/>
              </a:spcBef>
              <a:spcAft>
                <a:spcPts val="0"/>
              </a:spcAft>
              <a:buClr>
                <a:srgbClr val="47464B"/>
              </a:buClr>
              <a:buSzPts val="1800"/>
              <a:buNone/>
              <a:defRPr b="1" sz="1800" cap="none">
                <a:solidFill>
                  <a:srgbClr val="47464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8" name="Google Shape;1168;p113"/>
          <p:cNvSpPr txBox="1"/>
          <p:nvPr>
            <p:ph idx="15" type="body"/>
          </p:nvPr>
        </p:nvSpPr>
        <p:spPr>
          <a:xfrm>
            <a:off x="9381315" y="5271686"/>
            <a:ext cx="1572963" cy="4318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bottom left">
  <p:cSld name="Section Header bottom left">
    <p:spTree>
      <p:nvGrpSpPr>
        <p:cNvPr id="1169" name="Shape 1169"/>
        <p:cNvGrpSpPr/>
        <p:nvPr/>
      </p:nvGrpSpPr>
      <p:grpSpPr>
        <a:xfrm>
          <a:off x="0" y="0"/>
          <a:ext cx="0" cy="0"/>
          <a:chOff x="0" y="0"/>
          <a:chExt cx="0" cy="0"/>
        </a:xfrm>
      </p:grpSpPr>
      <p:sp>
        <p:nvSpPr>
          <p:cNvPr id="1170" name="Google Shape;1170;p11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1" name="Google Shape;1171;p114"/>
          <p:cNvSpPr txBox="1"/>
          <p:nvPr>
            <p:ph idx="11" type="ftr"/>
          </p:nvPr>
        </p:nvSpPr>
        <p:spPr>
          <a:xfrm>
            <a:off x="4038600" y="6356352"/>
            <a:ext cx="4114800" cy="365125"/>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2" name="Google Shape;1172;p114"/>
          <p:cNvSpPr txBox="1"/>
          <p:nvPr>
            <p:ph idx="12" type="sldNum"/>
          </p:nvPr>
        </p:nvSpPr>
        <p:spPr>
          <a:xfrm>
            <a:off x="8610600" y="6356352"/>
            <a:ext cx="2743200" cy="365125"/>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8B8D8E"/>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en-US"/>
              <a:t>‹#›</a:t>
            </a:fld>
            <a:endParaRPr/>
          </a:p>
        </p:txBody>
      </p:sp>
      <p:sp>
        <p:nvSpPr>
          <p:cNvPr id="1173" name="Google Shape;1173;p114"/>
          <p:cNvSpPr/>
          <p:nvPr>
            <p:ph idx="2" type="pic"/>
          </p:nvPr>
        </p:nvSpPr>
        <p:spPr>
          <a:xfrm>
            <a:off x="0" y="0"/>
            <a:ext cx="12192000" cy="6858000"/>
          </a:xfrm>
          <a:prstGeom prst="rect">
            <a:avLst/>
          </a:prstGeom>
          <a:noFill/>
          <a:ln>
            <a:noFill/>
          </a:ln>
        </p:spPr>
      </p:sp>
      <p:sp>
        <p:nvSpPr>
          <p:cNvPr id="1174" name="Google Shape;1174;p114"/>
          <p:cNvSpPr txBox="1"/>
          <p:nvPr>
            <p:ph idx="1" type="body"/>
          </p:nvPr>
        </p:nvSpPr>
        <p:spPr>
          <a:xfrm>
            <a:off x="342900" y="5413379"/>
            <a:ext cx="4572000" cy="942975"/>
          </a:xfrm>
          <a:prstGeom prst="rect">
            <a:avLst/>
          </a:prstGeom>
          <a:solidFill>
            <a:schemeClr val="lt1">
              <a:alpha val="48235"/>
            </a:schemeClr>
          </a:solidFill>
          <a:ln>
            <a:noFill/>
          </a:ln>
        </p:spPr>
        <p:txBody>
          <a:bodyPr anchorCtr="0" anchor="t" bIns="182875" lIns="274300" spcFirstLastPara="1" rIns="274300" wrap="square" tIns="91425">
            <a:normAutofit/>
          </a:bodyPr>
          <a:lstStyle>
            <a:lvl1pPr indent="-228600" lvl="0" marL="457200" algn="ctr">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175" name="Google Shape;1175;p114"/>
          <p:cNvSpPr txBox="1"/>
          <p:nvPr>
            <p:ph type="title"/>
          </p:nvPr>
        </p:nvSpPr>
        <p:spPr>
          <a:xfrm>
            <a:off x="342900" y="2560638"/>
            <a:ext cx="4572000" cy="2852737"/>
          </a:xfrm>
          <a:prstGeom prst="rect">
            <a:avLst/>
          </a:prstGeom>
          <a:solidFill>
            <a:schemeClr val="lt1">
              <a:alpha val="28235"/>
            </a:schemeClr>
          </a:solidFill>
          <a:ln>
            <a:noFill/>
          </a:ln>
        </p:spPr>
        <p:txBody>
          <a:bodyPr anchorCtr="0" anchor="ctr" bIns="182875" lIns="274300" spcFirstLastPara="1" rIns="274300" wrap="square" tIns="91425">
            <a:normAutofit/>
          </a:bodyPr>
          <a:lstStyle>
            <a:lvl1pPr lvl="0" algn="ctr">
              <a:lnSpc>
                <a:spcPct val="90000"/>
              </a:lnSpc>
              <a:spcBef>
                <a:spcPts val="0"/>
              </a:spcBef>
              <a:spcAft>
                <a:spcPts val="0"/>
              </a:spcAft>
              <a:buClr>
                <a:schemeClr val="dk1"/>
              </a:buClr>
              <a:buSzPts val="4500"/>
              <a:buFont typeface="Calibri"/>
              <a:buNone/>
              <a:defRPr b="1" sz="4500">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1">
  <p:cSld name="matrix 1">
    <p:spTree>
      <p:nvGrpSpPr>
        <p:cNvPr id="1176" name="Shape 1176"/>
        <p:cNvGrpSpPr/>
        <p:nvPr/>
      </p:nvGrpSpPr>
      <p:grpSpPr>
        <a:xfrm>
          <a:off x="0" y="0"/>
          <a:ext cx="0" cy="0"/>
          <a:chOff x="0" y="0"/>
          <a:chExt cx="0" cy="0"/>
        </a:xfrm>
      </p:grpSpPr>
      <p:sp>
        <p:nvSpPr>
          <p:cNvPr id="1177" name="Google Shape;1177;p11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78" name="Google Shape;1178;p11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9" name="Google Shape;1179;p11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0" name="Google Shape;1180;p11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1" name="Google Shape;1181;p11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82" name="Google Shape;1182;p115"/>
          <p:cNvSpPr txBox="1"/>
          <p:nvPr>
            <p:ph idx="1" type="body"/>
          </p:nvPr>
        </p:nvSpPr>
        <p:spPr>
          <a:xfrm>
            <a:off x="482599" y="1992954"/>
            <a:ext cx="5613400" cy="1815764"/>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3" name="Google Shape;1183;p115"/>
          <p:cNvSpPr txBox="1"/>
          <p:nvPr>
            <p:ph idx="2" type="body"/>
          </p:nvPr>
        </p:nvSpPr>
        <p:spPr>
          <a:xfrm>
            <a:off x="482599" y="4277944"/>
            <a:ext cx="5613400" cy="1802097"/>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4" name="Google Shape;1184;p115"/>
          <p:cNvSpPr txBox="1"/>
          <p:nvPr>
            <p:ph idx="3" type="body"/>
          </p:nvPr>
        </p:nvSpPr>
        <p:spPr>
          <a:xfrm>
            <a:off x="6096001" y="1992954"/>
            <a:ext cx="5613400" cy="1815764"/>
          </a:xfrm>
          <a:prstGeom prst="rect">
            <a:avLst/>
          </a:prstGeom>
          <a:no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5" name="Google Shape;1185;p115"/>
          <p:cNvSpPr txBox="1"/>
          <p:nvPr>
            <p:ph idx="4" type="body"/>
          </p:nvPr>
        </p:nvSpPr>
        <p:spPr>
          <a:xfrm>
            <a:off x="6096001" y="4277944"/>
            <a:ext cx="5613400" cy="1802097"/>
          </a:xfrm>
          <a:prstGeom prst="rect">
            <a:avLst/>
          </a:prstGeom>
          <a:solidFill>
            <a:srgbClr val="F2F2F2"/>
          </a:solidFill>
          <a:ln cap="flat" cmpd="sng" w="9525">
            <a:solidFill>
              <a:srgbClr val="D8D8D8"/>
            </a:solidFill>
            <a:prstDash val="solid"/>
            <a:round/>
            <a:headEnd len="sm" w="sm" type="none"/>
            <a:tailEnd len="sm" w="sm" type="none"/>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6" name="Google Shape;1186;p115"/>
          <p:cNvSpPr txBox="1"/>
          <p:nvPr>
            <p:ph idx="5" type="body"/>
          </p:nvPr>
        </p:nvSpPr>
        <p:spPr>
          <a:xfrm>
            <a:off x="482602" y="3875314"/>
            <a:ext cx="5613401" cy="420914"/>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7" name="Google Shape;1187;p115"/>
          <p:cNvSpPr txBox="1"/>
          <p:nvPr>
            <p:ph idx="6" type="body"/>
          </p:nvPr>
        </p:nvSpPr>
        <p:spPr>
          <a:xfrm>
            <a:off x="6096002" y="3875314"/>
            <a:ext cx="5613401" cy="420914"/>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8" name="Google Shape;1188;p115"/>
          <p:cNvSpPr txBox="1"/>
          <p:nvPr>
            <p:ph idx="7" type="body"/>
          </p:nvPr>
        </p:nvSpPr>
        <p:spPr>
          <a:xfrm>
            <a:off x="482602" y="1581184"/>
            <a:ext cx="5613401" cy="420914"/>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9" name="Google Shape;1189;p115"/>
          <p:cNvSpPr txBox="1"/>
          <p:nvPr>
            <p:ph idx="8" type="body"/>
          </p:nvPr>
        </p:nvSpPr>
        <p:spPr>
          <a:xfrm>
            <a:off x="6096002" y="1581184"/>
            <a:ext cx="5613401" cy="420914"/>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90" name="Google Shape;1190;p115"/>
          <p:cNvGrpSpPr/>
          <p:nvPr/>
        </p:nvGrpSpPr>
        <p:grpSpPr>
          <a:xfrm>
            <a:off x="0" y="6766560"/>
            <a:ext cx="12192000" cy="91440"/>
            <a:chOff x="0" y="4480421"/>
            <a:chExt cx="12192000" cy="91440"/>
          </a:xfrm>
        </p:grpSpPr>
        <p:sp>
          <p:nvSpPr>
            <p:cNvPr id="1191" name="Google Shape;1191;p11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2" name="Google Shape;1192;p11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3" name="Google Shape;1193;p11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4" name="Google Shape;1194;p11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5" name="Google Shape;1195;p11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2">
  <p:cSld name="matrix 2">
    <p:spTree>
      <p:nvGrpSpPr>
        <p:cNvPr id="1196" name="Shape 1196"/>
        <p:cNvGrpSpPr/>
        <p:nvPr/>
      </p:nvGrpSpPr>
      <p:grpSpPr>
        <a:xfrm>
          <a:off x="0" y="0"/>
          <a:ext cx="0" cy="0"/>
          <a:chOff x="0" y="0"/>
          <a:chExt cx="0" cy="0"/>
        </a:xfrm>
      </p:grpSpPr>
      <p:sp>
        <p:nvSpPr>
          <p:cNvPr id="1197" name="Google Shape;1197;p11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198" name="Google Shape;1198;p11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9" name="Google Shape;1199;p11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0" name="Google Shape;1200;p11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1" name="Google Shape;1201;p11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02" name="Google Shape;1202;p116"/>
          <p:cNvSpPr/>
          <p:nvPr/>
        </p:nvSpPr>
        <p:spPr>
          <a:xfrm>
            <a:off x="482602" y="1452153"/>
            <a:ext cx="5613401" cy="2322576"/>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3" name="Google Shape;1203;p116"/>
          <p:cNvSpPr/>
          <p:nvPr/>
        </p:nvSpPr>
        <p:spPr>
          <a:xfrm>
            <a:off x="482602" y="3902749"/>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4" name="Google Shape;1204;p116"/>
          <p:cNvSpPr/>
          <p:nvPr/>
        </p:nvSpPr>
        <p:spPr>
          <a:xfrm>
            <a:off x="6096002" y="1452153"/>
            <a:ext cx="5613401" cy="2322576"/>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5" name="Google Shape;1205;p116"/>
          <p:cNvSpPr/>
          <p:nvPr/>
        </p:nvSpPr>
        <p:spPr>
          <a:xfrm>
            <a:off x="6096002" y="3902749"/>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06" name="Google Shape;1206;p116"/>
          <p:cNvSpPr txBox="1"/>
          <p:nvPr>
            <p:ph idx="1" type="body"/>
          </p:nvPr>
        </p:nvSpPr>
        <p:spPr>
          <a:xfrm rot="-5400000">
            <a:off x="-287709" y="2222461"/>
            <a:ext cx="2322576" cy="78196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7" name="Google Shape;1207;p116"/>
          <p:cNvSpPr txBox="1"/>
          <p:nvPr>
            <p:ph idx="2" type="body"/>
          </p:nvPr>
        </p:nvSpPr>
        <p:spPr>
          <a:xfrm rot="-5400000">
            <a:off x="-287563" y="4672908"/>
            <a:ext cx="2322285" cy="781960"/>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8" name="Google Shape;1208;p116"/>
          <p:cNvSpPr txBox="1"/>
          <p:nvPr>
            <p:ph idx="3" type="body"/>
          </p:nvPr>
        </p:nvSpPr>
        <p:spPr>
          <a:xfrm rot="-5400000">
            <a:off x="5325692" y="2222462"/>
            <a:ext cx="2322576" cy="781960"/>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9" name="Google Shape;1209;p116"/>
          <p:cNvSpPr txBox="1"/>
          <p:nvPr>
            <p:ph idx="4" type="body"/>
          </p:nvPr>
        </p:nvSpPr>
        <p:spPr>
          <a:xfrm rot="-5400000">
            <a:off x="5325840" y="4672908"/>
            <a:ext cx="2322285" cy="781960"/>
          </a:xfrm>
          <a:prstGeom prst="rect">
            <a:avLst/>
          </a:prstGeom>
          <a:solidFill>
            <a:schemeClr val="accent5"/>
          </a:solidFill>
          <a:ln cap="flat" cmpd="sng" w="9525">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10" name="Google Shape;1210;p116"/>
          <p:cNvCxnSpPr/>
          <p:nvPr/>
        </p:nvCxnSpPr>
        <p:spPr>
          <a:xfrm>
            <a:off x="482599" y="1452153"/>
            <a:ext cx="781960" cy="9392"/>
          </a:xfrm>
          <a:prstGeom prst="straightConnector1">
            <a:avLst/>
          </a:prstGeom>
          <a:noFill/>
          <a:ln cap="flat" cmpd="sng" w="9525">
            <a:solidFill>
              <a:schemeClr val="lt1"/>
            </a:solidFill>
            <a:prstDash val="solid"/>
            <a:miter lim="800000"/>
            <a:headEnd len="sm" w="sm" type="none"/>
            <a:tailEnd len="sm" w="sm" type="none"/>
          </a:ln>
        </p:spPr>
      </p:cxnSp>
      <p:sp>
        <p:nvSpPr>
          <p:cNvPr id="1211" name="Google Shape;1211;p116"/>
          <p:cNvSpPr txBox="1"/>
          <p:nvPr>
            <p:ph idx="5" type="body"/>
          </p:nvPr>
        </p:nvSpPr>
        <p:spPr>
          <a:xfrm>
            <a:off x="1264560" y="3902745"/>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2" name="Google Shape;1212;p116"/>
          <p:cNvSpPr txBox="1"/>
          <p:nvPr>
            <p:ph idx="6" type="body"/>
          </p:nvPr>
        </p:nvSpPr>
        <p:spPr>
          <a:xfrm>
            <a:off x="6877961" y="3902745"/>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3" name="Google Shape;1213;p116"/>
          <p:cNvSpPr txBox="1"/>
          <p:nvPr>
            <p:ph idx="7" type="body"/>
          </p:nvPr>
        </p:nvSpPr>
        <p:spPr>
          <a:xfrm>
            <a:off x="1264560" y="1452153"/>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4" name="Google Shape;1214;p116"/>
          <p:cNvSpPr txBox="1"/>
          <p:nvPr>
            <p:ph idx="8" type="body"/>
          </p:nvPr>
        </p:nvSpPr>
        <p:spPr>
          <a:xfrm>
            <a:off x="6877961" y="1452153"/>
            <a:ext cx="4831440" cy="2322576"/>
          </a:xfrm>
          <a:prstGeom prst="rect">
            <a:avLst/>
          </a:prstGeom>
          <a:noFill/>
          <a:ln>
            <a:noFill/>
          </a:ln>
        </p:spPr>
        <p:txBody>
          <a:bodyPr anchorCtr="0" anchor="t" bIns="45700" lIns="91425" spcFirstLastPara="1" rIns="9142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15" name="Google Shape;1215;p116"/>
          <p:cNvGrpSpPr/>
          <p:nvPr/>
        </p:nvGrpSpPr>
        <p:grpSpPr>
          <a:xfrm>
            <a:off x="0" y="6766560"/>
            <a:ext cx="12192000" cy="91440"/>
            <a:chOff x="0" y="4480421"/>
            <a:chExt cx="12192000" cy="91440"/>
          </a:xfrm>
        </p:grpSpPr>
        <p:sp>
          <p:nvSpPr>
            <p:cNvPr id="1216" name="Google Shape;1216;p11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17" name="Google Shape;1217;p11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18" name="Google Shape;1218;p11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19" name="Google Shape;1219;p11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0" name="Google Shape;1220;p11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s">
  <p:cSld name="1_2 columns">
    <p:spTree>
      <p:nvGrpSpPr>
        <p:cNvPr id="86" name="Shape 86"/>
        <p:cNvGrpSpPr/>
        <p:nvPr/>
      </p:nvGrpSpPr>
      <p:grpSpPr>
        <a:xfrm>
          <a:off x="0" y="0"/>
          <a:ext cx="0" cy="0"/>
          <a:chOff x="0" y="0"/>
          <a:chExt cx="0" cy="0"/>
        </a:xfrm>
      </p:grpSpPr>
      <p:sp>
        <p:nvSpPr>
          <p:cNvPr id="87" name="Google Shape;87;p6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88" name="Google Shape;88;p6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6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6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6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92" name="Google Shape;92;p63"/>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3" name="Google Shape;93;p63"/>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94" name="Google Shape;94;p63"/>
          <p:cNvGrpSpPr/>
          <p:nvPr/>
        </p:nvGrpSpPr>
        <p:grpSpPr>
          <a:xfrm>
            <a:off x="0" y="6766560"/>
            <a:ext cx="12192000" cy="91440"/>
            <a:chOff x="0" y="4480421"/>
            <a:chExt cx="12192000" cy="91440"/>
          </a:xfrm>
        </p:grpSpPr>
        <p:sp>
          <p:nvSpPr>
            <p:cNvPr id="95" name="Google Shape;95;p6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96" name="Google Shape;96;p63"/>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97" name="Google Shape;97;p6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98" name="Google Shape;98;p6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99" name="Google Shape;99;p6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3">
  <p:cSld name="matrix 3">
    <p:spTree>
      <p:nvGrpSpPr>
        <p:cNvPr id="1221" name="Shape 1221"/>
        <p:cNvGrpSpPr/>
        <p:nvPr/>
      </p:nvGrpSpPr>
      <p:grpSpPr>
        <a:xfrm>
          <a:off x="0" y="0"/>
          <a:ext cx="0" cy="0"/>
          <a:chOff x="0" y="0"/>
          <a:chExt cx="0" cy="0"/>
        </a:xfrm>
      </p:grpSpPr>
      <p:sp>
        <p:nvSpPr>
          <p:cNvPr id="1222" name="Google Shape;1222;p11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3" name="Google Shape;1223;p11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4" name="Google Shape;1224;p11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5" name="Google Shape;1225;p11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6" name="Google Shape;1226;p11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27" name="Google Shape;1227;p117"/>
          <p:cNvSpPr/>
          <p:nvPr/>
        </p:nvSpPr>
        <p:spPr>
          <a:xfrm>
            <a:off x="482602" y="1553032"/>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8" name="Google Shape;1228;p117"/>
          <p:cNvSpPr/>
          <p:nvPr/>
        </p:nvSpPr>
        <p:spPr>
          <a:xfrm>
            <a:off x="482602" y="3875318"/>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29" name="Google Shape;1229;p117"/>
          <p:cNvSpPr/>
          <p:nvPr/>
        </p:nvSpPr>
        <p:spPr>
          <a:xfrm>
            <a:off x="6096002" y="1553032"/>
            <a:ext cx="5613401" cy="2322285"/>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0" name="Google Shape;1230;p117"/>
          <p:cNvSpPr/>
          <p:nvPr/>
        </p:nvSpPr>
        <p:spPr>
          <a:xfrm>
            <a:off x="6096002" y="3875318"/>
            <a:ext cx="5613401" cy="2322285"/>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31" name="Google Shape;1231;p117"/>
          <p:cNvSpPr txBox="1"/>
          <p:nvPr>
            <p:ph idx="1" type="body"/>
          </p:nvPr>
        </p:nvSpPr>
        <p:spPr>
          <a:xfrm rot="-5400000">
            <a:off x="-287563" y="2323191"/>
            <a:ext cx="2322285" cy="78196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2" name="Google Shape;1232;p117"/>
          <p:cNvSpPr txBox="1"/>
          <p:nvPr>
            <p:ph idx="2" type="body"/>
          </p:nvPr>
        </p:nvSpPr>
        <p:spPr>
          <a:xfrm rot="-5400000">
            <a:off x="-287563" y="4645476"/>
            <a:ext cx="2322285" cy="781960"/>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3" name="Google Shape;1233;p117"/>
          <p:cNvSpPr txBox="1"/>
          <p:nvPr>
            <p:ph idx="3" type="body"/>
          </p:nvPr>
        </p:nvSpPr>
        <p:spPr>
          <a:xfrm rot="5400000">
            <a:off x="10157280" y="2323192"/>
            <a:ext cx="2322285" cy="781960"/>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4" name="Google Shape;1234;p117"/>
          <p:cNvSpPr txBox="1"/>
          <p:nvPr>
            <p:ph idx="4" type="body"/>
          </p:nvPr>
        </p:nvSpPr>
        <p:spPr>
          <a:xfrm rot="5400000">
            <a:off x="10157280" y="4645476"/>
            <a:ext cx="2322285" cy="781960"/>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5" name="Google Shape;1235;p117"/>
          <p:cNvSpPr txBox="1"/>
          <p:nvPr>
            <p:ph idx="5" type="body"/>
          </p:nvPr>
        </p:nvSpPr>
        <p:spPr>
          <a:xfrm>
            <a:off x="1264562" y="1572043"/>
            <a:ext cx="4025897"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6" name="Google Shape;1236;p117"/>
          <p:cNvSpPr txBox="1"/>
          <p:nvPr>
            <p:ph idx="6" type="body"/>
          </p:nvPr>
        </p:nvSpPr>
        <p:spPr>
          <a:xfrm>
            <a:off x="1264562" y="3894554"/>
            <a:ext cx="4025897"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7" name="Google Shape;1237;p117"/>
          <p:cNvSpPr txBox="1"/>
          <p:nvPr>
            <p:ph idx="7" type="body"/>
          </p:nvPr>
        </p:nvSpPr>
        <p:spPr>
          <a:xfrm>
            <a:off x="6900861" y="1572043"/>
            <a:ext cx="4026579"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8" name="Google Shape;1238;p117"/>
          <p:cNvSpPr txBox="1"/>
          <p:nvPr>
            <p:ph idx="8" type="body"/>
          </p:nvPr>
        </p:nvSpPr>
        <p:spPr>
          <a:xfrm>
            <a:off x="6900861" y="3894554"/>
            <a:ext cx="4026579" cy="2303049"/>
          </a:xfrm>
          <a:prstGeom prst="rect">
            <a:avLst/>
          </a:prstGeom>
          <a:noFill/>
          <a:ln>
            <a:noFill/>
          </a:ln>
        </p:spPr>
        <p:txBody>
          <a:bodyPr anchorCtr="0" anchor="t" bIns="45700" lIns="91425" spcFirstLastPara="1" rIns="0"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9" name="Google Shape;1239;p117"/>
          <p:cNvSpPr/>
          <p:nvPr>
            <p:ph idx="9" type="body"/>
          </p:nvPr>
        </p:nvSpPr>
        <p:spPr>
          <a:xfrm>
            <a:off x="5291140" y="3281091"/>
            <a:ext cx="1609725" cy="1207008"/>
          </a:xfrm>
          <a:prstGeom prst="ellipse">
            <a:avLst/>
          </a:prstGeom>
          <a:solidFill>
            <a:schemeClr val="lt1"/>
          </a:solidFill>
          <a:ln cap="flat" cmpd="sng" w="9525">
            <a:solidFill>
              <a:srgbClr val="D8D8D8"/>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accent5"/>
              </a:buClr>
              <a:buSzPts val="1500"/>
              <a:buNone/>
              <a:defRPr b="1" sz="1500" cap="none">
                <a:solidFill>
                  <a:schemeClr val="accent5"/>
                </a:solidFill>
              </a:defRPr>
            </a:lvl1pPr>
            <a:lvl2pPr indent="-228600" lvl="1" marL="914400" algn="ctr">
              <a:lnSpc>
                <a:spcPct val="90000"/>
              </a:lnSpc>
              <a:spcBef>
                <a:spcPts val="500"/>
              </a:spcBef>
              <a:spcAft>
                <a:spcPts val="0"/>
              </a:spcAft>
              <a:buClr>
                <a:schemeClr val="dk1"/>
              </a:buClr>
              <a:buSzPts val="2400"/>
              <a:buNone/>
              <a:defRPr/>
            </a:lvl2pPr>
            <a:lvl3pPr indent="-228600" lvl="2" marL="1371600" algn="ctr">
              <a:lnSpc>
                <a:spcPct val="90000"/>
              </a:lnSpc>
              <a:spcBef>
                <a:spcPts val="500"/>
              </a:spcBef>
              <a:spcAft>
                <a:spcPts val="0"/>
              </a:spcAft>
              <a:buClr>
                <a:schemeClr val="dk1"/>
              </a:buClr>
              <a:buSzPts val="2000"/>
              <a:buNone/>
              <a:defRPr/>
            </a:lvl3pPr>
            <a:lvl4pPr indent="-228600" lvl="3" marL="1828800" algn="ctr">
              <a:lnSpc>
                <a:spcPct val="90000"/>
              </a:lnSpc>
              <a:spcBef>
                <a:spcPts val="500"/>
              </a:spcBef>
              <a:spcAft>
                <a:spcPts val="0"/>
              </a:spcAft>
              <a:buClr>
                <a:schemeClr val="dk1"/>
              </a:buClr>
              <a:buSzPts val="1800"/>
              <a:buNone/>
              <a:defRPr/>
            </a:lvl4pPr>
            <a:lvl5pPr indent="-228600" lvl="4" marL="2286000" algn="ctr">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40" name="Google Shape;1240;p117"/>
          <p:cNvGrpSpPr/>
          <p:nvPr/>
        </p:nvGrpSpPr>
        <p:grpSpPr>
          <a:xfrm>
            <a:off x="0" y="6766560"/>
            <a:ext cx="12192000" cy="91440"/>
            <a:chOff x="0" y="4480421"/>
            <a:chExt cx="12192000" cy="91440"/>
          </a:xfrm>
        </p:grpSpPr>
        <p:sp>
          <p:nvSpPr>
            <p:cNvPr id="1241" name="Google Shape;1241;p11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2" name="Google Shape;1242;p11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3" name="Google Shape;1243;p11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4" name="Google Shape;1244;p11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5" name="Google Shape;1245;p11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4">
  <p:cSld name="matrix 4">
    <p:spTree>
      <p:nvGrpSpPr>
        <p:cNvPr id="1246" name="Shape 1246"/>
        <p:cNvGrpSpPr/>
        <p:nvPr/>
      </p:nvGrpSpPr>
      <p:grpSpPr>
        <a:xfrm>
          <a:off x="0" y="0"/>
          <a:ext cx="0" cy="0"/>
          <a:chOff x="0" y="0"/>
          <a:chExt cx="0" cy="0"/>
        </a:xfrm>
      </p:grpSpPr>
      <p:sp>
        <p:nvSpPr>
          <p:cNvPr id="1247" name="Google Shape;1247;p118"/>
          <p:cNvSpPr/>
          <p:nvPr>
            <p:ph idx="1" type="body"/>
          </p:nvPr>
        </p:nvSpPr>
        <p:spPr>
          <a:xfrm rot="-5400000">
            <a:off x="-127688" y="2741910"/>
            <a:ext cx="2002536" cy="781960"/>
          </a:xfrm>
          <a:prstGeom prst="snip1Rect">
            <a:avLst>
              <a:gd fmla="val 16667" name="adj"/>
            </a:avLst>
          </a:prstGeom>
          <a:solidFill>
            <a:schemeClr val="accent1"/>
          </a:solidFill>
          <a:ln cap="flat" cmpd="sng" w="9525">
            <a:solidFill>
              <a:schemeClr val="accent1"/>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8" name="Google Shape;1248;p11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49" name="Google Shape;1249;p11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0" name="Google Shape;1250;p11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1" name="Google Shape;1251;p11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2" name="Google Shape;1252;p11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53" name="Google Shape;1253;p118"/>
          <p:cNvSpPr/>
          <p:nvPr/>
        </p:nvSpPr>
        <p:spPr>
          <a:xfrm>
            <a:off x="1264560" y="2056884"/>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4" name="Google Shape;1254;p118"/>
          <p:cNvSpPr/>
          <p:nvPr/>
        </p:nvSpPr>
        <p:spPr>
          <a:xfrm>
            <a:off x="1264560" y="4134447"/>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5" name="Google Shape;1255;p118"/>
          <p:cNvSpPr/>
          <p:nvPr/>
        </p:nvSpPr>
        <p:spPr>
          <a:xfrm>
            <a:off x="6486980" y="2056884"/>
            <a:ext cx="5222421" cy="2077562"/>
          </a:xfrm>
          <a:prstGeom prst="rect">
            <a:avLst/>
          </a:prstGeom>
          <a:solidFill>
            <a:srgbClr val="F2F2F2"/>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6" name="Google Shape;1256;p118"/>
          <p:cNvSpPr/>
          <p:nvPr/>
        </p:nvSpPr>
        <p:spPr>
          <a:xfrm>
            <a:off x="6486980" y="4134447"/>
            <a:ext cx="5222421" cy="2077562"/>
          </a:xfrm>
          <a:prstGeom prst="rect">
            <a:avLst/>
          </a:prstGeom>
          <a:solidFill>
            <a:srgbClr val="D8D8D8"/>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57" name="Google Shape;1257;p118"/>
          <p:cNvSpPr/>
          <p:nvPr>
            <p:ph idx="2" type="body"/>
          </p:nvPr>
        </p:nvSpPr>
        <p:spPr>
          <a:xfrm rot="-5400000">
            <a:off x="-165203" y="4782246"/>
            <a:ext cx="2077565" cy="781960"/>
          </a:xfrm>
          <a:prstGeom prst="snip1Rect">
            <a:avLst>
              <a:gd fmla="val 16667" name="adj"/>
            </a:avLst>
          </a:prstGeom>
          <a:solidFill>
            <a:schemeClr val="accent2"/>
          </a:solidFill>
          <a:ln cap="flat" cmpd="sng" w="9525">
            <a:solidFill>
              <a:schemeClr val="accent2"/>
            </a:solidFill>
            <a:prstDash val="solid"/>
            <a:round/>
            <a:headEnd len="sm" w="sm" type="none"/>
            <a:tailEnd len="sm" w="sm" type="none"/>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8" name="Google Shape;1258;p118"/>
          <p:cNvSpPr/>
          <p:nvPr>
            <p:ph idx="3" type="body"/>
          </p:nvPr>
        </p:nvSpPr>
        <p:spPr>
          <a:xfrm>
            <a:off x="1264562" y="1359189"/>
            <a:ext cx="5222420" cy="772434"/>
          </a:xfrm>
          <a:prstGeom prst="snip1Rect">
            <a:avLst>
              <a:gd fmla="val 16667" name="adj"/>
            </a:avLst>
          </a:prstGeom>
          <a:solidFill>
            <a:schemeClr val="accent4"/>
          </a:solidFill>
          <a:ln cap="flat" cmpd="sng" w="9525">
            <a:solidFill>
              <a:schemeClr val="accent4"/>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9" name="Google Shape;1259;p118"/>
          <p:cNvSpPr/>
          <p:nvPr>
            <p:ph idx="4" type="body"/>
          </p:nvPr>
        </p:nvSpPr>
        <p:spPr>
          <a:xfrm>
            <a:off x="6486982" y="1359189"/>
            <a:ext cx="5222420" cy="772434"/>
          </a:xfrm>
          <a:prstGeom prst="snip1Rect">
            <a:avLst>
              <a:gd fmla="val 16667" name="adj"/>
            </a:avLst>
          </a:prstGeom>
          <a:solidFill>
            <a:schemeClr val="accent3"/>
          </a:solidFill>
          <a:ln cap="flat" cmpd="sng" w="9525">
            <a:solidFill>
              <a:schemeClr val="accent3"/>
            </a:solidFill>
            <a:prstDash val="solid"/>
            <a:round/>
            <a:headEnd len="sm" w="sm" type="none"/>
            <a:tailEnd len="sm" w="sm" type="none"/>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0" name="Google Shape;1260;p118"/>
          <p:cNvSpPr txBox="1"/>
          <p:nvPr>
            <p:ph idx="5" type="body"/>
          </p:nvPr>
        </p:nvSpPr>
        <p:spPr>
          <a:xfrm>
            <a:off x="1264562" y="4153457"/>
            <a:ext cx="5222420" cy="205855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1" name="Google Shape;1261;p118"/>
          <p:cNvSpPr txBox="1"/>
          <p:nvPr>
            <p:ph idx="6" type="body"/>
          </p:nvPr>
        </p:nvSpPr>
        <p:spPr>
          <a:xfrm>
            <a:off x="6486982" y="2150632"/>
            <a:ext cx="5222420" cy="198381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2" name="Google Shape;1262;p118"/>
          <p:cNvSpPr txBox="1"/>
          <p:nvPr>
            <p:ph idx="7" type="body"/>
          </p:nvPr>
        </p:nvSpPr>
        <p:spPr>
          <a:xfrm>
            <a:off x="6486982" y="4153457"/>
            <a:ext cx="5222420" cy="205855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3" name="Google Shape;1263;p118"/>
          <p:cNvSpPr txBox="1"/>
          <p:nvPr>
            <p:ph idx="8" type="body"/>
          </p:nvPr>
        </p:nvSpPr>
        <p:spPr>
          <a:xfrm>
            <a:off x="1264562" y="2150632"/>
            <a:ext cx="5222420" cy="1983812"/>
          </a:xfrm>
          <a:prstGeom prst="rect">
            <a:avLst/>
          </a:prstGeom>
          <a:noFill/>
          <a:ln>
            <a:noFill/>
          </a:ln>
        </p:spPr>
        <p:txBody>
          <a:bodyPr anchorCtr="0" anchor="t" bIns="45700" lIns="91425" spcFirstLastPara="1" rIns="182875" wrap="square" tIns="182875">
            <a:normAutofit/>
          </a:bodyPr>
          <a:lstStyle>
            <a:lvl1pPr indent="-342900" lvl="0" marL="457200" algn="l">
              <a:lnSpc>
                <a:spcPct val="90000"/>
              </a:lnSpc>
              <a:spcBef>
                <a:spcPts val="1000"/>
              </a:spcBef>
              <a:spcAft>
                <a:spcPts val="0"/>
              </a:spcAft>
              <a:buClr>
                <a:srgbClr val="647681"/>
              </a:buClr>
              <a:buSzPts val="1800"/>
              <a:buChar char="•"/>
              <a:defRPr sz="1800">
                <a:solidFill>
                  <a:srgbClr val="647681"/>
                </a:solidFill>
              </a:defRPr>
            </a:lvl1pPr>
            <a:lvl2pPr indent="-323850" lvl="1" marL="914400" algn="l">
              <a:lnSpc>
                <a:spcPct val="90000"/>
              </a:lnSpc>
              <a:spcBef>
                <a:spcPts val="500"/>
              </a:spcBef>
              <a:spcAft>
                <a:spcPts val="0"/>
              </a:spcAft>
              <a:buClr>
                <a:srgbClr val="647681"/>
              </a:buClr>
              <a:buSzPts val="1500"/>
              <a:buChar char="•"/>
              <a:defRPr sz="1500">
                <a:solidFill>
                  <a:srgbClr val="647681"/>
                </a:solidFill>
              </a:defRPr>
            </a:lvl2pPr>
            <a:lvl3pPr indent="-314325" lvl="2" marL="1371600" algn="l">
              <a:lnSpc>
                <a:spcPct val="90000"/>
              </a:lnSpc>
              <a:spcBef>
                <a:spcPts val="500"/>
              </a:spcBef>
              <a:spcAft>
                <a:spcPts val="0"/>
              </a:spcAft>
              <a:buClr>
                <a:srgbClr val="647681"/>
              </a:buClr>
              <a:buSzPts val="1350"/>
              <a:buChar char="•"/>
              <a:defRPr sz="1350">
                <a:solidFill>
                  <a:srgbClr val="647681"/>
                </a:solidFill>
              </a:defRPr>
            </a:lvl3pPr>
            <a:lvl4pPr indent="-304800" lvl="3" marL="1828800" algn="l">
              <a:lnSpc>
                <a:spcPct val="90000"/>
              </a:lnSpc>
              <a:spcBef>
                <a:spcPts val="500"/>
              </a:spcBef>
              <a:spcAft>
                <a:spcPts val="0"/>
              </a:spcAft>
              <a:buClr>
                <a:srgbClr val="647681"/>
              </a:buClr>
              <a:buSzPts val="1200"/>
              <a:buChar char="•"/>
              <a:defRPr sz="1200">
                <a:solidFill>
                  <a:srgbClr val="647681"/>
                </a:solidFill>
              </a:defRPr>
            </a:lvl4pPr>
            <a:lvl5pPr indent="-304800" lvl="4" marL="2286000" algn="l">
              <a:lnSpc>
                <a:spcPct val="90000"/>
              </a:lnSpc>
              <a:spcBef>
                <a:spcPts val="500"/>
              </a:spcBef>
              <a:spcAft>
                <a:spcPts val="0"/>
              </a:spcAft>
              <a:buClr>
                <a:srgbClr val="647681"/>
              </a:buClr>
              <a:buSzPts val="1200"/>
              <a:buChar char="•"/>
              <a:defRPr sz="1200">
                <a:solidFill>
                  <a:srgbClr val="64768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64" name="Google Shape;1264;p118"/>
          <p:cNvGrpSpPr/>
          <p:nvPr/>
        </p:nvGrpSpPr>
        <p:grpSpPr>
          <a:xfrm>
            <a:off x="0" y="6766560"/>
            <a:ext cx="12192000" cy="91440"/>
            <a:chOff x="0" y="4480421"/>
            <a:chExt cx="12192000" cy="91440"/>
          </a:xfrm>
        </p:grpSpPr>
        <p:sp>
          <p:nvSpPr>
            <p:cNvPr id="1265" name="Google Shape;1265;p11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66" name="Google Shape;1266;p11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67" name="Google Shape;1267;p11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68" name="Google Shape;1268;p11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69" name="Google Shape;1269;p11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strengths">
  <p:cSld name="swot strengths">
    <p:spTree>
      <p:nvGrpSpPr>
        <p:cNvPr id="1270" name="Shape 1270"/>
        <p:cNvGrpSpPr/>
        <p:nvPr/>
      </p:nvGrpSpPr>
      <p:grpSpPr>
        <a:xfrm>
          <a:off x="0" y="0"/>
          <a:ext cx="0" cy="0"/>
          <a:chOff x="0" y="0"/>
          <a:chExt cx="0" cy="0"/>
        </a:xfrm>
      </p:grpSpPr>
      <p:sp>
        <p:nvSpPr>
          <p:cNvPr id="1271" name="Google Shape;1271;p11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72" name="Google Shape;1272;p11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3" name="Google Shape;1273;p11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4" name="Google Shape;1274;p11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5" name="Google Shape;1275;p11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76" name="Google Shape;1276;p119"/>
          <p:cNvSpPr txBox="1"/>
          <p:nvPr>
            <p:ph idx="1" type="body"/>
          </p:nvPr>
        </p:nvSpPr>
        <p:spPr>
          <a:xfrm>
            <a:off x="482601" y="2438400"/>
            <a:ext cx="683717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7" name="Google Shape;1277;p119"/>
          <p:cNvSpPr txBox="1"/>
          <p:nvPr>
            <p:ph idx="2" type="body"/>
          </p:nvPr>
        </p:nvSpPr>
        <p:spPr>
          <a:xfrm>
            <a:off x="482601" y="1709861"/>
            <a:ext cx="6837172" cy="498733"/>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278" name="Google Shape;1278;p119"/>
          <p:cNvGrpSpPr/>
          <p:nvPr/>
        </p:nvGrpSpPr>
        <p:grpSpPr>
          <a:xfrm>
            <a:off x="0" y="6766560"/>
            <a:ext cx="12192000" cy="91440"/>
            <a:chOff x="0" y="4480421"/>
            <a:chExt cx="12192000" cy="91440"/>
          </a:xfrm>
        </p:grpSpPr>
        <p:sp>
          <p:nvSpPr>
            <p:cNvPr id="1279" name="Google Shape;1279;p11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0" name="Google Shape;1280;p11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1" name="Google Shape;1281;p11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2" name="Google Shape;1282;p11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83" name="Google Shape;1283;p11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284" name="Google Shape;1284;p119"/>
          <p:cNvSpPr/>
          <p:nvPr/>
        </p:nvSpPr>
        <p:spPr>
          <a:xfrm rot="5400000">
            <a:off x="7839142" y="2369051"/>
            <a:ext cx="2266926" cy="3022568"/>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85" name="Google Shape;1285;p119"/>
          <p:cNvSpPr/>
          <p:nvPr>
            <p:ph idx="3" type="body"/>
          </p:nvPr>
        </p:nvSpPr>
        <p:spPr>
          <a:xfrm>
            <a:off x="7672587" y="2922203"/>
            <a:ext cx="2560320" cy="1920240"/>
          </a:xfrm>
          <a:prstGeom prst="ellipse">
            <a:avLst/>
          </a:prstGeom>
          <a:solidFill>
            <a:srgbClr val="F2F2F2"/>
          </a:solidFill>
          <a:ln cap="flat" cmpd="sng" w="28575">
            <a:solidFill>
              <a:srgbClr val="006F99"/>
            </a:solidFill>
            <a:prstDash val="solid"/>
            <a:round/>
            <a:headEnd len="sm" w="sm" type="none"/>
            <a:tailEnd len="sm" w="sm" type="none"/>
          </a:ln>
        </p:spPr>
        <p:txBody>
          <a:bodyPr anchorCtr="0" anchor="t" bIns="45700" lIns="0" spcFirstLastPara="1" rIns="0" wrap="square" tIns="45700">
            <a:normAutofit/>
          </a:bodyPr>
          <a:lstStyle>
            <a:lvl1pPr indent="-228600" lvl="0" marL="457200" algn="ctr">
              <a:lnSpc>
                <a:spcPct val="90000"/>
              </a:lnSpc>
              <a:spcBef>
                <a:spcPts val="1000"/>
              </a:spcBef>
              <a:spcAft>
                <a:spcPts val="0"/>
              </a:spcAft>
              <a:buClr>
                <a:schemeClr val="dk1"/>
              </a:buClr>
              <a:buSzPts val="1600"/>
              <a:buFont typeface="Arial"/>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6" name="Google Shape;1286;p119"/>
          <p:cNvSpPr txBox="1"/>
          <p:nvPr/>
        </p:nvSpPr>
        <p:spPr>
          <a:xfrm>
            <a:off x="10071292" y="4431557"/>
            <a:ext cx="402674"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287" name="Google Shape;1287;p119"/>
          <p:cNvSpPr/>
          <p:nvPr/>
        </p:nvSpPr>
        <p:spPr>
          <a:xfrm>
            <a:off x="8972177" y="5076110"/>
            <a:ext cx="1511712" cy="1133784"/>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288" name="Google Shape;1288;p119"/>
          <p:cNvSpPr/>
          <p:nvPr/>
        </p:nvSpPr>
        <p:spPr>
          <a:xfrm rot="-5400000">
            <a:off x="10778516" y="4889261"/>
            <a:ext cx="1133784" cy="1511712"/>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289" name="Google Shape;1289;p119"/>
          <p:cNvSpPr/>
          <p:nvPr/>
        </p:nvSpPr>
        <p:spPr>
          <a:xfrm rot="10800000">
            <a:off x="10597944" y="3880335"/>
            <a:ext cx="1511712" cy="1133784"/>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050" u="none" cap="none" strike="noStrike">
              <a:solidFill>
                <a:srgbClr val="FFFFFF"/>
              </a:solidFill>
              <a:latin typeface="Calibri"/>
              <a:ea typeface="Calibri"/>
              <a:cs typeface="Calibri"/>
              <a:sym typeface="Calibri"/>
            </a:endParaRPr>
          </a:p>
        </p:txBody>
      </p:sp>
      <p:sp>
        <p:nvSpPr>
          <p:cNvPr id="1290" name="Google Shape;1290;p119"/>
          <p:cNvSpPr txBox="1"/>
          <p:nvPr/>
        </p:nvSpPr>
        <p:spPr>
          <a:xfrm>
            <a:off x="10579096" y="4699546"/>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291" name="Google Shape;1291;p119"/>
          <p:cNvSpPr txBox="1"/>
          <p:nvPr/>
        </p:nvSpPr>
        <p:spPr>
          <a:xfrm>
            <a:off x="10154388" y="5029005"/>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292" name="Google Shape;1292;p119"/>
          <p:cNvSpPr txBox="1"/>
          <p:nvPr/>
        </p:nvSpPr>
        <p:spPr>
          <a:xfrm>
            <a:off x="10606982" y="5029005"/>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weaknesses">
  <p:cSld name="swot weaknesses">
    <p:spTree>
      <p:nvGrpSpPr>
        <p:cNvPr id="1293" name="Shape 1293"/>
        <p:cNvGrpSpPr/>
        <p:nvPr/>
      </p:nvGrpSpPr>
      <p:grpSpPr>
        <a:xfrm>
          <a:off x="0" y="0"/>
          <a:ext cx="0" cy="0"/>
          <a:chOff x="0" y="0"/>
          <a:chExt cx="0" cy="0"/>
        </a:xfrm>
      </p:grpSpPr>
      <p:sp>
        <p:nvSpPr>
          <p:cNvPr id="1294" name="Google Shape;1294;p12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295" name="Google Shape;1295;p12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6" name="Google Shape;1296;p12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7" name="Google Shape;1297;p12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8" name="Google Shape;1298;p12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99" name="Google Shape;1299;p120"/>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0" name="Google Shape;1300;p120"/>
          <p:cNvSpPr txBox="1"/>
          <p:nvPr>
            <p:ph idx="2" type="body"/>
          </p:nvPr>
        </p:nvSpPr>
        <p:spPr>
          <a:xfrm>
            <a:off x="4869689" y="1673283"/>
            <a:ext cx="6839712" cy="498733"/>
          </a:xfrm>
          <a:prstGeom prst="rect">
            <a:avLst/>
          </a:prstGeom>
          <a:solidFill>
            <a:schemeClr val="accent3"/>
          </a:solidFill>
          <a:ln cap="flat" cmpd="sng" w="9525">
            <a:solidFill>
              <a:schemeClr val="accent3"/>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01" name="Google Shape;1301;p120"/>
          <p:cNvGrpSpPr/>
          <p:nvPr/>
        </p:nvGrpSpPr>
        <p:grpSpPr>
          <a:xfrm>
            <a:off x="0" y="6766560"/>
            <a:ext cx="12192000" cy="91440"/>
            <a:chOff x="0" y="4480421"/>
            <a:chExt cx="12192000" cy="91440"/>
          </a:xfrm>
        </p:grpSpPr>
        <p:sp>
          <p:nvSpPr>
            <p:cNvPr id="1302" name="Google Shape;1302;p12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3" name="Google Shape;1303;p12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4" name="Google Shape;1304;p12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5" name="Google Shape;1305;p12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06" name="Google Shape;1306;p12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307" name="Google Shape;1307;p120"/>
          <p:cNvSpPr/>
          <p:nvPr/>
        </p:nvSpPr>
        <p:spPr>
          <a:xfrm rot="5400000">
            <a:off x="266676" y="3682106"/>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8" name="Google Shape;1308;p120"/>
          <p:cNvSpPr/>
          <p:nvPr/>
        </p:nvSpPr>
        <p:spPr>
          <a:xfrm>
            <a:off x="69823" y="5067406"/>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09" name="Google Shape;1309;p120"/>
          <p:cNvSpPr/>
          <p:nvPr/>
        </p:nvSpPr>
        <p:spPr>
          <a:xfrm rot="-5400000">
            <a:off x="1873537" y="4881048"/>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0" name="Google Shape;1310;p120"/>
          <p:cNvSpPr txBox="1"/>
          <p:nvPr/>
        </p:nvSpPr>
        <p:spPr>
          <a:xfrm>
            <a:off x="1229221" y="5009947"/>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311" name="Google Shape;1311;p120"/>
          <p:cNvSpPr txBox="1"/>
          <p:nvPr/>
        </p:nvSpPr>
        <p:spPr>
          <a:xfrm>
            <a:off x="1692238" y="5009947"/>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1312" name="Google Shape;1312;p120"/>
          <p:cNvSpPr txBox="1"/>
          <p:nvPr/>
        </p:nvSpPr>
        <p:spPr>
          <a:xfrm>
            <a:off x="1252465" y="4688929"/>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313" name="Google Shape;1313;p120"/>
          <p:cNvSpPr/>
          <p:nvPr/>
        </p:nvSpPr>
        <p:spPr>
          <a:xfrm rot="10800000">
            <a:off x="1683503" y="2736279"/>
            <a:ext cx="3022568" cy="2266926"/>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14" name="Google Shape;1314;p120"/>
          <p:cNvSpPr/>
          <p:nvPr>
            <p:ph idx="3" type="body"/>
          </p:nvPr>
        </p:nvSpPr>
        <p:spPr>
          <a:xfrm>
            <a:off x="1900497" y="2907381"/>
            <a:ext cx="2560320" cy="1920240"/>
          </a:xfrm>
          <a:prstGeom prst="ellipse">
            <a:avLst/>
          </a:prstGeom>
          <a:solidFill>
            <a:srgbClr val="F2F2F2"/>
          </a:solidFill>
          <a:ln cap="flat" cmpd="sng" w="28575">
            <a:solidFill>
              <a:srgbClr val="D4530F"/>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5" name="Google Shape;1315;p120"/>
          <p:cNvSpPr txBox="1"/>
          <p:nvPr/>
        </p:nvSpPr>
        <p:spPr>
          <a:xfrm>
            <a:off x="1720893" y="4477279"/>
            <a:ext cx="603049"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AB1"/>
                </a:solidFill>
                <a:latin typeface="Calibri"/>
                <a:ea typeface="Calibri"/>
                <a:cs typeface="Calibri"/>
                <a:sym typeface="Calibri"/>
              </a:rPr>
              <a:t>W</a:t>
            </a:r>
            <a:endParaRPr b="1" i="0" sz="3600" u="none" cap="none" strike="noStrike">
              <a:solidFill>
                <a:srgbClr val="F9CAB1"/>
              </a:solidFill>
              <a:latin typeface="Calibri"/>
              <a:ea typeface="Calibri"/>
              <a:cs typeface="Calibri"/>
              <a:sym typeface="Calibri"/>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opportunities">
  <p:cSld name="swot opportunities">
    <p:spTree>
      <p:nvGrpSpPr>
        <p:cNvPr id="1316" name="Shape 1316"/>
        <p:cNvGrpSpPr/>
        <p:nvPr/>
      </p:nvGrpSpPr>
      <p:grpSpPr>
        <a:xfrm>
          <a:off x="0" y="0"/>
          <a:ext cx="0" cy="0"/>
          <a:chOff x="0" y="0"/>
          <a:chExt cx="0" cy="0"/>
        </a:xfrm>
      </p:grpSpPr>
      <p:sp>
        <p:nvSpPr>
          <p:cNvPr id="1317" name="Google Shape;1317;p12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18" name="Google Shape;1318;p12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9" name="Google Shape;1319;p12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0" name="Google Shape;1320;p12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1" name="Google Shape;1321;p12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22" name="Google Shape;1322;p121"/>
          <p:cNvSpPr txBox="1"/>
          <p:nvPr>
            <p:ph idx="1" type="body"/>
          </p:nvPr>
        </p:nvSpPr>
        <p:spPr>
          <a:xfrm>
            <a:off x="482600"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3" name="Google Shape;1323;p121"/>
          <p:cNvSpPr txBox="1"/>
          <p:nvPr>
            <p:ph idx="2" type="body"/>
          </p:nvPr>
        </p:nvSpPr>
        <p:spPr>
          <a:xfrm>
            <a:off x="482600" y="1709861"/>
            <a:ext cx="6839712" cy="498733"/>
          </a:xfrm>
          <a:prstGeom prst="rect">
            <a:avLst/>
          </a:prstGeom>
          <a:solidFill>
            <a:schemeClr val="accent4"/>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24" name="Google Shape;1324;p121"/>
          <p:cNvGrpSpPr/>
          <p:nvPr/>
        </p:nvGrpSpPr>
        <p:grpSpPr>
          <a:xfrm>
            <a:off x="0" y="6766560"/>
            <a:ext cx="12192000" cy="91440"/>
            <a:chOff x="0" y="4480421"/>
            <a:chExt cx="12192000" cy="91440"/>
          </a:xfrm>
        </p:grpSpPr>
        <p:sp>
          <p:nvSpPr>
            <p:cNvPr id="1325" name="Google Shape;1325;p12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6" name="Google Shape;1326;p12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7" name="Google Shape;1327;p12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8" name="Google Shape;1328;p12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29" name="Google Shape;1329;p12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330" name="Google Shape;1330;p121"/>
          <p:cNvSpPr/>
          <p:nvPr/>
        </p:nvSpPr>
        <p:spPr>
          <a:xfrm rot="5400000">
            <a:off x="9180551" y="2567229"/>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1" name="Google Shape;1331;p121"/>
          <p:cNvSpPr/>
          <p:nvPr/>
        </p:nvSpPr>
        <p:spPr>
          <a:xfrm rot="-5400000">
            <a:off x="10787412" y="3766171"/>
            <a:ext cx="1132779" cy="1509720"/>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2" name="Google Shape;1332;p121"/>
          <p:cNvSpPr/>
          <p:nvPr/>
        </p:nvSpPr>
        <p:spPr>
          <a:xfrm rot="10800000">
            <a:off x="10607321" y="2757814"/>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3" name="Google Shape;1333;p121"/>
          <p:cNvSpPr txBox="1"/>
          <p:nvPr/>
        </p:nvSpPr>
        <p:spPr>
          <a:xfrm>
            <a:off x="10578227" y="3574052"/>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334" name="Google Shape;1334;p121"/>
          <p:cNvSpPr txBox="1"/>
          <p:nvPr/>
        </p:nvSpPr>
        <p:spPr>
          <a:xfrm>
            <a:off x="10606113" y="3895070"/>
            <a:ext cx="29848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
        <p:nvSpPr>
          <p:cNvPr id="1335" name="Google Shape;1335;p121"/>
          <p:cNvSpPr txBox="1"/>
          <p:nvPr/>
        </p:nvSpPr>
        <p:spPr>
          <a:xfrm>
            <a:off x="10124925" y="3574052"/>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336" name="Google Shape;1336;p121"/>
          <p:cNvSpPr/>
          <p:nvPr/>
        </p:nvSpPr>
        <p:spPr>
          <a:xfrm>
            <a:off x="7479232" y="3952528"/>
            <a:ext cx="3022568" cy="2266926"/>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37" name="Google Shape;1337;p121"/>
          <p:cNvSpPr/>
          <p:nvPr>
            <p:ph idx="3" type="body"/>
          </p:nvPr>
        </p:nvSpPr>
        <p:spPr>
          <a:xfrm>
            <a:off x="7699323" y="4127859"/>
            <a:ext cx="2560320" cy="1920240"/>
          </a:xfrm>
          <a:prstGeom prst="ellipse">
            <a:avLst/>
          </a:prstGeom>
          <a:solidFill>
            <a:srgbClr val="F2F2F2"/>
          </a:solidFill>
          <a:ln cap="flat" cmpd="sng" w="28575">
            <a:solidFill>
              <a:srgbClr val="5C8514"/>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8" name="Google Shape;1338;p121"/>
          <p:cNvSpPr txBox="1"/>
          <p:nvPr/>
        </p:nvSpPr>
        <p:spPr>
          <a:xfrm>
            <a:off x="9900849" y="3838868"/>
            <a:ext cx="497251"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CEEF93"/>
                </a:solidFill>
                <a:latin typeface="Calibri"/>
                <a:ea typeface="Calibri"/>
                <a:cs typeface="Calibri"/>
                <a:sym typeface="Calibri"/>
              </a:rPr>
              <a:t>O</a:t>
            </a:r>
            <a:endParaRPr b="1" i="0" sz="3600" u="none" cap="none" strike="noStrike">
              <a:solidFill>
                <a:srgbClr val="CEEF93"/>
              </a:solidFill>
              <a:latin typeface="Calibri"/>
              <a:ea typeface="Calibri"/>
              <a:cs typeface="Calibri"/>
              <a:sym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wot threats">
  <p:cSld name="swot threats">
    <p:spTree>
      <p:nvGrpSpPr>
        <p:cNvPr id="1339" name="Shape 1339"/>
        <p:cNvGrpSpPr/>
        <p:nvPr/>
      </p:nvGrpSpPr>
      <p:grpSpPr>
        <a:xfrm>
          <a:off x="0" y="0"/>
          <a:ext cx="0" cy="0"/>
          <a:chOff x="0" y="0"/>
          <a:chExt cx="0" cy="0"/>
        </a:xfrm>
      </p:grpSpPr>
      <p:sp>
        <p:nvSpPr>
          <p:cNvPr id="1340" name="Google Shape;1340;p12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41" name="Google Shape;1341;p12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2" name="Google Shape;1342;p12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3" name="Google Shape;1343;p12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4" name="Google Shape;1344;p12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45" name="Google Shape;1345;p122"/>
          <p:cNvSpPr txBox="1"/>
          <p:nvPr>
            <p:ph idx="1" type="body"/>
          </p:nvPr>
        </p:nvSpPr>
        <p:spPr>
          <a:xfrm>
            <a:off x="4869689" y="2438400"/>
            <a:ext cx="6839712" cy="3771900"/>
          </a:xfrm>
          <a:prstGeom prst="rect">
            <a:avLst/>
          </a:prstGeom>
          <a:solidFill>
            <a:srgbClr val="F2F2F2"/>
          </a:solid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6" name="Google Shape;1346;p122"/>
          <p:cNvSpPr txBox="1"/>
          <p:nvPr>
            <p:ph idx="2" type="body"/>
          </p:nvPr>
        </p:nvSpPr>
        <p:spPr>
          <a:xfrm>
            <a:off x="4869689" y="1709861"/>
            <a:ext cx="6839712" cy="498733"/>
          </a:xfrm>
          <a:prstGeom prst="rect">
            <a:avLst/>
          </a:prstGeom>
          <a:solidFill>
            <a:schemeClr val="accent6"/>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1" sz="2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47" name="Google Shape;1347;p122"/>
          <p:cNvGrpSpPr/>
          <p:nvPr/>
        </p:nvGrpSpPr>
        <p:grpSpPr>
          <a:xfrm>
            <a:off x="0" y="6766560"/>
            <a:ext cx="12192000" cy="91440"/>
            <a:chOff x="0" y="4480421"/>
            <a:chExt cx="12192000" cy="91440"/>
          </a:xfrm>
        </p:grpSpPr>
        <p:sp>
          <p:nvSpPr>
            <p:cNvPr id="1348" name="Google Shape;1348;p12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49" name="Google Shape;1349;p12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0" name="Google Shape;1350;p12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1" name="Google Shape;1351;p12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52" name="Google Shape;1352;p12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353" name="Google Shape;1353;p122"/>
          <p:cNvSpPr/>
          <p:nvPr/>
        </p:nvSpPr>
        <p:spPr>
          <a:xfrm rot="5400000">
            <a:off x="271811" y="2566372"/>
            <a:ext cx="1132779" cy="1509720"/>
          </a:xfrm>
          <a:prstGeom prst="teardrop">
            <a:avLst>
              <a:gd fmla="val 10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54" name="Google Shape;1354;p122"/>
          <p:cNvSpPr/>
          <p:nvPr/>
        </p:nvSpPr>
        <p:spPr>
          <a:xfrm>
            <a:off x="83340" y="3951672"/>
            <a:ext cx="1509720" cy="1132779"/>
          </a:xfrm>
          <a:prstGeom prst="teardrop">
            <a:avLst>
              <a:gd fmla="val 100000" name="adj"/>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55" name="Google Shape;1355;p122"/>
          <p:cNvSpPr/>
          <p:nvPr/>
        </p:nvSpPr>
        <p:spPr>
          <a:xfrm rot="10800000">
            <a:off x="1706963" y="2756957"/>
            <a:ext cx="1509720" cy="1132779"/>
          </a:xfrm>
          <a:prstGeom prst="teardrop">
            <a:avLst>
              <a:gd fmla="val 100000"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56" name="Google Shape;1356;p122"/>
          <p:cNvSpPr txBox="1"/>
          <p:nvPr/>
        </p:nvSpPr>
        <p:spPr>
          <a:xfrm>
            <a:off x="1677868" y="3573195"/>
            <a:ext cx="39466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F9CAB1"/>
                </a:solidFill>
                <a:latin typeface="Calibri"/>
                <a:ea typeface="Calibri"/>
                <a:cs typeface="Calibri"/>
                <a:sym typeface="Calibri"/>
              </a:rPr>
              <a:t>W</a:t>
            </a:r>
            <a:endParaRPr b="0" i="0" sz="1400" u="none" cap="none" strike="noStrike">
              <a:solidFill>
                <a:srgbClr val="000000"/>
              </a:solidFill>
              <a:latin typeface="Arial"/>
              <a:ea typeface="Arial"/>
              <a:cs typeface="Arial"/>
              <a:sym typeface="Arial"/>
            </a:endParaRPr>
          </a:p>
        </p:txBody>
      </p:sp>
      <p:sp>
        <p:nvSpPr>
          <p:cNvPr id="1357" name="Google Shape;1357;p122"/>
          <p:cNvSpPr txBox="1"/>
          <p:nvPr/>
        </p:nvSpPr>
        <p:spPr>
          <a:xfrm>
            <a:off x="1242737" y="3894213"/>
            <a:ext cx="340158"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EEF93"/>
                </a:solidFill>
                <a:latin typeface="Calibri"/>
                <a:ea typeface="Calibri"/>
                <a:cs typeface="Calibri"/>
                <a:sym typeface="Calibri"/>
              </a:rPr>
              <a:t>O</a:t>
            </a:r>
            <a:endParaRPr b="0" i="0" sz="1400" u="none" cap="none" strike="noStrike">
              <a:solidFill>
                <a:srgbClr val="000000"/>
              </a:solidFill>
              <a:latin typeface="Arial"/>
              <a:ea typeface="Arial"/>
              <a:cs typeface="Arial"/>
              <a:sym typeface="Arial"/>
            </a:endParaRPr>
          </a:p>
        </p:txBody>
      </p:sp>
      <p:sp>
        <p:nvSpPr>
          <p:cNvPr id="1358" name="Google Shape;1358;p122"/>
          <p:cNvSpPr txBox="1"/>
          <p:nvPr/>
        </p:nvSpPr>
        <p:spPr>
          <a:xfrm>
            <a:off x="1265981" y="3573195"/>
            <a:ext cx="293670" cy="36933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C2EDFF"/>
                </a:solidFill>
                <a:latin typeface="Calibri"/>
                <a:ea typeface="Calibri"/>
                <a:cs typeface="Calibri"/>
                <a:sym typeface="Calibri"/>
              </a:rPr>
              <a:t>S</a:t>
            </a:r>
            <a:endParaRPr b="0" i="0" sz="1400" u="none" cap="none" strike="noStrike">
              <a:solidFill>
                <a:srgbClr val="000000"/>
              </a:solidFill>
              <a:latin typeface="Arial"/>
              <a:ea typeface="Arial"/>
              <a:cs typeface="Arial"/>
              <a:sym typeface="Arial"/>
            </a:endParaRPr>
          </a:p>
        </p:txBody>
      </p:sp>
      <p:sp>
        <p:nvSpPr>
          <p:cNvPr id="1359" name="Google Shape;1359;p122"/>
          <p:cNvSpPr/>
          <p:nvPr/>
        </p:nvSpPr>
        <p:spPr>
          <a:xfrm rot="-5400000">
            <a:off x="2074840" y="3573850"/>
            <a:ext cx="2266926" cy="3022568"/>
          </a:xfrm>
          <a:prstGeom prst="teardrop">
            <a:avLst>
              <a:gd fmla="val 10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60" name="Google Shape;1360;p122"/>
          <p:cNvSpPr/>
          <p:nvPr>
            <p:ph idx="3" type="body"/>
          </p:nvPr>
        </p:nvSpPr>
        <p:spPr>
          <a:xfrm>
            <a:off x="1930793" y="4122773"/>
            <a:ext cx="2560320" cy="1920240"/>
          </a:xfrm>
          <a:prstGeom prst="ellipse">
            <a:avLst/>
          </a:prstGeom>
          <a:solidFill>
            <a:srgbClr val="F2F2F2"/>
          </a:solidFill>
          <a:ln cap="flat" cmpd="sng" w="28575">
            <a:solidFill>
              <a:srgbClr val="750D11"/>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sz="16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1" name="Google Shape;1361;p122"/>
          <p:cNvSpPr txBox="1"/>
          <p:nvPr/>
        </p:nvSpPr>
        <p:spPr>
          <a:xfrm>
            <a:off x="1755853" y="3840553"/>
            <a:ext cx="413896" cy="646331"/>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F9C1C3"/>
                </a:solidFill>
                <a:latin typeface="Calibri"/>
                <a:ea typeface="Calibri"/>
                <a:cs typeface="Calibri"/>
                <a:sym typeface="Calibri"/>
              </a:rPr>
              <a:t>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titles and lists">
  <p:cSld name="4 titles and lists">
    <p:spTree>
      <p:nvGrpSpPr>
        <p:cNvPr id="1362" name="Shape 1362"/>
        <p:cNvGrpSpPr/>
        <p:nvPr/>
      </p:nvGrpSpPr>
      <p:grpSpPr>
        <a:xfrm>
          <a:off x="0" y="0"/>
          <a:ext cx="0" cy="0"/>
          <a:chOff x="0" y="0"/>
          <a:chExt cx="0" cy="0"/>
        </a:xfrm>
      </p:grpSpPr>
      <p:sp>
        <p:nvSpPr>
          <p:cNvPr id="1363" name="Google Shape;1363;p12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64" name="Google Shape;1364;p12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5" name="Google Shape;1365;p12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6" name="Google Shape;1366;p12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7" name="Google Shape;1367;p12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68" name="Google Shape;1368;p123"/>
          <p:cNvSpPr txBox="1"/>
          <p:nvPr>
            <p:ph idx="1" type="body"/>
          </p:nvPr>
        </p:nvSpPr>
        <p:spPr>
          <a:xfrm>
            <a:off x="301517" y="1533015"/>
            <a:ext cx="2682240" cy="2165188"/>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9" name="Google Shape;1369;p123"/>
          <p:cNvSpPr txBox="1"/>
          <p:nvPr>
            <p:ph idx="2" type="body"/>
          </p:nvPr>
        </p:nvSpPr>
        <p:spPr>
          <a:xfrm>
            <a:off x="9245599" y="1533018"/>
            <a:ext cx="2686500" cy="2165189"/>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0" name="Google Shape;1370;p123"/>
          <p:cNvSpPr txBox="1"/>
          <p:nvPr>
            <p:ph idx="3" type="body"/>
          </p:nvPr>
        </p:nvSpPr>
        <p:spPr>
          <a:xfrm>
            <a:off x="301517" y="3957340"/>
            <a:ext cx="2682240" cy="2165188"/>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1" name="Google Shape;1371;p123"/>
          <p:cNvSpPr txBox="1"/>
          <p:nvPr>
            <p:ph idx="4" type="body"/>
          </p:nvPr>
        </p:nvSpPr>
        <p:spPr>
          <a:xfrm>
            <a:off x="9245599" y="3957343"/>
            <a:ext cx="2686500" cy="2165189"/>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2" name="Google Shape;1372;p123"/>
          <p:cNvSpPr txBox="1"/>
          <p:nvPr>
            <p:ph idx="5" type="body"/>
          </p:nvPr>
        </p:nvSpPr>
        <p:spPr>
          <a:xfrm>
            <a:off x="301517" y="1533015"/>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3" name="Google Shape;1373;p123"/>
          <p:cNvSpPr txBox="1"/>
          <p:nvPr>
            <p:ph idx="6" type="body"/>
          </p:nvPr>
        </p:nvSpPr>
        <p:spPr>
          <a:xfrm>
            <a:off x="301517" y="3957340"/>
            <a:ext cx="268224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4" name="Google Shape;1374;p123"/>
          <p:cNvSpPr txBox="1"/>
          <p:nvPr>
            <p:ph idx="7" type="body"/>
          </p:nvPr>
        </p:nvSpPr>
        <p:spPr>
          <a:xfrm>
            <a:off x="9245599" y="1533014"/>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5" name="Google Shape;1375;p123"/>
          <p:cNvSpPr txBox="1"/>
          <p:nvPr>
            <p:ph idx="8" type="body"/>
          </p:nvPr>
        </p:nvSpPr>
        <p:spPr>
          <a:xfrm>
            <a:off x="9245599" y="3957339"/>
            <a:ext cx="2686500"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76" name="Google Shape;1376;p123"/>
          <p:cNvGrpSpPr/>
          <p:nvPr/>
        </p:nvGrpSpPr>
        <p:grpSpPr>
          <a:xfrm>
            <a:off x="0" y="6766560"/>
            <a:ext cx="12192000" cy="91440"/>
            <a:chOff x="0" y="4480421"/>
            <a:chExt cx="12192000" cy="91440"/>
          </a:xfrm>
        </p:grpSpPr>
        <p:sp>
          <p:nvSpPr>
            <p:cNvPr id="1377" name="Google Shape;1377;p12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78" name="Google Shape;1378;p12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79" name="Google Shape;1379;p12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0" name="Google Shape;1380;p12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1" name="Google Shape;1381;p12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rix with titles">
  <p:cSld name="matrix with titles">
    <p:spTree>
      <p:nvGrpSpPr>
        <p:cNvPr id="1382" name="Shape 1382"/>
        <p:cNvGrpSpPr/>
        <p:nvPr/>
      </p:nvGrpSpPr>
      <p:grpSpPr>
        <a:xfrm>
          <a:off x="0" y="0"/>
          <a:ext cx="0" cy="0"/>
          <a:chOff x="0" y="0"/>
          <a:chExt cx="0" cy="0"/>
        </a:xfrm>
      </p:grpSpPr>
      <p:sp>
        <p:nvSpPr>
          <p:cNvPr id="1383" name="Google Shape;1383;p12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384" name="Google Shape;1384;p12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5" name="Google Shape;1385;p12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6" name="Google Shape;1386;p12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7" name="Google Shape;1387;p12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88" name="Google Shape;1388;p124"/>
          <p:cNvSpPr txBox="1"/>
          <p:nvPr>
            <p:ph idx="1" type="body"/>
          </p:nvPr>
        </p:nvSpPr>
        <p:spPr>
          <a:xfrm>
            <a:off x="1275617" y="2275983"/>
            <a:ext cx="4488883" cy="1667734"/>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1"/>
              </a:buClr>
              <a:buSzPts val="1050"/>
              <a:buChar char="•"/>
              <a:defRPr sz="105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9" name="Google Shape;1389;p124"/>
          <p:cNvSpPr txBox="1"/>
          <p:nvPr>
            <p:ph idx="2" type="body"/>
          </p:nvPr>
        </p:nvSpPr>
        <p:spPr>
          <a:xfrm>
            <a:off x="6486965" y="2275986"/>
            <a:ext cx="4488883" cy="1667735"/>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dk2"/>
              </a:buClr>
              <a:buSzPts val="1050"/>
              <a:buChar char="•"/>
              <a:defRPr sz="10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0" name="Google Shape;1390;p124"/>
          <p:cNvSpPr txBox="1"/>
          <p:nvPr>
            <p:ph idx="3" type="body"/>
          </p:nvPr>
        </p:nvSpPr>
        <p:spPr>
          <a:xfrm>
            <a:off x="1275617" y="4469484"/>
            <a:ext cx="4488883" cy="1667734"/>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3"/>
              </a:buClr>
              <a:buSzPts val="1050"/>
              <a:buChar char="•"/>
              <a:defRPr sz="1050">
                <a:solidFill>
                  <a:schemeClr val="accent3"/>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1" name="Google Shape;1391;p124"/>
          <p:cNvSpPr txBox="1"/>
          <p:nvPr>
            <p:ph idx="4" type="body"/>
          </p:nvPr>
        </p:nvSpPr>
        <p:spPr>
          <a:xfrm>
            <a:off x="6486965" y="4469487"/>
            <a:ext cx="4488883" cy="1667735"/>
          </a:xfrm>
          <a:prstGeom prst="rect">
            <a:avLst/>
          </a:prstGeom>
          <a:no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4"/>
              </a:buClr>
              <a:buSzPts val="1050"/>
              <a:buChar char="•"/>
              <a:defRPr sz="1050">
                <a:solidFill>
                  <a:schemeClr val="accent4"/>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2" name="Google Shape;1392;p124"/>
          <p:cNvSpPr txBox="1"/>
          <p:nvPr>
            <p:ph idx="5" type="body"/>
          </p:nvPr>
        </p:nvSpPr>
        <p:spPr>
          <a:xfrm>
            <a:off x="1275617" y="2275983"/>
            <a:ext cx="4488883" cy="496954"/>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3" name="Google Shape;1393;p124"/>
          <p:cNvSpPr txBox="1"/>
          <p:nvPr>
            <p:ph idx="6" type="body"/>
          </p:nvPr>
        </p:nvSpPr>
        <p:spPr>
          <a:xfrm>
            <a:off x="1275617" y="4469484"/>
            <a:ext cx="4488883" cy="496954"/>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4" name="Google Shape;1394;p124"/>
          <p:cNvSpPr txBox="1"/>
          <p:nvPr>
            <p:ph idx="7" type="body"/>
          </p:nvPr>
        </p:nvSpPr>
        <p:spPr>
          <a:xfrm>
            <a:off x="6486965" y="2275982"/>
            <a:ext cx="4488883" cy="496954"/>
          </a:xfrm>
          <a:prstGeom prst="rect">
            <a:avLst/>
          </a:prstGeom>
          <a:solidFill>
            <a:schemeClr val="accent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5" name="Google Shape;1395;p124"/>
          <p:cNvSpPr txBox="1"/>
          <p:nvPr>
            <p:ph idx="8" type="body"/>
          </p:nvPr>
        </p:nvSpPr>
        <p:spPr>
          <a:xfrm>
            <a:off x="6486965" y="4469483"/>
            <a:ext cx="4488883" cy="496954"/>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b="1" sz="18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396" name="Google Shape;1396;p124"/>
          <p:cNvGrpSpPr/>
          <p:nvPr/>
        </p:nvGrpSpPr>
        <p:grpSpPr>
          <a:xfrm>
            <a:off x="1155575" y="2173119"/>
            <a:ext cx="9880855" cy="4123944"/>
            <a:chOff x="1155573" y="2173119"/>
            <a:chExt cx="9880854" cy="4123944"/>
          </a:xfrm>
        </p:grpSpPr>
        <p:cxnSp>
          <p:nvCxnSpPr>
            <p:cNvPr id="1397" name="Google Shape;1397;p124"/>
            <p:cNvCxnSpPr/>
            <p:nvPr/>
          </p:nvCxnSpPr>
          <p:spPr>
            <a:xfrm>
              <a:off x="6096000" y="2173119"/>
              <a:ext cx="0" cy="4123944"/>
            </a:xfrm>
            <a:prstGeom prst="straightConnector1">
              <a:avLst/>
            </a:prstGeom>
            <a:noFill/>
            <a:ln cap="flat" cmpd="sng" w="28575">
              <a:solidFill>
                <a:srgbClr val="AABBC4"/>
              </a:solidFill>
              <a:prstDash val="solid"/>
              <a:miter lim="800000"/>
              <a:headEnd len="med" w="med" type="triangle"/>
              <a:tailEnd len="med" w="med" type="triangle"/>
            </a:ln>
          </p:spPr>
        </p:cxnSp>
        <p:cxnSp>
          <p:nvCxnSpPr>
            <p:cNvPr id="1398" name="Google Shape;1398;p124"/>
            <p:cNvCxnSpPr/>
            <p:nvPr/>
          </p:nvCxnSpPr>
          <p:spPr>
            <a:xfrm>
              <a:off x="1155573" y="4235091"/>
              <a:ext cx="9880854" cy="0"/>
            </a:xfrm>
            <a:prstGeom prst="straightConnector1">
              <a:avLst/>
            </a:prstGeom>
            <a:noFill/>
            <a:ln cap="flat" cmpd="sng" w="28575">
              <a:solidFill>
                <a:srgbClr val="AABBC4"/>
              </a:solidFill>
              <a:prstDash val="solid"/>
              <a:miter lim="800000"/>
              <a:headEnd len="med" w="med" type="triangle"/>
              <a:tailEnd len="med" w="med" type="triangle"/>
            </a:ln>
          </p:spPr>
        </p:cxnSp>
      </p:grpSp>
      <p:sp>
        <p:nvSpPr>
          <p:cNvPr id="1399" name="Google Shape;1399;p124"/>
          <p:cNvSpPr txBox="1"/>
          <p:nvPr>
            <p:ph idx="9" type="body"/>
          </p:nvPr>
        </p:nvSpPr>
        <p:spPr>
          <a:xfrm rot="-5400000">
            <a:off x="-1475587"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0" name="Google Shape;1400;p124"/>
          <p:cNvSpPr txBox="1"/>
          <p:nvPr>
            <p:ph idx="13" type="body"/>
          </p:nvPr>
        </p:nvSpPr>
        <p:spPr>
          <a:xfrm>
            <a:off x="1275617"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1" name="Google Shape;1401;p124"/>
          <p:cNvSpPr txBox="1"/>
          <p:nvPr>
            <p:ph idx="14" type="body"/>
          </p:nvPr>
        </p:nvSpPr>
        <p:spPr>
          <a:xfrm>
            <a:off x="1275619" y="1209792"/>
            <a:ext cx="9700231"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2" name="Google Shape;1402;p124"/>
          <p:cNvSpPr txBox="1"/>
          <p:nvPr>
            <p:ph idx="15" type="body"/>
          </p:nvPr>
        </p:nvSpPr>
        <p:spPr>
          <a:xfrm>
            <a:off x="6486965" y="1888241"/>
            <a:ext cx="4488883"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3" name="Google Shape;1403;p124"/>
          <p:cNvSpPr txBox="1"/>
          <p:nvPr>
            <p:ph idx="16" type="body"/>
          </p:nvPr>
        </p:nvSpPr>
        <p:spPr>
          <a:xfrm rot="-5400000">
            <a:off x="186247" y="2915981"/>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4" name="Google Shape;1404;p124"/>
          <p:cNvSpPr txBox="1"/>
          <p:nvPr>
            <p:ph idx="17" type="body"/>
          </p:nvPr>
        </p:nvSpPr>
        <p:spPr>
          <a:xfrm rot="-5400000">
            <a:off x="186246" y="5109483"/>
            <a:ext cx="1667735"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5" name="Google Shape;1405;p124"/>
          <p:cNvSpPr/>
          <p:nvPr/>
        </p:nvSpPr>
        <p:spPr>
          <a:xfrm>
            <a:off x="5917679" y="4102503"/>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1406" name="Google Shape;1406;p124"/>
          <p:cNvGrpSpPr/>
          <p:nvPr/>
        </p:nvGrpSpPr>
        <p:grpSpPr>
          <a:xfrm>
            <a:off x="0" y="6766560"/>
            <a:ext cx="12192000" cy="91440"/>
            <a:chOff x="0" y="4480421"/>
            <a:chExt cx="12192000" cy="91440"/>
          </a:xfrm>
        </p:grpSpPr>
        <p:sp>
          <p:nvSpPr>
            <p:cNvPr id="1407" name="Google Shape;1407;p12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8" name="Google Shape;1408;p12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09" name="Google Shape;1409;p12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10" name="Google Shape;1410;p12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11" name="Google Shape;1411;p12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atrix with titles">
  <p:cSld name="1_matrix with titles">
    <p:spTree>
      <p:nvGrpSpPr>
        <p:cNvPr id="1412" name="Shape 1412"/>
        <p:cNvGrpSpPr/>
        <p:nvPr/>
      </p:nvGrpSpPr>
      <p:grpSpPr>
        <a:xfrm>
          <a:off x="0" y="0"/>
          <a:ext cx="0" cy="0"/>
          <a:chOff x="0" y="0"/>
          <a:chExt cx="0" cy="0"/>
        </a:xfrm>
      </p:grpSpPr>
      <p:sp>
        <p:nvSpPr>
          <p:cNvPr id="1413" name="Google Shape;1413;p12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14" name="Google Shape;1414;p12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5" name="Google Shape;1415;p12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6" name="Google Shape;1416;p12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7" name="Google Shape;1417;p12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418" name="Google Shape;1418;p125"/>
          <p:cNvGrpSpPr/>
          <p:nvPr/>
        </p:nvGrpSpPr>
        <p:grpSpPr>
          <a:xfrm>
            <a:off x="1652287" y="2173119"/>
            <a:ext cx="9880855" cy="4123944"/>
            <a:chOff x="1155573" y="2173119"/>
            <a:chExt cx="9880854" cy="4123944"/>
          </a:xfrm>
        </p:grpSpPr>
        <p:cxnSp>
          <p:nvCxnSpPr>
            <p:cNvPr id="1419" name="Google Shape;1419;p125"/>
            <p:cNvCxnSpPr/>
            <p:nvPr/>
          </p:nvCxnSpPr>
          <p:spPr>
            <a:xfrm>
              <a:off x="6096000" y="2173119"/>
              <a:ext cx="0" cy="4123944"/>
            </a:xfrm>
            <a:prstGeom prst="straightConnector1">
              <a:avLst/>
            </a:prstGeom>
            <a:noFill/>
            <a:ln cap="flat" cmpd="sng" w="28575">
              <a:solidFill>
                <a:srgbClr val="AABBC4"/>
              </a:solidFill>
              <a:prstDash val="solid"/>
              <a:miter lim="800000"/>
              <a:headEnd len="med" w="med" type="triangle"/>
              <a:tailEnd len="med" w="med" type="triangle"/>
            </a:ln>
          </p:spPr>
        </p:cxnSp>
        <p:cxnSp>
          <p:nvCxnSpPr>
            <p:cNvPr id="1420" name="Google Shape;1420;p125"/>
            <p:cNvCxnSpPr/>
            <p:nvPr/>
          </p:nvCxnSpPr>
          <p:spPr>
            <a:xfrm>
              <a:off x="1155573" y="4235091"/>
              <a:ext cx="9880854" cy="0"/>
            </a:xfrm>
            <a:prstGeom prst="straightConnector1">
              <a:avLst/>
            </a:prstGeom>
            <a:noFill/>
            <a:ln cap="flat" cmpd="sng" w="28575">
              <a:solidFill>
                <a:srgbClr val="AABBC4"/>
              </a:solidFill>
              <a:prstDash val="solid"/>
              <a:miter lim="800000"/>
              <a:headEnd len="med" w="med" type="triangle"/>
              <a:tailEnd len="med" w="med" type="triangle"/>
            </a:ln>
          </p:spPr>
        </p:cxnSp>
      </p:grpSp>
      <p:sp>
        <p:nvSpPr>
          <p:cNvPr id="1421" name="Google Shape;1421;p125"/>
          <p:cNvSpPr txBox="1"/>
          <p:nvPr>
            <p:ph idx="1" type="body"/>
          </p:nvPr>
        </p:nvSpPr>
        <p:spPr>
          <a:xfrm rot="-5400000">
            <a:off x="-978875"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2" name="Google Shape;1422;p125"/>
          <p:cNvSpPr txBox="1"/>
          <p:nvPr>
            <p:ph idx="2" type="body"/>
          </p:nvPr>
        </p:nvSpPr>
        <p:spPr>
          <a:xfrm>
            <a:off x="1772329"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3" name="Google Shape;1423;p125"/>
          <p:cNvSpPr txBox="1"/>
          <p:nvPr>
            <p:ph idx="3" type="body"/>
          </p:nvPr>
        </p:nvSpPr>
        <p:spPr>
          <a:xfrm>
            <a:off x="1772331" y="1209792"/>
            <a:ext cx="9700231"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4" name="Google Shape;1424;p125"/>
          <p:cNvSpPr txBox="1"/>
          <p:nvPr>
            <p:ph idx="4" type="body"/>
          </p:nvPr>
        </p:nvSpPr>
        <p:spPr>
          <a:xfrm>
            <a:off x="6983677" y="1888241"/>
            <a:ext cx="4488883"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125"/>
          <p:cNvSpPr txBox="1"/>
          <p:nvPr>
            <p:ph idx="5" type="body"/>
          </p:nvPr>
        </p:nvSpPr>
        <p:spPr>
          <a:xfrm rot="-5400000">
            <a:off x="682959" y="2915981"/>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125"/>
          <p:cNvSpPr txBox="1"/>
          <p:nvPr>
            <p:ph idx="6" type="body"/>
          </p:nvPr>
        </p:nvSpPr>
        <p:spPr>
          <a:xfrm rot="-5400000">
            <a:off x="682958" y="5109483"/>
            <a:ext cx="1667735" cy="387743"/>
          </a:xfrm>
          <a:prstGeom prst="rect">
            <a:avLst/>
          </a:prstGeom>
          <a:solidFill>
            <a:srgbClr val="F2F2F2"/>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7" name="Google Shape;1427;p125"/>
          <p:cNvSpPr/>
          <p:nvPr/>
        </p:nvSpPr>
        <p:spPr>
          <a:xfrm>
            <a:off x="6414391" y="4102503"/>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grpSp>
        <p:nvGrpSpPr>
          <p:cNvPr id="1428" name="Google Shape;1428;p125"/>
          <p:cNvGrpSpPr/>
          <p:nvPr/>
        </p:nvGrpSpPr>
        <p:grpSpPr>
          <a:xfrm>
            <a:off x="0" y="6766560"/>
            <a:ext cx="12192000" cy="91440"/>
            <a:chOff x="0" y="4480421"/>
            <a:chExt cx="12192000" cy="91440"/>
          </a:xfrm>
        </p:grpSpPr>
        <p:sp>
          <p:nvSpPr>
            <p:cNvPr id="1429" name="Google Shape;1429;p12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0" name="Google Shape;1430;p12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1" name="Google Shape;1431;p12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2" name="Google Shape;1432;p12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3" name="Google Shape;1433;p12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x3 matrix">
  <p:cSld name="3x3 matrix">
    <p:spTree>
      <p:nvGrpSpPr>
        <p:cNvPr id="1434" name="Shape 1434"/>
        <p:cNvGrpSpPr/>
        <p:nvPr/>
      </p:nvGrpSpPr>
      <p:grpSpPr>
        <a:xfrm>
          <a:off x="0" y="0"/>
          <a:ext cx="0" cy="0"/>
          <a:chOff x="0" y="0"/>
          <a:chExt cx="0" cy="0"/>
        </a:xfrm>
      </p:grpSpPr>
      <p:sp>
        <p:nvSpPr>
          <p:cNvPr id="1435" name="Google Shape;1435;p12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36" name="Google Shape;1436;p12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7" name="Google Shape;1437;p12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8" name="Google Shape;1438;p12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9" name="Google Shape;1439;p12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40" name="Google Shape;1440;p126"/>
          <p:cNvSpPr txBox="1"/>
          <p:nvPr>
            <p:ph idx="1" type="body"/>
          </p:nvPr>
        </p:nvSpPr>
        <p:spPr>
          <a:xfrm>
            <a:off x="1275616"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1" name="Google Shape;1441;p126"/>
          <p:cNvSpPr txBox="1"/>
          <p:nvPr>
            <p:ph idx="2" type="body"/>
          </p:nvPr>
        </p:nvSpPr>
        <p:spPr>
          <a:xfrm rot="-5400000">
            <a:off x="-1475587" y="3897030"/>
            <a:ext cx="3861238"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2" name="Google Shape;1442;p126"/>
          <p:cNvSpPr txBox="1"/>
          <p:nvPr>
            <p:ph idx="3" type="body"/>
          </p:nvPr>
        </p:nvSpPr>
        <p:spPr>
          <a:xfrm>
            <a:off x="1275617"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3" name="Google Shape;1443;p126"/>
          <p:cNvSpPr txBox="1"/>
          <p:nvPr>
            <p:ph idx="4" type="body"/>
          </p:nvPr>
        </p:nvSpPr>
        <p:spPr>
          <a:xfrm>
            <a:off x="1275616" y="1209792"/>
            <a:ext cx="9700232" cy="61915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800"/>
              <a:buNone/>
              <a:defRPr cap="none"/>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4" name="Google Shape;1444;p126"/>
          <p:cNvSpPr txBox="1"/>
          <p:nvPr>
            <p:ph idx="5" type="body"/>
          </p:nvPr>
        </p:nvSpPr>
        <p:spPr>
          <a:xfrm>
            <a:off x="7866888"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5" name="Google Shape;1445;p126"/>
          <p:cNvSpPr txBox="1"/>
          <p:nvPr>
            <p:ph idx="6" type="body"/>
          </p:nvPr>
        </p:nvSpPr>
        <p:spPr>
          <a:xfrm rot="-5400000">
            <a:off x="402895" y="5326129"/>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6" name="Google Shape;1446;p126"/>
          <p:cNvSpPr txBox="1"/>
          <p:nvPr>
            <p:ph idx="7" type="body"/>
          </p:nvPr>
        </p:nvSpPr>
        <p:spPr>
          <a:xfrm>
            <a:off x="1275616" y="2275982"/>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7" name="Google Shape;1447;p126"/>
          <p:cNvSpPr txBox="1"/>
          <p:nvPr>
            <p:ph idx="8" type="body"/>
          </p:nvPr>
        </p:nvSpPr>
        <p:spPr>
          <a:xfrm rot="-5400000">
            <a:off x="402895" y="2699334"/>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8" name="Google Shape;1448;p126"/>
          <p:cNvSpPr txBox="1"/>
          <p:nvPr>
            <p:ph idx="9" type="body"/>
          </p:nvPr>
        </p:nvSpPr>
        <p:spPr>
          <a:xfrm>
            <a:off x="1275617"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9" name="Google Shape;1449;p126"/>
          <p:cNvSpPr txBox="1"/>
          <p:nvPr>
            <p:ph idx="13" type="body"/>
          </p:nvPr>
        </p:nvSpPr>
        <p:spPr>
          <a:xfrm rot="-5400000">
            <a:off x="402895" y="4013451"/>
            <a:ext cx="123444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0" name="Google Shape;1450;p126"/>
          <p:cNvSpPr txBox="1"/>
          <p:nvPr>
            <p:ph idx="14" type="body"/>
          </p:nvPr>
        </p:nvSpPr>
        <p:spPr>
          <a:xfrm>
            <a:off x="7866888"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1" name="Google Shape;1451;p126"/>
          <p:cNvSpPr txBox="1"/>
          <p:nvPr>
            <p:ph idx="15" type="body"/>
          </p:nvPr>
        </p:nvSpPr>
        <p:spPr>
          <a:xfrm>
            <a:off x="7866888" y="227208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2" name="Google Shape;1452;p126"/>
          <p:cNvSpPr txBox="1"/>
          <p:nvPr>
            <p:ph idx="16" type="body"/>
          </p:nvPr>
        </p:nvSpPr>
        <p:spPr>
          <a:xfrm>
            <a:off x="7866888"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3" name="Google Shape;1453;p126"/>
          <p:cNvSpPr txBox="1"/>
          <p:nvPr>
            <p:ph idx="17" type="body"/>
          </p:nvPr>
        </p:nvSpPr>
        <p:spPr>
          <a:xfrm>
            <a:off x="4541520" y="227208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4" name="Google Shape;1454;p126"/>
          <p:cNvSpPr txBox="1"/>
          <p:nvPr>
            <p:ph idx="18" type="body"/>
          </p:nvPr>
        </p:nvSpPr>
        <p:spPr>
          <a:xfrm>
            <a:off x="4548392" y="3590099"/>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5" name="Google Shape;1455;p126"/>
          <p:cNvSpPr txBox="1"/>
          <p:nvPr>
            <p:ph idx="19" type="body"/>
          </p:nvPr>
        </p:nvSpPr>
        <p:spPr>
          <a:xfrm>
            <a:off x="4548392" y="4902777"/>
            <a:ext cx="3108960" cy="1234440"/>
          </a:xfrm>
          <a:prstGeom prst="rect">
            <a:avLst/>
          </a:prstGeom>
          <a:noFill/>
          <a:ln>
            <a:noFill/>
          </a:ln>
        </p:spPr>
        <p:txBody>
          <a:bodyPr anchorCtr="0" anchor="t" bIns="45700" lIns="91425" spcFirstLastPara="1" rIns="91425" wrap="square" tIns="365750">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6" name="Google Shape;1456;p126"/>
          <p:cNvSpPr txBox="1"/>
          <p:nvPr>
            <p:ph idx="20" type="body"/>
          </p:nvPr>
        </p:nvSpPr>
        <p:spPr>
          <a:xfrm>
            <a:off x="4541520" y="1860808"/>
            <a:ext cx="3108960" cy="3877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500"/>
              <a:buNone/>
              <a:defRPr sz="15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57" name="Google Shape;1457;p126"/>
          <p:cNvCxnSpPr/>
          <p:nvPr/>
        </p:nvCxnSpPr>
        <p:spPr>
          <a:xfrm>
            <a:off x="11346928" y="1888239"/>
            <a:ext cx="0" cy="4422714"/>
          </a:xfrm>
          <a:prstGeom prst="straightConnector1">
            <a:avLst/>
          </a:prstGeom>
          <a:noFill/>
          <a:ln cap="flat" cmpd="sng" w="28575">
            <a:solidFill>
              <a:srgbClr val="AABBC4"/>
            </a:solidFill>
            <a:prstDash val="solid"/>
            <a:miter lim="800000"/>
            <a:headEnd len="med" w="med" type="triangle"/>
            <a:tailEnd len="sm" w="sm" type="none"/>
          </a:ln>
        </p:spPr>
      </p:cxnSp>
      <p:cxnSp>
        <p:nvCxnSpPr>
          <p:cNvPr id="1458" name="Google Shape;1458;p126"/>
          <p:cNvCxnSpPr/>
          <p:nvPr/>
        </p:nvCxnSpPr>
        <p:spPr>
          <a:xfrm>
            <a:off x="826246" y="6261228"/>
            <a:ext cx="10527556" cy="0"/>
          </a:xfrm>
          <a:prstGeom prst="straightConnector1">
            <a:avLst/>
          </a:prstGeom>
          <a:noFill/>
          <a:ln cap="flat" cmpd="sng" w="28575">
            <a:solidFill>
              <a:srgbClr val="AABBC4"/>
            </a:solidFill>
            <a:prstDash val="solid"/>
            <a:miter lim="800000"/>
            <a:headEnd len="med" w="med" type="triangle"/>
            <a:tailEnd len="sm" w="sm" type="none"/>
          </a:ln>
        </p:spPr>
      </p:cxnSp>
      <p:sp>
        <p:nvSpPr>
          <p:cNvPr id="1459" name="Google Shape;1459;p126"/>
          <p:cNvSpPr/>
          <p:nvPr/>
        </p:nvSpPr>
        <p:spPr>
          <a:xfrm>
            <a:off x="11168607" y="6123358"/>
            <a:ext cx="356644" cy="265176"/>
          </a:xfrm>
          <a:prstGeom prst="ellipse">
            <a:avLst/>
          </a:prstGeom>
          <a:solidFill>
            <a:schemeClr val="lt1"/>
          </a:solidFill>
          <a:ln cap="flat" cmpd="sng" w="28575">
            <a:solidFill>
              <a:srgbClr val="AABBC4"/>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273339"/>
              </a:solidFill>
              <a:latin typeface="Calibri"/>
              <a:ea typeface="Calibri"/>
              <a:cs typeface="Calibri"/>
              <a:sym typeface="Calibri"/>
            </a:endParaRPr>
          </a:p>
        </p:txBody>
      </p:sp>
      <p:sp>
        <p:nvSpPr>
          <p:cNvPr id="1460" name="Google Shape;1460;p126"/>
          <p:cNvSpPr txBox="1"/>
          <p:nvPr>
            <p:ph idx="21" type="body"/>
          </p:nvPr>
        </p:nvSpPr>
        <p:spPr>
          <a:xfrm>
            <a:off x="1275619" y="2275983"/>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1" name="Google Shape;1461;p126"/>
          <p:cNvSpPr txBox="1"/>
          <p:nvPr>
            <p:ph idx="22" type="body"/>
          </p:nvPr>
        </p:nvSpPr>
        <p:spPr>
          <a:xfrm>
            <a:off x="1275619" y="3590099"/>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2" name="Google Shape;1462;p126"/>
          <p:cNvSpPr txBox="1"/>
          <p:nvPr>
            <p:ph idx="23" type="body"/>
          </p:nvPr>
        </p:nvSpPr>
        <p:spPr>
          <a:xfrm>
            <a:off x="1315231" y="4902777"/>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3" name="Google Shape;1463;p126"/>
          <p:cNvSpPr txBox="1"/>
          <p:nvPr>
            <p:ph idx="24" type="body"/>
          </p:nvPr>
        </p:nvSpPr>
        <p:spPr>
          <a:xfrm>
            <a:off x="4548395" y="2275982"/>
            <a:ext cx="3108959" cy="283062"/>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4" name="Google Shape;1464;p126"/>
          <p:cNvSpPr txBox="1"/>
          <p:nvPr>
            <p:ph idx="25" type="body"/>
          </p:nvPr>
        </p:nvSpPr>
        <p:spPr>
          <a:xfrm>
            <a:off x="4548395" y="3590099"/>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5" name="Google Shape;1465;p126"/>
          <p:cNvSpPr txBox="1"/>
          <p:nvPr>
            <p:ph idx="26" type="body"/>
          </p:nvPr>
        </p:nvSpPr>
        <p:spPr>
          <a:xfrm>
            <a:off x="4548395"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6" name="Google Shape;1466;p126"/>
          <p:cNvSpPr txBox="1"/>
          <p:nvPr>
            <p:ph idx="27" type="body"/>
          </p:nvPr>
        </p:nvSpPr>
        <p:spPr>
          <a:xfrm>
            <a:off x="7866891" y="2275982"/>
            <a:ext cx="3108959" cy="283062"/>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7" name="Google Shape;1467;p126"/>
          <p:cNvSpPr txBox="1"/>
          <p:nvPr>
            <p:ph idx="28" type="body"/>
          </p:nvPr>
        </p:nvSpPr>
        <p:spPr>
          <a:xfrm>
            <a:off x="7866891" y="3590099"/>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126"/>
          <p:cNvSpPr txBox="1"/>
          <p:nvPr>
            <p:ph idx="29" type="body"/>
          </p:nvPr>
        </p:nvSpPr>
        <p:spPr>
          <a:xfrm>
            <a:off x="7866891" y="4902777"/>
            <a:ext cx="3108959" cy="283062"/>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b="1" sz="14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69" name="Google Shape;1469;p126"/>
          <p:cNvGrpSpPr/>
          <p:nvPr/>
        </p:nvGrpSpPr>
        <p:grpSpPr>
          <a:xfrm>
            <a:off x="0" y="6766560"/>
            <a:ext cx="12192000" cy="91440"/>
            <a:chOff x="0" y="4480421"/>
            <a:chExt cx="12192000" cy="91440"/>
          </a:xfrm>
        </p:grpSpPr>
        <p:sp>
          <p:nvSpPr>
            <p:cNvPr id="1470" name="Google Shape;1470;p12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1" name="Google Shape;1471;p12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2" name="Google Shape;1472;p12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3" name="Google Shape;1473;p12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4" name="Google Shape;1474;p12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s">
  <p:cSld name="2_2 columns">
    <p:spTree>
      <p:nvGrpSpPr>
        <p:cNvPr id="100" name="Shape 100"/>
        <p:cNvGrpSpPr/>
        <p:nvPr/>
      </p:nvGrpSpPr>
      <p:grpSpPr>
        <a:xfrm>
          <a:off x="0" y="0"/>
          <a:ext cx="0" cy="0"/>
          <a:chOff x="0" y="0"/>
          <a:chExt cx="0" cy="0"/>
        </a:xfrm>
      </p:grpSpPr>
      <p:sp>
        <p:nvSpPr>
          <p:cNvPr id="101" name="Google Shape;101;p6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02" name="Google Shape;102;p6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6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6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6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64"/>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07" name="Google Shape;107;p64"/>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08" name="Google Shape;108;p64"/>
          <p:cNvGrpSpPr/>
          <p:nvPr/>
        </p:nvGrpSpPr>
        <p:grpSpPr>
          <a:xfrm>
            <a:off x="0" y="6766560"/>
            <a:ext cx="12192000" cy="91440"/>
            <a:chOff x="0" y="4480421"/>
            <a:chExt cx="12192000" cy="91440"/>
          </a:xfrm>
        </p:grpSpPr>
        <p:sp>
          <p:nvSpPr>
            <p:cNvPr id="109" name="Google Shape;109;p6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10" name="Google Shape;110;p64"/>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11" name="Google Shape;111;p6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12" name="Google Shape;112;p6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13" name="Google Shape;113;p6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4 causes">
  <p:cSld name="fishbone 4 causes">
    <p:spTree>
      <p:nvGrpSpPr>
        <p:cNvPr id="1475" name="Shape 1475"/>
        <p:cNvGrpSpPr/>
        <p:nvPr/>
      </p:nvGrpSpPr>
      <p:grpSpPr>
        <a:xfrm>
          <a:off x="0" y="0"/>
          <a:ext cx="0" cy="0"/>
          <a:chOff x="0" y="0"/>
          <a:chExt cx="0" cy="0"/>
        </a:xfrm>
      </p:grpSpPr>
      <p:sp>
        <p:nvSpPr>
          <p:cNvPr id="1476" name="Google Shape;1476;p12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477" name="Google Shape;1477;p12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8" name="Google Shape;1478;p12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9" name="Google Shape;1479;p12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0" name="Google Shape;1480;p12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81" name="Google Shape;1481;p127"/>
          <p:cNvSpPr txBox="1"/>
          <p:nvPr>
            <p:ph idx="1" type="body"/>
          </p:nvPr>
        </p:nvSpPr>
        <p:spPr>
          <a:xfrm>
            <a:off x="6400738"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2" name="Google Shape;1482;p127"/>
          <p:cNvSpPr txBox="1"/>
          <p:nvPr>
            <p:ph idx="2" type="body"/>
          </p:nvPr>
        </p:nvSpPr>
        <p:spPr>
          <a:xfrm>
            <a:off x="5823970"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3" name="Google Shape;1483;p127"/>
          <p:cNvSpPr txBox="1"/>
          <p:nvPr>
            <p:ph idx="3" type="body"/>
          </p:nvPr>
        </p:nvSpPr>
        <p:spPr>
          <a:xfrm>
            <a:off x="5247202"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4" name="Google Shape;1484;p127"/>
          <p:cNvSpPr txBox="1"/>
          <p:nvPr>
            <p:ph idx="4" type="body"/>
          </p:nvPr>
        </p:nvSpPr>
        <p:spPr>
          <a:xfrm>
            <a:off x="3575502"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5" name="Google Shape;1485;p127"/>
          <p:cNvSpPr txBox="1"/>
          <p:nvPr>
            <p:ph idx="5" type="body"/>
          </p:nvPr>
        </p:nvSpPr>
        <p:spPr>
          <a:xfrm>
            <a:off x="2998734"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6" name="Google Shape;1486;p127"/>
          <p:cNvSpPr txBox="1"/>
          <p:nvPr>
            <p:ph idx="6" type="body"/>
          </p:nvPr>
        </p:nvSpPr>
        <p:spPr>
          <a:xfrm>
            <a:off x="2421966"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7" name="Google Shape;1487;p127"/>
          <p:cNvSpPr/>
          <p:nvPr>
            <p:ph idx="7" type="body"/>
          </p:nvPr>
        </p:nvSpPr>
        <p:spPr>
          <a:xfrm rot="-2700000">
            <a:off x="3536016"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8" name="Google Shape;1488;p127"/>
          <p:cNvSpPr/>
          <p:nvPr>
            <p:ph idx="8" type="body"/>
          </p:nvPr>
        </p:nvSpPr>
        <p:spPr>
          <a:xfrm rot="-2700000">
            <a:off x="643266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9" name="Google Shape;1489;p127"/>
          <p:cNvSpPr/>
          <p:nvPr>
            <p:ph idx="9" type="body"/>
          </p:nvPr>
        </p:nvSpPr>
        <p:spPr>
          <a:xfrm rot="2700000">
            <a:off x="6813216"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0" name="Google Shape;1490;p127"/>
          <p:cNvSpPr/>
          <p:nvPr>
            <p:ph idx="13" type="body"/>
          </p:nvPr>
        </p:nvSpPr>
        <p:spPr>
          <a:xfrm rot="2700000">
            <a:off x="3916569" y="2253891"/>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1" name="Google Shape;1491;p127"/>
          <p:cNvSpPr txBox="1"/>
          <p:nvPr>
            <p:ph idx="14" type="body"/>
          </p:nvPr>
        </p:nvSpPr>
        <p:spPr>
          <a:xfrm>
            <a:off x="2421966" y="148466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2" name="Google Shape;1492;p127"/>
          <p:cNvSpPr txBox="1"/>
          <p:nvPr>
            <p:ph idx="15" type="body"/>
          </p:nvPr>
        </p:nvSpPr>
        <p:spPr>
          <a:xfrm>
            <a:off x="2998734" y="216113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3" name="Google Shape;1493;p127"/>
          <p:cNvSpPr txBox="1"/>
          <p:nvPr>
            <p:ph idx="16" type="body"/>
          </p:nvPr>
        </p:nvSpPr>
        <p:spPr>
          <a:xfrm>
            <a:off x="3575502" y="283759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4" name="Google Shape;1494;p127"/>
          <p:cNvSpPr txBox="1"/>
          <p:nvPr>
            <p:ph idx="17" type="body"/>
          </p:nvPr>
        </p:nvSpPr>
        <p:spPr>
          <a:xfrm>
            <a:off x="5247202" y="1496712"/>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5" name="Google Shape;1495;p127"/>
          <p:cNvSpPr txBox="1"/>
          <p:nvPr>
            <p:ph idx="18" type="body"/>
          </p:nvPr>
        </p:nvSpPr>
        <p:spPr>
          <a:xfrm>
            <a:off x="5823970" y="217317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6" name="Google Shape;1496;p127"/>
          <p:cNvSpPr txBox="1"/>
          <p:nvPr>
            <p:ph idx="19" type="body"/>
          </p:nvPr>
        </p:nvSpPr>
        <p:spPr>
          <a:xfrm>
            <a:off x="6400738" y="284964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7" name="Google Shape;1497;p127"/>
          <p:cNvSpPr txBox="1"/>
          <p:nvPr>
            <p:ph idx="20" type="body"/>
          </p:nvPr>
        </p:nvSpPr>
        <p:spPr>
          <a:xfrm>
            <a:off x="409003" y="284388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8" name="Google Shape;1498;p127"/>
          <p:cNvSpPr txBox="1"/>
          <p:nvPr>
            <p:ph idx="21" type="body"/>
          </p:nvPr>
        </p:nvSpPr>
        <p:spPr>
          <a:xfrm>
            <a:off x="401194" y="354075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9" name="Google Shape;1499;p127"/>
          <p:cNvSpPr txBox="1"/>
          <p:nvPr>
            <p:ph idx="22" type="body"/>
          </p:nvPr>
        </p:nvSpPr>
        <p:spPr>
          <a:xfrm>
            <a:off x="401194" y="423762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0" name="Google Shape;1500;p127"/>
          <p:cNvSpPr/>
          <p:nvPr>
            <p:ph idx="23" type="body"/>
          </p:nvPr>
        </p:nvSpPr>
        <p:spPr>
          <a:xfrm>
            <a:off x="1865376" y="3581099"/>
            <a:ext cx="1225296" cy="475488"/>
          </a:xfrm>
          <a:prstGeom prst="rightArrow">
            <a:avLst>
              <a:gd fmla="val 60684" name="adj1"/>
              <a:gd fmla="val 50000" name="adj2"/>
            </a:avLst>
          </a:prstGeom>
          <a:solidFill>
            <a:schemeClr val="accent4"/>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b="1" sz="12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1" name="Google Shape;1501;p127"/>
          <p:cNvSpPr/>
          <p:nvPr>
            <p:ph idx="24" type="body"/>
          </p:nvPr>
        </p:nvSpPr>
        <p:spPr>
          <a:xfrm>
            <a:off x="3090672" y="3624716"/>
            <a:ext cx="6519672" cy="384048"/>
          </a:xfrm>
          <a:prstGeom prst="homePlate">
            <a:avLst>
              <a:gd fmla="val 50000" name="adj"/>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2" name="Google Shape;1502;p127"/>
          <p:cNvSpPr txBox="1"/>
          <p:nvPr>
            <p:ph idx="25"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03" name="Google Shape;1503;p127"/>
          <p:cNvGrpSpPr/>
          <p:nvPr/>
        </p:nvGrpSpPr>
        <p:grpSpPr>
          <a:xfrm>
            <a:off x="0" y="6766560"/>
            <a:ext cx="12192000" cy="91440"/>
            <a:chOff x="0" y="4480421"/>
            <a:chExt cx="12192000" cy="91440"/>
          </a:xfrm>
        </p:grpSpPr>
        <p:sp>
          <p:nvSpPr>
            <p:cNvPr id="1504" name="Google Shape;1504;p12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05" name="Google Shape;1505;p12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06" name="Google Shape;1506;p12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07" name="Google Shape;1507;p12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08" name="Google Shape;1508;p12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shbone 6 causes">
  <p:cSld name="fishbone 6 causes">
    <p:spTree>
      <p:nvGrpSpPr>
        <p:cNvPr id="1509" name="Shape 1509"/>
        <p:cNvGrpSpPr/>
        <p:nvPr/>
      </p:nvGrpSpPr>
      <p:grpSpPr>
        <a:xfrm>
          <a:off x="0" y="0"/>
          <a:ext cx="0" cy="0"/>
          <a:chOff x="0" y="0"/>
          <a:chExt cx="0" cy="0"/>
        </a:xfrm>
      </p:grpSpPr>
      <p:sp>
        <p:nvSpPr>
          <p:cNvPr id="1510" name="Google Shape;1510;p12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11" name="Google Shape;1511;p12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2" name="Google Shape;1512;p12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3" name="Google Shape;1513;p12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14" name="Google Shape;1514;p12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15" name="Google Shape;1515;p128"/>
          <p:cNvSpPr txBox="1"/>
          <p:nvPr>
            <p:ph idx="1" type="body"/>
          </p:nvPr>
        </p:nvSpPr>
        <p:spPr>
          <a:xfrm>
            <a:off x="6989093"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6" name="Google Shape;1516;p128"/>
          <p:cNvSpPr txBox="1"/>
          <p:nvPr>
            <p:ph idx="2" type="body"/>
          </p:nvPr>
        </p:nvSpPr>
        <p:spPr>
          <a:xfrm>
            <a:off x="6127139"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7" name="Google Shape;1517;p128"/>
          <p:cNvSpPr txBox="1"/>
          <p:nvPr>
            <p:ph idx="3" type="body"/>
          </p:nvPr>
        </p:nvSpPr>
        <p:spPr>
          <a:xfrm>
            <a:off x="5550371"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8" name="Google Shape;1518;p128"/>
          <p:cNvSpPr txBox="1"/>
          <p:nvPr>
            <p:ph idx="4" type="body"/>
          </p:nvPr>
        </p:nvSpPr>
        <p:spPr>
          <a:xfrm>
            <a:off x="4163857"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9" name="Google Shape;1519;p128"/>
          <p:cNvSpPr txBox="1"/>
          <p:nvPr>
            <p:ph idx="5" type="body"/>
          </p:nvPr>
        </p:nvSpPr>
        <p:spPr>
          <a:xfrm>
            <a:off x="3301903"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0" name="Google Shape;1520;p128"/>
          <p:cNvSpPr txBox="1"/>
          <p:nvPr>
            <p:ph idx="6" type="body"/>
          </p:nvPr>
        </p:nvSpPr>
        <p:spPr>
          <a:xfrm>
            <a:off x="2725135"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1" name="Google Shape;1521;p128"/>
          <p:cNvSpPr/>
          <p:nvPr>
            <p:ph idx="7" type="body"/>
          </p:nvPr>
        </p:nvSpPr>
        <p:spPr>
          <a:xfrm rot="-2700000">
            <a:off x="3816608"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2" name="Google Shape;1522;p128"/>
          <p:cNvSpPr/>
          <p:nvPr>
            <p:ph idx="8" type="body"/>
          </p:nvPr>
        </p:nvSpPr>
        <p:spPr>
          <a:xfrm rot="-2700000">
            <a:off x="6645517"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3" name="Google Shape;1523;p128"/>
          <p:cNvSpPr/>
          <p:nvPr>
            <p:ph idx="9" type="body"/>
          </p:nvPr>
        </p:nvSpPr>
        <p:spPr>
          <a:xfrm rot="2700000">
            <a:off x="702607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4" name="Google Shape;1524;p128"/>
          <p:cNvSpPr/>
          <p:nvPr>
            <p:ph idx="13" type="body"/>
          </p:nvPr>
        </p:nvSpPr>
        <p:spPr>
          <a:xfrm rot="2700000">
            <a:off x="4197161"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5" name="Google Shape;1525;p128"/>
          <p:cNvSpPr txBox="1"/>
          <p:nvPr>
            <p:ph idx="14" type="body"/>
          </p:nvPr>
        </p:nvSpPr>
        <p:spPr>
          <a:xfrm>
            <a:off x="2725135" y="148466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6" name="Google Shape;1526;p128"/>
          <p:cNvSpPr txBox="1"/>
          <p:nvPr>
            <p:ph idx="15" type="body"/>
          </p:nvPr>
        </p:nvSpPr>
        <p:spPr>
          <a:xfrm>
            <a:off x="3301903" y="216113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7" name="Google Shape;1527;p128"/>
          <p:cNvSpPr txBox="1"/>
          <p:nvPr>
            <p:ph idx="16" type="body"/>
          </p:nvPr>
        </p:nvSpPr>
        <p:spPr>
          <a:xfrm>
            <a:off x="4163857" y="283759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8" name="Google Shape;1528;p128"/>
          <p:cNvSpPr txBox="1"/>
          <p:nvPr>
            <p:ph idx="17" type="body"/>
          </p:nvPr>
        </p:nvSpPr>
        <p:spPr>
          <a:xfrm>
            <a:off x="5550371" y="1496712"/>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9" name="Google Shape;1529;p128"/>
          <p:cNvSpPr txBox="1"/>
          <p:nvPr>
            <p:ph idx="18" type="body"/>
          </p:nvPr>
        </p:nvSpPr>
        <p:spPr>
          <a:xfrm>
            <a:off x="6127139" y="217317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0" name="Google Shape;1530;p128"/>
          <p:cNvSpPr txBox="1"/>
          <p:nvPr>
            <p:ph idx="19" type="body"/>
          </p:nvPr>
        </p:nvSpPr>
        <p:spPr>
          <a:xfrm>
            <a:off x="6989093" y="2849641"/>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128"/>
          <p:cNvSpPr txBox="1"/>
          <p:nvPr>
            <p:ph idx="20" type="body"/>
          </p:nvPr>
        </p:nvSpPr>
        <p:spPr>
          <a:xfrm>
            <a:off x="9637781" y="3654639"/>
            <a:ext cx="2281936" cy="320857"/>
          </a:xfrm>
          <a:prstGeom prst="rect">
            <a:avLst/>
          </a:prstGeom>
          <a:solidFill>
            <a:schemeClr val="accent3"/>
          </a:solidFill>
          <a:ln>
            <a:noFill/>
          </a:ln>
        </p:spPr>
        <p:txBody>
          <a:bodyPr anchorCtr="0" anchor="ctr" bIns="45700" lIns="91425" spcFirstLastPara="1" rIns="91425" wrap="square" tIns="45700">
            <a:sp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2" name="Google Shape;1532;p128"/>
          <p:cNvSpPr txBox="1"/>
          <p:nvPr>
            <p:ph idx="21" type="body"/>
          </p:nvPr>
        </p:nvSpPr>
        <p:spPr>
          <a:xfrm>
            <a:off x="1597702" y="423938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3" name="Google Shape;1533;p128"/>
          <p:cNvSpPr txBox="1"/>
          <p:nvPr>
            <p:ph idx="22" type="body"/>
          </p:nvPr>
        </p:nvSpPr>
        <p:spPr>
          <a:xfrm>
            <a:off x="735750" y="4915850"/>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4" name="Google Shape;1534;p128"/>
          <p:cNvSpPr txBox="1"/>
          <p:nvPr>
            <p:ph idx="23" type="body"/>
          </p:nvPr>
        </p:nvSpPr>
        <p:spPr>
          <a:xfrm>
            <a:off x="158982" y="559231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128"/>
          <p:cNvSpPr/>
          <p:nvPr>
            <p:ph idx="24" type="body"/>
          </p:nvPr>
        </p:nvSpPr>
        <p:spPr>
          <a:xfrm rot="-2700000">
            <a:off x="1250453" y="4859874"/>
            <a:ext cx="3026664" cy="475488"/>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128"/>
          <p:cNvSpPr/>
          <p:nvPr>
            <p:ph idx="25" type="body"/>
          </p:nvPr>
        </p:nvSpPr>
        <p:spPr>
          <a:xfrm rot="2700000">
            <a:off x="1631007" y="2264669"/>
            <a:ext cx="2267712" cy="633984"/>
          </a:xfrm>
          <a:prstGeom prst="rightArrow">
            <a:avLst>
              <a:gd fmla="val 60684" name="adj1"/>
              <a:gd fmla="val 50000" name="adj2"/>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7" name="Google Shape;1537;p128"/>
          <p:cNvSpPr txBox="1"/>
          <p:nvPr>
            <p:ph idx="26" type="body"/>
          </p:nvPr>
        </p:nvSpPr>
        <p:spPr>
          <a:xfrm>
            <a:off x="158982" y="1484668"/>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8" name="Google Shape;1538;p128"/>
          <p:cNvSpPr txBox="1"/>
          <p:nvPr>
            <p:ph idx="27" type="body"/>
          </p:nvPr>
        </p:nvSpPr>
        <p:spPr>
          <a:xfrm>
            <a:off x="735750" y="2161133"/>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9" name="Google Shape;1539;p128"/>
          <p:cNvSpPr txBox="1"/>
          <p:nvPr>
            <p:ph idx="28" type="body"/>
          </p:nvPr>
        </p:nvSpPr>
        <p:spPr>
          <a:xfrm>
            <a:off x="1597702" y="2837596"/>
            <a:ext cx="1164308" cy="556191"/>
          </a:xfrm>
          <a:prstGeom prst="rect">
            <a:avLst/>
          </a:prstGeom>
          <a:solidFill>
            <a:srgbClr val="E7EAEC"/>
          </a:solidFill>
          <a:ln>
            <a:noFill/>
          </a:ln>
        </p:spPr>
        <p:txBody>
          <a:bodyPr anchorCtr="0" anchor="t" bIns="91425" lIns="91425" spcFirstLastPara="1" rIns="91425" wrap="square" tIns="91425">
            <a:normAutofit/>
          </a:bodyPr>
          <a:lstStyle>
            <a:lvl1pPr indent="-295275" lvl="0" marL="457200" algn="l">
              <a:lnSpc>
                <a:spcPct val="90000"/>
              </a:lnSpc>
              <a:spcBef>
                <a:spcPts val="1000"/>
              </a:spcBef>
              <a:spcAft>
                <a:spcPts val="0"/>
              </a:spcAft>
              <a:buClr>
                <a:srgbClr val="647681"/>
              </a:buClr>
              <a:buSzPts val="1050"/>
              <a:buChar char="•"/>
              <a:defRPr sz="105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0" name="Google Shape;1540;p128"/>
          <p:cNvSpPr/>
          <p:nvPr>
            <p:ph idx="29" type="body"/>
          </p:nvPr>
        </p:nvSpPr>
        <p:spPr>
          <a:xfrm>
            <a:off x="1323289" y="3624716"/>
            <a:ext cx="8287056" cy="384048"/>
          </a:xfrm>
          <a:prstGeom prst="homePlate">
            <a:avLst>
              <a:gd fmla="val 50000" name="adj"/>
            </a:avLst>
          </a:prstGeom>
          <a:solidFill>
            <a:schemeClr val="accent2"/>
          </a:solid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350"/>
              <a:buNone/>
              <a:defRPr b="1" sz="13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41" name="Google Shape;1541;p128"/>
          <p:cNvGrpSpPr/>
          <p:nvPr/>
        </p:nvGrpSpPr>
        <p:grpSpPr>
          <a:xfrm>
            <a:off x="0" y="6766560"/>
            <a:ext cx="12192000" cy="91440"/>
            <a:chOff x="0" y="4480421"/>
            <a:chExt cx="12192000" cy="91440"/>
          </a:xfrm>
        </p:grpSpPr>
        <p:sp>
          <p:nvSpPr>
            <p:cNvPr id="1542" name="Google Shape;1542;p12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3" name="Google Shape;1543;p12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4" name="Google Shape;1544;p12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5" name="Google Shape;1545;p12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6" name="Google Shape;1546;p12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1">
  <p:cSld name="table 1">
    <p:spTree>
      <p:nvGrpSpPr>
        <p:cNvPr id="1547" name="Shape 1547"/>
        <p:cNvGrpSpPr/>
        <p:nvPr/>
      </p:nvGrpSpPr>
      <p:grpSpPr>
        <a:xfrm>
          <a:off x="0" y="0"/>
          <a:ext cx="0" cy="0"/>
          <a:chOff x="0" y="0"/>
          <a:chExt cx="0" cy="0"/>
        </a:xfrm>
      </p:grpSpPr>
      <p:sp>
        <p:nvSpPr>
          <p:cNvPr id="1548" name="Google Shape;1548;p12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49" name="Google Shape;1549;p12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0" name="Google Shape;1550;p129"/>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1" name="Google Shape;1551;p12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2" name="Google Shape;1552;p129"/>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53" name="Google Shape;1553;p129"/>
          <p:cNvSpPr txBox="1"/>
          <p:nvPr>
            <p:ph idx="1"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4" name="Google Shape;1554;p129"/>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5" name="Google Shape;1555;p129"/>
          <p:cNvSpPr txBox="1"/>
          <p:nvPr>
            <p:ph idx="3"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6" name="Google Shape;1556;p129"/>
          <p:cNvSpPr txBox="1"/>
          <p:nvPr>
            <p:ph idx="4"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7" name="Google Shape;1557;p129"/>
          <p:cNvSpPr txBox="1"/>
          <p:nvPr>
            <p:ph idx="5"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8" name="Google Shape;1558;p129"/>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129"/>
          <p:cNvSpPr txBox="1"/>
          <p:nvPr>
            <p:ph idx="7"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0" name="Google Shape;1560;p129"/>
          <p:cNvSpPr txBox="1"/>
          <p:nvPr>
            <p:ph idx="8"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1" name="Google Shape;1561;p129"/>
          <p:cNvSpPr txBox="1"/>
          <p:nvPr>
            <p:ph idx="9" type="body"/>
          </p:nvPr>
        </p:nvSpPr>
        <p:spPr>
          <a:xfrm>
            <a:off x="6237224"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2" name="Google Shape;1562;p129"/>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129"/>
          <p:cNvSpPr txBox="1"/>
          <p:nvPr>
            <p:ph idx="14" type="body"/>
          </p:nvPr>
        </p:nvSpPr>
        <p:spPr>
          <a:xfrm>
            <a:off x="6237224"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4" name="Google Shape;1564;p129"/>
          <p:cNvSpPr txBox="1"/>
          <p:nvPr>
            <p:ph idx="15" type="body"/>
          </p:nvPr>
        </p:nvSpPr>
        <p:spPr>
          <a:xfrm>
            <a:off x="6237224"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5" name="Google Shape;1565;p129"/>
          <p:cNvSpPr txBox="1"/>
          <p:nvPr>
            <p:ph idx="16" type="body"/>
          </p:nvPr>
        </p:nvSpPr>
        <p:spPr>
          <a:xfrm>
            <a:off x="3359912"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295275" lvl="0" marL="457200" algn="l">
              <a:lnSpc>
                <a:spcPct val="90000"/>
              </a:lnSpc>
              <a:spcBef>
                <a:spcPts val="1000"/>
              </a:spcBef>
              <a:spcAft>
                <a:spcPts val="0"/>
              </a:spcAft>
              <a:buClr>
                <a:schemeClr val="accent2"/>
              </a:buClr>
              <a:buSzPts val="1050"/>
              <a:buChar char="•"/>
              <a:defRPr sz="105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6" name="Google Shape;1566;p129"/>
          <p:cNvSpPr txBox="1"/>
          <p:nvPr>
            <p:ph idx="17"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7" name="Google Shape;1567;p129"/>
          <p:cNvSpPr txBox="1"/>
          <p:nvPr>
            <p:ph idx="18" type="body"/>
          </p:nvPr>
        </p:nvSpPr>
        <p:spPr>
          <a:xfrm>
            <a:off x="3359912"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8" name="Google Shape;1568;p129"/>
          <p:cNvSpPr txBox="1"/>
          <p:nvPr>
            <p:ph idx="19" type="body"/>
          </p:nvPr>
        </p:nvSpPr>
        <p:spPr>
          <a:xfrm>
            <a:off x="3359912"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69" name="Google Shape;1569;p129"/>
          <p:cNvGrpSpPr/>
          <p:nvPr/>
        </p:nvGrpSpPr>
        <p:grpSpPr>
          <a:xfrm>
            <a:off x="0" y="6766560"/>
            <a:ext cx="12192000" cy="91440"/>
            <a:chOff x="0" y="4480421"/>
            <a:chExt cx="12192000" cy="91440"/>
          </a:xfrm>
        </p:grpSpPr>
        <p:sp>
          <p:nvSpPr>
            <p:cNvPr id="1570" name="Google Shape;1570;p12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1" name="Google Shape;1571;p12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2" name="Google Shape;1572;p12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3" name="Google Shape;1573;p12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4" name="Google Shape;1574;p12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2">
  <p:cSld name="table 2">
    <p:spTree>
      <p:nvGrpSpPr>
        <p:cNvPr id="1575" name="Shape 1575"/>
        <p:cNvGrpSpPr/>
        <p:nvPr/>
      </p:nvGrpSpPr>
      <p:grpSpPr>
        <a:xfrm>
          <a:off x="0" y="0"/>
          <a:ext cx="0" cy="0"/>
          <a:chOff x="0" y="0"/>
          <a:chExt cx="0" cy="0"/>
        </a:xfrm>
      </p:grpSpPr>
      <p:sp>
        <p:nvSpPr>
          <p:cNvPr id="1576" name="Google Shape;1576;p13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77" name="Google Shape;1577;p13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8" name="Google Shape;1578;p130"/>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9" name="Google Shape;1579;p13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0" name="Google Shape;1580;p130"/>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81" name="Google Shape;1581;p130"/>
          <p:cNvSpPr txBox="1"/>
          <p:nvPr>
            <p:ph idx="1"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2" name="Google Shape;1582;p130"/>
          <p:cNvSpPr txBox="1"/>
          <p:nvPr>
            <p:ph idx="2"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3" name="Google Shape;1583;p130"/>
          <p:cNvSpPr txBox="1"/>
          <p:nvPr>
            <p:ph idx="3"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4" name="Google Shape;1584;p130"/>
          <p:cNvSpPr txBox="1"/>
          <p:nvPr>
            <p:ph idx="4"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5" name="Google Shape;1585;p130"/>
          <p:cNvSpPr txBox="1"/>
          <p:nvPr>
            <p:ph idx="5"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6" name="Google Shape;1586;p130"/>
          <p:cNvSpPr txBox="1"/>
          <p:nvPr>
            <p:ph idx="6"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7" name="Google Shape;1587;p130"/>
          <p:cNvSpPr txBox="1"/>
          <p:nvPr>
            <p:ph idx="7"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8" name="Google Shape;1588;p130"/>
          <p:cNvSpPr txBox="1"/>
          <p:nvPr>
            <p:ph idx="8"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9" name="Google Shape;1589;p130"/>
          <p:cNvSpPr txBox="1"/>
          <p:nvPr>
            <p:ph idx="9" type="body"/>
          </p:nvPr>
        </p:nvSpPr>
        <p:spPr>
          <a:xfrm>
            <a:off x="6237224"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0" name="Google Shape;1590;p130"/>
          <p:cNvSpPr txBox="1"/>
          <p:nvPr>
            <p:ph idx="13" type="body"/>
          </p:nvPr>
        </p:nvSpPr>
        <p:spPr>
          <a:xfrm>
            <a:off x="6237224" y="1780296"/>
            <a:ext cx="2594864" cy="607243"/>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1" name="Google Shape;1591;p130"/>
          <p:cNvSpPr txBox="1"/>
          <p:nvPr>
            <p:ph idx="14" type="body"/>
          </p:nvPr>
        </p:nvSpPr>
        <p:spPr>
          <a:xfrm>
            <a:off x="6237224"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2" name="Google Shape;1592;p130"/>
          <p:cNvSpPr txBox="1"/>
          <p:nvPr>
            <p:ph idx="15" type="body"/>
          </p:nvPr>
        </p:nvSpPr>
        <p:spPr>
          <a:xfrm>
            <a:off x="6237224"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3" name="Google Shape;1593;p130"/>
          <p:cNvSpPr txBox="1"/>
          <p:nvPr>
            <p:ph idx="16" type="body"/>
          </p:nvPr>
        </p:nvSpPr>
        <p:spPr>
          <a:xfrm>
            <a:off x="2864771" y="2034398"/>
            <a:ext cx="3585151" cy="2961648"/>
          </a:xfrm>
          <a:prstGeom prst="rect">
            <a:avLst/>
          </a:prstGeom>
          <a:solidFill>
            <a:srgbClr val="AABBC4"/>
          </a:solidFill>
          <a:ln>
            <a:noFill/>
          </a:ln>
        </p:spPr>
        <p:txBody>
          <a:bodyPr anchorCtr="0" anchor="t" bIns="45700" lIns="91425" spcFirstLastPara="1" rIns="91425" wrap="square" tIns="640075">
            <a:norm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4" name="Google Shape;1594;p130"/>
          <p:cNvSpPr txBox="1"/>
          <p:nvPr>
            <p:ph idx="17" type="body"/>
          </p:nvPr>
        </p:nvSpPr>
        <p:spPr>
          <a:xfrm>
            <a:off x="2864771" y="1548555"/>
            <a:ext cx="3585151" cy="838987"/>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5" name="Google Shape;1595;p130"/>
          <p:cNvSpPr txBox="1"/>
          <p:nvPr>
            <p:ph idx="18" type="body"/>
          </p:nvPr>
        </p:nvSpPr>
        <p:spPr>
          <a:xfrm>
            <a:off x="2864771" y="5506854"/>
            <a:ext cx="3585151"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6" name="Google Shape;1596;p130"/>
          <p:cNvSpPr txBox="1"/>
          <p:nvPr>
            <p:ph idx="19" type="body"/>
          </p:nvPr>
        </p:nvSpPr>
        <p:spPr>
          <a:xfrm>
            <a:off x="2864771" y="5129878"/>
            <a:ext cx="3585151"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597" name="Google Shape;1597;p130"/>
          <p:cNvGrpSpPr/>
          <p:nvPr/>
        </p:nvGrpSpPr>
        <p:grpSpPr>
          <a:xfrm>
            <a:off x="0" y="6766560"/>
            <a:ext cx="12192000" cy="91440"/>
            <a:chOff x="0" y="4480421"/>
            <a:chExt cx="12192000" cy="91440"/>
          </a:xfrm>
        </p:grpSpPr>
        <p:sp>
          <p:nvSpPr>
            <p:cNvPr id="1598" name="Google Shape;1598;p13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599" name="Google Shape;1599;p13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0" name="Google Shape;1600;p13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1" name="Google Shape;1601;p13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2" name="Google Shape;1602;p13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3">
  <p:cSld name="table 3">
    <p:spTree>
      <p:nvGrpSpPr>
        <p:cNvPr id="1603" name="Shape 1603"/>
        <p:cNvGrpSpPr/>
        <p:nvPr/>
      </p:nvGrpSpPr>
      <p:grpSpPr>
        <a:xfrm>
          <a:off x="0" y="0"/>
          <a:ext cx="0" cy="0"/>
          <a:chOff x="0" y="0"/>
          <a:chExt cx="0" cy="0"/>
        </a:xfrm>
      </p:grpSpPr>
      <p:sp>
        <p:nvSpPr>
          <p:cNvPr id="1604" name="Google Shape;1604;p131"/>
          <p:cNvSpPr txBox="1"/>
          <p:nvPr>
            <p:ph idx="1" type="body"/>
          </p:nvPr>
        </p:nvSpPr>
        <p:spPr>
          <a:xfrm>
            <a:off x="3359912"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5" name="Google Shape;1605;p131"/>
          <p:cNvSpPr txBox="1"/>
          <p:nvPr>
            <p:ph idx="2" type="body"/>
          </p:nvPr>
        </p:nvSpPr>
        <p:spPr>
          <a:xfrm>
            <a:off x="3359912" y="1780296"/>
            <a:ext cx="2594864" cy="607243"/>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6" name="Google Shape;1606;p131"/>
          <p:cNvSpPr txBox="1"/>
          <p:nvPr>
            <p:ph idx="3" type="body"/>
          </p:nvPr>
        </p:nvSpPr>
        <p:spPr>
          <a:xfrm>
            <a:off x="3359912"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7" name="Google Shape;1607;p131"/>
          <p:cNvSpPr txBox="1"/>
          <p:nvPr>
            <p:ph idx="4" type="body"/>
          </p:nvPr>
        </p:nvSpPr>
        <p:spPr>
          <a:xfrm>
            <a:off x="3359912"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8" name="Google Shape;1608;p13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09" name="Google Shape;1609;p13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0" name="Google Shape;1610;p131"/>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1" name="Google Shape;1611;p13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2" name="Google Shape;1612;p13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13" name="Google Shape;1613;p131"/>
          <p:cNvSpPr txBox="1"/>
          <p:nvPr>
            <p:ph idx="5" type="body"/>
          </p:nvPr>
        </p:nvSpPr>
        <p:spPr>
          <a:xfrm>
            <a:off x="482600" y="2034398"/>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4" name="Google Shape;1614;p131"/>
          <p:cNvSpPr txBox="1"/>
          <p:nvPr>
            <p:ph idx="6" type="body"/>
          </p:nvPr>
        </p:nvSpPr>
        <p:spPr>
          <a:xfrm>
            <a:off x="482600" y="1780296"/>
            <a:ext cx="2594864" cy="607243"/>
          </a:xfrm>
          <a:prstGeom prst="rect">
            <a:avLst/>
          </a:prstGeom>
          <a:solidFill>
            <a:schemeClr val="accent4"/>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5" name="Google Shape;1615;p131"/>
          <p:cNvSpPr txBox="1"/>
          <p:nvPr>
            <p:ph idx="7" type="body"/>
          </p:nvPr>
        </p:nvSpPr>
        <p:spPr>
          <a:xfrm>
            <a:off x="482600"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6" name="Google Shape;1616;p131"/>
          <p:cNvSpPr txBox="1"/>
          <p:nvPr>
            <p:ph idx="8" type="body"/>
          </p:nvPr>
        </p:nvSpPr>
        <p:spPr>
          <a:xfrm>
            <a:off x="482600"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131"/>
          <p:cNvSpPr txBox="1"/>
          <p:nvPr>
            <p:ph idx="9" type="body"/>
          </p:nvPr>
        </p:nvSpPr>
        <p:spPr>
          <a:xfrm>
            <a:off x="9114537" y="2040590"/>
            <a:ext cx="2594864" cy="2574178"/>
          </a:xfrm>
          <a:prstGeom prst="rect">
            <a:avLst/>
          </a:prstGeom>
          <a:solidFill>
            <a:srgbClr val="AABBC4"/>
          </a:solidFill>
          <a:ln>
            <a:noFill/>
          </a:ln>
        </p:spPr>
        <p:txBody>
          <a:bodyPr anchorCtr="0" anchor="t" bIns="45700" lIns="91425" spcFirstLastPara="1" rIns="91425" wrap="square" tIns="640075">
            <a:normAutofit/>
          </a:bodyPr>
          <a:lstStyle>
            <a:lvl1pPr indent="-304800" lvl="0" marL="457200" algn="l">
              <a:lnSpc>
                <a:spcPct val="90000"/>
              </a:lnSpc>
              <a:spcBef>
                <a:spcPts val="1000"/>
              </a:spcBef>
              <a:spcAft>
                <a:spcPts val="0"/>
              </a:spcAft>
              <a:buClr>
                <a:schemeClr val="accent2"/>
              </a:buClr>
              <a:buSzPts val="1200"/>
              <a:buChar char="•"/>
              <a:defRPr sz="12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8" name="Google Shape;1618;p131"/>
          <p:cNvSpPr txBox="1"/>
          <p:nvPr>
            <p:ph idx="13" type="body"/>
          </p:nvPr>
        </p:nvSpPr>
        <p:spPr>
          <a:xfrm>
            <a:off x="9114537" y="1780296"/>
            <a:ext cx="2594864" cy="607243"/>
          </a:xfrm>
          <a:prstGeom prst="rect">
            <a:avLst/>
          </a:prstGeom>
          <a:solidFill>
            <a:schemeClr val="accent5"/>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50"/>
              <a:buNone/>
              <a:defRPr b="1" sz="165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131"/>
          <p:cNvSpPr txBox="1"/>
          <p:nvPr>
            <p:ph idx="14" type="body"/>
          </p:nvPr>
        </p:nvSpPr>
        <p:spPr>
          <a:xfrm>
            <a:off x="9114537" y="5161362"/>
            <a:ext cx="2594864"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100"/>
              <a:buNone/>
              <a:defRPr b="1"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131"/>
          <p:cNvSpPr txBox="1"/>
          <p:nvPr>
            <p:ph idx="15" type="body"/>
          </p:nvPr>
        </p:nvSpPr>
        <p:spPr>
          <a:xfrm>
            <a:off x="9114537" y="4784386"/>
            <a:ext cx="2594864"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1500"/>
              <a:buNone/>
              <a:defRPr b="0" sz="15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1" name="Google Shape;1621;p131"/>
          <p:cNvSpPr txBox="1"/>
          <p:nvPr>
            <p:ph idx="16" type="body"/>
          </p:nvPr>
        </p:nvSpPr>
        <p:spPr>
          <a:xfrm>
            <a:off x="5742083" y="2034398"/>
            <a:ext cx="3585151" cy="2961648"/>
          </a:xfrm>
          <a:prstGeom prst="rect">
            <a:avLst/>
          </a:prstGeom>
          <a:solidFill>
            <a:srgbClr val="AABBC4"/>
          </a:solidFill>
          <a:ln>
            <a:noFill/>
          </a:ln>
        </p:spPr>
        <p:txBody>
          <a:bodyPr anchorCtr="0" anchor="t" bIns="45700" lIns="91425" spcFirstLastPara="1" rIns="91425" wrap="square" tIns="640075">
            <a:normAutofit/>
          </a:bodyPr>
          <a:lstStyle>
            <a:lvl1pPr indent="-330200" lvl="0" marL="457200" algn="l">
              <a:lnSpc>
                <a:spcPct val="90000"/>
              </a:lnSpc>
              <a:spcBef>
                <a:spcPts val="1000"/>
              </a:spcBef>
              <a:spcAft>
                <a:spcPts val="0"/>
              </a:spcAft>
              <a:buClr>
                <a:schemeClr val="accent2"/>
              </a:buClr>
              <a:buSzPts val="1600"/>
              <a:buChar char="•"/>
              <a:defRPr sz="16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2" name="Google Shape;1622;p131"/>
          <p:cNvSpPr txBox="1"/>
          <p:nvPr>
            <p:ph idx="17" type="body"/>
          </p:nvPr>
        </p:nvSpPr>
        <p:spPr>
          <a:xfrm>
            <a:off x="5742083" y="1548555"/>
            <a:ext cx="3585151" cy="838987"/>
          </a:xfrm>
          <a:prstGeom prst="rect">
            <a:avLst/>
          </a:prstGeom>
          <a:solidFill>
            <a:schemeClr val="accent3"/>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700"/>
              <a:buNone/>
              <a:defRPr b="1" sz="2700" cap="none">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3" name="Google Shape;1623;p131"/>
          <p:cNvSpPr txBox="1"/>
          <p:nvPr>
            <p:ph idx="18" type="body"/>
          </p:nvPr>
        </p:nvSpPr>
        <p:spPr>
          <a:xfrm>
            <a:off x="5742083" y="5506854"/>
            <a:ext cx="3585151" cy="783448"/>
          </a:xfrm>
          <a:prstGeom prst="rect">
            <a:avLst/>
          </a:prstGeom>
          <a:solidFill>
            <a:srgbClr val="AABBC4"/>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accent2"/>
              </a:buClr>
              <a:buSzPts val="2700"/>
              <a:buNone/>
              <a:defRPr b="1" sz="27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4" name="Google Shape;1624;p131"/>
          <p:cNvSpPr txBox="1"/>
          <p:nvPr>
            <p:ph idx="19" type="body"/>
          </p:nvPr>
        </p:nvSpPr>
        <p:spPr>
          <a:xfrm>
            <a:off x="5742083" y="5129878"/>
            <a:ext cx="3585151" cy="387470"/>
          </a:xfrm>
          <a:prstGeom prst="rect">
            <a:avLst/>
          </a:prstGeom>
          <a:solidFill>
            <a:srgbClr val="D3DDE2"/>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accent2"/>
              </a:buClr>
              <a:buSzPts val="2100"/>
              <a:buNone/>
              <a:defRPr b="0" sz="21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25" name="Google Shape;1625;p131"/>
          <p:cNvGrpSpPr/>
          <p:nvPr/>
        </p:nvGrpSpPr>
        <p:grpSpPr>
          <a:xfrm>
            <a:off x="0" y="6766560"/>
            <a:ext cx="12192000" cy="91440"/>
            <a:chOff x="0" y="4480421"/>
            <a:chExt cx="12192000" cy="91440"/>
          </a:xfrm>
        </p:grpSpPr>
        <p:sp>
          <p:nvSpPr>
            <p:cNvPr id="1626" name="Google Shape;1626;p13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27" name="Google Shape;1627;p13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28" name="Google Shape;1628;p13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29" name="Google Shape;1629;p13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0" name="Google Shape;1630;p13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4">
  <p:cSld name="table 4">
    <p:spTree>
      <p:nvGrpSpPr>
        <p:cNvPr id="1631" name="Shape 1631"/>
        <p:cNvGrpSpPr/>
        <p:nvPr/>
      </p:nvGrpSpPr>
      <p:grpSpPr>
        <a:xfrm>
          <a:off x="0" y="0"/>
          <a:ext cx="0" cy="0"/>
          <a:chOff x="0" y="0"/>
          <a:chExt cx="0" cy="0"/>
        </a:xfrm>
      </p:grpSpPr>
      <p:sp>
        <p:nvSpPr>
          <p:cNvPr id="1632" name="Google Shape;1632;p132"/>
          <p:cNvSpPr/>
          <p:nvPr/>
        </p:nvSpPr>
        <p:spPr>
          <a:xfrm>
            <a:off x="482600"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3" name="Google Shape;1633;p132"/>
          <p:cNvSpPr/>
          <p:nvPr/>
        </p:nvSpPr>
        <p:spPr>
          <a:xfrm>
            <a:off x="4474972"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4" name="Google Shape;1634;p132"/>
          <p:cNvSpPr/>
          <p:nvPr/>
        </p:nvSpPr>
        <p:spPr>
          <a:xfrm>
            <a:off x="8467344" y="1773746"/>
            <a:ext cx="3242056" cy="4255070"/>
          </a:xfrm>
          <a:prstGeom prst="rect">
            <a:avLst/>
          </a:prstGeom>
          <a:solidFill>
            <a:schemeClr val="lt1"/>
          </a:solidFill>
          <a:ln cap="flat" cmpd="sng" w="12700">
            <a:solidFill>
              <a:srgbClr val="BFCDD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5" name="Google Shape;1635;p13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36" name="Google Shape;1636;p13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7" name="Google Shape;1637;p13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8" name="Google Shape;1638;p13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39" name="Google Shape;1639;p13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40" name="Google Shape;1640;p132"/>
          <p:cNvSpPr txBox="1"/>
          <p:nvPr>
            <p:ph idx="1" type="body"/>
          </p:nvPr>
        </p:nvSpPr>
        <p:spPr>
          <a:xfrm>
            <a:off x="482600"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1" name="Google Shape;1641;p132"/>
          <p:cNvSpPr txBox="1"/>
          <p:nvPr>
            <p:ph idx="2" type="body"/>
          </p:nvPr>
        </p:nvSpPr>
        <p:spPr>
          <a:xfrm>
            <a:off x="482600"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2" name="Google Shape;1642;p132"/>
          <p:cNvSpPr txBox="1"/>
          <p:nvPr>
            <p:ph idx="3" type="body"/>
          </p:nvPr>
        </p:nvSpPr>
        <p:spPr>
          <a:xfrm>
            <a:off x="482600"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3" name="Google Shape;1643;p132"/>
          <p:cNvSpPr txBox="1"/>
          <p:nvPr>
            <p:ph idx="4" type="body"/>
          </p:nvPr>
        </p:nvSpPr>
        <p:spPr>
          <a:xfrm>
            <a:off x="8467345"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4" name="Google Shape;1644;p132"/>
          <p:cNvSpPr txBox="1"/>
          <p:nvPr>
            <p:ph idx="5" type="body"/>
          </p:nvPr>
        </p:nvSpPr>
        <p:spPr>
          <a:xfrm>
            <a:off x="8467345"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5" name="Google Shape;1645;p132"/>
          <p:cNvSpPr txBox="1"/>
          <p:nvPr>
            <p:ph idx="6" type="body"/>
          </p:nvPr>
        </p:nvSpPr>
        <p:spPr>
          <a:xfrm>
            <a:off x="8467345"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6" name="Google Shape;1646;p132"/>
          <p:cNvSpPr txBox="1"/>
          <p:nvPr>
            <p:ph idx="7" type="body"/>
          </p:nvPr>
        </p:nvSpPr>
        <p:spPr>
          <a:xfrm>
            <a:off x="4474972" y="1780296"/>
            <a:ext cx="3242056" cy="607243"/>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7" name="Google Shape;1647;p132"/>
          <p:cNvSpPr txBox="1"/>
          <p:nvPr>
            <p:ph idx="8" type="body"/>
          </p:nvPr>
        </p:nvSpPr>
        <p:spPr>
          <a:xfrm>
            <a:off x="4474972" y="240654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2100"/>
              <a:buNone/>
              <a:defRPr b="1" sz="2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8" name="Google Shape;1648;p132"/>
          <p:cNvSpPr txBox="1"/>
          <p:nvPr>
            <p:ph idx="9" type="body"/>
          </p:nvPr>
        </p:nvSpPr>
        <p:spPr>
          <a:xfrm>
            <a:off x="4474972" y="319213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9" name="Google Shape;1649;p132"/>
          <p:cNvSpPr txBox="1"/>
          <p:nvPr>
            <p:ph idx="13" type="body"/>
          </p:nvPr>
        </p:nvSpPr>
        <p:spPr>
          <a:xfrm>
            <a:off x="482600"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0" name="Google Shape;1650;p132"/>
          <p:cNvSpPr txBox="1"/>
          <p:nvPr>
            <p:ph idx="14" type="body"/>
          </p:nvPr>
        </p:nvSpPr>
        <p:spPr>
          <a:xfrm>
            <a:off x="8467345"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1" name="Google Shape;1651;p132"/>
          <p:cNvSpPr txBox="1"/>
          <p:nvPr>
            <p:ph idx="15" type="body"/>
          </p:nvPr>
        </p:nvSpPr>
        <p:spPr>
          <a:xfrm>
            <a:off x="4474972" y="3588139"/>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2" name="Google Shape;1652;p132"/>
          <p:cNvSpPr txBox="1"/>
          <p:nvPr>
            <p:ph idx="16" type="body"/>
          </p:nvPr>
        </p:nvSpPr>
        <p:spPr>
          <a:xfrm>
            <a:off x="482600"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3" name="Google Shape;1653;p132"/>
          <p:cNvSpPr txBox="1"/>
          <p:nvPr>
            <p:ph idx="17" type="body"/>
          </p:nvPr>
        </p:nvSpPr>
        <p:spPr>
          <a:xfrm>
            <a:off x="8467345"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4" name="Google Shape;1654;p132"/>
          <p:cNvSpPr txBox="1"/>
          <p:nvPr>
            <p:ph idx="18" type="body"/>
          </p:nvPr>
        </p:nvSpPr>
        <p:spPr>
          <a:xfrm>
            <a:off x="4474972" y="3984141"/>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5" name="Google Shape;1655;p132"/>
          <p:cNvSpPr txBox="1"/>
          <p:nvPr>
            <p:ph idx="19" type="body"/>
          </p:nvPr>
        </p:nvSpPr>
        <p:spPr>
          <a:xfrm>
            <a:off x="482600"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6" name="Google Shape;1656;p132"/>
          <p:cNvSpPr txBox="1"/>
          <p:nvPr>
            <p:ph idx="20" type="body"/>
          </p:nvPr>
        </p:nvSpPr>
        <p:spPr>
          <a:xfrm>
            <a:off x="8467345"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7" name="Google Shape;1657;p132"/>
          <p:cNvSpPr txBox="1"/>
          <p:nvPr>
            <p:ph idx="21" type="body"/>
          </p:nvPr>
        </p:nvSpPr>
        <p:spPr>
          <a:xfrm>
            <a:off x="4474972" y="4380144"/>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8" name="Google Shape;1658;p132"/>
          <p:cNvSpPr txBox="1"/>
          <p:nvPr>
            <p:ph idx="22" type="body"/>
          </p:nvPr>
        </p:nvSpPr>
        <p:spPr>
          <a:xfrm>
            <a:off x="482600"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9" name="Google Shape;1659;p132"/>
          <p:cNvSpPr txBox="1"/>
          <p:nvPr>
            <p:ph idx="23" type="body"/>
          </p:nvPr>
        </p:nvSpPr>
        <p:spPr>
          <a:xfrm>
            <a:off x="8467345"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0" name="Google Shape;1660;p132"/>
          <p:cNvSpPr txBox="1"/>
          <p:nvPr>
            <p:ph idx="24" type="body"/>
          </p:nvPr>
        </p:nvSpPr>
        <p:spPr>
          <a:xfrm>
            <a:off x="4474972" y="4776146"/>
            <a:ext cx="3242056" cy="387470"/>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rgbClr val="647681"/>
              </a:buClr>
              <a:buSzPts val="1200"/>
              <a:buNone/>
              <a:defRPr b="0" sz="12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61" name="Google Shape;1661;p132"/>
          <p:cNvGrpSpPr/>
          <p:nvPr/>
        </p:nvGrpSpPr>
        <p:grpSpPr>
          <a:xfrm>
            <a:off x="482600" y="3192136"/>
            <a:ext cx="3242056" cy="1584010"/>
            <a:chOff x="482600" y="3192136"/>
            <a:chExt cx="3242056" cy="1584010"/>
          </a:xfrm>
        </p:grpSpPr>
        <p:cxnSp>
          <p:nvCxnSpPr>
            <p:cNvPr id="1662" name="Google Shape;1662;p132"/>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63" name="Google Shape;1663;p132"/>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64" name="Google Shape;1664;p132"/>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65" name="Google Shape;1665;p132"/>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66" name="Google Shape;1666;p132"/>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sp>
        <p:nvSpPr>
          <p:cNvPr id="1667" name="Google Shape;1667;p132"/>
          <p:cNvSpPr txBox="1"/>
          <p:nvPr>
            <p:ph idx="25" type="body"/>
          </p:nvPr>
        </p:nvSpPr>
        <p:spPr>
          <a:xfrm>
            <a:off x="4474972"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8" name="Google Shape;1668;p132"/>
          <p:cNvSpPr txBox="1"/>
          <p:nvPr>
            <p:ph idx="26" type="body"/>
          </p:nvPr>
        </p:nvSpPr>
        <p:spPr>
          <a:xfrm>
            <a:off x="482600"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9" name="Google Shape;1669;p132"/>
          <p:cNvSpPr txBox="1"/>
          <p:nvPr>
            <p:ph idx="27" type="body"/>
          </p:nvPr>
        </p:nvSpPr>
        <p:spPr>
          <a:xfrm>
            <a:off x="8467345" y="5219609"/>
            <a:ext cx="3242056" cy="783448"/>
          </a:xfrm>
          <a:prstGeom prst="rect">
            <a:avLst/>
          </a:prstGeom>
          <a:no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rgbClr val="647681"/>
              </a:buClr>
              <a:buSzPts val="1500"/>
              <a:buNone/>
              <a:defRPr b="1" sz="1500">
                <a:solidFill>
                  <a:srgbClr val="64768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70" name="Google Shape;1670;p132"/>
          <p:cNvGrpSpPr/>
          <p:nvPr/>
        </p:nvGrpSpPr>
        <p:grpSpPr>
          <a:xfrm>
            <a:off x="4474972" y="3192136"/>
            <a:ext cx="3242056" cy="1584010"/>
            <a:chOff x="482600" y="3192136"/>
            <a:chExt cx="3242056" cy="1584010"/>
          </a:xfrm>
        </p:grpSpPr>
        <p:cxnSp>
          <p:nvCxnSpPr>
            <p:cNvPr id="1671" name="Google Shape;1671;p132"/>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72" name="Google Shape;1672;p132"/>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73" name="Google Shape;1673;p132"/>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74" name="Google Shape;1674;p132"/>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75" name="Google Shape;1675;p132"/>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grpSp>
        <p:nvGrpSpPr>
          <p:cNvPr id="1676" name="Google Shape;1676;p132"/>
          <p:cNvGrpSpPr/>
          <p:nvPr/>
        </p:nvGrpSpPr>
        <p:grpSpPr>
          <a:xfrm>
            <a:off x="8467344" y="3192136"/>
            <a:ext cx="3242056" cy="1584010"/>
            <a:chOff x="482600" y="3192136"/>
            <a:chExt cx="3242056" cy="1584010"/>
          </a:xfrm>
        </p:grpSpPr>
        <p:cxnSp>
          <p:nvCxnSpPr>
            <p:cNvPr id="1677" name="Google Shape;1677;p132"/>
            <p:cNvCxnSpPr/>
            <p:nvPr/>
          </p:nvCxnSpPr>
          <p:spPr>
            <a:xfrm>
              <a:off x="482600" y="477614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78" name="Google Shape;1678;p132"/>
            <p:cNvCxnSpPr/>
            <p:nvPr/>
          </p:nvCxnSpPr>
          <p:spPr>
            <a:xfrm>
              <a:off x="482600" y="3192136"/>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79" name="Google Shape;1679;p132"/>
            <p:cNvCxnSpPr/>
            <p:nvPr/>
          </p:nvCxnSpPr>
          <p:spPr>
            <a:xfrm>
              <a:off x="482600" y="3588139"/>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80" name="Google Shape;1680;p132"/>
            <p:cNvCxnSpPr/>
            <p:nvPr/>
          </p:nvCxnSpPr>
          <p:spPr>
            <a:xfrm>
              <a:off x="482600" y="3984141"/>
              <a:ext cx="3242056" cy="0"/>
            </a:xfrm>
            <a:prstGeom prst="straightConnector1">
              <a:avLst/>
            </a:prstGeom>
            <a:noFill/>
            <a:ln cap="flat" cmpd="sng" w="9525">
              <a:solidFill>
                <a:srgbClr val="E7EAEC"/>
              </a:solidFill>
              <a:prstDash val="solid"/>
              <a:miter lim="800000"/>
              <a:headEnd len="sm" w="sm" type="none"/>
              <a:tailEnd len="sm" w="sm" type="none"/>
            </a:ln>
          </p:spPr>
        </p:cxnSp>
        <p:cxnSp>
          <p:nvCxnSpPr>
            <p:cNvPr id="1681" name="Google Shape;1681;p132"/>
            <p:cNvCxnSpPr/>
            <p:nvPr/>
          </p:nvCxnSpPr>
          <p:spPr>
            <a:xfrm>
              <a:off x="482600" y="4380144"/>
              <a:ext cx="3242056" cy="0"/>
            </a:xfrm>
            <a:prstGeom prst="straightConnector1">
              <a:avLst/>
            </a:prstGeom>
            <a:noFill/>
            <a:ln cap="flat" cmpd="sng" w="9525">
              <a:solidFill>
                <a:srgbClr val="E7EAEC"/>
              </a:solidFill>
              <a:prstDash val="solid"/>
              <a:miter lim="800000"/>
              <a:headEnd len="sm" w="sm" type="none"/>
              <a:tailEnd len="sm" w="sm" type="none"/>
            </a:ln>
          </p:spPr>
        </p:cxnSp>
      </p:grpSp>
      <p:grpSp>
        <p:nvGrpSpPr>
          <p:cNvPr id="1682" name="Google Shape;1682;p132"/>
          <p:cNvGrpSpPr/>
          <p:nvPr/>
        </p:nvGrpSpPr>
        <p:grpSpPr>
          <a:xfrm>
            <a:off x="0" y="6766560"/>
            <a:ext cx="12192000" cy="91440"/>
            <a:chOff x="0" y="4480421"/>
            <a:chExt cx="12192000" cy="91440"/>
          </a:xfrm>
        </p:grpSpPr>
        <p:sp>
          <p:nvSpPr>
            <p:cNvPr id="1683" name="Google Shape;1683;p13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4" name="Google Shape;1684;p13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5" name="Google Shape;1685;p13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6" name="Google Shape;1686;p13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87" name="Google Shape;1687;p13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1688" name="Shape 1688"/>
        <p:cNvGrpSpPr/>
        <p:nvPr/>
      </p:nvGrpSpPr>
      <p:grpSpPr>
        <a:xfrm>
          <a:off x="0" y="0"/>
          <a:ext cx="0" cy="0"/>
          <a:chOff x="0" y="0"/>
          <a:chExt cx="0" cy="0"/>
        </a:xfrm>
      </p:grpSpPr>
      <p:sp>
        <p:nvSpPr>
          <p:cNvPr id="1689" name="Google Shape;1689;p13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90" name="Google Shape;1690;p13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1" name="Google Shape;1691;p13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2" name="Google Shape;1692;p13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3" name="Google Shape;1693;p13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694" name="Google Shape;1694;p133"/>
          <p:cNvGrpSpPr/>
          <p:nvPr/>
        </p:nvGrpSpPr>
        <p:grpSpPr>
          <a:xfrm>
            <a:off x="0" y="6766560"/>
            <a:ext cx="12192000" cy="91440"/>
            <a:chOff x="0" y="4480421"/>
            <a:chExt cx="12192000" cy="91440"/>
          </a:xfrm>
        </p:grpSpPr>
        <p:sp>
          <p:nvSpPr>
            <p:cNvPr id="1695" name="Google Shape;1695;p13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96" name="Google Shape;1696;p13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97" name="Google Shape;1697;p13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98" name="Google Shape;1698;p13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699" name="Google Shape;1699;p13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width table">
  <p:cSld name="full width table">
    <p:spTree>
      <p:nvGrpSpPr>
        <p:cNvPr id="1700" name="Shape 1700"/>
        <p:cNvGrpSpPr/>
        <p:nvPr/>
      </p:nvGrpSpPr>
      <p:grpSpPr>
        <a:xfrm>
          <a:off x="0" y="0"/>
          <a:ext cx="0" cy="0"/>
          <a:chOff x="0" y="0"/>
          <a:chExt cx="0" cy="0"/>
        </a:xfrm>
      </p:grpSpPr>
      <p:sp>
        <p:nvSpPr>
          <p:cNvPr id="1701" name="Google Shape;1701;p13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02" name="Google Shape;1702;p13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3" name="Google Shape;1703;p13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4" name="Google Shape;1704;p13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5" name="Google Shape;1705;p13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706" name="Google Shape;1706;p134"/>
          <p:cNvGrpSpPr/>
          <p:nvPr/>
        </p:nvGrpSpPr>
        <p:grpSpPr>
          <a:xfrm>
            <a:off x="0" y="6766560"/>
            <a:ext cx="12192000" cy="91440"/>
            <a:chOff x="0" y="4480421"/>
            <a:chExt cx="12192000" cy="91440"/>
          </a:xfrm>
        </p:grpSpPr>
        <p:sp>
          <p:nvSpPr>
            <p:cNvPr id="1707" name="Google Shape;1707;p13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08" name="Google Shape;1708;p13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09" name="Google Shape;1709;p13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0" name="Google Shape;1710;p13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1" name="Google Shape;1711;p13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voice">
  <p:cSld name="invoice">
    <p:spTree>
      <p:nvGrpSpPr>
        <p:cNvPr id="1712" name="Shape 1712"/>
        <p:cNvGrpSpPr/>
        <p:nvPr/>
      </p:nvGrpSpPr>
      <p:grpSpPr>
        <a:xfrm>
          <a:off x="0" y="0"/>
          <a:ext cx="0" cy="0"/>
          <a:chOff x="0" y="0"/>
          <a:chExt cx="0" cy="0"/>
        </a:xfrm>
      </p:grpSpPr>
      <p:sp>
        <p:nvSpPr>
          <p:cNvPr id="1713" name="Google Shape;1713;p13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14" name="Google Shape;1714;p13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5" name="Google Shape;1715;p135"/>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6" name="Google Shape;1716;p13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7" name="Google Shape;1717;p135"/>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18" name="Google Shape;1718;p135"/>
          <p:cNvSpPr txBox="1"/>
          <p:nvPr>
            <p:ph idx="1" type="body"/>
          </p:nvPr>
        </p:nvSpPr>
        <p:spPr>
          <a:xfrm>
            <a:off x="482601" y="1981515"/>
            <a:ext cx="5236031" cy="189007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200"/>
              <a:buNone/>
              <a:defRPr sz="120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9" name="Google Shape;1719;p135"/>
          <p:cNvSpPr txBox="1"/>
          <p:nvPr>
            <p:ph idx="2" type="body"/>
          </p:nvPr>
        </p:nvSpPr>
        <p:spPr>
          <a:xfrm>
            <a:off x="482599" y="1630415"/>
            <a:ext cx="5236031" cy="33208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350"/>
              <a:buNone/>
              <a:defRPr b="1" sz="1350"/>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20" name="Google Shape;1720;p135"/>
          <p:cNvGrpSpPr/>
          <p:nvPr/>
        </p:nvGrpSpPr>
        <p:grpSpPr>
          <a:xfrm>
            <a:off x="0" y="6766560"/>
            <a:ext cx="12192000" cy="91440"/>
            <a:chOff x="0" y="4480421"/>
            <a:chExt cx="12192000" cy="91440"/>
          </a:xfrm>
        </p:grpSpPr>
        <p:sp>
          <p:nvSpPr>
            <p:cNvPr id="1721" name="Google Shape;1721;p13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2" name="Google Shape;1722;p13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3" name="Google Shape;1723;p13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4" name="Google Shape;1724;p13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5" name="Google Shape;1725;p13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p:cSld name="map and chart">
    <p:spTree>
      <p:nvGrpSpPr>
        <p:cNvPr id="1726" name="Shape 1726"/>
        <p:cNvGrpSpPr/>
        <p:nvPr/>
      </p:nvGrpSpPr>
      <p:grpSpPr>
        <a:xfrm>
          <a:off x="0" y="0"/>
          <a:ext cx="0" cy="0"/>
          <a:chOff x="0" y="0"/>
          <a:chExt cx="0" cy="0"/>
        </a:xfrm>
      </p:grpSpPr>
      <p:sp>
        <p:nvSpPr>
          <p:cNvPr id="1727" name="Google Shape;1727;p13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28" name="Google Shape;1728;p13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9" name="Google Shape;1729;p136"/>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0" name="Google Shape;1730;p13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1" name="Google Shape;1731;p136"/>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32" name="Google Shape;1732;p136"/>
          <p:cNvSpPr txBox="1"/>
          <p:nvPr>
            <p:ph idx="1" type="body"/>
          </p:nvPr>
        </p:nvSpPr>
        <p:spPr>
          <a:xfrm>
            <a:off x="482599"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3" name="Google Shape;1733;p136"/>
          <p:cNvSpPr txBox="1"/>
          <p:nvPr>
            <p:ph idx="2" type="body"/>
          </p:nvPr>
        </p:nvSpPr>
        <p:spPr>
          <a:xfrm>
            <a:off x="8467345"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4" name="Google Shape;1734;p136"/>
          <p:cNvSpPr txBox="1"/>
          <p:nvPr>
            <p:ph idx="3" type="body"/>
          </p:nvPr>
        </p:nvSpPr>
        <p:spPr>
          <a:xfrm>
            <a:off x="4472940" y="2967669"/>
            <a:ext cx="324612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136"/>
          <p:cNvSpPr txBox="1"/>
          <p:nvPr>
            <p:ph idx="4" type="body"/>
          </p:nvPr>
        </p:nvSpPr>
        <p:spPr>
          <a:xfrm>
            <a:off x="482599"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6" name="Google Shape;1736;p136"/>
          <p:cNvSpPr txBox="1"/>
          <p:nvPr>
            <p:ph idx="5" type="body"/>
          </p:nvPr>
        </p:nvSpPr>
        <p:spPr>
          <a:xfrm>
            <a:off x="4472940"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7" name="Google Shape;1737;p136"/>
          <p:cNvSpPr txBox="1"/>
          <p:nvPr>
            <p:ph idx="6" type="body"/>
          </p:nvPr>
        </p:nvSpPr>
        <p:spPr>
          <a:xfrm>
            <a:off x="8467345" y="3593920"/>
            <a:ext cx="3246120"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8" name="Google Shape;1738;p136"/>
          <p:cNvSpPr/>
          <p:nvPr>
            <p:ph idx="7" type="chart"/>
          </p:nvPr>
        </p:nvSpPr>
        <p:spPr>
          <a:xfrm>
            <a:off x="482599" y="4730715"/>
            <a:ext cx="3246120" cy="1517689"/>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39" name="Google Shape;1739;p136"/>
          <p:cNvSpPr/>
          <p:nvPr>
            <p:ph idx="8" type="chart"/>
          </p:nvPr>
        </p:nvSpPr>
        <p:spPr>
          <a:xfrm>
            <a:off x="4472940" y="4730715"/>
            <a:ext cx="3246120" cy="1517689"/>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40" name="Google Shape;1740;p136"/>
          <p:cNvSpPr/>
          <p:nvPr>
            <p:ph idx="9" type="chart"/>
          </p:nvPr>
        </p:nvSpPr>
        <p:spPr>
          <a:xfrm>
            <a:off x="8467345" y="4730715"/>
            <a:ext cx="3246120" cy="1517689"/>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741" name="Google Shape;1741;p136"/>
          <p:cNvGrpSpPr/>
          <p:nvPr/>
        </p:nvGrpSpPr>
        <p:grpSpPr>
          <a:xfrm>
            <a:off x="0" y="6766560"/>
            <a:ext cx="12192000" cy="91440"/>
            <a:chOff x="0" y="4480421"/>
            <a:chExt cx="12192000" cy="91440"/>
          </a:xfrm>
        </p:grpSpPr>
        <p:sp>
          <p:nvSpPr>
            <p:cNvPr id="1742" name="Google Shape;1742;p13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43" name="Google Shape;1743;p13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44" name="Google Shape;1744;p13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45" name="Google Shape;1745;p13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46" name="Google Shape;1746;p13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s">
  <p:cSld name="3_2 columns">
    <p:spTree>
      <p:nvGrpSpPr>
        <p:cNvPr id="114" name="Shape 114"/>
        <p:cNvGrpSpPr/>
        <p:nvPr/>
      </p:nvGrpSpPr>
      <p:grpSpPr>
        <a:xfrm>
          <a:off x="0" y="0"/>
          <a:ext cx="0" cy="0"/>
          <a:chOff x="0" y="0"/>
          <a:chExt cx="0" cy="0"/>
        </a:xfrm>
      </p:grpSpPr>
      <p:sp>
        <p:nvSpPr>
          <p:cNvPr id="115" name="Google Shape;115;p6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16" name="Google Shape;116;p6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6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6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6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20" name="Google Shape;120;p65"/>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21" name="Google Shape;121;p65"/>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22" name="Google Shape;122;p65"/>
          <p:cNvGrpSpPr/>
          <p:nvPr/>
        </p:nvGrpSpPr>
        <p:grpSpPr>
          <a:xfrm>
            <a:off x="0" y="6766560"/>
            <a:ext cx="12192000" cy="91440"/>
            <a:chOff x="0" y="4480421"/>
            <a:chExt cx="12192000" cy="91440"/>
          </a:xfrm>
        </p:grpSpPr>
        <p:sp>
          <p:nvSpPr>
            <p:cNvPr id="123" name="Google Shape;123;p6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24" name="Google Shape;124;p65"/>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25" name="Google Shape;125;p6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26" name="Google Shape;126;p6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27" name="Google Shape;127;p6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2">
  <p:cSld name="map and chart 2">
    <p:spTree>
      <p:nvGrpSpPr>
        <p:cNvPr id="1747" name="Shape 1747"/>
        <p:cNvGrpSpPr/>
        <p:nvPr/>
      </p:nvGrpSpPr>
      <p:grpSpPr>
        <a:xfrm>
          <a:off x="0" y="0"/>
          <a:ext cx="0" cy="0"/>
          <a:chOff x="0" y="0"/>
          <a:chExt cx="0" cy="0"/>
        </a:xfrm>
      </p:grpSpPr>
      <p:sp>
        <p:nvSpPr>
          <p:cNvPr id="1748" name="Google Shape;1748;p13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49" name="Google Shape;1749;p13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0" name="Google Shape;1750;p137"/>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1" name="Google Shape;1751;p13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2" name="Google Shape;1752;p137"/>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53" name="Google Shape;1753;p137"/>
          <p:cNvSpPr txBox="1"/>
          <p:nvPr>
            <p:ph idx="1" type="body"/>
          </p:nvPr>
        </p:nvSpPr>
        <p:spPr>
          <a:xfrm>
            <a:off x="482597" y="4224969"/>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4" name="Google Shape;1754;p137"/>
          <p:cNvSpPr txBox="1"/>
          <p:nvPr>
            <p:ph idx="2" type="body"/>
          </p:nvPr>
        </p:nvSpPr>
        <p:spPr>
          <a:xfrm>
            <a:off x="482597" y="4851223"/>
            <a:ext cx="5613403" cy="1117781"/>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5" name="Google Shape;1755;p137"/>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56" name="Google Shape;1756;p137"/>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57" name="Google Shape;1757;p137"/>
          <p:cNvGrpSpPr/>
          <p:nvPr/>
        </p:nvGrpSpPr>
        <p:grpSpPr>
          <a:xfrm>
            <a:off x="0" y="6766560"/>
            <a:ext cx="12192000" cy="91440"/>
            <a:chOff x="0" y="4480421"/>
            <a:chExt cx="12192000" cy="91440"/>
          </a:xfrm>
        </p:grpSpPr>
        <p:sp>
          <p:nvSpPr>
            <p:cNvPr id="1758" name="Google Shape;1758;p13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59" name="Google Shape;1759;p13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60" name="Google Shape;1760;p13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61" name="Google Shape;1761;p13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62" name="Google Shape;1762;p13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4">
  <p:cSld name="map 4">
    <p:spTree>
      <p:nvGrpSpPr>
        <p:cNvPr id="1763" name="Shape 1763"/>
        <p:cNvGrpSpPr/>
        <p:nvPr/>
      </p:nvGrpSpPr>
      <p:grpSpPr>
        <a:xfrm>
          <a:off x="0" y="0"/>
          <a:ext cx="0" cy="0"/>
          <a:chOff x="0" y="0"/>
          <a:chExt cx="0" cy="0"/>
        </a:xfrm>
      </p:grpSpPr>
      <p:sp>
        <p:nvSpPr>
          <p:cNvPr id="1764" name="Google Shape;1764;p13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65" name="Google Shape;1765;p13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6" name="Google Shape;1766;p138"/>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7" name="Google Shape;1767;p13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8" name="Google Shape;1768;p138"/>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69" name="Google Shape;1769;p138"/>
          <p:cNvSpPr txBox="1"/>
          <p:nvPr>
            <p:ph idx="1" type="body"/>
          </p:nvPr>
        </p:nvSpPr>
        <p:spPr>
          <a:xfrm>
            <a:off x="482597" y="5361762"/>
            <a:ext cx="5613403"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0" name="Google Shape;1770;p138"/>
          <p:cNvSpPr txBox="1"/>
          <p:nvPr>
            <p:ph idx="2" type="body"/>
          </p:nvPr>
        </p:nvSpPr>
        <p:spPr>
          <a:xfrm>
            <a:off x="6642102" y="1668688"/>
            <a:ext cx="5067303" cy="2890612"/>
          </a:xfrm>
          <a:prstGeom prst="rect">
            <a:avLst/>
          </a:prstGeom>
          <a:noFill/>
          <a:ln>
            <a:noFill/>
          </a:ln>
        </p:spPr>
        <p:txBody>
          <a:bodyPr anchorCtr="0" anchor="t" bIns="45700" lIns="91425" spcFirstLastPara="1" rIns="91425" wrap="square" tIns="45700">
            <a:noAutofit/>
          </a:bodyPr>
          <a:lstStyle>
            <a:lvl1pPr indent="-317500" lvl="0" marL="457200" algn="l">
              <a:lnSpc>
                <a:spcPct val="90000"/>
              </a:lnSpc>
              <a:spcBef>
                <a:spcPts val="1000"/>
              </a:spcBef>
              <a:spcAft>
                <a:spcPts val="0"/>
              </a:spcAft>
              <a:buClr>
                <a:schemeClr val="lt2"/>
              </a:buClr>
              <a:buSzPts val="1400"/>
              <a:buChar char="•"/>
              <a:defRPr sz="1400">
                <a:solidFill>
                  <a:schemeClr val="lt2"/>
                </a:solidFill>
              </a:defRPr>
            </a:lvl1pPr>
            <a:lvl2pPr indent="-317500" lvl="1" marL="914400" algn="l">
              <a:lnSpc>
                <a:spcPct val="90000"/>
              </a:lnSpc>
              <a:spcBef>
                <a:spcPts val="500"/>
              </a:spcBef>
              <a:spcAft>
                <a:spcPts val="0"/>
              </a:spcAft>
              <a:buClr>
                <a:schemeClr val="lt2"/>
              </a:buClr>
              <a:buSzPts val="1400"/>
              <a:buChar char="•"/>
              <a:defRPr sz="1400">
                <a:solidFill>
                  <a:schemeClr val="lt2"/>
                </a:solidFill>
              </a:defRPr>
            </a:lvl2pPr>
            <a:lvl3pPr indent="-317500" lvl="2" marL="1371600" algn="l">
              <a:lnSpc>
                <a:spcPct val="90000"/>
              </a:lnSpc>
              <a:spcBef>
                <a:spcPts val="500"/>
              </a:spcBef>
              <a:spcAft>
                <a:spcPts val="0"/>
              </a:spcAft>
              <a:buClr>
                <a:schemeClr val="lt2"/>
              </a:buClr>
              <a:buSzPts val="1400"/>
              <a:buChar char="•"/>
              <a:defRPr sz="14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71" name="Google Shape;1771;p138"/>
          <p:cNvCxnSpPr/>
          <p:nvPr/>
        </p:nvCxnSpPr>
        <p:spPr>
          <a:xfrm>
            <a:off x="6642102" y="4959727"/>
            <a:ext cx="5067303" cy="0"/>
          </a:xfrm>
          <a:prstGeom prst="straightConnector1">
            <a:avLst/>
          </a:prstGeom>
          <a:noFill/>
          <a:ln cap="flat" cmpd="sng" w="9525">
            <a:solidFill>
              <a:srgbClr val="B9C3C9"/>
            </a:solidFill>
            <a:prstDash val="solid"/>
            <a:miter lim="800000"/>
            <a:headEnd len="sm" w="sm" type="none"/>
            <a:tailEnd len="sm" w="sm" type="none"/>
          </a:ln>
        </p:spPr>
      </p:cxnSp>
      <p:grpSp>
        <p:nvGrpSpPr>
          <p:cNvPr id="1772" name="Google Shape;1772;p138"/>
          <p:cNvGrpSpPr/>
          <p:nvPr/>
        </p:nvGrpSpPr>
        <p:grpSpPr>
          <a:xfrm>
            <a:off x="0" y="6766560"/>
            <a:ext cx="12192000" cy="91440"/>
            <a:chOff x="0" y="4480421"/>
            <a:chExt cx="12192000" cy="91440"/>
          </a:xfrm>
        </p:grpSpPr>
        <p:sp>
          <p:nvSpPr>
            <p:cNvPr id="1773" name="Google Shape;1773;p13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4" name="Google Shape;1774;p13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5" name="Google Shape;1775;p13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6" name="Google Shape;1776;p13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77" name="Google Shape;1777;p13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p and chart 3">
  <p:cSld name="map and chart 3">
    <p:spTree>
      <p:nvGrpSpPr>
        <p:cNvPr id="1778" name="Shape 1778"/>
        <p:cNvGrpSpPr/>
        <p:nvPr/>
      </p:nvGrpSpPr>
      <p:grpSpPr>
        <a:xfrm>
          <a:off x="0" y="0"/>
          <a:ext cx="0" cy="0"/>
          <a:chOff x="0" y="0"/>
          <a:chExt cx="0" cy="0"/>
        </a:xfrm>
      </p:grpSpPr>
      <p:sp>
        <p:nvSpPr>
          <p:cNvPr id="1779" name="Google Shape;1779;p139"/>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80" name="Google Shape;1780;p13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1" name="Google Shape;1781;p139"/>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2" name="Google Shape;1782;p139"/>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3" name="Google Shape;1783;p139"/>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84" name="Google Shape;1784;p139"/>
          <p:cNvSpPr txBox="1"/>
          <p:nvPr>
            <p:ph idx="1" type="body"/>
          </p:nvPr>
        </p:nvSpPr>
        <p:spPr>
          <a:xfrm>
            <a:off x="482599" y="2694814"/>
            <a:ext cx="2743200" cy="60724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lt2"/>
              </a:buClr>
              <a:buSzPts val="1200"/>
              <a:buNone/>
              <a:defRPr b="1" sz="1200" cap="none">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5" name="Google Shape;1785;p139"/>
          <p:cNvSpPr txBox="1"/>
          <p:nvPr>
            <p:ph idx="2" type="body"/>
          </p:nvPr>
        </p:nvSpPr>
        <p:spPr>
          <a:xfrm>
            <a:off x="482599" y="3302057"/>
            <a:ext cx="2743200" cy="2666947"/>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6" name="Google Shape;1786;p139"/>
          <p:cNvSpPr/>
          <p:nvPr>
            <p:ph idx="3" type="chart"/>
          </p:nvPr>
        </p:nvSpPr>
        <p:spPr>
          <a:xfrm>
            <a:off x="6642100" y="3378201"/>
            <a:ext cx="5071365" cy="25908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87" name="Google Shape;1787;p139"/>
          <p:cNvSpPr txBox="1"/>
          <p:nvPr>
            <p:ph idx="4" type="body"/>
          </p:nvPr>
        </p:nvSpPr>
        <p:spPr>
          <a:xfrm>
            <a:off x="6642102" y="1668688"/>
            <a:ext cx="5067303" cy="1531712"/>
          </a:xfrm>
          <a:prstGeom prst="rect">
            <a:avLst/>
          </a:prstGeom>
          <a:noFill/>
          <a:ln>
            <a:noFill/>
          </a:ln>
        </p:spPr>
        <p:txBody>
          <a:bodyPr anchorCtr="0" anchor="t" bIns="45700" lIns="91425" spcFirstLastPara="1" rIns="91425" wrap="square" tIns="45700">
            <a:noAutofit/>
          </a:bodyPr>
          <a:lstStyle>
            <a:lvl1pPr indent="-304800" lvl="0" marL="457200" algn="l">
              <a:lnSpc>
                <a:spcPct val="90000"/>
              </a:lnSpc>
              <a:spcBef>
                <a:spcPts val="1000"/>
              </a:spcBef>
              <a:spcAft>
                <a:spcPts val="0"/>
              </a:spcAft>
              <a:buClr>
                <a:schemeClr val="lt2"/>
              </a:buClr>
              <a:buSzPts val="1200"/>
              <a:buChar char="•"/>
              <a:defRPr sz="1200">
                <a:solidFill>
                  <a:schemeClr val="lt2"/>
                </a:solidFill>
              </a:defRPr>
            </a:lvl1pPr>
            <a:lvl2pPr indent="-304800" lvl="1" marL="914400" algn="l">
              <a:lnSpc>
                <a:spcPct val="90000"/>
              </a:lnSpc>
              <a:spcBef>
                <a:spcPts val="500"/>
              </a:spcBef>
              <a:spcAft>
                <a:spcPts val="0"/>
              </a:spcAft>
              <a:buClr>
                <a:schemeClr val="lt2"/>
              </a:buClr>
              <a:buSzPts val="1200"/>
              <a:buChar char="•"/>
              <a:defRPr sz="1200">
                <a:solidFill>
                  <a:schemeClr val="lt2"/>
                </a:solidFill>
              </a:defRPr>
            </a:lvl2pPr>
            <a:lvl3pPr indent="-304800" lvl="2" marL="1371600" algn="l">
              <a:lnSpc>
                <a:spcPct val="90000"/>
              </a:lnSpc>
              <a:spcBef>
                <a:spcPts val="500"/>
              </a:spcBef>
              <a:spcAft>
                <a:spcPts val="0"/>
              </a:spcAft>
              <a:buClr>
                <a:schemeClr val="lt2"/>
              </a:buClr>
              <a:buSzPts val="1200"/>
              <a:buChar char="•"/>
              <a:defRPr sz="1200">
                <a:solidFill>
                  <a:schemeClr val="lt2"/>
                </a:solidFill>
              </a:defRPr>
            </a:lvl3pPr>
            <a:lvl4pPr indent="-295275" lvl="3" marL="1828800" algn="l">
              <a:lnSpc>
                <a:spcPct val="90000"/>
              </a:lnSpc>
              <a:spcBef>
                <a:spcPts val="500"/>
              </a:spcBef>
              <a:spcAft>
                <a:spcPts val="0"/>
              </a:spcAft>
              <a:buClr>
                <a:schemeClr val="lt2"/>
              </a:buClr>
              <a:buSzPts val="1050"/>
              <a:buChar char="•"/>
              <a:defRPr sz="1050">
                <a:solidFill>
                  <a:schemeClr val="lt2"/>
                </a:solidFill>
              </a:defRPr>
            </a:lvl4pPr>
            <a:lvl5pPr indent="-295275" lvl="4" marL="2286000" algn="l">
              <a:lnSpc>
                <a:spcPct val="90000"/>
              </a:lnSpc>
              <a:spcBef>
                <a:spcPts val="500"/>
              </a:spcBef>
              <a:spcAft>
                <a:spcPts val="0"/>
              </a:spcAft>
              <a:buClr>
                <a:schemeClr val="lt2"/>
              </a:buClr>
              <a:buSzPts val="1050"/>
              <a:buChar char="•"/>
              <a:defRPr sz="1050">
                <a:solidFill>
                  <a:schemeClr val="lt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88" name="Google Shape;1788;p139"/>
          <p:cNvGrpSpPr/>
          <p:nvPr/>
        </p:nvGrpSpPr>
        <p:grpSpPr>
          <a:xfrm>
            <a:off x="0" y="6766560"/>
            <a:ext cx="12192000" cy="91440"/>
            <a:chOff x="0" y="4480421"/>
            <a:chExt cx="12192000" cy="91440"/>
          </a:xfrm>
        </p:grpSpPr>
        <p:sp>
          <p:nvSpPr>
            <p:cNvPr id="1789" name="Google Shape;1789;p139"/>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0" name="Google Shape;1790;p139"/>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1" name="Google Shape;1791;p139"/>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2" name="Google Shape;1792;p139"/>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3" name="Google Shape;1793;p139"/>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left">
  <p:cSld name="content and 6 icons left">
    <p:spTree>
      <p:nvGrpSpPr>
        <p:cNvPr id="1794" name="Shape 1794"/>
        <p:cNvGrpSpPr/>
        <p:nvPr/>
      </p:nvGrpSpPr>
      <p:grpSpPr>
        <a:xfrm>
          <a:off x="0" y="0"/>
          <a:ext cx="0" cy="0"/>
          <a:chOff x="0" y="0"/>
          <a:chExt cx="0" cy="0"/>
        </a:xfrm>
      </p:grpSpPr>
      <p:sp>
        <p:nvSpPr>
          <p:cNvPr id="1795" name="Google Shape;1795;p140"/>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796" name="Google Shape;1796;p14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7" name="Google Shape;1797;p140"/>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8" name="Google Shape;1798;p140"/>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9" name="Google Shape;1799;p140"/>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00" name="Google Shape;1800;p140"/>
          <p:cNvSpPr txBox="1"/>
          <p:nvPr>
            <p:ph idx="1" type="body"/>
          </p:nvPr>
        </p:nvSpPr>
        <p:spPr>
          <a:xfrm>
            <a:off x="482597" y="2295147"/>
            <a:ext cx="6939283" cy="12429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1" name="Google Shape;1801;p140"/>
          <p:cNvSpPr txBox="1"/>
          <p:nvPr>
            <p:ph idx="2" type="body"/>
          </p:nvPr>
        </p:nvSpPr>
        <p:spPr>
          <a:xfrm>
            <a:off x="48259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2" name="Google Shape;1802;p140"/>
          <p:cNvSpPr txBox="1"/>
          <p:nvPr>
            <p:ph idx="3" type="body"/>
          </p:nvPr>
        </p:nvSpPr>
        <p:spPr>
          <a:xfrm>
            <a:off x="1718563"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3" name="Google Shape;1803;p140"/>
          <p:cNvSpPr txBox="1"/>
          <p:nvPr>
            <p:ph idx="4" type="body"/>
          </p:nvPr>
        </p:nvSpPr>
        <p:spPr>
          <a:xfrm>
            <a:off x="2954527"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4" name="Google Shape;1804;p140"/>
          <p:cNvSpPr txBox="1"/>
          <p:nvPr>
            <p:ph idx="5" type="body"/>
          </p:nvPr>
        </p:nvSpPr>
        <p:spPr>
          <a:xfrm>
            <a:off x="4190491"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5" name="Google Shape;1805;p140"/>
          <p:cNvSpPr txBox="1"/>
          <p:nvPr>
            <p:ph idx="6" type="body"/>
          </p:nvPr>
        </p:nvSpPr>
        <p:spPr>
          <a:xfrm>
            <a:off x="542645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6" name="Google Shape;1806;p140"/>
          <p:cNvSpPr txBox="1"/>
          <p:nvPr>
            <p:ph idx="7" type="body"/>
          </p:nvPr>
        </p:nvSpPr>
        <p:spPr>
          <a:xfrm>
            <a:off x="666241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7" name="Google Shape;1807;p140"/>
          <p:cNvSpPr txBox="1"/>
          <p:nvPr>
            <p:ph idx="8" type="body"/>
          </p:nvPr>
        </p:nvSpPr>
        <p:spPr>
          <a:xfrm>
            <a:off x="482599"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8" name="Google Shape;1808;p140"/>
          <p:cNvSpPr txBox="1"/>
          <p:nvPr>
            <p:ph idx="9" type="body"/>
          </p:nvPr>
        </p:nvSpPr>
        <p:spPr>
          <a:xfrm>
            <a:off x="482597" y="4889682"/>
            <a:ext cx="6939283" cy="13484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9" name="Google Shape;1809;p140"/>
          <p:cNvSpPr txBox="1"/>
          <p:nvPr>
            <p:ph idx="13" type="body"/>
          </p:nvPr>
        </p:nvSpPr>
        <p:spPr>
          <a:xfrm>
            <a:off x="1718563"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0" name="Google Shape;1810;p140"/>
          <p:cNvSpPr txBox="1"/>
          <p:nvPr>
            <p:ph idx="14" type="body"/>
          </p:nvPr>
        </p:nvSpPr>
        <p:spPr>
          <a:xfrm>
            <a:off x="2954527"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1" name="Google Shape;1811;p140"/>
          <p:cNvSpPr txBox="1"/>
          <p:nvPr>
            <p:ph idx="15" type="body"/>
          </p:nvPr>
        </p:nvSpPr>
        <p:spPr>
          <a:xfrm>
            <a:off x="4190491"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2" name="Google Shape;1812;p140"/>
          <p:cNvSpPr txBox="1"/>
          <p:nvPr>
            <p:ph idx="16" type="body"/>
          </p:nvPr>
        </p:nvSpPr>
        <p:spPr>
          <a:xfrm>
            <a:off x="5426455"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3" name="Google Shape;1813;p140"/>
          <p:cNvSpPr txBox="1"/>
          <p:nvPr>
            <p:ph idx="17" type="body"/>
          </p:nvPr>
        </p:nvSpPr>
        <p:spPr>
          <a:xfrm>
            <a:off x="6662419"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4" name="Google Shape;1814;p140"/>
          <p:cNvSpPr txBox="1"/>
          <p:nvPr>
            <p:ph idx="18" type="body"/>
          </p:nvPr>
        </p:nvSpPr>
        <p:spPr>
          <a:xfrm>
            <a:off x="482597" y="1766691"/>
            <a:ext cx="6939283" cy="4135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15" name="Google Shape;1815;p140"/>
          <p:cNvGrpSpPr/>
          <p:nvPr/>
        </p:nvGrpSpPr>
        <p:grpSpPr>
          <a:xfrm>
            <a:off x="0" y="6766560"/>
            <a:ext cx="12192000" cy="91440"/>
            <a:chOff x="0" y="4480421"/>
            <a:chExt cx="12192000" cy="91440"/>
          </a:xfrm>
        </p:grpSpPr>
        <p:sp>
          <p:nvSpPr>
            <p:cNvPr id="1816" name="Google Shape;1816;p140"/>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7" name="Google Shape;1817;p140"/>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8" name="Google Shape;1818;p140"/>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19" name="Google Shape;1819;p140"/>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20" name="Google Shape;1820;p140"/>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nd 6 icons right">
  <p:cSld name="content and 6 icons right">
    <p:spTree>
      <p:nvGrpSpPr>
        <p:cNvPr id="1821" name="Shape 1821"/>
        <p:cNvGrpSpPr/>
        <p:nvPr/>
      </p:nvGrpSpPr>
      <p:grpSpPr>
        <a:xfrm>
          <a:off x="0" y="0"/>
          <a:ext cx="0" cy="0"/>
          <a:chOff x="0" y="0"/>
          <a:chExt cx="0" cy="0"/>
        </a:xfrm>
      </p:grpSpPr>
      <p:sp>
        <p:nvSpPr>
          <p:cNvPr id="1822" name="Google Shape;1822;p141"/>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23" name="Google Shape;1823;p14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4" name="Google Shape;1824;p141"/>
          <p:cNvSpPr txBox="1"/>
          <p:nvPr>
            <p:ph idx="10" type="dt"/>
          </p:nvPr>
        </p:nvSpPr>
        <p:spPr>
          <a:xfrm>
            <a:off x="482599"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5" name="Google Shape;1825;p14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6" name="Google Shape;1826;p141"/>
          <p:cNvSpPr txBox="1"/>
          <p:nvPr>
            <p:ph idx="12" type="sldNum"/>
          </p:nvPr>
        </p:nvSpPr>
        <p:spPr>
          <a:xfrm>
            <a:off x="8970265"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27" name="Google Shape;1827;p141"/>
          <p:cNvSpPr txBox="1"/>
          <p:nvPr>
            <p:ph idx="1" type="body"/>
          </p:nvPr>
        </p:nvSpPr>
        <p:spPr>
          <a:xfrm>
            <a:off x="4774184" y="2295147"/>
            <a:ext cx="6939283" cy="124291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8" name="Google Shape;1828;p141"/>
          <p:cNvSpPr txBox="1"/>
          <p:nvPr>
            <p:ph idx="2" type="body"/>
          </p:nvPr>
        </p:nvSpPr>
        <p:spPr>
          <a:xfrm>
            <a:off x="477418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9" name="Google Shape;1829;p141"/>
          <p:cNvSpPr txBox="1"/>
          <p:nvPr>
            <p:ph idx="3" type="body"/>
          </p:nvPr>
        </p:nvSpPr>
        <p:spPr>
          <a:xfrm>
            <a:off x="6010149"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0" name="Google Shape;1830;p141"/>
          <p:cNvSpPr txBox="1"/>
          <p:nvPr>
            <p:ph idx="4" type="body"/>
          </p:nvPr>
        </p:nvSpPr>
        <p:spPr>
          <a:xfrm>
            <a:off x="7246113"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1" name="Google Shape;1831;p141"/>
          <p:cNvSpPr txBox="1"/>
          <p:nvPr>
            <p:ph idx="5" type="body"/>
          </p:nvPr>
        </p:nvSpPr>
        <p:spPr>
          <a:xfrm>
            <a:off x="8482077"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2" name="Google Shape;1832;p141"/>
          <p:cNvSpPr txBox="1"/>
          <p:nvPr>
            <p:ph idx="6" type="body"/>
          </p:nvPr>
        </p:nvSpPr>
        <p:spPr>
          <a:xfrm>
            <a:off x="9718041"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3" name="Google Shape;1833;p141"/>
          <p:cNvSpPr txBox="1"/>
          <p:nvPr>
            <p:ph idx="7" type="body"/>
          </p:nvPr>
        </p:nvSpPr>
        <p:spPr>
          <a:xfrm>
            <a:off x="10954005" y="3640616"/>
            <a:ext cx="759463" cy="759462"/>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0"/>
              </a:spcBef>
              <a:spcAft>
                <a:spcPts val="0"/>
              </a:spcAft>
              <a:buClr>
                <a:schemeClr val="dk1"/>
              </a:buClr>
              <a:buSzPts val="2700"/>
              <a:buNone/>
              <a:defRPr sz="2700">
                <a:latin typeface="Arial"/>
                <a:ea typeface="Arial"/>
                <a:cs typeface="Arial"/>
                <a:sym typeface="Aria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4" name="Google Shape;1834;p141"/>
          <p:cNvSpPr txBox="1"/>
          <p:nvPr>
            <p:ph idx="8" type="body"/>
          </p:nvPr>
        </p:nvSpPr>
        <p:spPr>
          <a:xfrm>
            <a:off x="4774185"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5" name="Google Shape;1835;p141"/>
          <p:cNvSpPr txBox="1"/>
          <p:nvPr>
            <p:ph idx="9" type="body"/>
          </p:nvPr>
        </p:nvSpPr>
        <p:spPr>
          <a:xfrm>
            <a:off x="4774184" y="4889682"/>
            <a:ext cx="6939283" cy="13484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rgbClr val="647681"/>
              </a:buClr>
              <a:buSzPts val="1200"/>
              <a:buNone/>
              <a:defRPr sz="1200">
                <a:solidFill>
                  <a:srgbClr val="64768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6" name="Google Shape;1836;p141"/>
          <p:cNvSpPr txBox="1"/>
          <p:nvPr>
            <p:ph idx="13" type="body"/>
          </p:nvPr>
        </p:nvSpPr>
        <p:spPr>
          <a:xfrm>
            <a:off x="6010149"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7" name="Google Shape;1837;p141"/>
          <p:cNvSpPr txBox="1"/>
          <p:nvPr>
            <p:ph idx="14" type="body"/>
          </p:nvPr>
        </p:nvSpPr>
        <p:spPr>
          <a:xfrm>
            <a:off x="7246113"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8" name="Google Shape;1838;p141"/>
          <p:cNvSpPr txBox="1"/>
          <p:nvPr>
            <p:ph idx="15" type="body"/>
          </p:nvPr>
        </p:nvSpPr>
        <p:spPr>
          <a:xfrm>
            <a:off x="8482077"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9" name="Google Shape;1839;p141"/>
          <p:cNvSpPr txBox="1"/>
          <p:nvPr>
            <p:ph idx="16" type="body"/>
          </p:nvPr>
        </p:nvSpPr>
        <p:spPr>
          <a:xfrm>
            <a:off x="9718041"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0" name="Google Shape;1840;p141"/>
          <p:cNvSpPr txBox="1"/>
          <p:nvPr>
            <p:ph idx="17" type="body"/>
          </p:nvPr>
        </p:nvSpPr>
        <p:spPr>
          <a:xfrm>
            <a:off x="10954005" y="4419090"/>
            <a:ext cx="759463" cy="237757"/>
          </a:xfrm>
          <a:prstGeom prst="rect">
            <a:avLst/>
          </a:prstGeom>
          <a:solidFill>
            <a:srgbClr val="E7EAEC"/>
          </a:solidFill>
          <a:ln>
            <a:noFill/>
          </a:ln>
        </p:spPr>
        <p:txBody>
          <a:bodyPr anchorCtr="0" anchor="t" bIns="45700" lIns="0" spcFirstLastPara="1" rIns="0" wrap="square" tIns="45700">
            <a:spAutoFit/>
          </a:bodyPr>
          <a:lstStyle>
            <a:lvl1pPr indent="-228600" lvl="0" marL="457200" algn="ctr">
              <a:lnSpc>
                <a:spcPct val="90000"/>
              </a:lnSpc>
              <a:spcBef>
                <a:spcPts val="0"/>
              </a:spcBef>
              <a:spcAft>
                <a:spcPts val="0"/>
              </a:spcAft>
              <a:buClr>
                <a:schemeClr val="dk1"/>
              </a:buClr>
              <a:buSzPts val="1050"/>
              <a:buNone/>
              <a:defRPr b="1" sz="105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1" name="Google Shape;1841;p141"/>
          <p:cNvSpPr txBox="1"/>
          <p:nvPr>
            <p:ph idx="18" type="body"/>
          </p:nvPr>
        </p:nvSpPr>
        <p:spPr>
          <a:xfrm>
            <a:off x="4774184" y="1766691"/>
            <a:ext cx="6939283" cy="4135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Clr>
                <a:schemeClr val="dk1"/>
              </a:buClr>
              <a:buSzPts val="1500"/>
              <a:buNone/>
              <a:defRPr b="1" sz="1500" cap="none"/>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42" name="Google Shape;1842;p141"/>
          <p:cNvGrpSpPr/>
          <p:nvPr/>
        </p:nvGrpSpPr>
        <p:grpSpPr>
          <a:xfrm>
            <a:off x="0" y="6766560"/>
            <a:ext cx="12192000" cy="91440"/>
            <a:chOff x="0" y="4480421"/>
            <a:chExt cx="12192000" cy="91440"/>
          </a:xfrm>
        </p:grpSpPr>
        <p:sp>
          <p:nvSpPr>
            <p:cNvPr id="1843" name="Google Shape;1843;p141"/>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4" name="Google Shape;1844;p141"/>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5" name="Google Shape;1845;p141"/>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6" name="Google Shape;1846;p141"/>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47" name="Google Shape;1847;p141"/>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c">
  <p:cSld name="iMac">
    <p:spTree>
      <p:nvGrpSpPr>
        <p:cNvPr id="1848" name="Shape 1848"/>
        <p:cNvGrpSpPr/>
        <p:nvPr/>
      </p:nvGrpSpPr>
      <p:grpSpPr>
        <a:xfrm>
          <a:off x="0" y="0"/>
          <a:ext cx="0" cy="0"/>
          <a:chOff x="0" y="0"/>
          <a:chExt cx="0" cy="0"/>
        </a:xfrm>
      </p:grpSpPr>
      <p:sp>
        <p:nvSpPr>
          <p:cNvPr id="1849" name="Google Shape;1849;p142"/>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0" name="Google Shape;1850;p14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1" name="Google Shape;1851;p142"/>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2" name="Google Shape;1852;p142"/>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3" name="Google Shape;1853;p14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54" name="Google Shape;1854;p142"/>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855" name="Google Shape;1855;p142"/>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6" name="Google Shape;1856;p142"/>
          <p:cNvSpPr/>
          <p:nvPr>
            <p:ph idx="3" type="pic"/>
          </p:nvPr>
        </p:nvSpPr>
        <p:spPr>
          <a:xfrm>
            <a:off x="591433" y="2536550"/>
            <a:ext cx="5266944" cy="2231136"/>
          </a:xfrm>
          <a:prstGeom prst="rect">
            <a:avLst/>
          </a:prstGeom>
          <a:noFill/>
          <a:ln>
            <a:noFill/>
          </a:ln>
        </p:spPr>
      </p:sp>
      <p:grpSp>
        <p:nvGrpSpPr>
          <p:cNvPr id="1857" name="Google Shape;1857;p142"/>
          <p:cNvGrpSpPr/>
          <p:nvPr/>
        </p:nvGrpSpPr>
        <p:grpSpPr>
          <a:xfrm>
            <a:off x="0" y="6766560"/>
            <a:ext cx="12192000" cy="91440"/>
            <a:chOff x="0" y="4480421"/>
            <a:chExt cx="12192000" cy="91440"/>
          </a:xfrm>
        </p:grpSpPr>
        <p:sp>
          <p:nvSpPr>
            <p:cNvPr id="1858" name="Google Shape;1858;p142"/>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59" name="Google Shape;1859;p142"/>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0" name="Google Shape;1860;p142"/>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1" name="Google Shape;1861;p142"/>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62" name="Google Shape;1862;p142"/>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863" name="Google Shape;1863;p142"/>
          <p:cNvGrpSpPr/>
          <p:nvPr/>
        </p:nvGrpSpPr>
        <p:grpSpPr>
          <a:xfrm>
            <a:off x="316532" y="2327391"/>
            <a:ext cx="5818536" cy="3809740"/>
            <a:chOff x="3742268" y="2033349"/>
            <a:chExt cx="4296282" cy="3750707"/>
          </a:xfrm>
        </p:grpSpPr>
        <p:sp>
          <p:nvSpPr>
            <p:cNvPr id="1864" name="Google Shape;1864;p142"/>
            <p:cNvSpPr/>
            <p:nvPr/>
          </p:nvSpPr>
          <p:spPr>
            <a:xfrm>
              <a:off x="5156233" y="5716335"/>
              <a:ext cx="1464334"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235"/>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65" name="Google Shape;1865;p142"/>
            <p:cNvSpPr/>
            <p:nvPr/>
          </p:nvSpPr>
          <p:spPr>
            <a:xfrm>
              <a:off x="5148520" y="5698509"/>
              <a:ext cx="1479760" cy="67721"/>
            </a:xfrm>
            <a:custGeom>
              <a:rect b="b" l="l" r="r" t="t"/>
              <a:pathLst>
                <a:path extrusionOk="0" h="21600" w="2160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235"/>
                  </a:srgbClr>
                </a:gs>
                <a:gs pos="17000">
                  <a:srgbClr val="000000">
                    <a:alpha val="28235"/>
                  </a:srgbClr>
                </a:gs>
                <a:gs pos="76000">
                  <a:srgbClr val="32373C">
                    <a:alpha val="80000"/>
                  </a:srgbClr>
                </a:gs>
                <a:gs pos="100000">
                  <a:srgbClr val="32373C">
                    <a:alpha val="8000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66" name="Google Shape;1866;p142"/>
            <p:cNvSpPr/>
            <p:nvPr/>
          </p:nvSpPr>
          <p:spPr>
            <a:xfrm>
              <a:off x="3742268" y="4635867"/>
              <a:ext cx="4296281" cy="485675"/>
            </a:xfrm>
            <a:custGeom>
              <a:rect b="b" l="l" r="r" t="t"/>
              <a:pathLst>
                <a:path extrusionOk="0" h="21600" w="2160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67" name="Google Shape;1867;p142"/>
            <p:cNvSpPr/>
            <p:nvPr/>
          </p:nvSpPr>
          <p:spPr>
            <a:xfrm>
              <a:off x="3742268" y="2033349"/>
              <a:ext cx="4296282" cy="2607645"/>
            </a:xfrm>
            <a:custGeom>
              <a:rect b="b" l="l" r="r" t="t"/>
              <a:pathLst>
                <a:path extrusionOk="0" h="21600" w="2160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68" name="Google Shape;1868;p142"/>
            <p:cNvSpPr/>
            <p:nvPr/>
          </p:nvSpPr>
          <p:spPr>
            <a:xfrm>
              <a:off x="5154883" y="5711236"/>
              <a:ext cx="1468712" cy="45147"/>
            </a:xfrm>
            <a:custGeom>
              <a:rect b="b" l="l" r="r" t="t"/>
              <a:pathLst>
                <a:path extrusionOk="0" h="21600" w="21516">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333"/>
              </a:srgbClr>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69" name="Google Shape;1869;p142"/>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0" name="Google Shape;1870;p142"/>
            <p:cNvSpPr/>
            <p:nvPr/>
          </p:nvSpPr>
          <p:spPr>
            <a:xfrm>
              <a:off x="5148520" y="5119465"/>
              <a:ext cx="1480148" cy="610751"/>
            </a:xfrm>
            <a:custGeom>
              <a:rect b="b" l="l" r="r" t="t"/>
              <a:pathLst>
                <a:path extrusionOk="0" h="21568" w="20919">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235"/>
                  </a:srgbClr>
                </a:gs>
                <a:gs pos="95000">
                  <a:srgbClr val="FFFFFF">
                    <a:alpha val="0"/>
                  </a:srgbClr>
                </a:gs>
                <a:gs pos="100000">
                  <a:srgbClr val="FFFFFF">
                    <a:alpha val="0"/>
                  </a:srgbClr>
                </a:gs>
              </a:gsLst>
              <a:lin ang="54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1" name="Google Shape;1871;p142"/>
            <p:cNvSpPr/>
            <p:nvPr/>
          </p:nvSpPr>
          <p:spPr>
            <a:xfrm>
              <a:off x="5148520" y="5704872"/>
              <a:ext cx="1480363" cy="45147"/>
            </a:xfrm>
            <a:custGeom>
              <a:rect b="b" l="l" r="r" t="t"/>
              <a:pathLst>
                <a:path extrusionOk="0" h="21600" w="21516">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2" name="Google Shape;1872;p142"/>
            <p:cNvSpPr/>
            <p:nvPr/>
          </p:nvSpPr>
          <p:spPr>
            <a:xfrm>
              <a:off x="5148520" y="5342174"/>
              <a:ext cx="563717" cy="388408"/>
            </a:xfrm>
            <a:custGeom>
              <a:rect b="b" l="l" r="r" t="t"/>
              <a:pathLst>
                <a:path extrusionOk="0" h="21549" w="20714">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3" name="Google Shape;1873;p142"/>
            <p:cNvSpPr/>
            <p:nvPr/>
          </p:nvSpPr>
          <p:spPr>
            <a:xfrm>
              <a:off x="6064811" y="5342174"/>
              <a:ext cx="563717" cy="388408"/>
            </a:xfrm>
            <a:custGeom>
              <a:rect b="b" l="l" r="r" t="t"/>
              <a:pathLst>
                <a:path extrusionOk="0" h="21549" w="20714">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 t="100%"/>
              </a:path>
              <a:tileRect b="-100%" r="-10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4" name="Google Shape;1874;p142"/>
            <p:cNvSpPr/>
            <p:nvPr/>
          </p:nvSpPr>
          <p:spPr>
            <a:xfrm>
              <a:off x="3742268" y="4642230"/>
              <a:ext cx="4296281" cy="5826"/>
            </a:xfrm>
            <a:custGeom>
              <a:rect b="b" l="l" r="r" t="t"/>
              <a:pathLst>
                <a:path extrusionOk="0" h="21600" w="2160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5" name="Google Shape;1875;p142"/>
            <p:cNvSpPr/>
            <p:nvPr/>
          </p:nvSpPr>
          <p:spPr>
            <a:xfrm>
              <a:off x="5861191" y="2084254"/>
              <a:ext cx="55723" cy="55723"/>
            </a:xfrm>
            <a:custGeom>
              <a:rect b="b" l="l" r="r" t="t"/>
              <a:pathLst>
                <a:path extrusionOk="0" h="19678" w="19678">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6" name="Google Shape;1876;p142"/>
            <p:cNvSpPr/>
            <p:nvPr/>
          </p:nvSpPr>
          <p:spPr>
            <a:xfrm>
              <a:off x="5867554" y="2090617"/>
              <a:ext cx="43907" cy="43895"/>
            </a:xfrm>
            <a:custGeom>
              <a:rect b="b" l="l" r="r" t="t"/>
              <a:pathLst>
                <a:path extrusionOk="0" h="21600" w="2160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877" name="Google Shape;1877;p142"/>
            <p:cNvSpPr/>
            <p:nvPr/>
          </p:nvSpPr>
          <p:spPr>
            <a:xfrm>
              <a:off x="5883462" y="2106525"/>
              <a:ext cx="10795" cy="10792"/>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cBook">
  <p:cSld name="MacBook">
    <p:spTree>
      <p:nvGrpSpPr>
        <p:cNvPr id="1878" name="Shape 1878"/>
        <p:cNvGrpSpPr/>
        <p:nvPr/>
      </p:nvGrpSpPr>
      <p:grpSpPr>
        <a:xfrm>
          <a:off x="0" y="0"/>
          <a:ext cx="0" cy="0"/>
          <a:chOff x="0" y="0"/>
          <a:chExt cx="0" cy="0"/>
        </a:xfrm>
      </p:grpSpPr>
      <p:sp>
        <p:nvSpPr>
          <p:cNvPr id="1879" name="Google Shape;1879;p143"/>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0" name="Google Shape;1880;p14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1" name="Google Shape;1881;p143"/>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2" name="Google Shape;1882;p143"/>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3" name="Google Shape;1883;p14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884" name="Google Shape;1884;p143"/>
          <p:cNvSpPr txBox="1"/>
          <p:nvPr>
            <p:ph idx="1" type="body"/>
          </p:nvPr>
        </p:nvSpPr>
        <p:spPr>
          <a:xfrm>
            <a:off x="6868959" y="2640853"/>
            <a:ext cx="4840444"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885" name="Google Shape;1885;p143"/>
          <p:cNvSpPr txBox="1"/>
          <p:nvPr>
            <p:ph idx="2" type="body"/>
          </p:nvPr>
        </p:nvSpPr>
        <p:spPr>
          <a:xfrm>
            <a:off x="6868959" y="1701835"/>
            <a:ext cx="4840444"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86" name="Google Shape;1886;p143"/>
          <p:cNvGrpSpPr/>
          <p:nvPr/>
        </p:nvGrpSpPr>
        <p:grpSpPr>
          <a:xfrm>
            <a:off x="0" y="6766560"/>
            <a:ext cx="12192000" cy="91440"/>
            <a:chOff x="0" y="4480421"/>
            <a:chExt cx="12192000" cy="91440"/>
          </a:xfrm>
        </p:grpSpPr>
        <p:sp>
          <p:nvSpPr>
            <p:cNvPr id="1887" name="Google Shape;1887;p143"/>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8" name="Google Shape;1888;p143"/>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89" name="Google Shape;1889;p143"/>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90" name="Google Shape;1890;p143"/>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91" name="Google Shape;1891;p143"/>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pic>
        <p:nvPicPr>
          <p:cNvPr id="1892" name="Google Shape;1892;p143"/>
          <p:cNvPicPr preferRelativeResize="0"/>
          <p:nvPr/>
        </p:nvPicPr>
        <p:blipFill rotWithShape="1">
          <a:blip r:embed="rId2">
            <a:alphaModFix/>
          </a:blip>
          <a:srcRect b="0" l="0" r="0" t="0"/>
          <a:stretch/>
        </p:blipFill>
        <p:spPr>
          <a:xfrm>
            <a:off x="202610" y="2472270"/>
            <a:ext cx="6666349" cy="2873388"/>
          </a:xfrm>
          <a:prstGeom prst="rect">
            <a:avLst/>
          </a:prstGeom>
          <a:noFill/>
          <a:ln>
            <a:noFill/>
          </a:ln>
        </p:spPr>
      </p:pic>
      <p:sp>
        <p:nvSpPr>
          <p:cNvPr id="1893" name="Google Shape;1893;p143"/>
          <p:cNvSpPr/>
          <p:nvPr>
            <p:ph idx="3" type="pic"/>
          </p:nvPr>
        </p:nvSpPr>
        <p:spPr>
          <a:xfrm>
            <a:off x="1025324" y="2657787"/>
            <a:ext cx="5020921" cy="2346983"/>
          </a:xfrm>
          <a:prstGeom prst="rect">
            <a:avLst/>
          </a:prstGeom>
          <a:no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pple watch">
  <p:cSld name="apple watch">
    <p:spTree>
      <p:nvGrpSpPr>
        <p:cNvPr id="1894" name="Shape 1894"/>
        <p:cNvGrpSpPr/>
        <p:nvPr/>
      </p:nvGrpSpPr>
      <p:grpSpPr>
        <a:xfrm>
          <a:off x="0" y="0"/>
          <a:ext cx="0" cy="0"/>
          <a:chOff x="0" y="0"/>
          <a:chExt cx="0" cy="0"/>
        </a:xfrm>
      </p:grpSpPr>
      <p:sp>
        <p:nvSpPr>
          <p:cNvPr id="1895" name="Google Shape;1895;p144"/>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896" name="Google Shape;1896;p14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7" name="Google Shape;1897;p144"/>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8" name="Google Shape;1898;p144"/>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9" name="Google Shape;1899;p14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00" name="Google Shape;1900;p144"/>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901" name="Google Shape;1901;p144"/>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02" name="Google Shape;1902;p144"/>
          <p:cNvGrpSpPr/>
          <p:nvPr/>
        </p:nvGrpSpPr>
        <p:grpSpPr>
          <a:xfrm>
            <a:off x="0" y="6766560"/>
            <a:ext cx="12192000" cy="91440"/>
            <a:chOff x="0" y="4480421"/>
            <a:chExt cx="12192000" cy="91440"/>
          </a:xfrm>
        </p:grpSpPr>
        <p:sp>
          <p:nvSpPr>
            <p:cNvPr id="1903" name="Google Shape;1903;p144"/>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4" name="Google Shape;1904;p144"/>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5" name="Google Shape;1905;p144"/>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6" name="Google Shape;1906;p144"/>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07" name="Google Shape;1907;p144"/>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908" name="Google Shape;1908;p144"/>
          <p:cNvGrpSpPr/>
          <p:nvPr/>
        </p:nvGrpSpPr>
        <p:grpSpPr>
          <a:xfrm>
            <a:off x="1550568" y="1313407"/>
            <a:ext cx="3603713" cy="5077084"/>
            <a:chOff x="1997569" y="1313407"/>
            <a:chExt cx="2702785" cy="5077084"/>
          </a:xfrm>
        </p:grpSpPr>
        <p:sp>
          <p:nvSpPr>
            <p:cNvPr id="1909" name="Google Shape;1909;p144"/>
            <p:cNvSpPr/>
            <p:nvPr/>
          </p:nvSpPr>
          <p:spPr>
            <a:xfrm>
              <a:off x="4523145" y="2996164"/>
              <a:ext cx="177209" cy="410605"/>
            </a:xfrm>
            <a:custGeom>
              <a:rect b="b" l="l" r="r" t="t"/>
              <a:pathLst>
                <a:path extrusionOk="0" h="285" w="123">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910" name="Google Shape;1910;p144"/>
            <p:cNvSpPr/>
            <p:nvPr/>
          </p:nvSpPr>
          <p:spPr>
            <a:xfrm>
              <a:off x="4569248" y="4203183"/>
              <a:ext cx="122461" cy="609423"/>
            </a:xfrm>
            <a:custGeom>
              <a:rect b="b" l="l" r="r" t="t"/>
              <a:pathLst>
                <a:path extrusionOk="0" h="423" w="85">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rgbClr val="7F7F7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911" name="Google Shape;1911;p144"/>
            <p:cNvSpPr/>
            <p:nvPr/>
          </p:nvSpPr>
          <p:spPr>
            <a:xfrm>
              <a:off x="1997569" y="1313407"/>
              <a:ext cx="2645155" cy="5077084"/>
            </a:xfrm>
            <a:custGeom>
              <a:rect b="b" l="l" r="r" t="t"/>
              <a:pathLst>
                <a:path extrusionOk="0" h="3524" w="1836">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solidFill>
              <a:srgbClr val="D0E54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912" name="Google Shape;1912;p144"/>
            <p:cNvSpPr/>
            <p:nvPr/>
          </p:nvSpPr>
          <p:spPr>
            <a:xfrm>
              <a:off x="1997569" y="2277247"/>
              <a:ext cx="2645155" cy="3149406"/>
            </a:xfrm>
            <a:custGeom>
              <a:rect b="b" l="l" r="r" t="t"/>
              <a:pathLst>
                <a:path extrusionOk="0" h="2186" w="1836">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sp>
          <p:nvSpPr>
            <p:cNvPr id="1913" name="Google Shape;1913;p144"/>
            <p:cNvSpPr/>
            <p:nvPr/>
          </p:nvSpPr>
          <p:spPr>
            <a:xfrm>
              <a:off x="2068165" y="2344960"/>
              <a:ext cx="2503965" cy="3013978"/>
            </a:xfrm>
            <a:custGeom>
              <a:rect b="b" l="l" r="r" t="t"/>
              <a:pathLst>
                <a:path extrusionOk="0" h="2092" w="1738">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cap="flat" cmpd="sng" w="952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73339"/>
                </a:solidFill>
                <a:latin typeface="Calibri"/>
                <a:ea typeface="Calibri"/>
                <a:cs typeface="Calibri"/>
                <a:sym typeface="Calibri"/>
              </a:endParaRPr>
            </a:p>
          </p:txBody>
        </p:sp>
      </p:grpSp>
      <p:sp>
        <p:nvSpPr>
          <p:cNvPr id="1914" name="Google Shape;1914;p144"/>
          <p:cNvSpPr/>
          <p:nvPr>
            <p:ph idx="3" type="pic"/>
          </p:nvPr>
        </p:nvSpPr>
        <p:spPr>
          <a:xfrm>
            <a:off x="1746504" y="2424200"/>
            <a:ext cx="3133344" cy="2852928"/>
          </a:xfrm>
          <a:prstGeom prst="roundRect">
            <a:avLst>
              <a:gd fmla="val 12344" name="adj"/>
            </a:avLst>
          </a:prstGeom>
          <a:solidFill>
            <a:schemeClr val="dk1"/>
          </a:solid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black">
  <p:cSld name="iPad black">
    <p:spTree>
      <p:nvGrpSpPr>
        <p:cNvPr id="1915" name="Shape 1915"/>
        <p:cNvGrpSpPr/>
        <p:nvPr/>
      </p:nvGrpSpPr>
      <p:grpSpPr>
        <a:xfrm>
          <a:off x="0" y="0"/>
          <a:ext cx="0" cy="0"/>
          <a:chOff x="0" y="0"/>
          <a:chExt cx="0" cy="0"/>
        </a:xfrm>
      </p:grpSpPr>
      <p:sp>
        <p:nvSpPr>
          <p:cNvPr id="1916" name="Google Shape;1916;p145"/>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17" name="Google Shape;1917;p14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8" name="Google Shape;1918;p145"/>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9" name="Google Shape;1919;p145"/>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0" name="Google Shape;1920;p145"/>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21" name="Google Shape;1921;p145"/>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922" name="Google Shape;1922;p145"/>
          <p:cNvSpPr txBox="1"/>
          <p:nvPr>
            <p:ph idx="2" type="body"/>
          </p:nvPr>
        </p:nvSpPr>
        <p:spPr>
          <a:xfrm>
            <a:off x="6565903" y="1701835"/>
            <a:ext cx="5143500" cy="666924"/>
          </a:xfrm>
          <a:prstGeom prst="rect">
            <a:avLst/>
          </a:prstGeom>
          <a:solidFill>
            <a:srgbClr val="B9C3C9"/>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23" name="Google Shape;1923;p145"/>
          <p:cNvGrpSpPr/>
          <p:nvPr/>
        </p:nvGrpSpPr>
        <p:grpSpPr>
          <a:xfrm>
            <a:off x="0" y="6766560"/>
            <a:ext cx="12192000" cy="91440"/>
            <a:chOff x="0" y="4480421"/>
            <a:chExt cx="12192000" cy="91440"/>
          </a:xfrm>
        </p:grpSpPr>
        <p:sp>
          <p:nvSpPr>
            <p:cNvPr id="1924" name="Google Shape;1924;p145"/>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25" name="Google Shape;1925;p145"/>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26" name="Google Shape;1926;p145"/>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27" name="Google Shape;1927;p145"/>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28" name="Google Shape;1928;p145"/>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929" name="Google Shape;1929;p145"/>
          <p:cNvGrpSpPr/>
          <p:nvPr/>
        </p:nvGrpSpPr>
        <p:grpSpPr>
          <a:xfrm>
            <a:off x="1134674" y="1778378"/>
            <a:ext cx="4182252" cy="4080933"/>
            <a:chOff x="14427200" y="12090400"/>
            <a:chExt cx="15590475" cy="20283713"/>
          </a:xfrm>
        </p:grpSpPr>
        <p:sp>
          <p:nvSpPr>
            <p:cNvPr id="1930" name="Google Shape;1930;p145"/>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dk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1" name="Google Shape;1931;p145"/>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2" name="Google Shape;1932;p145"/>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3" name="Google Shape;1933;p145"/>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4" name="Google Shape;1934;p145"/>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5" name="Google Shape;1935;p145"/>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6" name="Google Shape;1936;p145"/>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7" name="Google Shape;1937;p145"/>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8" name="Google Shape;1938;p145"/>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39" name="Google Shape;1939;p145"/>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40" name="Google Shape;1940;p145"/>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41" name="Google Shape;1941;p145"/>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942" name="Google Shape;1942;p145"/>
          <p:cNvSpPr/>
          <p:nvPr>
            <p:ph idx="3" type="pic"/>
          </p:nvPr>
        </p:nvSpPr>
        <p:spPr>
          <a:xfrm>
            <a:off x="1572872" y="2236803"/>
            <a:ext cx="3305853" cy="3233860"/>
          </a:xfrm>
          <a:prstGeom prst="rect">
            <a:avLst/>
          </a:prstGeom>
          <a:no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Pad white">
  <p:cSld name="iPad white">
    <p:bg>
      <p:bgPr>
        <a:solidFill>
          <a:schemeClr val="lt2"/>
        </a:solidFill>
      </p:bgPr>
    </p:bg>
    <p:spTree>
      <p:nvGrpSpPr>
        <p:cNvPr id="1943" name="Shape 1943"/>
        <p:cNvGrpSpPr/>
        <p:nvPr/>
      </p:nvGrpSpPr>
      <p:grpSpPr>
        <a:xfrm>
          <a:off x="0" y="0"/>
          <a:ext cx="0" cy="0"/>
          <a:chOff x="0" y="0"/>
          <a:chExt cx="0" cy="0"/>
        </a:xfrm>
      </p:grpSpPr>
      <p:sp>
        <p:nvSpPr>
          <p:cNvPr id="1944" name="Google Shape;1944;p14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45" name="Google Shape;1945;p14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6" name="Google Shape;1946;p14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7" name="Google Shape;1947;p14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48" name="Google Shape;1948;p14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49" name="Google Shape;1949;p146"/>
          <p:cNvSpPr txBox="1"/>
          <p:nvPr>
            <p:ph idx="1" type="body"/>
          </p:nvPr>
        </p:nvSpPr>
        <p:spPr>
          <a:xfrm>
            <a:off x="6565903" y="2640853"/>
            <a:ext cx="5143500" cy="3429324"/>
          </a:xfrm>
          <a:prstGeom prst="rect">
            <a:avLst/>
          </a:prstGeom>
          <a:noFill/>
          <a:ln>
            <a:noFill/>
          </a:ln>
        </p:spPr>
        <p:txBody>
          <a:bodyPr anchorCtr="0" anchor="t" bIns="45700" lIns="91425" spcFirstLastPara="1" rIns="91425" wrap="square" tIns="45700">
            <a:normAutofit/>
          </a:bodyPr>
          <a:lstStyle>
            <a:lvl1pPr indent="-314325" lvl="0" marL="457200" algn="just">
              <a:lnSpc>
                <a:spcPct val="90000"/>
              </a:lnSpc>
              <a:spcBef>
                <a:spcPts val="1000"/>
              </a:spcBef>
              <a:spcAft>
                <a:spcPts val="0"/>
              </a:spcAft>
              <a:buClr>
                <a:srgbClr val="47464B"/>
              </a:buClr>
              <a:buSzPts val="1350"/>
              <a:buFont typeface="Arial"/>
              <a:buChar char="•"/>
              <a:defRPr sz="1350">
                <a:solidFill>
                  <a:srgbClr val="47464B"/>
                </a:solidFill>
              </a:defRPr>
            </a:lvl1pPr>
            <a:lvl2pPr indent="-228600" lvl="1" marL="914400" algn="l">
              <a:lnSpc>
                <a:spcPct val="90000"/>
              </a:lnSpc>
              <a:spcBef>
                <a:spcPts val="500"/>
              </a:spcBef>
              <a:spcAft>
                <a:spcPts val="0"/>
              </a:spcAft>
              <a:buClr>
                <a:srgbClr val="8B8D8E"/>
              </a:buClr>
              <a:buSzPts val="1500"/>
              <a:buNone/>
              <a:defRPr sz="1500">
                <a:solidFill>
                  <a:srgbClr val="8B8D8E"/>
                </a:solidFill>
              </a:defRPr>
            </a:lvl2pPr>
            <a:lvl3pPr indent="-228600" lvl="2" marL="1371600" algn="l">
              <a:lnSpc>
                <a:spcPct val="90000"/>
              </a:lnSpc>
              <a:spcBef>
                <a:spcPts val="500"/>
              </a:spcBef>
              <a:spcAft>
                <a:spcPts val="0"/>
              </a:spcAft>
              <a:buClr>
                <a:srgbClr val="8B8D8E"/>
              </a:buClr>
              <a:buSzPts val="1350"/>
              <a:buNone/>
              <a:defRPr sz="1350">
                <a:solidFill>
                  <a:srgbClr val="8B8D8E"/>
                </a:solidFill>
              </a:defRPr>
            </a:lvl3pPr>
            <a:lvl4pPr indent="-228600" lvl="3" marL="1828800" algn="l">
              <a:lnSpc>
                <a:spcPct val="90000"/>
              </a:lnSpc>
              <a:spcBef>
                <a:spcPts val="500"/>
              </a:spcBef>
              <a:spcAft>
                <a:spcPts val="0"/>
              </a:spcAft>
              <a:buClr>
                <a:srgbClr val="8B8D8E"/>
              </a:buClr>
              <a:buSzPts val="1200"/>
              <a:buNone/>
              <a:defRPr sz="1200">
                <a:solidFill>
                  <a:srgbClr val="8B8D8E"/>
                </a:solidFill>
              </a:defRPr>
            </a:lvl4pPr>
            <a:lvl5pPr indent="-228600" lvl="4" marL="2286000" algn="l">
              <a:lnSpc>
                <a:spcPct val="90000"/>
              </a:lnSpc>
              <a:spcBef>
                <a:spcPts val="500"/>
              </a:spcBef>
              <a:spcAft>
                <a:spcPts val="0"/>
              </a:spcAft>
              <a:buClr>
                <a:srgbClr val="8B8D8E"/>
              </a:buClr>
              <a:buSzPts val="1200"/>
              <a:buNone/>
              <a:defRPr sz="1200">
                <a:solidFill>
                  <a:srgbClr val="8B8D8E"/>
                </a:solidFill>
              </a:defRPr>
            </a:lvl5pPr>
            <a:lvl6pPr indent="-228600" lvl="5" marL="2743200" algn="l">
              <a:lnSpc>
                <a:spcPct val="90000"/>
              </a:lnSpc>
              <a:spcBef>
                <a:spcPts val="500"/>
              </a:spcBef>
              <a:spcAft>
                <a:spcPts val="0"/>
              </a:spcAft>
              <a:buClr>
                <a:srgbClr val="8B8D8E"/>
              </a:buClr>
              <a:buSzPts val="1200"/>
              <a:buNone/>
              <a:defRPr sz="1200">
                <a:solidFill>
                  <a:srgbClr val="8B8D8E"/>
                </a:solidFill>
              </a:defRPr>
            </a:lvl6pPr>
            <a:lvl7pPr indent="-228600" lvl="6" marL="3200400" algn="l">
              <a:lnSpc>
                <a:spcPct val="90000"/>
              </a:lnSpc>
              <a:spcBef>
                <a:spcPts val="500"/>
              </a:spcBef>
              <a:spcAft>
                <a:spcPts val="0"/>
              </a:spcAft>
              <a:buClr>
                <a:srgbClr val="8B8D8E"/>
              </a:buClr>
              <a:buSzPts val="1200"/>
              <a:buNone/>
              <a:defRPr sz="1200">
                <a:solidFill>
                  <a:srgbClr val="8B8D8E"/>
                </a:solidFill>
              </a:defRPr>
            </a:lvl7pPr>
            <a:lvl8pPr indent="-228600" lvl="7" marL="3657600" algn="l">
              <a:lnSpc>
                <a:spcPct val="90000"/>
              </a:lnSpc>
              <a:spcBef>
                <a:spcPts val="500"/>
              </a:spcBef>
              <a:spcAft>
                <a:spcPts val="0"/>
              </a:spcAft>
              <a:buClr>
                <a:srgbClr val="8B8D8E"/>
              </a:buClr>
              <a:buSzPts val="1200"/>
              <a:buNone/>
              <a:defRPr sz="1200">
                <a:solidFill>
                  <a:srgbClr val="8B8D8E"/>
                </a:solidFill>
              </a:defRPr>
            </a:lvl8pPr>
            <a:lvl9pPr indent="-228600" lvl="8" marL="4114800" algn="l">
              <a:lnSpc>
                <a:spcPct val="90000"/>
              </a:lnSpc>
              <a:spcBef>
                <a:spcPts val="500"/>
              </a:spcBef>
              <a:spcAft>
                <a:spcPts val="0"/>
              </a:spcAft>
              <a:buClr>
                <a:srgbClr val="8B8D8E"/>
              </a:buClr>
              <a:buSzPts val="1200"/>
              <a:buNone/>
              <a:defRPr sz="1200">
                <a:solidFill>
                  <a:srgbClr val="8B8D8E"/>
                </a:solidFill>
              </a:defRPr>
            </a:lvl9pPr>
          </a:lstStyle>
          <a:p/>
        </p:txBody>
      </p:sp>
      <p:sp>
        <p:nvSpPr>
          <p:cNvPr id="1950" name="Google Shape;1950;p146"/>
          <p:cNvSpPr txBox="1"/>
          <p:nvPr>
            <p:ph idx="2" type="body"/>
          </p:nvPr>
        </p:nvSpPr>
        <p:spPr>
          <a:xfrm>
            <a:off x="6565903" y="1701835"/>
            <a:ext cx="5143500" cy="666924"/>
          </a:xfrm>
          <a:prstGeom prst="rect">
            <a:avLst/>
          </a:prstGeom>
          <a:solidFill>
            <a:srgbClr val="D0D7DB"/>
          </a:solid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1800"/>
              <a:buNone/>
              <a:defRPr b="1" sz="1800" cap="none">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951" name="Google Shape;1951;p146"/>
          <p:cNvGrpSpPr/>
          <p:nvPr/>
        </p:nvGrpSpPr>
        <p:grpSpPr>
          <a:xfrm>
            <a:off x="0" y="6766560"/>
            <a:ext cx="12192000" cy="91440"/>
            <a:chOff x="0" y="4480421"/>
            <a:chExt cx="12192000" cy="91440"/>
          </a:xfrm>
        </p:grpSpPr>
        <p:sp>
          <p:nvSpPr>
            <p:cNvPr id="1952" name="Google Shape;1952;p14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53" name="Google Shape;1953;p146"/>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54" name="Google Shape;1954;p14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55" name="Google Shape;1955;p14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56" name="Google Shape;1956;p14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grpSp>
        <p:nvGrpSpPr>
          <p:cNvPr id="1957" name="Google Shape;1957;p146"/>
          <p:cNvGrpSpPr/>
          <p:nvPr/>
        </p:nvGrpSpPr>
        <p:grpSpPr>
          <a:xfrm>
            <a:off x="1128323" y="1778378"/>
            <a:ext cx="4182252" cy="4080933"/>
            <a:chOff x="14427200" y="12090400"/>
            <a:chExt cx="15590475" cy="20283713"/>
          </a:xfrm>
        </p:grpSpPr>
        <p:sp>
          <p:nvSpPr>
            <p:cNvPr id="1958" name="Google Shape;1958;p146"/>
            <p:cNvSpPr/>
            <p:nvPr/>
          </p:nvSpPr>
          <p:spPr>
            <a:xfrm>
              <a:off x="14427200" y="12090400"/>
              <a:ext cx="15590475" cy="20283713"/>
            </a:xfrm>
            <a:custGeom>
              <a:rect b="b" l="l" r="r" t="t"/>
              <a:pathLst>
                <a:path extrusionOk="0" h="21600" w="2160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59" name="Google Shape;1959;p146"/>
            <p:cNvSpPr/>
            <p:nvPr/>
          </p:nvSpPr>
          <p:spPr>
            <a:xfrm>
              <a:off x="14478000" y="12141200"/>
              <a:ext cx="15480431" cy="20173667"/>
            </a:xfrm>
            <a:custGeom>
              <a:rect b="b" l="l" r="r" t="t"/>
              <a:pathLst>
                <a:path extrusionOk="0" h="21600" w="2160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0" name="Google Shape;1960;p146"/>
            <p:cNvSpPr/>
            <p:nvPr/>
          </p:nvSpPr>
          <p:spPr>
            <a:xfrm>
              <a:off x="14528800" y="12192000"/>
              <a:ext cx="15384020" cy="20077254"/>
            </a:xfrm>
            <a:custGeom>
              <a:rect b="b" l="l" r="r" t="t"/>
              <a:pathLst>
                <a:path extrusionOk="0" h="21600" w="2160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1" name="Google Shape;1961;p146"/>
            <p:cNvSpPr/>
            <p:nvPr/>
          </p:nvSpPr>
          <p:spPr>
            <a:xfrm>
              <a:off x="14516100" y="12179300"/>
              <a:ext cx="15411091" cy="20104336"/>
            </a:xfrm>
            <a:custGeom>
              <a:rect b="b" l="l" r="r" t="t"/>
              <a:pathLst>
                <a:path extrusionOk="0" h="21600" w="2160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2" name="Google Shape;1962;p146"/>
            <p:cNvSpPr/>
            <p:nvPr/>
          </p:nvSpPr>
          <p:spPr>
            <a:xfrm>
              <a:off x="17602200" y="12090400"/>
              <a:ext cx="9555755" cy="89715"/>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3" name="Google Shape;1963;p146"/>
            <p:cNvSpPr/>
            <p:nvPr/>
          </p:nvSpPr>
          <p:spPr>
            <a:xfrm>
              <a:off x="16065500" y="13970000"/>
              <a:ext cx="12323458" cy="403728"/>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4" name="Google Shape;1964;p146"/>
            <p:cNvSpPr/>
            <p:nvPr/>
          </p:nvSpPr>
          <p:spPr>
            <a:xfrm>
              <a:off x="16254428" y="14061788"/>
              <a:ext cx="11950874" cy="215371"/>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5" name="Google Shape;1965;p146"/>
            <p:cNvSpPr/>
            <p:nvPr/>
          </p:nvSpPr>
          <p:spPr>
            <a:xfrm>
              <a:off x="21729700" y="30861000"/>
              <a:ext cx="989640" cy="989643"/>
            </a:xfrm>
            <a:custGeom>
              <a:rect b="b" l="l" r="r" t="t"/>
              <a:pathLst>
                <a:path extrusionOk="0" h="21600" w="2160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6" name="Google Shape;1966;p146"/>
            <p:cNvSpPr/>
            <p:nvPr/>
          </p:nvSpPr>
          <p:spPr>
            <a:xfrm>
              <a:off x="21767800" y="30861000"/>
              <a:ext cx="809638" cy="321949"/>
            </a:xfrm>
            <a:custGeom>
              <a:rect b="b" l="l" r="r" t="t"/>
              <a:pathLst>
                <a:path extrusionOk="0" h="21600" w="2160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7" name="Google Shape;1967;p146"/>
            <p:cNvSpPr/>
            <p:nvPr/>
          </p:nvSpPr>
          <p:spPr>
            <a:xfrm>
              <a:off x="21996400" y="12992100"/>
              <a:ext cx="272244" cy="27217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8" name="Google Shape;1968;p146"/>
            <p:cNvSpPr/>
            <p:nvPr/>
          </p:nvSpPr>
          <p:spPr>
            <a:xfrm>
              <a:off x="22110700" y="13106400"/>
              <a:ext cx="66933" cy="66916"/>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sp>
          <p:nvSpPr>
            <p:cNvPr id="1969" name="Google Shape;1969;p146"/>
            <p:cNvSpPr/>
            <p:nvPr/>
          </p:nvSpPr>
          <p:spPr>
            <a:xfrm>
              <a:off x="21704300" y="13068300"/>
              <a:ext cx="132873" cy="132874"/>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p:txBody>
        </p:sp>
      </p:grpSp>
      <p:sp>
        <p:nvSpPr>
          <p:cNvPr id="1970" name="Google Shape;1970;p146"/>
          <p:cNvSpPr/>
          <p:nvPr>
            <p:ph idx="3" type="pic"/>
          </p:nvPr>
        </p:nvSpPr>
        <p:spPr>
          <a:xfrm>
            <a:off x="1566522" y="2236803"/>
            <a:ext cx="3305853" cy="3233860"/>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2 columns">
  <p:cSld name="4_2 columns">
    <p:spTree>
      <p:nvGrpSpPr>
        <p:cNvPr id="128" name="Shape 128"/>
        <p:cNvGrpSpPr/>
        <p:nvPr/>
      </p:nvGrpSpPr>
      <p:grpSpPr>
        <a:xfrm>
          <a:off x="0" y="0"/>
          <a:ext cx="0" cy="0"/>
          <a:chOff x="0" y="0"/>
          <a:chExt cx="0" cy="0"/>
        </a:xfrm>
      </p:grpSpPr>
      <p:sp>
        <p:nvSpPr>
          <p:cNvPr id="129" name="Google Shape;129;p66"/>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0" name="Google Shape;130;p6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66"/>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66"/>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6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576973"/>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34" name="Google Shape;134;p66"/>
          <p:cNvSpPr txBox="1"/>
          <p:nvPr>
            <p:ph idx="1" type="body"/>
          </p:nvPr>
        </p:nvSpPr>
        <p:spPr>
          <a:xfrm>
            <a:off x="838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135" name="Google Shape;135;p66"/>
          <p:cNvSpPr txBox="1"/>
          <p:nvPr>
            <p:ph idx="2" type="body"/>
          </p:nvPr>
        </p:nvSpPr>
        <p:spPr>
          <a:xfrm>
            <a:off x="6172200" y="1643174"/>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grpSp>
        <p:nvGrpSpPr>
          <p:cNvPr id="136" name="Google Shape;136;p66"/>
          <p:cNvGrpSpPr/>
          <p:nvPr/>
        </p:nvGrpSpPr>
        <p:grpSpPr>
          <a:xfrm>
            <a:off x="0" y="6766560"/>
            <a:ext cx="12192000" cy="91440"/>
            <a:chOff x="0" y="4480421"/>
            <a:chExt cx="12192000" cy="91440"/>
          </a:xfrm>
        </p:grpSpPr>
        <p:sp>
          <p:nvSpPr>
            <p:cNvPr id="137" name="Google Shape;137;p66"/>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8" name="Google Shape;138;p66"/>
            <p:cNvSpPr/>
            <p:nvPr/>
          </p:nvSpPr>
          <p:spPr>
            <a:xfrm>
              <a:off x="2439924" y="4480421"/>
              <a:ext cx="2439924" cy="9144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39" name="Google Shape;139;p66"/>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40" name="Google Shape;140;p66"/>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sp>
          <p:nvSpPr>
            <p:cNvPr id="141" name="Google Shape;141;p66"/>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pad white">
  <p:cSld name="big ipad white">
    <p:bg>
      <p:bgPr>
        <a:solidFill>
          <a:schemeClr val="lt2"/>
        </a:solidFill>
      </p:bgPr>
    </p:bg>
    <p:spTree>
      <p:nvGrpSpPr>
        <p:cNvPr id="1971" name="Shape 1971"/>
        <p:cNvGrpSpPr/>
        <p:nvPr/>
      </p:nvGrpSpPr>
      <p:grpSpPr>
        <a:xfrm>
          <a:off x="0" y="0"/>
          <a:ext cx="0" cy="0"/>
          <a:chOff x="0" y="0"/>
          <a:chExt cx="0" cy="0"/>
        </a:xfrm>
      </p:grpSpPr>
      <p:grpSp>
        <p:nvGrpSpPr>
          <p:cNvPr id="1972" name="Google Shape;1972;p147"/>
          <p:cNvGrpSpPr/>
          <p:nvPr/>
        </p:nvGrpSpPr>
        <p:grpSpPr>
          <a:xfrm>
            <a:off x="0" y="6766560"/>
            <a:ext cx="12192000" cy="91440"/>
            <a:chOff x="0" y="4480421"/>
            <a:chExt cx="12192000" cy="91440"/>
          </a:xfrm>
        </p:grpSpPr>
        <p:sp>
          <p:nvSpPr>
            <p:cNvPr id="1973" name="Google Shape;1973;p147"/>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4" name="Google Shape;1974;p147"/>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5" name="Google Shape;1975;p147"/>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6" name="Google Shape;1976;p147"/>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7" name="Google Shape;1977;p147"/>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1978" name="Google Shape;1978;p147"/>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79" name="Google Shape;1979;p14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0" name="Google Shape;1980;p147"/>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1" name="Google Shape;1981;p147"/>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2" name="Google Shape;1982;p147"/>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1983" name="Google Shape;1983;p147"/>
          <p:cNvGrpSpPr/>
          <p:nvPr/>
        </p:nvGrpSpPr>
        <p:grpSpPr>
          <a:xfrm>
            <a:off x="3479146" y="1828800"/>
            <a:ext cx="5233713" cy="5029204"/>
            <a:chOff x="2609359" y="1425678"/>
            <a:chExt cx="3925285" cy="5432326"/>
          </a:xfrm>
        </p:grpSpPr>
        <p:sp>
          <p:nvSpPr>
            <p:cNvPr id="1984" name="Google Shape;1984;p147"/>
            <p:cNvSpPr/>
            <p:nvPr/>
          </p:nvSpPr>
          <p:spPr>
            <a:xfrm>
              <a:off x="2609359" y="1425678"/>
              <a:ext cx="3925285" cy="5432322"/>
            </a:xfrm>
            <a:custGeom>
              <a:rect b="b" l="l" r="r" t="t"/>
              <a:pathLst>
                <a:path extrusionOk="0" h="5432322" w="5233713">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85" name="Google Shape;1985;p147"/>
            <p:cNvSpPr/>
            <p:nvPr/>
          </p:nvSpPr>
          <p:spPr>
            <a:xfrm>
              <a:off x="2622150" y="1442732"/>
              <a:ext cx="3897578" cy="5415268"/>
            </a:xfrm>
            <a:custGeom>
              <a:rect b="b" l="l" r="r" t="t"/>
              <a:pathLst>
                <a:path extrusionOk="0" h="5415268" w="5196771">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86" name="Google Shape;1986;p147"/>
            <p:cNvSpPr/>
            <p:nvPr/>
          </p:nvSpPr>
          <p:spPr>
            <a:xfrm>
              <a:off x="2634939" y="1459789"/>
              <a:ext cx="3873305" cy="5398215"/>
            </a:xfrm>
            <a:custGeom>
              <a:rect b="b" l="l" r="r" t="t"/>
              <a:pathLst>
                <a:path extrusionOk="0" h="5398215" w="5164406">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87" name="Google Shape;1987;p147"/>
            <p:cNvSpPr/>
            <p:nvPr/>
          </p:nvSpPr>
          <p:spPr>
            <a:xfrm>
              <a:off x="3408744" y="1425681"/>
              <a:ext cx="2405896" cy="30117"/>
            </a:xfrm>
            <a:custGeom>
              <a:rect b="b" l="l" r="r" t="t"/>
              <a:pathLst>
                <a:path extrusionOk="0" h="21600" w="2160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88" name="Google Shape;1988;p147"/>
            <p:cNvSpPr/>
            <p:nvPr/>
          </p:nvSpPr>
          <p:spPr>
            <a:xfrm>
              <a:off x="3021841" y="2056661"/>
              <a:ext cx="3102733" cy="135531"/>
            </a:xfrm>
            <a:custGeom>
              <a:rect b="b" l="l" r="r" t="t"/>
              <a:pathLst>
                <a:path extrusionOk="0" h="21600" w="2160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89" name="Google Shape;1989;p147"/>
            <p:cNvSpPr/>
            <p:nvPr/>
          </p:nvSpPr>
          <p:spPr>
            <a:xfrm>
              <a:off x="3069408" y="2087471"/>
              <a:ext cx="3008926" cy="72300"/>
            </a:xfrm>
            <a:custGeom>
              <a:rect b="b" l="l" r="r" t="t"/>
              <a:pathLst>
                <a:path extrusionOk="0" h="215371" w="11950874">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90" name="Google Shape;1990;p147"/>
            <p:cNvSpPr/>
            <p:nvPr/>
          </p:nvSpPr>
          <p:spPr>
            <a:xfrm>
              <a:off x="4515090" y="1728380"/>
              <a:ext cx="68544" cy="91369"/>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91" name="Google Shape;1991;p147"/>
            <p:cNvSpPr/>
            <p:nvPr/>
          </p:nvSpPr>
          <p:spPr>
            <a:xfrm>
              <a:off x="4543869" y="1766748"/>
              <a:ext cx="16852" cy="22464"/>
            </a:xfrm>
            <a:custGeom>
              <a:rect b="b" l="l" r="r" t="t"/>
              <a:pathLst>
                <a:path extrusionOk="0" h="21600" w="2160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sp>
          <p:nvSpPr>
            <p:cNvPr id="1992" name="Google Shape;1992;p147"/>
            <p:cNvSpPr/>
            <p:nvPr/>
          </p:nvSpPr>
          <p:spPr>
            <a:xfrm>
              <a:off x="4441548" y="1753958"/>
              <a:ext cx="33454" cy="44606"/>
            </a:xfrm>
            <a:custGeom>
              <a:rect b="b" l="l" r="r" t="t"/>
              <a:pathLst>
                <a:path extrusionOk="0" h="21600" w="2160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Arial"/>
                <a:buNone/>
              </a:pPr>
              <a:r>
                <a:t/>
              </a:r>
              <a:endParaRPr b="0" i="0" sz="2250" u="none" cap="none" strike="noStrike">
                <a:solidFill>
                  <a:srgbClr val="FFFFFF"/>
                </a:solidFill>
                <a:latin typeface="Calibri"/>
                <a:ea typeface="Calibri"/>
                <a:cs typeface="Calibri"/>
                <a:sym typeface="Calibri"/>
              </a:endParaRPr>
            </a:p>
          </p:txBody>
        </p:sp>
      </p:grpSp>
      <p:sp>
        <p:nvSpPr>
          <p:cNvPr id="1993" name="Google Shape;1993;p147"/>
          <p:cNvSpPr/>
          <p:nvPr>
            <p:ph idx="2" type="pic"/>
          </p:nvPr>
        </p:nvSpPr>
        <p:spPr>
          <a:xfrm>
            <a:off x="4027513" y="2536945"/>
            <a:ext cx="4136979" cy="4321056"/>
          </a:xfrm>
          <a:prstGeom prst="rect">
            <a:avLst/>
          </a:prstGeom>
          <a:noFill/>
          <a:ln>
            <a:noFill/>
          </a:ln>
        </p:spPr>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ontact">
    <p:spTree>
      <p:nvGrpSpPr>
        <p:cNvPr id="1994" name="Shape 1994"/>
        <p:cNvGrpSpPr/>
        <p:nvPr/>
      </p:nvGrpSpPr>
      <p:grpSpPr>
        <a:xfrm>
          <a:off x="0" y="0"/>
          <a:ext cx="0" cy="0"/>
          <a:chOff x="0" y="0"/>
          <a:chExt cx="0" cy="0"/>
        </a:xfrm>
      </p:grpSpPr>
      <p:sp>
        <p:nvSpPr>
          <p:cNvPr id="1995" name="Google Shape;1995;p148"/>
          <p:cNvSpPr/>
          <p:nvPr/>
        </p:nvSpPr>
        <p:spPr>
          <a:xfrm>
            <a:off x="3" y="-9731"/>
            <a:ext cx="12191999" cy="1181306"/>
          </a:xfrm>
          <a:prstGeom prst="rect">
            <a:avLst/>
          </a:prstGeom>
          <a:solidFill>
            <a:srgbClr val="27333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1996" name="Google Shape;1996;p14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7" name="Google Shape;1997;p148"/>
          <p:cNvSpPr txBox="1"/>
          <p:nvPr>
            <p:ph idx="10" type="dt"/>
          </p:nvPr>
        </p:nvSpPr>
        <p:spPr>
          <a:xfrm>
            <a:off x="482600" y="6466116"/>
            <a:ext cx="2743200" cy="281437"/>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8" name="Google Shape;1998;p148"/>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9" name="Google Shape;1999;p14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57697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grpSp>
        <p:nvGrpSpPr>
          <p:cNvPr id="2000" name="Google Shape;2000;p148"/>
          <p:cNvGrpSpPr/>
          <p:nvPr/>
        </p:nvGrpSpPr>
        <p:grpSpPr>
          <a:xfrm>
            <a:off x="0" y="6766560"/>
            <a:ext cx="12192000" cy="91440"/>
            <a:chOff x="0" y="4480421"/>
            <a:chExt cx="12192000" cy="91440"/>
          </a:xfrm>
        </p:grpSpPr>
        <p:sp>
          <p:nvSpPr>
            <p:cNvPr id="2001" name="Google Shape;2001;p148"/>
            <p:cNvSpPr/>
            <p:nvPr/>
          </p:nvSpPr>
          <p:spPr>
            <a:xfrm>
              <a:off x="0" y="4480421"/>
              <a:ext cx="2439924" cy="914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02" name="Google Shape;2002;p148"/>
            <p:cNvSpPr/>
            <p:nvPr/>
          </p:nvSpPr>
          <p:spPr>
            <a:xfrm>
              <a:off x="2439924" y="4480421"/>
              <a:ext cx="2439924" cy="9144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03" name="Google Shape;2003;p148"/>
            <p:cNvSpPr/>
            <p:nvPr/>
          </p:nvSpPr>
          <p:spPr>
            <a:xfrm>
              <a:off x="4879848" y="4480421"/>
              <a:ext cx="2439924" cy="9144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04" name="Google Shape;2004;p148"/>
            <p:cNvSpPr/>
            <p:nvPr/>
          </p:nvSpPr>
          <p:spPr>
            <a:xfrm>
              <a:off x="7319772" y="4480421"/>
              <a:ext cx="2439924" cy="9144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sp>
          <p:nvSpPr>
            <p:cNvPr id="2005" name="Google Shape;2005;p148"/>
            <p:cNvSpPr/>
            <p:nvPr/>
          </p:nvSpPr>
          <p:spPr>
            <a:xfrm>
              <a:off x="9759696" y="4480421"/>
              <a:ext cx="2432304" cy="914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FFFFFF"/>
                </a:solidFill>
                <a:latin typeface="Calibri"/>
                <a:ea typeface="Calibri"/>
                <a:cs typeface="Calibri"/>
                <a:sym typeface="Calibri"/>
              </a:endParaRPr>
            </a:p>
          </p:txBody>
        </p:sp>
      </p:grpSp>
      <p:sp>
        <p:nvSpPr>
          <p:cNvPr id="2006" name="Google Shape;2006;p148"/>
          <p:cNvSpPr/>
          <p:nvPr>
            <p:ph idx="2" type="pic"/>
          </p:nvPr>
        </p:nvSpPr>
        <p:spPr>
          <a:xfrm>
            <a:off x="354776" y="1721331"/>
            <a:ext cx="5703125" cy="4294386"/>
          </a:xfrm>
          <a:prstGeom prst="rect">
            <a:avLst/>
          </a:prstGeom>
          <a:solidFill>
            <a:schemeClr val="lt1"/>
          </a:solidFill>
          <a:ln>
            <a:noFill/>
          </a:ln>
          <a:effectLst>
            <a:outerShdw blurRad="101600" rotWithShape="0" algn="tl" dir="2700000" dist="63500">
              <a:srgbClr val="000000">
                <a:alpha val="40000"/>
              </a:srgbClr>
            </a:outerShdw>
          </a:effectLst>
        </p:spPr>
      </p:sp>
      <p:sp>
        <p:nvSpPr>
          <p:cNvPr id="2007" name="Google Shape;2007;p148"/>
          <p:cNvSpPr txBox="1"/>
          <p:nvPr>
            <p:ph idx="1" type="body"/>
          </p:nvPr>
        </p:nvSpPr>
        <p:spPr>
          <a:xfrm>
            <a:off x="6615877" y="1721335"/>
            <a:ext cx="5093527" cy="1174269"/>
          </a:xfrm>
          <a:prstGeom prst="rect">
            <a:avLst/>
          </a:prstGeom>
          <a:solidFill>
            <a:srgbClr val="E4EEEE"/>
          </a:solid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chemeClr val="dk2"/>
              </a:buClr>
              <a:buSzPts val="1350"/>
              <a:buNone/>
              <a:defRPr sz="135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8" name="Google Shape;2008;p148"/>
          <p:cNvSpPr txBox="1"/>
          <p:nvPr>
            <p:ph idx="3" type="body"/>
          </p:nvPr>
        </p:nvSpPr>
        <p:spPr>
          <a:xfrm>
            <a:off x="6615876" y="3197675"/>
            <a:ext cx="546925" cy="431800"/>
          </a:xfrm>
          <a:prstGeom prst="rect">
            <a:avLst/>
          </a:prstGeom>
          <a:noFill/>
          <a:ln>
            <a:noFill/>
          </a:ln>
        </p:spPr>
        <p:txBody>
          <a:bodyPr anchorCtr="0" anchor="ctr" bIns="45700" lIns="91425" spcFirstLastPara="1" rIns="91425" wrap="square" tIns="45700">
            <a:normAutofit/>
          </a:bodyPr>
          <a:lstStyle>
            <a:lvl1pPr indent="-323850" lvl="0" marL="457200" algn="ctr">
              <a:lnSpc>
                <a:spcPct val="90000"/>
              </a:lnSpc>
              <a:spcBef>
                <a:spcPts val="1000"/>
              </a:spcBef>
              <a:spcAft>
                <a:spcPts val="0"/>
              </a:spcAft>
              <a:buClr>
                <a:srgbClr val="324D5E"/>
              </a:buClr>
              <a:buSzPts val="1500"/>
              <a:buChar char="•"/>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9" name="Google Shape;2009;p148"/>
          <p:cNvSpPr txBox="1"/>
          <p:nvPr>
            <p:ph idx="4" type="body"/>
          </p:nvPr>
        </p:nvSpPr>
        <p:spPr>
          <a:xfrm>
            <a:off x="7319772" y="3197675"/>
            <a:ext cx="4392168" cy="1110984"/>
          </a:xfrm>
          <a:prstGeom prst="rect">
            <a:avLst/>
          </a:prstGeom>
          <a:noFill/>
          <a:ln>
            <a:noFill/>
          </a:ln>
        </p:spPr>
        <p:txBody>
          <a:bodyPr anchorCtr="0" anchor="t"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0" name="Google Shape;2010;p148"/>
          <p:cNvSpPr txBox="1"/>
          <p:nvPr>
            <p:ph idx="5" type="body"/>
          </p:nvPr>
        </p:nvSpPr>
        <p:spPr>
          <a:xfrm>
            <a:off x="6615876" y="4366208"/>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1" name="Google Shape;2011;p148"/>
          <p:cNvSpPr txBox="1"/>
          <p:nvPr>
            <p:ph idx="6" type="body"/>
          </p:nvPr>
        </p:nvSpPr>
        <p:spPr>
          <a:xfrm>
            <a:off x="7319772" y="4366208"/>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2" name="Google Shape;2012;p148"/>
          <p:cNvSpPr txBox="1"/>
          <p:nvPr>
            <p:ph idx="7" type="body"/>
          </p:nvPr>
        </p:nvSpPr>
        <p:spPr>
          <a:xfrm>
            <a:off x="6615876" y="4834136"/>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3" name="Google Shape;2013;p148"/>
          <p:cNvSpPr txBox="1"/>
          <p:nvPr>
            <p:ph idx="8" type="body"/>
          </p:nvPr>
        </p:nvSpPr>
        <p:spPr>
          <a:xfrm>
            <a:off x="7319772" y="4834136"/>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4" name="Google Shape;2014;p148"/>
          <p:cNvSpPr txBox="1"/>
          <p:nvPr>
            <p:ph idx="9" type="body"/>
          </p:nvPr>
        </p:nvSpPr>
        <p:spPr>
          <a:xfrm>
            <a:off x="6615876" y="5292935"/>
            <a:ext cx="546925" cy="43180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324D5E"/>
              </a:buClr>
              <a:buSzPts val="1500"/>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5" name="Google Shape;2015;p148"/>
          <p:cNvSpPr txBox="1"/>
          <p:nvPr>
            <p:ph idx="13" type="body"/>
          </p:nvPr>
        </p:nvSpPr>
        <p:spPr>
          <a:xfrm>
            <a:off x="7319772" y="5292935"/>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6" name="Google Shape;2016;p148"/>
          <p:cNvSpPr txBox="1"/>
          <p:nvPr>
            <p:ph idx="14" type="body"/>
          </p:nvPr>
        </p:nvSpPr>
        <p:spPr>
          <a:xfrm>
            <a:off x="6615876" y="5760863"/>
            <a:ext cx="546925" cy="43180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750"/>
              </a:spcBef>
              <a:spcAft>
                <a:spcPts val="0"/>
              </a:spcAft>
              <a:buClr>
                <a:srgbClr val="324D5E"/>
              </a:buClr>
              <a:buSzPts val="1500"/>
              <a:buFont typeface="Arial"/>
              <a:buNone/>
              <a:defRPr b="0" sz="1500" cap="none">
                <a:solidFill>
                  <a:srgbClr val="324D5E"/>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7" name="Google Shape;2017;p148"/>
          <p:cNvSpPr txBox="1"/>
          <p:nvPr>
            <p:ph idx="15" type="body"/>
          </p:nvPr>
        </p:nvSpPr>
        <p:spPr>
          <a:xfrm>
            <a:off x="7319772" y="5760863"/>
            <a:ext cx="4392168" cy="431800"/>
          </a:xfrm>
          <a:prstGeom prst="rect">
            <a:avLst/>
          </a:prstGeom>
          <a:noFill/>
          <a:ln>
            <a:noFill/>
          </a:ln>
        </p:spPr>
        <p:txBody>
          <a:bodyPr anchorCtr="0" anchor="ctr" bIns="45700" lIns="91425" spcFirstLastPara="1" rIns="91425" wrap="square" tIns="45700">
            <a:normAutofit/>
          </a:bodyPr>
          <a:lstStyle>
            <a:lvl1pPr indent="-228600" lvl="0" marL="457200" algn="just">
              <a:lnSpc>
                <a:spcPct val="90000"/>
              </a:lnSpc>
              <a:spcBef>
                <a:spcPts val="1000"/>
              </a:spcBef>
              <a:spcAft>
                <a:spcPts val="0"/>
              </a:spcAft>
              <a:buClr>
                <a:srgbClr val="8C9CA6"/>
              </a:buClr>
              <a:buSzPts val="1350"/>
              <a:buNone/>
              <a:defRPr sz="1350">
                <a:solidFill>
                  <a:srgbClr val="8C9CA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42" Type="http://schemas.openxmlformats.org/officeDocument/2006/relationships/slideLayout" Target="../slideLayouts/slideLayout42.xml"/><Relationship Id="rId86" Type="http://schemas.openxmlformats.org/officeDocument/2006/relationships/slideLayout" Target="../slideLayouts/slideLayout86.xml"/><Relationship Id="rId41" Type="http://schemas.openxmlformats.org/officeDocument/2006/relationships/slideLayout" Target="../slideLayouts/slideLayout41.xml"/><Relationship Id="rId85" Type="http://schemas.openxmlformats.org/officeDocument/2006/relationships/slideLayout" Target="../slideLayouts/slideLayout85.xml"/><Relationship Id="rId44" Type="http://schemas.openxmlformats.org/officeDocument/2006/relationships/slideLayout" Target="../slideLayouts/slideLayout44.xml"/><Relationship Id="rId88" Type="http://schemas.openxmlformats.org/officeDocument/2006/relationships/slideLayout" Target="../slideLayouts/slideLayout88.xml"/><Relationship Id="rId43" Type="http://schemas.openxmlformats.org/officeDocument/2006/relationships/slideLayout" Target="../slideLayouts/slideLayout43.xml"/><Relationship Id="rId87" Type="http://schemas.openxmlformats.org/officeDocument/2006/relationships/slideLayout" Target="../slideLayouts/slideLayout8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31" Type="http://schemas.openxmlformats.org/officeDocument/2006/relationships/slideLayout" Target="../slideLayouts/slideLayout31.xml"/><Relationship Id="rId75" Type="http://schemas.openxmlformats.org/officeDocument/2006/relationships/slideLayout" Target="../slideLayouts/slideLayout75.xml"/><Relationship Id="rId30" Type="http://schemas.openxmlformats.org/officeDocument/2006/relationships/slideLayout" Target="../slideLayouts/slideLayout30.xml"/><Relationship Id="rId74" Type="http://schemas.openxmlformats.org/officeDocument/2006/relationships/slideLayout" Target="../slideLayouts/slideLayout74.xml"/><Relationship Id="rId33" Type="http://schemas.openxmlformats.org/officeDocument/2006/relationships/slideLayout" Target="../slideLayouts/slideLayout33.xml"/><Relationship Id="rId77" Type="http://schemas.openxmlformats.org/officeDocument/2006/relationships/slideLayout" Target="../slideLayouts/slideLayout77.xml"/><Relationship Id="rId32" Type="http://schemas.openxmlformats.org/officeDocument/2006/relationships/slideLayout" Target="../slideLayouts/slideLayout32.xml"/><Relationship Id="rId76" Type="http://schemas.openxmlformats.org/officeDocument/2006/relationships/slideLayout" Target="../slideLayouts/slideLayout76.xml"/><Relationship Id="rId35" Type="http://schemas.openxmlformats.org/officeDocument/2006/relationships/slideLayout" Target="../slideLayouts/slideLayout35.xml"/><Relationship Id="rId79" Type="http://schemas.openxmlformats.org/officeDocument/2006/relationships/slideLayout" Target="../slideLayouts/slideLayout79.xml"/><Relationship Id="rId34" Type="http://schemas.openxmlformats.org/officeDocument/2006/relationships/slideLayout" Target="../slideLayouts/slideLayout34.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2" Type="http://schemas.openxmlformats.org/officeDocument/2006/relationships/theme" Target="../theme/theme2.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7"/>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B8D8E"/>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7"/>
          <p:cNvSpPr/>
          <p:nvPr/>
        </p:nvSpPr>
        <p:spPr>
          <a:xfrm rot="5400000">
            <a:off x="11809165" y="5823008"/>
            <a:ext cx="14302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 Copyright Showeet.com</a:t>
            </a:r>
            <a:endParaRPr b="0" i="0" sz="1400" u="none" cap="none" strike="noStrike">
              <a:solidFill>
                <a:srgbClr val="000000"/>
              </a:solidFill>
              <a:latin typeface="Arial"/>
              <a:ea typeface="Arial"/>
              <a:cs typeface="Arial"/>
              <a:sym typeface="Arial"/>
            </a:endParaRPr>
          </a:p>
        </p:txBody>
      </p:sp>
      <p:sp>
        <p:nvSpPr>
          <p:cNvPr id="14" name="Google Shape;14;p57"/>
          <p:cNvSpPr txBox="1"/>
          <p:nvPr>
            <p:ph idx="11" type="ftr"/>
          </p:nvPr>
        </p:nvSpPr>
        <p:spPr>
          <a:xfrm>
            <a:off x="3588215" y="6410990"/>
            <a:ext cx="4114800" cy="365125"/>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vmlDrawing" Target="../drawings/vmlDrawing2.vml"/><Relationship Id="rId4" Type="http://schemas.openxmlformats.org/officeDocument/2006/relationships/oleObject" Target="../embeddings/oleObject2.bin"/><Relationship Id="rId9" Type="http://schemas.openxmlformats.org/officeDocument/2006/relationships/image" Target="../media/image3.png"/><Relationship Id="rId5" Type="http://schemas.openxmlformats.org/officeDocument/2006/relationships/oleObject" Target="../embeddings/oleObject2.bin"/><Relationship Id="rId6" Type="http://schemas.openxmlformats.org/officeDocument/2006/relationships/image" Target="../media/image5.png"/><Relationship Id="rId7" Type="http://schemas.openxmlformats.org/officeDocument/2006/relationships/oleObject" Target="../embeddings/oleObject3.bin"/><Relationship Id="rId8"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0.jpg"/><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image" Target="../media/image33.png"/><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 Id="rId3" Type="http://schemas.openxmlformats.org/officeDocument/2006/relationships/hyperlink" Target="https://gisforlife.com/gis-definition-concept-and-benefits/"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3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vmlDrawing" Target="../drawings/vmlDrawing1.vml"/><Relationship Id="rId4" Type="http://schemas.openxmlformats.org/officeDocument/2006/relationships/image" Target="../media/image29.png"/><Relationship Id="rId5" Type="http://schemas.openxmlformats.org/officeDocument/2006/relationships/oleObject" Target="../embeddings/oleObject1.bin"/><Relationship Id="rId6" Type="http://schemas.openxmlformats.org/officeDocument/2006/relationships/oleObject" Target="../embeddings/oleObject1.bin"/><Relationship Id="rId7"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2" name="Shape 2022"/>
        <p:cNvGrpSpPr/>
        <p:nvPr/>
      </p:nvGrpSpPr>
      <p:grpSpPr>
        <a:xfrm>
          <a:off x="0" y="0"/>
          <a:ext cx="0" cy="0"/>
          <a:chOff x="0" y="0"/>
          <a:chExt cx="0" cy="0"/>
        </a:xfrm>
      </p:grpSpPr>
      <p:sp>
        <p:nvSpPr>
          <p:cNvPr id="2023" name="Google Shape;2023;p1"/>
          <p:cNvSpPr/>
          <p:nvPr/>
        </p:nvSpPr>
        <p:spPr>
          <a:xfrm>
            <a:off x="838200" y="256540"/>
            <a:ext cx="11012805" cy="643890"/>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4000"/>
              <a:buFont typeface="Arial"/>
              <a:buNone/>
            </a:pPr>
            <a:r>
              <a:rPr b="1" i="0" lang="en-US" sz="4000" u="none" cap="none" strike="noStrike">
                <a:solidFill>
                  <a:schemeClr val="lt1"/>
                </a:solidFill>
                <a:latin typeface="Calibri"/>
                <a:ea typeface="Calibri"/>
                <a:cs typeface="Calibri"/>
                <a:sym typeface="Calibri"/>
              </a:rPr>
              <a:t>Course : Data Engineering [ CET3005B]</a:t>
            </a:r>
            <a:endParaRPr b="1" i="0" sz="4000" u="none" cap="none" strike="noStrike">
              <a:solidFill>
                <a:schemeClr val="lt1"/>
              </a:solidFill>
              <a:latin typeface="Calibri"/>
              <a:ea typeface="Calibri"/>
              <a:cs typeface="Calibri"/>
              <a:sym typeface="Calibri"/>
            </a:endParaRPr>
          </a:p>
        </p:txBody>
      </p:sp>
      <p:pic>
        <p:nvPicPr>
          <p:cNvPr id="2024" name="Google Shape;2024;p1"/>
          <p:cNvPicPr preferRelativeResize="0"/>
          <p:nvPr/>
        </p:nvPicPr>
        <p:blipFill rotWithShape="1">
          <a:blip r:embed="rId3">
            <a:alphaModFix/>
          </a:blip>
          <a:srcRect b="0" l="0" r="0" t="0"/>
          <a:stretch/>
        </p:blipFill>
        <p:spPr>
          <a:xfrm>
            <a:off x="3726874" y="1416930"/>
            <a:ext cx="5056908" cy="1386244"/>
          </a:xfrm>
          <a:prstGeom prst="rect">
            <a:avLst/>
          </a:prstGeom>
          <a:noFill/>
          <a:ln>
            <a:noFill/>
          </a:ln>
        </p:spPr>
      </p:pic>
      <p:sp>
        <p:nvSpPr>
          <p:cNvPr id="2025" name="Google Shape;2025;p1"/>
          <p:cNvSpPr txBox="1"/>
          <p:nvPr/>
        </p:nvSpPr>
        <p:spPr>
          <a:xfrm>
            <a:off x="4089777" y="6280880"/>
            <a:ext cx="4329228" cy="57712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Flagship University of MIT Group of Institutions</a:t>
            </a:r>
            <a:endParaRPr b="1" i="0" sz="14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MIT-WPU is recognized by UGC and Approved by AICTE</a:t>
            </a:r>
            <a:endParaRPr b="1" i="0" sz="1400" u="none" cap="none" strike="noStrike">
              <a:solidFill>
                <a:schemeClr val="lt1"/>
              </a:solidFill>
              <a:latin typeface="Calibri"/>
              <a:ea typeface="Calibri"/>
              <a:cs typeface="Calibri"/>
              <a:sym typeface="Calibri"/>
            </a:endParaRPr>
          </a:p>
        </p:txBody>
      </p:sp>
      <p:sp>
        <p:nvSpPr>
          <p:cNvPr id="2026" name="Google Shape;2026;p1"/>
          <p:cNvSpPr txBox="1"/>
          <p:nvPr>
            <p:ph type="title"/>
          </p:nvPr>
        </p:nvSpPr>
        <p:spPr>
          <a:xfrm>
            <a:off x="838200" y="3098857"/>
            <a:ext cx="10515600" cy="673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2060"/>
              </a:buClr>
              <a:buSzPts val="3200"/>
              <a:buFont typeface="Calibri"/>
              <a:buNone/>
            </a:pPr>
            <a:br>
              <a:rPr b="1" lang="en-US" sz="3200">
                <a:solidFill>
                  <a:srgbClr val="002060"/>
                </a:solidFill>
                <a:latin typeface="Calibri"/>
                <a:ea typeface="Calibri"/>
                <a:cs typeface="Calibri"/>
                <a:sym typeface="Calibri"/>
              </a:rPr>
            </a:br>
            <a:r>
              <a:rPr b="1" lang="en-US" sz="3200">
                <a:solidFill>
                  <a:srgbClr val="002060"/>
                </a:solidFill>
                <a:latin typeface="Calibri"/>
                <a:ea typeface="Calibri"/>
                <a:cs typeface="Calibri"/>
                <a:sym typeface="Calibri"/>
              </a:rPr>
              <a:t>B Tech CSE</a:t>
            </a:r>
            <a:br>
              <a:rPr b="1" lang="en-US" sz="3200">
                <a:solidFill>
                  <a:srgbClr val="002060"/>
                </a:solidFill>
                <a:latin typeface="Calibri"/>
                <a:ea typeface="Calibri"/>
                <a:cs typeface="Calibri"/>
                <a:sym typeface="Calibri"/>
              </a:rPr>
            </a:br>
            <a:r>
              <a:rPr b="1" lang="en-US" sz="3200">
                <a:solidFill>
                  <a:srgbClr val="002060"/>
                </a:solidFill>
                <a:latin typeface="Calibri"/>
                <a:ea typeface="Calibri"/>
                <a:cs typeface="Calibri"/>
                <a:sym typeface="Calibri"/>
              </a:rPr>
              <a:t>T</a:t>
            </a:r>
            <a:r>
              <a:rPr b="1" lang="en-US" sz="3200">
                <a:solidFill>
                  <a:srgbClr val="002060"/>
                </a:solidFill>
              </a:rPr>
              <a:t>Y Sem V</a:t>
            </a:r>
            <a:endParaRPr/>
          </a:p>
        </p:txBody>
      </p:sp>
      <p:sp>
        <p:nvSpPr>
          <p:cNvPr id="2027" name="Google Shape;2027;p1"/>
          <p:cNvSpPr txBox="1"/>
          <p:nvPr/>
        </p:nvSpPr>
        <p:spPr>
          <a:xfrm>
            <a:off x="8625386" y="6386876"/>
            <a:ext cx="3566610" cy="47112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M. Tech.  (Computer Science &amp; Engineering)</a:t>
            </a:r>
            <a:endParaRPr b="1" i="0" sz="1400" u="none" cap="none" strike="noStrike">
              <a:solidFill>
                <a:schemeClr val="lt1"/>
              </a:solidFill>
              <a:latin typeface="Calibri"/>
              <a:ea typeface="Calibri"/>
              <a:cs typeface="Calibri"/>
              <a:sym typeface="Calibri"/>
            </a:endParaRPr>
          </a:p>
        </p:txBody>
      </p:sp>
      <p:sp>
        <p:nvSpPr>
          <p:cNvPr id="2028" name="Google Shape;2028;p1"/>
          <p:cNvSpPr txBox="1"/>
          <p:nvPr>
            <p:ph idx="11" type="ftr"/>
          </p:nvPr>
        </p:nvSpPr>
        <p:spPr>
          <a:xfrm>
            <a:off x="4038600" y="6466116"/>
            <a:ext cx="4114800" cy="28143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I- Data Engineering</a:t>
            </a:r>
            <a:endParaRPr/>
          </a:p>
        </p:txBody>
      </p:sp>
      <p:sp>
        <p:nvSpPr>
          <p:cNvPr id="2029" name="Google Shape;2029;p1"/>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030" name="Google Shape;2030;p1"/>
          <p:cNvSpPr/>
          <p:nvPr/>
        </p:nvSpPr>
        <p:spPr>
          <a:xfrm>
            <a:off x="744132" y="4436625"/>
            <a:ext cx="10703736" cy="173380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rgbClr val="002060"/>
                </a:solidFill>
                <a:latin typeface="Calibri"/>
                <a:ea typeface="Calibri"/>
                <a:cs typeface="Calibri"/>
                <a:sym typeface="Calibri"/>
              </a:rPr>
              <a:t>Disclaimer: </a:t>
            </a:r>
            <a:endParaRPr b="0" i="0" sz="1800" u="none" cap="none" strike="noStrike">
              <a:solidFill>
                <a:srgbClr val="002060"/>
              </a:solidFill>
              <a:latin typeface="Calibri"/>
              <a:ea typeface="Calibri"/>
              <a:cs typeface="Calibri"/>
              <a:sym typeface="Calibri"/>
            </a:endParaRPr>
          </a:p>
          <a:p>
            <a:pPr indent="-342900" lvl="0" marL="342900" marR="0" rtl="0" algn="l">
              <a:lnSpc>
                <a:spcPct val="100000"/>
              </a:lnSpc>
              <a:spcBef>
                <a:spcPts val="1000"/>
              </a:spcBef>
              <a:spcAft>
                <a:spcPts val="0"/>
              </a:spcAft>
              <a:buClr>
                <a:srgbClr val="002060"/>
              </a:buClr>
              <a:buSzPts val="1800"/>
              <a:buFont typeface="Calibri"/>
              <a:buAutoNum type="arabicPeriod"/>
            </a:pPr>
            <a:r>
              <a:rPr b="0" i="0" lang="en-US" sz="1800" u="none" cap="none" strike="noStrike">
                <a:solidFill>
                  <a:srgbClr val="002060"/>
                </a:solidFill>
                <a:latin typeface="Calibri"/>
                <a:ea typeface="Calibri"/>
                <a:cs typeface="Calibri"/>
                <a:sym typeface="Calibri"/>
              </a:rPr>
              <a:t>Information included in this slides came from multiple sources. We have tried our best to cite the sources.  Please refer to the </a:t>
            </a:r>
            <a:r>
              <a:rPr b="0" i="0" lang="en-US" sz="1800" u="sng" cap="none" strike="noStrike">
                <a:solidFill>
                  <a:srgbClr val="002060"/>
                </a:solidFill>
                <a:latin typeface="Calibri"/>
                <a:ea typeface="Calibri"/>
                <a:cs typeface="Calibri"/>
                <a:sym typeface="Calibri"/>
              </a:rPr>
              <a:t>References</a:t>
            </a:r>
            <a:r>
              <a:rPr b="0" i="0" lang="en-US" sz="1800" u="none" cap="none" strike="noStrike">
                <a:solidFill>
                  <a:srgbClr val="002060"/>
                </a:solidFill>
                <a:latin typeface="Calibri"/>
                <a:ea typeface="Calibri"/>
                <a:cs typeface="Calibri"/>
                <a:sym typeface="Calibri"/>
              </a:rPr>
              <a:t> to learn about the sources, when applicable.</a:t>
            </a:r>
            <a:endParaRPr b="0" i="0" sz="1800" u="none" cap="none" strike="noStrike">
              <a:solidFill>
                <a:srgbClr val="002060"/>
              </a:solidFill>
              <a:latin typeface="Noto Sans Symbols"/>
              <a:ea typeface="Noto Sans Symbols"/>
              <a:cs typeface="Noto Sans Symbols"/>
              <a:sym typeface="Noto Sans Symbols"/>
            </a:endParaRPr>
          </a:p>
          <a:p>
            <a:pPr indent="-342900" lvl="0" marL="342900" marR="0" rtl="0" algn="l">
              <a:lnSpc>
                <a:spcPct val="100000"/>
              </a:lnSpc>
              <a:spcBef>
                <a:spcPts val="1000"/>
              </a:spcBef>
              <a:spcAft>
                <a:spcPts val="0"/>
              </a:spcAft>
              <a:buClr>
                <a:srgbClr val="002060"/>
              </a:buClr>
              <a:buSzPts val="1800"/>
              <a:buFont typeface="Calibri"/>
              <a:buAutoNum type="arabicPeriod"/>
            </a:pPr>
            <a:r>
              <a:rPr b="0" i="0" lang="en-US" sz="1800" u="none" cap="none" strike="noStrike">
                <a:solidFill>
                  <a:srgbClr val="002060"/>
                </a:solidFill>
                <a:latin typeface="Calibri"/>
                <a:ea typeface="Calibri"/>
                <a:cs typeface="Calibri"/>
                <a:sym typeface="Calibri"/>
              </a:rPr>
              <a:t>The slides should be used only for academic purposes (e.g., in teaching a class), and should not be used for commercial purposes. </a:t>
            </a:r>
            <a:endParaRPr b="0" i="0" sz="1800" u="none" cap="none" strike="noStrike">
              <a:solidFill>
                <a:srgbClr val="002060"/>
              </a:solidFill>
              <a:latin typeface="Noto Sans Symbols"/>
              <a:ea typeface="Noto Sans Symbols"/>
              <a:cs typeface="Noto Sans Symbols"/>
              <a:sym typeface="Noto Sans Symbol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4" name="Shape 2104"/>
        <p:cNvGrpSpPr/>
        <p:nvPr/>
      </p:nvGrpSpPr>
      <p:grpSpPr>
        <a:xfrm>
          <a:off x="0" y="0"/>
          <a:ext cx="0" cy="0"/>
          <a:chOff x="0" y="0"/>
          <a:chExt cx="0" cy="0"/>
        </a:xfrm>
      </p:grpSpPr>
      <p:sp>
        <p:nvSpPr>
          <p:cNvPr id="2105" name="Google Shape;2105;p10"/>
          <p:cNvSpPr txBox="1"/>
          <p:nvPr>
            <p:ph idx="1" type="body"/>
          </p:nvPr>
        </p:nvSpPr>
        <p:spPr>
          <a:xfrm>
            <a:off x="426720" y="1323134"/>
            <a:ext cx="11551920" cy="5534866"/>
          </a:xfrm>
          <a:prstGeom prst="rect">
            <a:avLst/>
          </a:prstGeom>
          <a:noFill/>
          <a:ln>
            <a:noFill/>
          </a:ln>
        </p:spPr>
        <p:txBody>
          <a:bodyPr anchorCtr="0" anchor="t" bIns="46025" lIns="92075" spcFirstLastPara="1" rIns="92075" wrap="square" tIns="46025">
            <a:noAutofit/>
          </a:bodyPr>
          <a:lstStyle/>
          <a:p>
            <a:pPr indent="-228600" lvl="0" marL="228600" rtl="0" algn="l">
              <a:lnSpc>
                <a:spcPct val="110000"/>
              </a:lnSpc>
              <a:spcBef>
                <a:spcPts val="0"/>
              </a:spcBef>
              <a:spcAft>
                <a:spcPts val="0"/>
              </a:spcAft>
              <a:buClr>
                <a:schemeClr val="dk1"/>
              </a:buClr>
              <a:buSzPts val="2800"/>
              <a:buChar char="•"/>
            </a:pPr>
            <a:r>
              <a:rPr lang="en-US"/>
              <a:t>1960s: Data collection, database creation, IMS and network DBMS</a:t>
            </a:r>
            <a:endParaRPr/>
          </a:p>
          <a:p>
            <a:pPr indent="-228600" lvl="0" marL="228600" rtl="0" algn="l">
              <a:lnSpc>
                <a:spcPct val="110000"/>
              </a:lnSpc>
              <a:spcBef>
                <a:spcPts val="1000"/>
              </a:spcBef>
              <a:spcAft>
                <a:spcPts val="0"/>
              </a:spcAft>
              <a:buClr>
                <a:schemeClr val="dk1"/>
              </a:buClr>
              <a:buSzPts val="2800"/>
              <a:buChar char="•"/>
            </a:pPr>
            <a:r>
              <a:rPr lang="en-US"/>
              <a:t>1970s:  Relational data model, relational DBMS implementation</a:t>
            </a:r>
            <a:endParaRPr/>
          </a:p>
          <a:p>
            <a:pPr indent="-228600" lvl="0" marL="228600" rtl="0" algn="l">
              <a:lnSpc>
                <a:spcPct val="110000"/>
              </a:lnSpc>
              <a:spcBef>
                <a:spcPts val="1000"/>
              </a:spcBef>
              <a:spcAft>
                <a:spcPts val="0"/>
              </a:spcAft>
              <a:buClr>
                <a:schemeClr val="dk1"/>
              </a:buClr>
              <a:buSzPts val="2800"/>
              <a:buChar char="•"/>
            </a:pPr>
            <a:r>
              <a:rPr lang="en-US"/>
              <a:t>1980s: </a:t>
            </a:r>
            <a:endParaRPr/>
          </a:p>
          <a:p>
            <a:pPr indent="-228600" lvl="1" marL="685800" rtl="0" algn="l">
              <a:lnSpc>
                <a:spcPct val="110000"/>
              </a:lnSpc>
              <a:spcBef>
                <a:spcPts val="500"/>
              </a:spcBef>
              <a:spcAft>
                <a:spcPts val="0"/>
              </a:spcAft>
              <a:buClr>
                <a:schemeClr val="dk1"/>
              </a:buClr>
              <a:buSzPts val="2400"/>
              <a:buChar char="•"/>
            </a:pPr>
            <a:r>
              <a:rPr lang="en-US"/>
              <a:t>RDBMS, advanced data models (extended-relational, OO, deductive, etc.) </a:t>
            </a:r>
            <a:endParaRPr/>
          </a:p>
          <a:p>
            <a:pPr indent="-228600" lvl="1" marL="685800" rtl="0" algn="l">
              <a:lnSpc>
                <a:spcPct val="110000"/>
              </a:lnSpc>
              <a:spcBef>
                <a:spcPts val="500"/>
              </a:spcBef>
              <a:spcAft>
                <a:spcPts val="0"/>
              </a:spcAft>
              <a:buClr>
                <a:schemeClr val="dk1"/>
              </a:buClr>
              <a:buSzPts val="2400"/>
              <a:buChar char="•"/>
            </a:pPr>
            <a:r>
              <a:rPr lang="en-US"/>
              <a:t>Application-oriented DBMS (spatial, scientific, engineering, etc.)</a:t>
            </a:r>
            <a:endParaRPr/>
          </a:p>
          <a:p>
            <a:pPr indent="-228600" lvl="0" marL="228600" rtl="0" algn="l">
              <a:lnSpc>
                <a:spcPct val="110000"/>
              </a:lnSpc>
              <a:spcBef>
                <a:spcPts val="1000"/>
              </a:spcBef>
              <a:spcAft>
                <a:spcPts val="0"/>
              </a:spcAft>
              <a:buClr>
                <a:schemeClr val="dk1"/>
              </a:buClr>
              <a:buSzPts val="2800"/>
              <a:buChar char="•"/>
            </a:pPr>
            <a:r>
              <a:rPr lang="en-US"/>
              <a:t>1990s:  Data mining, data warehousing, multimedia databases, and Web databases</a:t>
            </a:r>
            <a:endParaRPr/>
          </a:p>
          <a:p>
            <a:pPr indent="-228600" lvl="0" marL="228600" rtl="0" algn="l">
              <a:lnSpc>
                <a:spcPct val="110000"/>
              </a:lnSpc>
              <a:spcBef>
                <a:spcPts val="1000"/>
              </a:spcBef>
              <a:spcAft>
                <a:spcPts val="0"/>
              </a:spcAft>
              <a:buClr>
                <a:schemeClr val="dk1"/>
              </a:buClr>
              <a:buSzPts val="2800"/>
              <a:buChar char="•"/>
            </a:pPr>
            <a:r>
              <a:rPr lang="en-US"/>
              <a:t>2000s</a:t>
            </a:r>
            <a:endParaRPr/>
          </a:p>
          <a:p>
            <a:pPr indent="-228600" lvl="1" marL="685800" rtl="0" algn="l">
              <a:lnSpc>
                <a:spcPct val="110000"/>
              </a:lnSpc>
              <a:spcBef>
                <a:spcPts val="500"/>
              </a:spcBef>
              <a:spcAft>
                <a:spcPts val="0"/>
              </a:spcAft>
              <a:buClr>
                <a:schemeClr val="dk1"/>
              </a:buClr>
              <a:buSzPts val="2400"/>
              <a:buChar char="•"/>
            </a:pPr>
            <a:r>
              <a:rPr lang="en-US"/>
              <a:t>Stream data management and data mining</a:t>
            </a:r>
            <a:endParaRPr/>
          </a:p>
          <a:p>
            <a:pPr indent="-228600" lvl="1" marL="685800" rtl="0" algn="l">
              <a:lnSpc>
                <a:spcPct val="110000"/>
              </a:lnSpc>
              <a:spcBef>
                <a:spcPts val="500"/>
              </a:spcBef>
              <a:spcAft>
                <a:spcPts val="0"/>
              </a:spcAft>
              <a:buClr>
                <a:schemeClr val="dk1"/>
              </a:buClr>
              <a:buSzPts val="2400"/>
              <a:buChar char="•"/>
            </a:pPr>
            <a:r>
              <a:rPr lang="en-US"/>
              <a:t>Data mining, applications and Web technology</a:t>
            </a:r>
            <a:endParaRPr sz="1050"/>
          </a:p>
        </p:txBody>
      </p:sp>
      <p:sp>
        <p:nvSpPr>
          <p:cNvPr id="2106" name="Google Shape;2106;p10"/>
          <p:cNvSpPr txBox="1"/>
          <p:nvPr>
            <p:ph type="title"/>
          </p:nvPr>
        </p:nvSpPr>
        <p:spPr>
          <a:xfrm>
            <a:off x="838200" y="244372"/>
            <a:ext cx="10515600" cy="673100"/>
          </a:xfrm>
          <a:prstGeom prst="rect">
            <a:avLst/>
          </a:prstGeom>
          <a:noFill/>
          <a:ln>
            <a:noFill/>
          </a:ln>
        </p:spPr>
        <p:txBody>
          <a:bodyPr anchorCtr="0" anchor="ctr" bIns="46025" lIns="92075" spcFirstLastPara="1" rIns="92075" wrap="square" tIns="46025">
            <a:normAutofit/>
          </a:bodyPr>
          <a:lstStyle/>
          <a:p>
            <a:pPr indent="0" lvl="0" marL="0" rtl="0" algn="l">
              <a:lnSpc>
                <a:spcPct val="90000"/>
              </a:lnSpc>
              <a:spcBef>
                <a:spcPts val="0"/>
              </a:spcBef>
              <a:spcAft>
                <a:spcPts val="0"/>
              </a:spcAft>
              <a:buClr>
                <a:schemeClr val="lt1"/>
              </a:buClr>
              <a:buSzPts val="4000"/>
              <a:buFont typeface="Calibri"/>
              <a:buNone/>
            </a:pPr>
            <a:r>
              <a:rPr lang="en-US" sz="4000"/>
              <a:t>Evolution of Database Technology</a:t>
            </a:r>
            <a:endParaRPr sz="4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0" name="Shape 2110"/>
        <p:cNvGrpSpPr/>
        <p:nvPr/>
      </p:nvGrpSpPr>
      <p:grpSpPr>
        <a:xfrm>
          <a:off x="0" y="0"/>
          <a:ext cx="0" cy="0"/>
          <a:chOff x="0" y="0"/>
          <a:chExt cx="0" cy="0"/>
        </a:xfrm>
      </p:grpSpPr>
      <p:sp>
        <p:nvSpPr>
          <p:cNvPr id="2111" name="Google Shape;2111;p11"/>
          <p:cNvSpPr txBox="1"/>
          <p:nvPr>
            <p:ph idx="1" type="body"/>
          </p:nvPr>
        </p:nvSpPr>
        <p:spPr>
          <a:xfrm>
            <a:off x="305435" y="1204595"/>
            <a:ext cx="11886565" cy="3431540"/>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100000"/>
              </a:lnSpc>
              <a:spcBef>
                <a:spcPts val="0"/>
              </a:spcBef>
              <a:spcAft>
                <a:spcPts val="0"/>
              </a:spcAft>
              <a:buClr>
                <a:schemeClr val="dk1"/>
              </a:buClr>
              <a:buSzPts val="3200"/>
              <a:buChar char="•"/>
            </a:pPr>
            <a:r>
              <a:rPr lang="en-US" sz="3200"/>
              <a:t>Data mining is also called </a:t>
            </a:r>
            <a:r>
              <a:rPr i="1" lang="en-US" sz="3200"/>
              <a:t>knowledge discovery and data mining</a:t>
            </a:r>
            <a:r>
              <a:rPr lang="en-US" sz="3200"/>
              <a:t>(KDD)</a:t>
            </a:r>
            <a:endParaRPr/>
          </a:p>
          <a:p>
            <a:pPr indent="-228600" lvl="0" marL="228600" rtl="0" algn="l">
              <a:lnSpc>
                <a:spcPct val="100000"/>
              </a:lnSpc>
              <a:spcBef>
                <a:spcPts val="1000"/>
              </a:spcBef>
              <a:spcAft>
                <a:spcPts val="0"/>
              </a:spcAft>
              <a:buClr>
                <a:schemeClr val="dk1"/>
              </a:buClr>
              <a:buSzPts val="3200"/>
              <a:buChar char="•"/>
            </a:pPr>
            <a:r>
              <a:rPr lang="en-US" sz="3200"/>
              <a:t>Data mining is</a:t>
            </a:r>
            <a:endParaRPr/>
          </a:p>
          <a:p>
            <a:pPr indent="-228600" lvl="1" marL="685800" rtl="0" algn="l">
              <a:lnSpc>
                <a:spcPct val="100000"/>
              </a:lnSpc>
              <a:spcBef>
                <a:spcPts val="500"/>
              </a:spcBef>
              <a:spcAft>
                <a:spcPts val="0"/>
              </a:spcAft>
              <a:buClr>
                <a:schemeClr val="dk1"/>
              </a:buClr>
              <a:buSzPts val="2800"/>
              <a:buChar char="•"/>
            </a:pPr>
            <a:r>
              <a:rPr lang="en-US" sz="2800"/>
              <a:t>Extraction of useful patterns from data sources, e.g.- Databases, texts, web, image</a:t>
            </a:r>
            <a:endParaRPr sz="2800"/>
          </a:p>
          <a:p>
            <a:pPr indent="-228600" lvl="0" marL="228600" rtl="0" algn="l">
              <a:lnSpc>
                <a:spcPct val="100000"/>
              </a:lnSpc>
              <a:spcBef>
                <a:spcPts val="1000"/>
              </a:spcBef>
              <a:spcAft>
                <a:spcPts val="0"/>
              </a:spcAft>
              <a:buClr>
                <a:schemeClr val="dk1"/>
              </a:buClr>
              <a:buSzPts val="3200"/>
              <a:buChar char="•"/>
            </a:pPr>
            <a:r>
              <a:rPr lang="en-US" sz="3200"/>
              <a:t>Patterns must be:</a:t>
            </a:r>
            <a:endParaRPr/>
          </a:p>
          <a:p>
            <a:pPr indent="-228600" lvl="1" marL="685800" rtl="0" algn="l">
              <a:lnSpc>
                <a:spcPct val="100000"/>
              </a:lnSpc>
              <a:spcBef>
                <a:spcPts val="500"/>
              </a:spcBef>
              <a:spcAft>
                <a:spcPts val="0"/>
              </a:spcAft>
              <a:buClr>
                <a:schemeClr val="dk1"/>
              </a:buClr>
              <a:buSzPts val="2800"/>
              <a:buChar char="•"/>
            </a:pPr>
            <a:r>
              <a:rPr lang="en-US" sz="2800"/>
              <a:t>Valid, novel, potentially useful, understandable</a:t>
            </a:r>
            <a:endParaRPr/>
          </a:p>
        </p:txBody>
      </p:sp>
      <p:sp>
        <p:nvSpPr>
          <p:cNvPr id="2112" name="Google Shape;2112;p1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What is Data Mining?</a:t>
            </a:r>
            <a:endParaRPr sz="3959"/>
          </a:p>
        </p:txBody>
      </p:sp>
      <p:sp>
        <p:nvSpPr>
          <p:cNvPr id="2113" name="Google Shape;2113;p11"/>
          <p:cNvSpPr txBox="1"/>
          <p:nvPr>
            <p:ph idx="12" type="sldNum"/>
          </p:nvPr>
        </p:nvSpPr>
        <p:spPr>
          <a:xfrm>
            <a:off x="9347200" y="6356350"/>
            <a:ext cx="284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114" name="Google Shape;2114;p11"/>
          <p:cNvSpPr/>
          <p:nvPr/>
        </p:nvSpPr>
        <p:spPr>
          <a:xfrm>
            <a:off x="6096000" y="3429000"/>
            <a:ext cx="0" cy="0"/>
          </a:xfrm>
          <a:prstGeom prst="rect">
            <a:avLst/>
          </a:prstGeom>
          <a:solidFill>
            <a:srgbClr val="FFFFFF"/>
          </a:solidFill>
          <a:ln>
            <a:noFill/>
          </a:ln>
        </p:spPr>
      </p:sp>
      <p:sp>
        <p:nvSpPr>
          <p:cNvPr id="2115" name="Google Shape;2115;p11"/>
          <p:cNvSpPr/>
          <p:nvPr/>
        </p:nvSpPr>
        <p:spPr>
          <a:xfrm>
            <a:off x="6096000" y="3429000"/>
            <a:ext cx="0" cy="0"/>
          </a:xfrm>
          <a:prstGeom prst="rect">
            <a:avLst/>
          </a:prstGeom>
          <a:solidFill>
            <a:srgbClr val="FFFFFF"/>
          </a:solidFill>
          <a:ln>
            <a:noFill/>
          </a:ln>
        </p:spPr>
      </p:sp>
      <p:pic>
        <p:nvPicPr>
          <p:cNvPr id="2116" name="Google Shape;2116;p11"/>
          <p:cNvPicPr preferRelativeResize="0"/>
          <p:nvPr/>
        </p:nvPicPr>
        <p:blipFill rotWithShape="1">
          <a:blip r:embed="rId3">
            <a:alphaModFix/>
          </a:blip>
          <a:srcRect b="0" l="0" r="0" t="0"/>
          <a:stretch/>
        </p:blipFill>
        <p:spPr>
          <a:xfrm>
            <a:off x="1915160" y="4298315"/>
            <a:ext cx="8084820" cy="242316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1" name="Shape 2121"/>
        <p:cNvGrpSpPr/>
        <p:nvPr/>
      </p:nvGrpSpPr>
      <p:grpSpPr>
        <a:xfrm>
          <a:off x="0" y="0"/>
          <a:ext cx="0" cy="0"/>
          <a:chOff x="0" y="0"/>
          <a:chExt cx="0" cy="0"/>
        </a:xfrm>
      </p:grpSpPr>
      <p:sp>
        <p:nvSpPr>
          <p:cNvPr id="2122" name="Google Shape;2122;p12"/>
          <p:cNvSpPr txBox="1"/>
          <p:nvPr>
            <p:ph idx="1" type="body"/>
          </p:nvPr>
        </p:nvSpPr>
        <p:spPr>
          <a:xfrm>
            <a:off x="838200" y="1506014"/>
            <a:ext cx="10607040" cy="5077666"/>
          </a:xfrm>
          <a:prstGeom prst="rect">
            <a:avLst/>
          </a:prstGeom>
          <a:noFill/>
          <a:ln>
            <a:noFill/>
          </a:ln>
        </p:spPr>
        <p:txBody>
          <a:bodyPr anchorCtr="0" anchor="t" bIns="46025" lIns="92075" spcFirstLastPara="1" rIns="92075" wrap="square" tIns="46025">
            <a:noAutofit/>
          </a:bodyPr>
          <a:lstStyle/>
          <a:p>
            <a:pPr indent="-228600" lvl="0" marL="228600" rtl="0" algn="l">
              <a:lnSpc>
                <a:spcPct val="100000"/>
              </a:lnSpc>
              <a:spcBef>
                <a:spcPts val="0"/>
              </a:spcBef>
              <a:spcAft>
                <a:spcPts val="0"/>
              </a:spcAft>
              <a:buClr>
                <a:schemeClr val="dk1"/>
              </a:buClr>
              <a:buSzPts val="2800"/>
              <a:buChar char="•"/>
            </a:pPr>
            <a:r>
              <a:rPr lang="en-US"/>
              <a:t>Data mining (knowledge discovery from data) </a:t>
            </a:r>
            <a:endParaRPr/>
          </a:p>
          <a:p>
            <a:pPr indent="-228600" lvl="1" marL="685800" rtl="0" algn="l">
              <a:lnSpc>
                <a:spcPct val="100000"/>
              </a:lnSpc>
              <a:spcBef>
                <a:spcPts val="500"/>
              </a:spcBef>
              <a:spcAft>
                <a:spcPts val="0"/>
              </a:spcAft>
              <a:buClr>
                <a:schemeClr val="dk1"/>
              </a:buClr>
              <a:buSzPts val="2400"/>
              <a:buChar char="•"/>
            </a:pPr>
            <a:r>
              <a:rPr lang="en-US"/>
              <a:t>Extraction of interesting </a:t>
            </a:r>
            <a:r>
              <a:rPr lang="en-US" sz="1800"/>
              <a:t>(</a:t>
            </a:r>
            <a:r>
              <a:rPr lang="en-US" u="sng"/>
              <a:t>non-trivial,</a:t>
            </a:r>
            <a:r>
              <a:rPr lang="en-US"/>
              <a:t> </a:t>
            </a:r>
            <a:r>
              <a:rPr lang="en-US" u="sng"/>
              <a:t>implicit</a:t>
            </a:r>
            <a:r>
              <a:rPr lang="en-US"/>
              <a:t>, </a:t>
            </a:r>
            <a:r>
              <a:rPr lang="en-US" u="sng"/>
              <a:t>previously unknown</a:t>
            </a:r>
            <a:r>
              <a:rPr lang="en-US"/>
              <a:t> and </a:t>
            </a:r>
            <a:r>
              <a:rPr lang="en-US" u="sng"/>
              <a:t>potentially useful)</a:t>
            </a:r>
            <a:r>
              <a:rPr lang="en-US" sz="3200"/>
              <a:t> </a:t>
            </a:r>
            <a:r>
              <a:rPr lang="en-US"/>
              <a:t>patterns or knowledge from huge amount of data</a:t>
            </a:r>
            <a:endParaRPr/>
          </a:p>
          <a:p>
            <a:pPr indent="-228600" lvl="1" marL="685800" rtl="0" algn="l">
              <a:lnSpc>
                <a:spcPct val="100000"/>
              </a:lnSpc>
              <a:spcBef>
                <a:spcPts val="500"/>
              </a:spcBef>
              <a:spcAft>
                <a:spcPts val="0"/>
              </a:spcAft>
              <a:buClr>
                <a:schemeClr val="dk1"/>
              </a:buClr>
              <a:buSzPts val="2400"/>
              <a:buChar char="•"/>
            </a:pPr>
            <a:r>
              <a:rPr lang="en-US"/>
              <a:t>Data mining: a misnomer?</a:t>
            </a:r>
            <a:endParaRPr sz="1800"/>
          </a:p>
          <a:p>
            <a:pPr indent="-228600" lvl="0" marL="228600" rtl="0" algn="l">
              <a:lnSpc>
                <a:spcPct val="100000"/>
              </a:lnSpc>
              <a:spcBef>
                <a:spcPts val="1000"/>
              </a:spcBef>
              <a:spcAft>
                <a:spcPts val="0"/>
              </a:spcAft>
              <a:buClr>
                <a:schemeClr val="dk1"/>
              </a:buClr>
              <a:buSzPts val="2800"/>
              <a:buChar char="•"/>
            </a:pPr>
            <a:r>
              <a:rPr lang="en-US"/>
              <a:t>Alternative names</a:t>
            </a:r>
            <a:endParaRPr/>
          </a:p>
          <a:p>
            <a:pPr indent="-228600" lvl="1" marL="685800" rtl="0" algn="l">
              <a:lnSpc>
                <a:spcPct val="100000"/>
              </a:lnSpc>
              <a:spcBef>
                <a:spcPts val="500"/>
              </a:spcBef>
              <a:spcAft>
                <a:spcPts val="0"/>
              </a:spcAft>
              <a:buClr>
                <a:schemeClr val="dk1"/>
              </a:buClr>
              <a:buSzPts val="2400"/>
              <a:buChar char="•"/>
            </a:pPr>
            <a:r>
              <a:rPr lang="en-US"/>
              <a:t>Knowledge discovery (mining) in databases (KDD), knowledge extraction, data/pattern analysis, data archeology, data dredging, information harvesting, business intelligence, etc.</a:t>
            </a:r>
            <a:endParaRPr/>
          </a:p>
          <a:p>
            <a:pPr indent="-228600" lvl="0" marL="228600" rtl="0" algn="l">
              <a:lnSpc>
                <a:spcPct val="100000"/>
              </a:lnSpc>
              <a:spcBef>
                <a:spcPts val="1000"/>
              </a:spcBef>
              <a:spcAft>
                <a:spcPts val="0"/>
              </a:spcAft>
              <a:buClr>
                <a:schemeClr val="dk1"/>
              </a:buClr>
              <a:buSzPts val="2800"/>
              <a:buChar char="•"/>
            </a:pPr>
            <a:r>
              <a:rPr lang="en-US"/>
              <a:t>Watch out: Is everything “data mining”? </a:t>
            </a:r>
            <a:endParaRPr/>
          </a:p>
          <a:p>
            <a:pPr indent="-228600" lvl="1" marL="685800" rtl="0" algn="l">
              <a:lnSpc>
                <a:spcPct val="100000"/>
              </a:lnSpc>
              <a:spcBef>
                <a:spcPts val="500"/>
              </a:spcBef>
              <a:spcAft>
                <a:spcPts val="0"/>
              </a:spcAft>
              <a:buClr>
                <a:schemeClr val="dk1"/>
              </a:buClr>
              <a:buSzPts val="2400"/>
              <a:buChar char="•"/>
            </a:pPr>
            <a:r>
              <a:rPr lang="en-US"/>
              <a:t>Simple search and query processing   </a:t>
            </a:r>
            <a:endParaRPr/>
          </a:p>
          <a:p>
            <a:pPr indent="-228600" lvl="1" marL="685800" rtl="0" algn="l">
              <a:lnSpc>
                <a:spcPct val="100000"/>
              </a:lnSpc>
              <a:spcBef>
                <a:spcPts val="500"/>
              </a:spcBef>
              <a:spcAft>
                <a:spcPts val="0"/>
              </a:spcAft>
              <a:buClr>
                <a:schemeClr val="dk1"/>
              </a:buClr>
              <a:buSzPts val="2400"/>
              <a:buChar char="•"/>
            </a:pPr>
            <a:r>
              <a:rPr lang="en-US"/>
              <a:t>(Deductive) expert systems</a:t>
            </a:r>
            <a:endParaRPr/>
          </a:p>
        </p:txBody>
      </p:sp>
      <p:sp>
        <p:nvSpPr>
          <p:cNvPr id="2123" name="Google Shape;2123;p12"/>
          <p:cNvSpPr txBox="1"/>
          <p:nvPr>
            <p:ph type="title"/>
          </p:nvPr>
        </p:nvSpPr>
        <p:spPr>
          <a:xfrm>
            <a:off x="838200" y="244372"/>
            <a:ext cx="10515600" cy="673100"/>
          </a:xfrm>
          <a:prstGeom prst="rect">
            <a:avLst/>
          </a:prstGeom>
          <a:noFill/>
          <a:ln>
            <a:noFill/>
          </a:ln>
        </p:spPr>
        <p:txBody>
          <a:bodyPr anchorCtr="0" anchor="ctr" bIns="46025" lIns="92075" spcFirstLastPara="1" rIns="92075" wrap="square" tIns="46025">
            <a:normAutofit/>
          </a:bodyPr>
          <a:lstStyle/>
          <a:p>
            <a:pPr indent="0" lvl="0" marL="0" rtl="0" algn="l">
              <a:lnSpc>
                <a:spcPct val="90000"/>
              </a:lnSpc>
              <a:spcBef>
                <a:spcPts val="0"/>
              </a:spcBef>
              <a:spcAft>
                <a:spcPts val="0"/>
              </a:spcAft>
              <a:buClr>
                <a:schemeClr val="lt1"/>
              </a:buClr>
              <a:buSzPts val="4000"/>
              <a:buFont typeface="Calibri"/>
              <a:buNone/>
            </a:pPr>
            <a:r>
              <a:rPr lang="en-US" sz="4000"/>
              <a:t>What Is Data Mining?</a:t>
            </a:r>
            <a:endParaRPr sz="4000"/>
          </a:p>
        </p:txBody>
      </p:sp>
      <p:graphicFrame>
        <p:nvGraphicFramePr>
          <p:cNvPr id="2124" name="Google Shape;2124;p12"/>
          <p:cNvGraphicFramePr/>
          <p:nvPr/>
        </p:nvGraphicFramePr>
        <p:xfrm>
          <a:off x="9372600" y="0"/>
          <a:ext cx="1087438" cy="1295400"/>
        </p:xfrm>
        <a:graphic>
          <a:graphicData uri="http://schemas.openxmlformats.org/presentationml/2006/ole">
            <mc:AlternateContent>
              <mc:Choice Requires="v">
                <p:oleObj r:id="rId4" imgH="1295400" imgW="1087438" progId="" spid="_x0000_s1">
                  <p:embed/>
                </p:oleObj>
              </mc:Choice>
              <mc:Fallback>
                <p:oleObj r:id="rId5" imgH="1295400" imgW="1087438" progId="">
                  <p:embed/>
                  <p:pic>
                    <p:nvPicPr>
                      <p:cNvPr id="2124" name="Google Shape;2124;p12"/>
                      <p:cNvPicPr preferRelativeResize="0"/>
                      <p:nvPr/>
                    </p:nvPicPr>
                    <p:blipFill rotWithShape="1">
                      <a:blip r:embed="rId6">
                        <a:alphaModFix/>
                      </a:blip>
                      <a:srcRect b="0" l="0" r="0" t="0"/>
                      <a:stretch/>
                    </p:blipFill>
                    <p:spPr>
                      <a:xfrm>
                        <a:off x="9372600" y="0"/>
                        <a:ext cx="1087438" cy="1295400"/>
                      </a:xfrm>
                      <a:prstGeom prst="rect">
                        <a:avLst/>
                      </a:prstGeom>
                      <a:noFill/>
                      <a:ln>
                        <a:noFill/>
                      </a:ln>
                    </p:spPr>
                  </p:pic>
                </p:oleObj>
              </mc:Fallback>
            </mc:AlternateContent>
          </a:graphicData>
        </a:graphic>
      </p:graphicFrame>
      <p:graphicFrame>
        <p:nvGraphicFramePr>
          <p:cNvPr id="2125" name="Google Shape;2125;p12"/>
          <p:cNvGraphicFramePr/>
          <p:nvPr/>
        </p:nvGraphicFramePr>
        <p:xfrm>
          <a:off x="8763000" y="5105400"/>
          <a:ext cx="1905000" cy="1397000"/>
        </p:xfrm>
        <a:graphic>
          <a:graphicData uri="http://schemas.openxmlformats.org/presentationml/2006/ole">
            <mc:AlternateContent>
              <mc:Choice Requires="v">
                <p:oleObj r:id="rId7" imgH="1397000" imgW="1905000" progId="" spid="_x0000_s2">
                  <p:embed/>
                </p:oleObj>
              </mc:Choice>
              <mc:Fallback>
                <p:oleObj r:id="rId8" imgH="1397000" imgW="1905000" progId="">
                  <p:embed/>
                  <p:pic>
                    <p:nvPicPr>
                      <p:cNvPr id="2125" name="Google Shape;2125;p12"/>
                      <p:cNvPicPr preferRelativeResize="0"/>
                      <p:nvPr/>
                    </p:nvPicPr>
                    <p:blipFill rotWithShape="1">
                      <a:blip r:embed="rId9">
                        <a:alphaModFix/>
                      </a:blip>
                      <a:srcRect b="0" l="0" r="0" t="0"/>
                      <a:stretch/>
                    </p:blipFill>
                    <p:spPr>
                      <a:xfrm>
                        <a:off x="8763000" y="5105400"/>
                        <a:ext cx="1905000" cy="1397000"/>
                      </a:xfrm>
                      <a:prstGeom prst="rect">
                        <a:avLst/>
                      </a:prstGeom>
                      <a:noFill/>
                      <a:ln>
                        <a:noFill/>
                      </a:ln>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9" name="Shape 2129"/>
        <p:cNvGrpSpPr/>
        <p:nvPr/>
      </p:nvGrpSpPr>
      <p:grpSpPr>
        <a:xfrm>
          <a:off x="0" y="0"/>
          <a:ext cx="0" cy="0"/>
          <a:chOff x="0" y="0"/>
          <a:chExt cx="0" cy="0"/>
        </a:xfrm>
      </p:grpSpPr>
      <p:sp>
        <p:nvSpPr>
          <p:cNvPr id="2130" name="Google Shape;2130;p1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CS 583</a:t>
            </a:r>
            <a:endParaRPr/>
          </a:p>
        </p:txBody>
      </p:sp>
      <p:sp>
        <p:nvSpPr>
          <p:cNvPr id="2131" name="Google Shape;2131;p13"/>
          <p:cNvSpPr txBox="1"/>
          <p:nvPr>
            <p:ph idx="12" type="sldNum"/>
          </p:nvPr>
        </p:nvSpPr>
        <p:spPr>
          <a:xfrm>
            <a:off x="8737600" y="6356351"/>
            <a:ext cx="284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132" name="Google Shape;2132;p1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Why is Data Mining important?</a:t>
            </a:r>
            <a:endParaRPr sz="3959"/>
          </a:p>
        </p:txBody>
      </p:sp>
      <p:sp>
        <p:nvSpPr>
          <p:cNvPr id="2133" name="Google Shape;2133;p13"/>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C00000"/>
              </a:buClr>
              <a:buSzPts val="3200"/>
              <a:buChar char="•"/>
            </a:pPr>
            <a:r>
              <a:rPr lang="en-US" sz="3200">
                <a:solidFill>
                  <a:srgbClr val="C00000"/>
                </a:solidFill>
              </a:rPr>
              <a:t>Rapid computerization </a:t>
            </a:r>
            <a:r>
              <a:rPr lang="en-US" sz="3200"/>
              <a:t>of businesses produce huge amount of data</a:t>
            </a:r>
            <a:endParaRPr sz="3200"/>
          </a:p>
          <a:p>
            <a:pPr indent="-228600" lvl="0" marL="228600" rtl="0" algn="l">
              <a:lnSpc>
                <a:spcPct val="90000"/>
              </a:lnSpc>
              <a:spcBef>
                <a:spcPts val="1000"/>
              </a:spcBef>
              <a:spcAft>
                <a:spcPts val="0"/>
              </a:spcAft>
              <a:buClr>
                <a:schemeClr val="dk1"/>
              </a:buClr>
              <a:buSzPts val="3200"/>
              <a:buChar char="•"/>
            </a:pPr>
            <a:r>
              <a:rPr lang="en-US" sz="3200"/>
              <a:t>How to make </a:t>
            </a:r>
            <a:r>
              <a:rPr lang="en-US" sz="3200">
                <a:solidFill>
                  <a:srgbClr val="C00000"/>
                </a:solidFill>
              </a:rPr>
              <a:t>best use </a:t>
            </a:r>
            <a:r>
              <a:rPr lang="en-US" sz="3200"/>
              <a:t>of data?</a:t>
            </a:r>
            <a:endParaRPr sz="3200"/>
          </a:p>
          <a:p>
            <a:pPr indent="-228600" lvl="0" marL="228600" rtl="0" algn="l">
              <a:lnSpc>
                <a:spcPct val="90000"/>
              </a:lnSpc>
              <a:spcBef>
                <a:spcPts val="1000"/>
              </a:spcBef>
              <a:spcAft>
                <a:spcPts val="0"/>
              </a:spcAft>
              <a:buClr>
                <a:schemeClr val="dk1"/>
              </a:buClr>
              <a:buSzPts val="3200"/>
              <a:buChar char="•"/>
            </a:pPr>
            <a:r>
              <a:rPr lang="en-US" sz="3200"/>
              <a:t>It is used to </a:t>
            </a:r>
            <a:r>
              <a:rPr lang="en-US" sz="3200">
                <a:solidFill>
                  <a:srgbClr val="C00000"/>
                </a:solidFill>
              </a:rPr>
              <a:t>discover patterns </a:t>
            </a:r>
            <a:r>
              <a:rPr lang="en-US" sz="3200"/>
              <a:t>and </a:t>
            </a:r>
            <a:r>
              <a:rPr lang="en-US" sz="3200">
                <a:solidFill>
                  <a:srgbClr val="C00000"/>
                </a:solidFill>
              </a:rPr>
              <a:t>relationships</a:t>
            </a:r>
            <a:r>
              <a:rPr lang="en-US" sz="3200"/>
              <a:t> in the data in order to help make better business decisions</a:t>
            </a:r>
            <a:endParaRPr sz="3200"/>
          </a:p>
          <a:p>
            <a:pPr indent="-228600" lvl="0" marL="228600" rtl="0" algn="l">
              <a:lnSpc>
                <a:spcPct val="90000"/>
              </a:lnSpc>
              <a:spcBef>
                <a:spcPts val="1000"/>
              </a:spcBef>
              <a:spcAft>
                <a:spcPts val="0"/>
              </a:spcAft>
              <a:buClr>
                <a:schemeClr val="dk1"/>
              </a:buClr>
              <a:buSzPts val="3200"/>
              <a:buChar char="•"/>
            </a:pPr>
            <a:r>
              <a:rPr lang="en-US" sz="3200"/>
              <a:t>Data mining technology can generate new business opportunities by:</a:t>
            </a:r>
            <a:endParaRPr sz="3200"/>
          </a:p>
          <a:p>
            <a:pPr indent="-228600" lvl="1" marL="685800" rtl="0" algn="l">
              <a:lnSpc>
                <a:spcPct val="90000"/>
              </a:lnSpc>
              <a:spcBef>
                <a:spcPts val="500"/>
              </a:spcBef>
              <a:spcAft>
                <a:spcPts val="0"/>
              </a:spcAft>
              <a:buClr>
                <a:schemeClr val="dk1"/>
              </a:buClr>
              <a:buSzPts val="2400"/>
              <a:buChar char="•"/>
            </a:pPr>
            <a:r>
              <a:rPr i="1" lang="en-US"/>
              <a:t>Automated prediction of trends and behaviors</a:t>
            </a:r>
            <a:endParaRPr i="1"/>
          </a:p>
          <a:p>
            <a:pPr indent="-228600" lvl="1" marL="685800" rtl="0" algn="l">
              <a:lnSpc>
                <a:spcPct val="90000"/>
              </a:lnSpc>
              <a:spcBef>
                <a:spcPts val="500"/>
              </a:spcBef>
              <a:spcAft>
                <a:spcPts val="0"/>
              </a:spcAft>
              <a:buClr>
                <a:schemeClr val="dk1"/>
              </a:buClr>
              <a:buSzPts val="2400"/>
              <a:buChar char="•"/>
            </a:pPr>
            <a:r>
              <a:rPr i="1" lang="en-US"/>
              <a:t>Automated discovery of previously unknown patterns</a:t>
            </a:r>
            <a:endParaRPr i="1"/>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8" name="Shape 2138"/>
        <p:cNvGrpSpPr/>
        <p:nvPr/>
      </p:nvGrpSpPr>
      <p:grpSpPr>
        <a:xfrm>
          <a:off x="0" y="0"/>
          <a:ext cx="0" cy="0"/>
          <a:chOff x="0" y="0"/>
          <a:chExt cx="0" cy="0"/>
        </a:xfrm>
      </p:grpSpPr>
      <p:sp>
        <p:nvSpPr>
          <p:cNvPr id="2139" name="Google Shape;2139;p14"/>
          <p:cNvSpPr txBox="1"/>
          <p:nvPr>
            <p:ph idx="1" type="body"/>
          </p:nvPr>
        </p:nvSpPr>
        <p:spPr>
          <a:xfrm>
            <a:off x="822960" y="1231694"/>
            <a:ext cx="10820400" cy="4351338"/>
          </a:xfrm>
          <a:prstGeom prst="rect">
            <a:avLst/>
          </a:prstGeom>
          <a:noFill/>
          <a:ln>
            <a:noFill/>
          </a:ln>
        </p:spPr>
        <p:txBody>
          <a:bodyPr anchorCtr="0" anchor="t" bIns="46025" lIns="92075" spcFirstLastPara="1" rIns="92075" wrap="square" tIns="46025">
            <a:noAutofit/>
          </a:bodyPr>
          <a:lstStyle/>
          <a:p>
            <a:pPr indent="-228600" lvl="0" marL="228600" rtl="0" algn="l">
              <a:lnSpc>
                <a:spcPct val="100000"/>
              </a:lnSpc>
              <a:spcBef>
                <a:spcPts val="0"/>
              </a:spcBef>
              <a:spcAft>
                <a:spcPts val="0"/>
              </a:spcAft>
              <a:buClr>
                <a:srgbClr val="009900"/>
              </a:buClr>
              <a:buSzPts val="3200"/>
              <a:buNone/>
            </a:pPr>
            <a:r>
              <a:rPr lang="en-US" sz="3200">
                <a:solidFill>
                  <a:srgbClr val="009900"/>
                </a:solidFill>
              </a:rPr>
              <a:t>The Explosive Growth of Data: from terabytes to petabytes</a:t>
            </a:r>
            <a:endParaRPr sz="3200">
              <a:solidFill>
                <a:srgbClr val="009900"/>
              </a:solidFill>
            </a:endParaRPr>
          </a:p>
          <a:p>
            <a:pPr indent="-228600" lvl="0" marL="228600" rtl="0" algn="l">
              <a:lnSpc>
                <a:spcPct val="90000"/>
              </a:lnSpc>
              <a:spcBef>
                <a:spcPts val="1000"/>
              </a:spcBef>
              <a:spcAft>
                <a:spcPts val="0"/>
              </a:spcAft>
              <a:buClr>
                <a:schemeClr val="dk1"/>
              </a:buClr>
              <a:buSzPts val="3200"/>
              <a:buChar char="•"/>
            </a:pPr>
            <a:r>
              <a:rPr b="1" lang="en-US" sz="3200"/>
              <a:t>Data and storage predictions for the year 2025(zettabytes)</a:t>
            </a:r>
            <a:endParaRPr b="1" sz="3200"/>
          </a:p>
          <a:p>
            <a:pPr indent="-228600" lvl="1" marL="685800" rtl="0" algn="l">
              <a:lnSpc>
                <a:spcPct val="90000"/>
              </a:lnSpc>
              <a:spcBef>
                <a:spcPts val="500"/>
              </a:spcBef>
              <a:spcAft>
                <a:spcPts val="0"/>
              </a:spcAft>
              <a:buClr>
                <a:schemeClr val="dk1"/>
              </a:buClr>
              <a:buSzPts val="2800"/>
              <a:buChar char="•"/>
            </a:pPr>
            <a:r>
              <a:rPr lang="en-US" sz="2800"/>
              <a:t>The storage industry will ship 42ZB of capacity over the next seven years.</a:t>
            </a:r>
            <a:endParaRPr sz="2800"/>
          </a:p>
          <a:p>
            <a:pPr indent="-228600" lvl="1" marL="685800" rtl="0" algn="l">
              <a:lnSpc>
                <a:spcPct val="90000"/>
              </a:lnSpc>
              <a:spcBef>
                <a:spcPts val="500"/>
              </a:spcBef>
              <a:spcAft>
                <a:spcPts val="0"/>
              </a:spcAft>
              <a:buClr>
                <a:schemeClr val="dk1"/>
              </a:buClr>
              <a:buSzPts val="2800"/>
              <a:buChar char="•"/>
            </a:pPr>
            <a:r>
              <a:rPr lang="en-US" sz="2800"/>
              <a:t>90ZB of data will be created on IoT devices by 2025.</a:t>
            </a:r>
            <a:endParaRPr sz="2800"/>
          </a:p>
          <a:p>
            <a:pPr indent="-228600" lvl="1" marL="685800" rtl="0" algn="l">
              <a:lnSpc>
                <a:spcPct val="90000"/>
              </a:lnSpc>
              <a:spcBef>
                <a:spcPts val="500"/>
              </a:spcBef>
              <a:spcAft>
                <a:spcPts val="0"/>
              </a:spcAft>
              <a:buClr>
                <a:schemeClr val="dk1"/>
              </a:buClr>
              <a:buSzPts val="2800"/>
              <a:buChar char="•"/>
            </a:pPr>
            <a:r>
              <a:rPr lang="en-US" sz="2800"/>
              <a:t>By 2025, 49 percent of data will be stored in public cloud environments.</a:t>
            </a:r>
            <a:endParaRPr sz="2800"/>
          </a:p>
          <a:p>
            <a:pPr indent="-228600" lvl="1" marL="685800" rtl="0" algn="l">
              <a:lnSpc>
                <a:spcPct val="90000"/>
              </a:lnSpc>
              <a:spcBef>
                <a:spcPts val="500"/>
              </a:spcBef>
              <a:spcAft>
                <a:spcPts val="0"/>
              </a:spcAft>
              <a:buClr>
                <a:schemeClr val="dk1"/>
              </a:buClr>
              <a:buSzPts val="2800"/>
              <a:buChar char="•"/>
            </a:pPr>
            <a:r>
              <a:rPr lang="en-US" sz="2800"/>
              <a:t>Nearly 30 percent of the data generated will be consumed in real-time by 2025.</a:t>
            </a:r>
            <a:endParaRPr sz="2800"/>
          </a:p>
          <a:p>
            <a:pPr indent="-25400" lvl="0" marL="228600" rtl="0" algn="l">
              <a:lnSpc>
                <a:spcPct val="100000"/>
              </a:lnSpc>
              <a:spcBef>
                <a:spcPts val="1000"/>
              </a:spcBef>
              <a:spcAft>
                <a:spcPts val="0"/>
              </a:spcAft>
              <a:buClr>
                <a:schemeClr val="dk1"/>
              </a:buClr>
              <a:buSzPts val="3200"/>
              <a:buNone/>
            </a:pPr>
            <a:r>
              <a:t/>
            </a:r>
            <a:endParaRPr sz="3200"/>
          </a:p>
        </p:txBody>
      </p:sp>
      <p:sp>
        <p:nvSpPr>
          <p:cNvPr id="2140" name="Google Shape;2140;p14"/>
          <p:cNvSpPr txBox="1"/>
          <p:nvPr>
            <p:ph type="title"/>
          </p:nvPr>
        </p:nvSpPr>
        <p:spPr>
          <a:xfrm>
            <a:off x="838200" y="244372"/>
            <a:ext cx="10515600" cy="673100"/>
          </a:xfrm>
          <a:prstGeom prst="rect">
            <a:avLst/>
          </a:prstGeom>
          <a:noFill/>
          <a:ln>
            <a:noFill/>
          </a:ln>
        </p:spPr>
        <p:txBody>
          <a:bodyPr anchorCtr="0" anchor="ctr" bIns="46025" lIns="92075" spcFirstLastPara="1" rIns="92075" wrap="square" tIns="46025">
            <a:noAutofit/>
          </a:bodyPr>
          <a:lstStyle/>
          <a:p>
            <a:pPr indent="0" lvl="0" marL="0" rtl="0" algn="l">
              <a:lnSpc>
                <a:spcPct val="90000"/>
              </a:lnSpc>
              <a:spcBef>
                <a:spcPts val="0"/>
              </a:spcBef>
              <a:spcAft>
                <a:spcPts val="0"/>
              </a:spcAft>
              <a:buClr>
                <a:schemeClr val="lt1"/>
              </a:buClr>
              <a:buSzPts val="4000"/>
              <a:buFont typeface="Calibri"/>
              <a:buNone/>
            </a:pPr>
            <a:r>
              <a:rPr lang="en-US" sz="4000"/>
              <a:t>Why Data Mining? </a:t>
            </a:r>
            <a:endParaRPr sz="4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5" name="Shape 2145"/>
        <p:cNvGrpSpPr/>
        <p:nvPr/>
      </p:nvGrpSpPr>
      <p:grpSpPr>
        <a:xfrm>
          <a:off x="0" y="0"/>
          <a:ext cx="0" cy="0"/>
          <a:chOff x="0" y="0"/>
          <a:chExt cx="0" cy="0"/>
        </a:xfrm>
      </p:grpSpPr>
      <p:sp>
        <p:nvSpPr>
          <p:cNvPr id="2146" name="Google Shape;2146;p15"/>
          <p:cNvSpPr txBox="1"/>
          <p:nvPr>
            <p:ph idx="1" type="body"/>
          </p:nvPr>
        </p:nvSpPr>
        <p:spPr>
          <a:xfrm>
            <a:off x="822960" y="1231694"/>
            <a:ext cx="10820400" cy="4351338"/>
          </a:xfrm>
          <a:prstGeom prst="rect">
            <a:avLst/>
          </a:prstGeom>
          <a:noFill/>
          <a:ln>
            <a:noFill/>
          </a:ln>
        </p:spPr>
        <p:txBody>
          <a:bodyPr anchorCtr="0" anchor="t" bIns="46025" lIns="92075" spcFirstLastPara="1" rIns="92075" wrap="square" tIns="46025">
            <a:noAutofit/>
          </a:bodyPr>
          <a:lstStyle/>
          <a:p>
            <a:pPr indent="-228600" lvl="0" marL="228600" rtl="0" algn="l">
              <a:lnSpc>
                <a:spcPct val="100000"/>
              </a:lnSpc>
              <a:spcBef>
                <a:spcPts val="0"/>
              </a:spcBef>
              <a:spcAft>
                <a:spcPts val="0"/>
              </a:spcAft>
              <a:buClr>
                <a:srgbClr val="009900"/>
              </a:buClr>
              <a:buSzPts val="2800"/>
              <a:buNone/>
            </a:pPr>
            <a:r>
              <a:rPr lang="en-US">
                <a:solidFill>
                  <a:srgbClr val="009900"/>
                </a:solidFill>
              </a:rPr>
              <a:t>The Explosive Growth of Data: from terabytes to </a:t>
            </a:r>
            <a:r>
              <a:rPr lang="en-US">
                <a:solidFill>
                  <a:srgbClr val="0E0EF6"/>
                </a:solidFill>
              </a:rPr>
              <a:t>zettabytes</a:t>
            </a:r>
            <a:endParaRPr>
              <a:solidFill>
                <a:srgbClr val="0E0EF6"/>
              </a:solidFill>
            </a:endParaRPr>
          </a:p>
          <a:p>
            <a:pPr indent="-228600" lvl="0" marL="228600" rtl="0" algn="l">
              <a:lnSpc>
                <a:spcPct val="100000"/>
              </a:lnSpc>
              <a:spcBef>
                <a:spcPts val="1000"/>
              </a:spcBef>
              <a:spcAft>
                <a:spcPts val="0"/>
              </a:spcAft>
              <a:buClr>
                <a:schemeClr val="dk1"/>
              </a:buClr>
              <a:buSzPts val="2800"/>
              <a:buChar char="•"/>
            </a:pPr>
            <a:r>
              <a:rPr lang="en-US"/>
              <a:t>Data collection and data availability</a:t>
            </a:r>
            <a:endParaRPr/>
          </a:p>
          <a:p>
            <a:pPr indent="-228600" lvl="1" marL="685800" rtl="0" algn="l">
              <a:lnSpc>
                <a:spcPct val="100000"/>
              </a:lnSpc>
              <a:spcBef>
                <a:spcPts val="500"/>
              </a:spcBef>
              <a:spcAft>
                <a:spcPts val="0"/>
              </a:spcAft>
              <a:buClr>
                <a:schemeClr val="dk1"/>
              </a:buClr>
              <a:buSzPts val="2400"/>
              <a:buChar char="•"/>
            </a:pPr>
            <a:r>
              <a:rPr lang="en-US"/>
              <a:t>Automated data collection tools, database systems, Web, computerized society</a:t>
            </a:r>
            <a:endParaRPr/>
          </a:p>
          <a:p>
            <a:pPr indent="-228600" lvl="0" marL="228600" rtl="0" algn="l">
              <a:lnSpc>
                <a:spcPct val="100000"/>
              </a:lnSpc>
              <a:spcBef>
                <a:spcPts val="1000"/>
              </a:spcBef>
              <a:spcAft>
                <a:spcPts val="0"/>
              </a:spcAft>
              <a:buClr>
                <a:schemeClr val="dk1"/>
              </a:buClr>
              <a:buSzPts val="2800"/>
              <a:buChar char="•"/>
            </a:pPr>
            <a:r>
              <a:rPr lang="en-US"/>
              <a:t>Major sources of abundant data</a:t>
            </a:r>
            <a:endParaRPr/>
          </a:p>
          <a:p>
            <a:pPr indent="-228600" lvl="1" marL="685800" rtl="0" algn="l">
              <a:lnSpc>
                <a:spcPct val="100000"/>
              </a:lnSpc>
              <a:spcBef>
                <a:spcPts val="500"/>
              </a:spcBef>
              <a:spcAft>
                <a:spcPts val="0"/>
              </a:spcAft>
              <a:buClr>
                <a:schemeClr val="dk1"/>
              </a:buClr>
              <a:buSzPts val="2400"/>
              <a:buChar char="•"/>
            </a:pPr>
            <a:r>
              <a:rPr lang="en-US"/>
              <a:t>Business: Web, e-commerce, transactions, stocks, … </a:t>
            </a:r>
            <a:endParaRPr/>
          </a:p>
          <a:p>
            <a:pPr indent="-228600" lvl="1" marL="685800" rtl="0" algn="l">
              <a:lnSpc>
                <a:spcPct val="100000"/>
              </a:lnSpc>
              <a:spcBef>
                <a:spcPts val="500"/>
              </a:spcBef>
              <a:spcAft>
                <a:spcPts val="0"/>
              </a:spcAft>
              <a:buClr>
                <a:schemeClr val="dk1"/>
              </a:buClr>
              <a:buSzPts val="2400"/>
              <a:buChar char="•"/>
            </a:pPr>
            <a:r>
              <a:rPr lang="en-US"/>
              <a:t>Science: Remote sensing, bioinformatics, scientific simulation, … </a:t>
            </a:r>
            <a:endParaRPr/>
          </a:p>
          <a:p>
            <a:pPr indent="-228600" lvl="1" marL="685800" rtl="0" algn="l">
              <a:lnSpc>
                <a:spcPct val="100000"/>
              </a:lnSpc>
              <a:spcBef>
                <a:spcPts val="500"/>
              </a:spcBef>
              <a:spcAft>
                <a:spcPts val="0"/>
              </a:spcAft>
              <a:buClr>
                <a:schemeClr val="dk1"/>
              </a:buClr>
              <a:buSzPts val="2400"/>
              <a:buChar char="•"/>
            </a:pPr>
            <a:r>
              <a:rPr lang="en-US"/>
              <a:t>Society and everyone: news, digital cameras, YouTube   </a:t>
            </a:r>
            <a:endParaRPr/>
          </a:p>
          <a:p>
            <a:pPr indent="-228600" lvl="0" marL="228600" rtl="0" algn="l">
              <a:lnSpc>
                <a:spcPct val="100000"/>
              </a:lnSpc>
              <a:spcBef>
                <a:spcPts val="1000"/>
              </a:spcBef>
              <a:spcAft>
                <a:spcPts val="0"/>
              </a:spcAft>
              <a:buClr>
                <a:schemeClr val="dk1"/>
              </a:buClr>
              <a:buSzPts val="2800"/>
              <a:buChar char="•"/>
            </a:pPr>
            <a:r>
              <a:rPr lang="en-US" u="sng"/>
              <a:t>We are drowning in data, but starving for knowledge!</a:t>
            </a:r>
            <a:r>
              <a:rPr lang="en-US"/>
              <a:t> </a:t>
            </a:r>
            <a:endParaRPr/>
          </a:p>
          <a:p>
            <a:pPr indent="-228600" lvl="0" marL="228600" rtl="0" algn="l">
              <a:lnSpc>
                <a:spcPct val="100000"/>
              </a:lnSpc>
              <a:spcBef>
                <a:spcPts val="1000"/>
              </a:spcBef>
              <a:spcAft>
                <a:spcPts val="0"/>
              </a:spcAft>
              <a:buClr>
                <a:schemeClr val="dk1"/>
              </a:buClr>
              <a:buSzPts val="2800"/>
              <a:buChar char="•"/>
            </a:pPr>
            <a:r>
              <a:rPr lang="en-US"/>
              <a:t>“Necessity is the mother of invention”</a:t>
            </a:r>
            <a:r>
              <a:rPr lang="en-US">
                <a:latin typeface="Tahoma"/>
                <a:ea typeface="Tahoma"/>
                <a:cs typeface="Tahoma"/>
                <a:sym typeface="Tahoma"/>
              </a:rPr>
              <a:t>—</a:t>
            </a:r>
            <a:r>
              <a:rPr lang="en-US"/>
              <a:t>Data mining</a:t>
            </a:r>
            <a:r>
              <a:rPr lang="en-US">
                <a:latin typeface="Tahoma"/>
                <a:ea typeface="Tahoma"/>
                <a:cs typeface="Tahoma"/>
                <a:sym typeface="Tahoma"/>
              </a:rPr>
              <a:t>—</a:t>
            </a:r>
            <a:r>
              <a:rPr lang="en-US"/>
              <a:t>Automated analysis of massive data sets</a:t>
            </a:r>
            <a:endParaRPr/>
          </a:p>
        </p:txBody>
      </p:sp>
      <p:sp>
        <p:nvSpPr>
          <p:cNvPr id="2147" name="Google Shape;2147;p15"/>
          <p:cNvSpPr txBox="1"/>
          <p:nvPr>
            <p:ph type="title"/>
          </p:nvPr>
        </p:nvSpPr>
        <p:spPr>
          <a:xfrm>
            <a:off x="838200" y="244372"/>
            <a:ext cx="10515600" cy="673100"/>
          </a:xfrm>
          <a:prstGeom prst="rect">
            <a:avLst/>
          </a:prstGeom>
          <a:noFill/>
          <a:ln>
            <a:noFill/>
          </a:ln>
        </p:spPr>
        <p:txBody>
          <a:bodyPr anchorCtr="0" anchor="ctr" bIns="46025" lIns="92075" spcFirstLastPara="1" rIns="92075" wrap="square" tIns="46025">
            <a:noAutofit/>
          </a:bodyPr>
          <a:lstStyle/>
          <a:p>
            <a:pPr indent="0" lvl="0" marL="0" rtl="0" algn="l">
              <a:lnSpc>
                <a:spcPct val="90000"/>
              </a:lnSpc>
              <a:spcBef>
                <a:spcPts val="0"/>
              </a:spcBef>
              <a:spcAft>
                <a:spcPts val="0"/>
              </a:spcAft>
              <a:buClr>
                <a:schemeClr val="lt1"/>
              </a:buClr>
              <a:buSzPts val="4000"/>
              <a:buFont typeface="Calibri"/>
              <a:buNone/>
            </a:pPr>
            <a:r>
              <a:rPr lang="en-US" sz="4000"/>
              <a:t>Why Data Mining? </a:t>
            </a:r>
            <a:endParaRPr sz="4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1" name="Shape 2151"/>
        <p:cNvGrpSpPr/>
        <p:nvPr/>
      </p:nvGrpSpPr>
      <p:grpSpPr>
        <a:xfrm>
          <a:off x="0" y="0"/>
          <a:ext cx="0" cy="0"/>
          <a:chOff x="0" y="0"/>
          <a:chExt cx="0" cy="0"/>
        </a:xfrm>
      </p:grpSpPr>
      <p:sp>
        <p:nvSpPr>
          <p:cNvPr id="2152" name="Google Shape;2152;p1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CS 583</a:t>
            </a:r>
            <a:endParaRPr/>
          </a:p>
        </p:txBody>
      </p:sp>
      <p:sp>
        <p:nvSpPr>
          <p:cNvPr id="2153" name="Google Shape;2153;p16"/>
          <p:cNvSpPr txBox="1"/>
          <p:nvPr>
            <p:ph idx="12" type="sldNum"/>
          </p:nvPr>
        </p:nvSpPr>
        <p:spPr>
          <a:xfrm>
            <a:off x="8737600" y="6356351"/>
            <a:ext cx="284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154" name="Google Shape;2154;p1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Example of Discovered Patterns</a:t>
            </a:r>
            <a:endParaRPr sz="3959"/>
          </a:p>
        </p:txBody>
      </p:sp>
      <p:sp>
        <p:nvSpPr>
          <p:cNvPr id="2155" name="Google Shape;2155;p16"/>
          <p:cNvSpPr txBox="1"/>
          <p:nvPr>
            <p:ph idx="1" type="body"/>
          </p:nvPr>
        </p:nvSpPr>
        <p:spPr>
          <a:xfrm>
            <a:off x="838200" y="1643380"/>
            <a:ext cx="10515600" cy="2124075"/>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3200"/>
              <a:buChar char="•"/>
            </a:pPr>
            <a:r>
              <a:rPr lang="en-US" sz="3200"/>
              <a:t>Association rules:</a:t>
            </a:r>
            <a:endParaRPr sz="3200"/>
          </a:p>
          <a:p>
            <a:pPr indent="-228600" lvl="1" marL="685800" rtl="0" algn="just">
              <a:lnSpc>
                <a:spcPct val="90000"/>
              </a:lnSpc>
              <a:spcBef>
                <a:spcPts val="500"/>
              </a:spcBef>
              <a:spcAft>
                <a:spcPts val="0"/>
              </a:spcAft>
              <a:buClr>
                <a:schemeClr val="dk1"/>
              </a:buClr>
              <a:buSzPts val="2800"/>
              <a:buFont typeface="Noto Sans Symbols"/>
              <a:buNone/>
            </a:pPr>
            <a:r>
              <a:rPr lang="en-US" sz="2800"/>
              <a:t>“80% of customers who buy </a:t>
            </a:r>
            <a:r>
              <a:rPr i="1" lang="en-US" sz="2800"/>
              <a:t>cheese</a:t>
            </a:r>
            <a:r>
              <a:rPr lang="en-US" sz="2800"/>
              <a:t> and </a:t>
            </a:r>
            <a:r>
              <a:rPr i="1" lang="en-US" sz="2800"/>
              <a:t>milk</a:t>
            </a:r>
            <a:r>
              <a:rPr lang="en-US" sz="2800"/>
              <a:t> also buy </a:t>
            </a:r>
            <a:r>
              <a:rPr i="1" lang="en-US" sz="2800"/>
              <a:t>bread</a:t>
            </a:r>
            <a:r>
              <a:rPr lang="en-US" sz="2800"/>
              <a:t>, and 5% of customers buy all of them together”</a:t>
            </a:r>
            <a:endParaRPr sz="2800"/>
          </a:p>
          <a:p>
            <a:pPr indent="-228600" lvl="1" marL="685800" rtl="0" algn="just">
              <a:lnSpc>
                <a:spcPct val="90000"/>
              </a:lnSpc>
              <a:spcBef>
                <a:spcPts val="500"/>
              </a:spcBef>
              <a:spcAft>
                <a:spcPts val="0"/>
              </a:spcAft>
              <a:buClr>
                <a:schemeClr val="dk1"/>
              </a:buClr>
              <a:buSzPts val="2800"/>
              <a:buFont typeface="Noto Sans Symbols"/>
              <a:buNone/>
            </a:pPr>
            <a:r>
              <a:rPr lang="en-US" sz="2800"/>
              <a:t>					</a:t>
            </a:r>
            <a:r>
              <a:rPr lang="en-US" sz="2800">
                <a:solidFill>
                  <a:schemeClr val="dk1"/>
                </a:solidFill>
              </a:rPr>
              <a:t>Cheese, Milk→ Bread  </a:t>
            </a:r>
            <a:endParaRPr sz="2800">
              <a:solidFill>
                <a:schemeClr val="dk1"/>
              </a:solidFill>
            </a:endParaRPr>
          </a:p>
        </p:txBody>
      </p:sp>
      <p:pic>
        <p:nvPicPr>
          <p:cNvPr id="2156" name="Google Shape;2156;p16"/>
          <p:cNvPicPr preferRelativeResize="0"/>
          <p:nvPr/>
        </p:nvPicPr>
        <p:blipFill rotWithShape="1">
          <a:blip r:embed="rId3">
            <a:alphaModFix/>
          </a:blip>
          <a:srcRect b="0" l="0" r="0" t="0"/>
          <a:stretch/>
        </p:blipFill>
        <p:spPr>
          <a:xfrm>
            <a:off x="6096000" y="3429000"/>
            <a:ext cx="0" cy="0"/>
          </a:xfrm>
          <a:prstGeom prst="rect">
            <a:avLst/>
          </a:prstGeom>
          <a:noFill/>
          <a:ln>
            <a:noFill/>
          </a:ln>
        </p:spPr>
      </p:pic>
      <p:pic>
        <p:nvPicPr>
          <p:cNvPr id="2157" name="Google Shape;2157;p16"/>
          <p:cNvPicPr preferRelativeResize="0"/>
          <p:nvPr/>
        </p:nvPicPr>
        <p:blipFill rotWithShape="1">
          <a:blip r:embed="rId3">
            <a:alphaModFix/>
          </a:blip>
          <a:srcRect b="0" l="0" r="0" t="0"/>
          <a:stretch/>
        </p:blipFill>
        <p:spPr>
          <a:xfrm>
            <a:off x="1830388" y="4025900"/>
            <a:ext cx="2847975" cy="1600200"/>
          </a:xfrm>
          <a:prstGeom prst="rect">
            <a:avLst/>
          </a:prstGeom>
          <a:noFill/>
          <a:ln>
            <a:noFill/>
          </a:ln>
        </p:spPr>
      </p:pic>
      <p:pic>
        <p:nvPicPr>
          <p:cNvPr id="2158" name="Google Shape;2158;p16"/>
          <p:cNvPicPr preferRelativeResize="0"/>
          <p:nvPr/>
        </p:nvPicPr>
        <p:blipFill rotWithShape="1">
          <a:blip r:embed="rId4">
            <a:alphaModFix/>
          </a:blip>
          <a:srcRect b="0" l="0" r="0" t="0"/>
          <a:stretch/>
        </p:blipFill>
        <p:spPr>
          <a:xfrm>
            <a:off x="6458585" y="3767455"/>
            <a:ext cx="4472940" cy="239204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2" name="Shape 2162"/>
        <p:cNvGrpSpPr/>
        <p:nvPr/>
      </p:nvGrpSpPr>
      <p:grpSpPr>
        <a:xfrm>
          <a:off x="0" y="0"/>
          <a:ext cx="0" cy="0"/>
          <a:chOff x="0" y="0"/>
          <a:chExt cx="0" cy="0"/>
        </a:xfrm>
      </p:grpSpPr>
      <p:sp>
        <p:nvSpPr>
          <p:cNvPr id="2163" name="Google Shape;2163;p17"/>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C00000"/>
              </a:buClr>
              <a:buSzPts val="2800"/>
              <a:buChar char="•"/>
            </a:pPr>
            <a:r>
              <a:rPr lang="en-US">
                <a:solidFill>
                  <a:srgbClr val="C00000"/>
                </a:solidFill>
              </a:rPr>
              <a:t>Model</a:t>
            </a:r>
            <a:r>
              <a:rPr lang="en-US"/>
              <a:t>: is to be fit on data.</a:t>
            </a:r>
            <a:endParaRPr/>
          </a:p>
          <a:p>
            <a:pPr indent="-228600" lvl="0" marL="228600" rtl="0" algn="l">
              <a:lnSpc>
                <a:spcPct val="90000"/>
              </a:lnSpc>
              <a:spcBef>
                <a:spcPts val="1000"/>
              </a:spcBef>
              <a:spcAft>
                <a:spcPts val="0"/>
              </a:spcAft>
              <a:buClr>
                <a:srgbClr val="009900"/>
              </a:buClr>
              <a:buSzPts val="2800"/>
              <a:buChar char="•"/>
            </a:pPr>
            <a:r>
              <a:rPr lang="en-US">
                <a:solidFill>
                  <a:srgbClr val="009900"/>
                </a:solidFill>
              </a:rPr>
              <a:t>Preference</a:t>
            </a:r>
            <a:r>
              <a:rPr lang="en-US"/>
              <a:t>: criteria to select one model over other</a:t>
            </a:r>
            <a:endParaRPr/>
          </a:p>
          <a:p>
            <a:pPr indent="-228600" lvl="0" marL="228600" rtl="0" algn="l">
              <a:lnSpc>
                <a:spcPct val="90000"/>
              </a:lnSpc>
              <a:spcBef>
                <a:spcPts val="1000"/>
              </a:spcBef>
              <a:spcAft>
                <a:spcPts val="0"/>
              </a:spcAft>
              <a:buClr>
                <a:schemeClr val="dk1"/>
              </a:buClr>
              <a:buSzPts val="2800"/>
              <a:buChar char="•"/>
            </a:pPr>
            <a:r>
              <a:rPr lang="en-US"/>
              <a:t> </a:t>
            </a:r>
            <a:r>
              <a:rPr lang="en-US">
                <a:solidFill>
                  <a:srgbClr val="0E0EF6"/>
                </a:solidFill>
              </a:rPr>
              <a:t>Search</a:t>
            </a:r>
            <a:r>
              <a:rPr lang="en-US"/>
              <a:t>: techniques to evaluate data point or searching of data.</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164" name="Google Shape;2164;p1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200"/>
              <a:buFont typeface="Calibri"/>
              <a:buNone/>
            </a:pPr>
            <a:r>
              <a:rPr lang="en-US" sz="3200"/>
              <a:t>Data mining Algorithms: can be characterized as consisting of three parts</a:t>
            </a:r>
            <a:endParaRPr sz="3200"/>
          </a:p>
        </p:txBody>
      </p:sp>
      <p:pic>
        <p:nvPicPr>
          <p:cNvPr descr="Dataing Mining Foundation Blocks" id="2165" name="Google Shape;2165;p17"/>
          <p:cNvPicPr preferRelativeResize="0"/>
          <p:nvPr/>
        </p:nvPicPr>
        <p:blipFill rotWithShape="1">
          <a:blip r:embed="rId3">
            <a:alphaModFix/>
          </a:blip>
          <a:srcRect b="0" l="0" r="0" t="0"/>
          <a:stretch/>
        </p:blipFill>
        <p:spPr>
          <a:xfrm>
            <a:off x="8260080" y="3655695"/>
            <a:ext cx="2857500" cy="29432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9" name="Shape 2169"/>
        <p:cNvGrpSpPr/>
        <p:nvPr/>
      </p:nvGrpSpPr>
      <p:grpSpPr>
        <a:xfrm>
          <a:off x="0" y="0"/>
          <a:ext cx="0" cy="0"/>
          <a:chOff x="0" y="0"/>
          <a:chExt cx="0" cy="0"/>
        </a:xfrm>
      </p:grpSpPr>
      <p:sp>
        <p:nvSpPr>
          <p:cNvPr id="2170" name="Google Shape;2170;p1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CS 583</a:t>
            </a:r>
            <a:endParaRPr/>
          </a:p>
        </p:txBody>
      </p:sp>
      <p:sp>
        <p:nvSpPr>
          <p:cNvPr id="2171" name="Google Shape;2171;p18"/>
          <p:cNvSpPr txBox="1"/>
          <p:nvPr>
            <p:ph idx="12" type="sldNum"/>
          </p:nvPr>
        </p:nvSpPr>
        <p:spPr>
          <a:xfrm>
            <a:off x="8737600" y="6356351"/>
            <a:ext cx="2844800"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172" name="Google Shape;2172;p1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Goal of Data Mining</a:t>
            </a:r>
            <a:endParaRPr sz="3959"/>
          </a:p>
        </p:txBody>
      </p:sp>
      <p:sp>
        <p:nvSpPr>
          <p:cNvPr id="2173" name="Google Shape;2173;p18"/>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Goal of Data Mining is to provide </a:t>
            </a:r>
            <a:endParaRPr/>
          </a:p>
          <a:p>
            <a:pPr indent="0" lvl="0" marL="0" rtl="0" algn="just">
              <a:lnSpc>
                <a:spcPct val="90000"/>
              </a:lnSpc>
              <a:spcBef>
                <a:spcPts val="0"/>
              </a:spcBef>
              <a:spcAft>
                <a:spcPts val="0"/>
              </a:spcAft>
              <a:buClr>
                <a:schemeClr val="dk1"/>
              </a:buClr>
              <a:buSzPts val="2800"/>
              <a:buNone/>
            </a:pPr>
            <a:r>
              <a:rPr lang="en-US"/>
              <a:t>             efficient </a:t>
            </a:r>
            <a:r>
              <a:rPr lang="en-US">
                <a:solidFill>
                  <a:srgbClr val="0E0EF6"/>
                </a:solidFill>
              </a:rPr>
              <a:t>tools</a:t>
            </a:r>
            <a:r>
              <a:rPr lang="en-US"/>
              <a:t> and </a:t>
            </a:r>
            <a:r>
              <a:rPr lang="en-US">
                <a:solidFill>
                  <a:srgbClr val="009900"/>
                </a:solidFill>
              </a:rPr>
              <a:t>techniques</a:t>
            </a:r>
            <a:r>
              <a:rPr lang="en-US"/>
              <a:t> for </a:t>
            </a:r>
            <a:r>
              <a:rPr lang="en-US">
                <a:solidFill>
                  <a:srgbClr val="C00000"/>
                </a:solidFill>
              </a:rPr>
              <a:t>KDD</a:t>
            </a:r>
            <a:endParaRPr sz="2800">
              <a:solidFill>
                <a:srgbClr val="C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8" name="Shape 2178"/>
        <p:cNvGrpSpPr/>
        <p:nvPr/>
      </p:nvGrpSpPr>
      <p:grpSpPr>
        <a:xfrm>
          <a:off x="0" y="0"/>
          <a:ext cx="0" cy="0"/>
          <a:chOff x="0" y="0"/>
          <a:chExt cx="0" cy="0"/>
        </a:xfrm>
      </p:grpSpPr>
      <p:sp>
        <p:nvSpPr>
          <p:cNvPr id="2179" name="Google Shape;2179;p19"/>
          <p:cNvSpPr txBox="1"/>
          <p:nvPr>
            <p:ph type="title"/>
          </p:nvPr>
        </p:nvSpPr>
        <p:spPr>
          <a:xfrm>
            <a:off x="838200" y="244372"/>
            <a:ext cx="10515600" cy="673100"/>
          </a:xfrm>
          <a:prstGeom prst="rect">
            <a:avLst/>
          </a:prstGeom>
          <a:noFill/>
          <a:ln>
            <a:noFill/>
          </a:ln>
        </p:spPr>
        <p:txBody>
          <a:bodyPr anchorCtr="0" anchor="ctr" bIns="46025" lIns="92075" spcFirstLastPara="1" rIns="92075" wrap="square" tIns="46025">
            <a:normAutofit/>
          </a:bodyPr>
          <a:lstStyle/>
          <a:p>
            <a:pPr indent="0" lvl="0" marL="0" rtl="0" algn="l">
              <a:lnSpc>
                <a:spcPct val="90000"/>
              </a:lnSpc>
              <a:spcBef>
                <a:spcPts val="0"/>
              </a:spcBef>
              <a:spcAft>
                <a:spcPts val="0"/>
              </a:spcAft>
              <a:buClr>
                <a:schemeClr val="lt1"/>
              </a:buClr>
              <a:buSzPts val="4000"/>
              <a:buFont typeface="Calibri"/>
              <a:buNone/>
            </a:pPr>
            <a:r>
              <a:rPr lang="en-US" sz="4000"/>
              <a:t>Knowledge Discovery (KDD) Process</a:t>
            </a:r>
            <a:endParaRPr sz="4000"/>
          </a:p>
        </p:txBody>
      </p:sp>
      <p:sp>
        <p:nvSpPr>
          <p:cNvPr id="2180" name="Google Shape;2180;p19"/>
          <p:cNvSpPr txBox="1"/>
          <p:nvPr>
            <p:ph idx="1" type="body"/>
          </p:nvPr>
        </p:nvSpPr>
        <p:spPr>
          <a:xfrm>
            <a:off x="838200" y="1643174"/>
            <a:ext cx="5181600" cy="4351338"/>
          </a:xfrm>
          <a:prstGeom prst="rect">
            <a:avLst/>
          </a:prstGeom>
          <a:noFill/>
          <a:ln>
            <a:noFill/>
          </a:ln>
        </p:spPr>
        <p:txBody>
          <a:bodyPr anchorCtr="0" anchor="t" bIns="46025" lIns="92075" spcFirstLastPara="1" rIns="92075" wrap="square" tIns="46025">
            <a:normAutofit/>
          </a:bodyPr>
          <a:lstStyle/>
          <a:p>
            <a:pPr indent="-228600" lvl="0" marL="228600" rtl="0" algn="l">
              <a:lnSpc>
                <a:spcPct val="90000"/>
              </a:lnSpc>
              <a:spcBef>
                <a:spcPts val="0"/>
              </a:spcBef>
              <a:spcAft>
                <a:spcPts val="0"/>
              </a:spcAft>
              <a:buClr>
                <a:schemeClr val="dk1"/>
              </a:buClr>
              <a:buSzPts val="2800"/>
              <a:buChar char="•"/>
            </a:pPr>
            <a:r>
              <a:rPr lang="en-US"/>
              <a:t>This is a view from typical database systems and data warehousing communities</a:t>
            </a:r>
            <a:endParaRPr/>
          </a:p>
          <a:p>
            <a:pPr indent="-228600" lvl="0" marL="228600" rtl="0" algn="l">
              <a:lnSpc>
                <a:spcPct val="90000"/>
              </a:lnSpc>
              <a:spcBef>
                <a:spcPts val="1000"/>
              </a:spcBef>
              <a:spcAft>
                <a:spcPts val="0"/>
              </a:spcAft>
              <a:buClr>
                <a:schemeClr val="dk1"/>
              </a:buClr>
              <a:buSzPts val="2800"/>
              <a:buChar char="•"/>
            </a:pPr>
            <a:r>
              <a:rPr lang="en-US"/>
              <a:t>Data mining plays an essential role in the </a:t>
            </a:r>
            <a:r>
              <a:rPr lang="en-US">
                <a:solidFill>
                  <a:srgbClr val="FF0000"/>
                </a:solidFill>
              </a:rPr>
              <a:t>knowledge discovery process</a:t>
            </a:r>
            <a:endParaRPr b="1">
              <a:solidFill>
                <a:srgbClr val="FF0000"/>
              </a:solidFill>
            </a:endParaRPr>
          </a:p>
        </p:txBody>
      </p:sp>
      <p:pic>
        <p:nvPicPr>
          <p:cNvPr id="2181" name="Google Shape;2181;p19"/>
          <p:cNvPicPr preferRelativeResize="0"/>
          <p:nvPr/>
        </p:nvPicPr>
        <p:blipFill rotWithShape="1">
          <a:blip r:embed="rId3">
            <a:alphaModFix/>
          </a:blip>
          <a:srcRect b="0" l="0" r="0" t="0"/>
          <a:stretch/>
        </p:blipFill>
        <p:spPr>
          <a:xfrm>
            <a:off x="5577222" y="1292449"/>
            <a:ext cx="6581313" cy="49409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4" name="Shape 2034"/>
        <p:cNvGrpSpPr/>
        <p:nvPr/>
      </p:nvGrpSpPr>
      <p:grpSpPr>
        <a:xfrm>
          <a:off x="0" y="0"/>
          <a:ext cx="0" cy="0"/>
          <a:chOff x="0" y="0"/>
          <a:chExt cx="0" cy="0"/>
        </a:xfrm>
      </p:grpSpPr>
      <p:sp>
        <p:nvSpPr>
          <p:cNvPr id="2035" name="Google Shape;2035;p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036" name="Google Shape;2036;p2"/>
          <p:cNvSpPr/>
          <p:nvPr/>
        </p:nvSpPr>
        <p:spPr>
          <a:xfrm>
            <a:off x="734060" y="332105"/>
            <a:ext cx="10447020" cy="643890"/>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4000"/>
              <a:buFont typeface="Arial"/>
              <a:buNone/>
            </a:pPr>
            <a:r>
              <a:rPr b="1" i="0" lang="en-US" sz="4000" u="none" cap="none" strike="noStrike">
                <a:solidFill>
                  <a:schemeClr val="lt1"/>
                </a:solidFill>
                <a:latin typeface="Calibri"/>
                <a:ea typeface="Calibri"/>
                <a:cs typeface="Calibri"/>
                <a:sym typeface="Calibri"/>
              </a:rPr>
              <a:t>Course : Data Engineering [ CET3005B]</a:t>
            </a:r>
            <a:endParaRPr b="1" i="0" sz="4000" u="none" cap="none" strike="noStrike">
              <a:solidFill>
                <a:schemeClr val="lt1"/>
              </a:solidFill>
              <a:latin typeface="Calibri"/>
              <a:ea typeface="Calibri"/>
              <a:cs typeface="Calibri"/>
              <a:sym typeface="Calibri"/>
            </a:endParaRPr>
          </a:p>
        </p:txBody>
      </p:sp>
      <p:sp>
        <p:nvSpPr>
          <p:cNvPr id="2037" name="Google Shape;2037;p2"/>
          <p:cNvSpPr txBox="1"/>
          <p:nvPr/>
        </p:nvSpPr>
        <p:spPr>
          <a:xfrm>
            <a:off x="467995" y="1600200"/>
            <a:ext cx="4099560" cy="3987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2000" u="none" cap="none" strike="noStrike">
                <a:solidFill>
                  <a:srgbClr val="002060"/>
                </a:solidFill>
                <a:latin typeface="Calibri"/>
                <a:ea typeface="Calibri"/>
                <a:cs typeface="Calibri"/>
                <a:sym typeface="Calibri"/>
              </a:rPr>
              <a:t>TEAM:  DE Panels : A,B,C,D,E,F,G,H,I,J</a:t>
            </a:r>
            <a:endParaRPr b="1" i="0" sz="2000" u="none" cap="none" strike="noStrike">
              <a:solidFill>
                <a:srgbClr val="002060"/>
              </a:solidFill>
              <a:latin typeface="Calibri"/>
              <a:ea typeface="Calibri"/>
              <a:cs typeface="Calibri"/>
              <a:sym typeface="Calibri"/>
            </a:endParaRPr>
          </a:p>
        </p:txBody>
      </p:sp>
      <p:sp>
        <p:nvSpPr>
          <p:cNvPr id="2038" name="Google Shape;2038;p2"/>
          <p:cNvSpPr txBox="1"/>
          <p:nvPr/>
        </p:nvSpPr>
        <p:spPr>
          <a:xfrm>
            <a:off x="1178560" y="2491105"/>
            <a:ext cx="2303145" cy="521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Dr.Prashant Lahane (CC)</a:t>
            </a:r>
            <a:endParaRPr b="1" i="0" sz="1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Panel-A,G</a:t>
            </a:r>
            <a:endParaRPr b="0" i="0" sz="1400" u="none" cap="none" strike="noStrike">
              <a:solidFill>
                <a:srgbClr val="000000"/>
              </a:solidFill>
              <a:latin typeface="Arial"/>
              <a:ea typeface="Arial"/>
              <a:cs typeface="Arial"/>
              <a:sym typeface="Arial"/>
            </a:endParaRPr>
          </a:p>
        </p:txBody>
      </p:sp>
      <p:sp>
        <p:nvSpPr>
          <p:cNvPr id="2039" name="Google Shape;2039;p2"/>
          <p:cNvSpPr txBox="1"/>
          <p:nvPr/>
        </p:nvSpPr>
        <p:spPr>
          <a:xfrm>
            <a:off x="1167130" y="3168015"/>
            <a:ext cx="1663700" cy="521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Dr.Vrushali Kulkarni</a:t>
            </a:r>
            <a:endParaRPr b="1" i="0" sz="1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Panel-B</a:t>
            </a:r>
            <a:endParaRPr b="0" i="0" sz="1400" u="none" cap="none" strike="noStrike">
              <a:solidFill>
                <a:srgbClr val="000000"/>
              </a:solidFill>
              <a:latin typeface="Arial"/>
              <a:ea typeface="Arial"/>
              <a:cs typeface="Arial"/>
              <a:sym typeface="Arial"/>
            </a:endParaRPr>
          </a:p>
        </p:txBody>
      </p:sp>
      <p:sp>
        <p:nvSpPr>
          <p:cNvPr id="2040" name="Google Shape;2040;p2"/>
          <p:cNvSpPr txBox="1"/>
          <p:nvPr/>
        </p:nvSpPr>
        <p:spPr>
          <a:xfrm>
            <a:off x="1178560" y="3844925"/>
            <a:ext cx="1565910" cy="521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Prof.Varsha Powar</a:t>
            </a:r>
            <a:endParaRPr b="1" i="0" sz="1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Panel-C, J </a:t>
            </a:r>
            <a:endParaRPr b="0" i="0" sz="1400" u="none" cap="none" strike="noStrike">
              <a:solidFill>
                <a:srgbClr val="000000"/>
              </a:solidFill>
              <a:latin typeface="Arial"/>
              <a:ea typeface="Arial"/>
              <a:cs typeface="Arial"/>
              <a:sym typeface="Arial"/>
            </a:endParaRPr>
          </a:p>
        </p:txBody>
      </p:sp>
      <p:sp>
        <p:nvSpPr>
          <p:cNvPr id="2041" name="Google Shape;2041;p2"/>
          <p:cNvSpPr txBox="1"/>
          <p:nvPr/>
        </p:nvSpPr>
        <p:spPr>
          <a:xfrm>
            <a:off x="6962775" y="2354580"/>
            <a:ext cx="2812415" cy="521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Prof. Jayshree Aher(Ghorpade)</a:t>
            </a:r>
            <a:endParaRPr b="1" i="0" sz="1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Panel-E,F</a:t>
            </a:r>
            <a:endParaRPr b="0" i="0" sz="1400" u="none" cap="none" strike="noStrike">
              <a:solidFill>
                <a:srgbClr val="000000"/>
              </a:solidFill>
              <a:latin typeface="Arial"/>
              <a:ea typeface="Arial"/>
              <a:cs typeface="Arial"/>
              <a:sym typeface="Arial"/>
            </a:endParaRPr>
          </a:p>
        </p:txBody>
      </p:sp>
      <p:sp>
        <p:nvSpPr>
          <p:cNvPr id="2042" name="Google Shape;2042;p2"/>
          <p:cNvSpPr txBox="1"/>
          <p:nvPr/>
        </p:nvSpPr>
        <p:spPr>
          <a:xfrm>
            <a:off x="1178560" y="4528185"/>
            <a:ext cx="2162810" cy="521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Dr. Siddhivinayak Kulkarni </a:t>
            </a:r>
            <a:endParaRPr b="1" i="0" sz="1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Panel- D</a:t>
            </a:r>
            <a:endParaRPr b="0" i="0" sz="1400" u="none" cap="none" strike="noStrike">
              <a:solidFill>
                <a:srgbClr val="000000"/>
              </a:solidFill>
              <a:latin typeface="Arial"/>
              <a:ea typeface="Arial"/>
              <a:cs typeface="Arial"/>
              <a:sym typeface="Arial"/>
            </a:endParaRPr>
          </a:p>
        </p:txBody>
      </p:sp>
      <p:sp>
        <p:nvSpPr>
          <p:cNvPr id="2043" name="Google Shape;2043;p2"/>
          <p:cNvSpPr txBox="1"/>
          <p:nvPr/>
        </p:nvSpPr>
        <p:spPr>
          <a:xfrm>
            <a:off x="6962775" y="3168015"/>
            <a:ext cx="1146810" cy="521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Dr. Nitin Pise</a:t>
            </a:r>
            <a:endParaRPr b="1" i="0" sz="1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Panel- H</a:t>
            </a:r>
            <a:endParaRPr b="0" i="0" sz="1400" u="none" cap="none" strike="noStrike">
              <a:solidFill>
                <a:srgbClr val="000000"/>
              </a:solidFill>
              <a:latin typeface="Arial"/>
              <a:ea typeface="Arial"/>
              <a:cs typeface="Arial"/>
              <a:sym typeface="Arial"/>
            </a:endParaRPr>
          </a:p>
        </p:txBody>
      </p:sp>
      <p:sp>
        <p:nvSpPr>
          <p:cNvPr id="2044" name="Google Shape;2044;p2"/>
          <p:cNvSpPr txBox="1"/>
          <p:nvPr/>
        </p:nvSpPr>
        <p:spPr>
          <a:xfrm>
            <a:off x="6962775" y="3844925"/>
            <a:ext cx="1657985" cy="5219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Dr. Shilpa Sonawani</a:t>
            </a:r>
            <a:endParaRPr b="1" i="0" sz="1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rgbClr val="002060"/>
                </a:solidFill>
                <a:latin typeface="Calibri"/>
                <a:ea typeface="Calibri"/>
                <a:cs typeface="Calibri"/>
                <a:sym typeface="Calibri"/>
              </a:rPr>
              <a:t>Panel- 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5" name="Shape 2185"/>
        <p:cNvGrpSpPr/>
        <p:nvPr/>
      </p:nvGrpSpPr>
      <p:grpSpPr>
        <a:xfrm>
          <a:off x="0" y="0"/>
          <a:ext cx="0" cy="0"/>
          <a:chOff x="0" y="0"/>
          <a:chExt cx="0" cy="0"/>
        </a:xfrm>
      </p:grpSpPr>
      <p:sp>
        <p:nvSpPr>
          <p:cNvPr id="2186" name="Google Shape;2186;p20"/>
          <p:cNvSpPr txBox="1"/>
          <p:nvPr>
            <p:ph idx="1" type="body"/>
          </p:nvPr>
        </p:nvSpPr>
        <p:spPr>
          <a:xfrm>
            <a:off x="716280" y="1246934"/>
            <a:ext cx="10694402" cy="5179624"/>
          </a:xfrm>
          <a:prstGeom prst="rect">
            <a:avLst/>
          </a:prstGeom>
          <a:noFill/>
          <a:ln>
            <a:noFill/>
          </a:ln>
        </p:spPr>
        <p:txBody>
          <a:bodyPr anchorCtr="0" anchor="t" bIns="45700" lIns="91425" spcFirstLastPara="1" rIns="91425" wrap="square" tIns="45700">
            <a:noAutofit/>
          </a:bodyPr>
          <a:lstStyle/>
          <a:p>
            <a:pPr indent="-457200" lvl="0" marL="457200" rtl="0" algn="l">
              <a:lnSpc>
                <a:spcPct val="90000"/>
              </a:lnSpc>
              <a:spcBef>
                <a:spcPts val="0"/>
              </a:spcBef>
              <a:spcAft>
                <a:spcPts val="0"/>
              </a:spcAft>
              <a:buClr>
                <a:schemeClr val="dk1"/>
              </a:buClr>
              <a:buSzPts val="2000"/>
              <a:buFont typeface="Calibri"/>
              <a:buAutoNum type="arabicPeriod"/>
            </a:pPr>
            <a:r>
              <a:rPr b="1" lang="en-US" sz="2000"/>
              <a:t>Developing an understanding of:</a:t>
            </a:r>
            <a:endParaRPr/>
          </a:p>
          <a:p>
            <a:pPr indent="-228600" lvl="1" marL="685800" rtl="0" algn="l">
              <a:lnSpc>
                <a:spcPct val="90000"/>
              </a:lnSpc>
              <a:spcBef>
                <a:spcPts val="500"/>
              </a:spcBef>
              <a:spcAft>
                <a:spcPts val="0"/>
              </a:spcAft>
              <a:buClr>
                <a:schemeClr val="dk1"/>
              </a:buClr>
              <a:buSzPts val="2000"/>
              <a:buChar char="•"/>
            </a:pPr>
            <a:r>
              <a:rPr lang="en-US" sz="2000"/>
              <a:t>The application domain</a:t>
            </a:r>
            <a:endParaRPr/>
          </a:p>
          <a:p>
            <a:pPr indent="-228600" lvl="1" marL="685800" rtl="0" algn="l">
              <a:lnSpc>
                <a:spcPct val="90000"/>
              </a:lnSpc>
              <a:spcBef>
                <a:spcPts val="500"/>
              </a:spcBef>
              <a:spcAft>
                <a:spcPts val="0"/>
              </a:spcAft>
              <a:buClr>
                <a:schemeClr val="dk1"/>
              </a:buClr>
              <a:buSzPts val="2000"/>
              <a:buChar char="•"/>
            </a:pPr>
            <a:r>
              <a:rPr lang="en-US" sz="2000"/>
              <a:t>The relevant prior knowledge</a:t>
            </a:r>
            <a:endParaRPr/>
          </a:p>
          <a:p>
            <a:pPr indent="-228600" lvl="1" marL="685800" rtl="0" algn="l">
              <a:lnSpc>
                <a:spcPct val="90000"/>
              </a:lnSpc>
              <a:spcBef>
                <a:spcPts val="500"/>
              </a:spcBef>
              <a:spcAft>
                <a:spcPts val="0"/>
              </a:spcAft>
              <a:buClr>
                <a:schemeClr val="dk1"/>
              </a:buClr>
              <a:buSzPts val="2000"/>
              <a:buChar char="•"/>
            </a:pPr>
            <a:r>
              <a:rPr lang="en-US" sz="2000"/>
              <a:t>The goals of the end-user</a:t>
            </a:r>
            <a:endParaRPr/>
          </a:p>
          <a:p>
            <a:pPr indent="-228600" lvl="1" marL="685800" rtl="0" algn="l">
              <a:lnSpc>
                <a:spcPct val="90000"/>
              </a:lnSpc>
              <a:spcBef>
                <a:spcPts val="500"/>
              </a:spcBef>
              <a:spcAft>
                <a:spcPts val="0"/>
              </a:spcAft>
              <a:buClr>
                <a:schemeClr val="dk1"/>
              </a:buClr>
              <a:buSzPts val="2000"/>
              <a:buChar char="•"/>
            </a:pPr>
            <a:r>
              <a:rPr lang="en-US" sz="2000"/>
              <a:t>Creating a target data set: selecting a data set, or focusing on a subset of variables, or data samples, on which discovery is to be performed. </a:t>
            </a:r>
            <a:endParaRPr/>
          </a:p>
          <a:p>
            <a:pPr indent="0" lvl="1" marL="0" rtl="0" algn="l">
              <a:lnSpc>
                <a:spcPct val="90000"/>
              </a:lnSpc>
              <a:spcBef>
                <a:spcPts val="1000"/>
              </a:spcBef>
              <a:spcAft>
                <a:spcPts val="0"/>
              </a:spcAft>
              <a:buClr>
                <a:schemeClr val="dk1"/>
              </a:buClr>
              <a:buSzPts val="2000"/>
              <a:buNone/>
            </a:pPr>
            <a:r>
              <a:rPr lang="en-US" sz="2000"/>
              <a:t>2. </a:t>
            </a:r>
            <a:r>
              <a:rPr b="1" lang="en-US" sz="2000"/>
              <a:t>Data cleaning and preprocessing.</a:t>
            </a:r>
            <a:endParaRPr/>
          </a:p>
          <a:p>
            <a:pPr indent="-228600" lvl="1" marL="685800" rtl="0" algn="l">
              <a:lnSpc>
                <a:spcPct val="90000"/>
              </a:lnSpc>
              <a:spcBef>
                <a:spcPts val="500"/>
              </a:spcBef>
              <a:spcAft>
                <a:spcPts val="0"/>
              </a:spcAft>
              <a:buClr>
                <a:schemeClr val="dk1"/>
              </a:buClr>
              <a:buSzPts val="2000"/>
              <a:buChar char="•"/>
            </a:pPr>
            <a:r>
              <a:rPr lang="en-US" sz="2000"/>
              <a:t>Removal of noise or outliers.</a:t>
            </a:r>
            <a:endParaRPr/>
          </a:p>
          <a:p>
            <a:pPr indent="-228600" lvl="1" marL="685800" rtl="0" algn="l">
              <a:lnSpc>
                <a:spcPct val="90000"/>
              </a:lnSpc>
              <a:spcBef>
                <a:spcPts val="500"/>
              </a:spcBef>
              <a:spcAft>
                <a:spcPts val="0"/>
              </a:spcAft>
              <a:buClr>
                <a:schemeClr val="dk1"/>
              </a:buClr>
              <a:buSzPts val="2000"/>
              <a:buChar char="•"/>
            </a:pPr>
            <a:r>
              <a:rPr lang="en-US" sz="2000"/>
              <a:t>Collecting necessary information to model or account for noise.</a:t>
            </a:r>
            <a:endParaRPr/>
          </a:p>
          <a:p>
            <a:pPr indent="-228600" lvl="1" marL="685800" rtl="0" algn="l">
              <a:lnSpc>
                <a:spcPct val="90000"/>
              </a:lnSpc>
              <a:spcBef>
                <a:spcPts val="500"/>
              </a:spcBef>
              <a:spcAft>
                <a:spcPts val="0"/>
              </a:spcAft>
              <a:buClr>
                <a:schemeClr val="dk1"/>
              </a:buClr>
              <a:buSzPts val="2000"/>
              <a:buChar char="•"/>
            </a:pPr>
            <a:r>
              <a:rPr lang="en-US" sz="2000"/>
              <a:t>Strategies for handling missing data fields.</a:t>
            </a:r>
            <a:endParaRPr/>
          </a:p>
          <a:p>
            <a:pPr indent="-228600" lvl="1" marL="685800" rtl="0" algn="l">
              <a:lnSpc>
                <a:spcPct val="90000"/>
              </a:lnSpc>
              <a:spcBef>
                <a:spcPts val="500"/>
              </a:spcBef>
              <a:spcAft>
                <a:spcPts val="0"/>
              </a:spcAft>
              <a:buClr>
                <a:schemeClr val="dk1"/>
              </a:buClr>
              <a:buSzPts val="2000"/>
              <a:buChar char="•"/>
            </a:pPr>
            <a:r>
              <a:rPr lang="en-US" sz="2000"/>
              <a:t>Accounting for time sequence information and known changes.</a:t>
            </a:r>
            <a:endParaRPr/>
          </a:p>
          <a:p>
            <a:pPr indent="-457200" lvl="0" marL="457200" rtl="0" algn="l">
              <a:lnSpc>
                <a:spcPct val="90000"/>
              </a:lnSpc>
              <a:spcBef>
                <a:spcPts val="1000"/>
              </a:spcBef>
              <a:spcAft>
                <a:spcPts val="0"/>
              </a:spcAft>
              <a:buClr>
                <a:schemeClr val="dk1"/>
              </a:buClr>
              <a:buSzPts val="2000"/>
              <a:buAutoNum type="arabicPeriod" startAt="3"/>
            </a:pPr>
            <a:r>
              <a:rPr b="1" lang="en-US" sz="2000"/>
              <a:t>Data reduction and projection</a:t>
            </a:r>
            <a:endParaRPr/>
          </a:p>
          <a:p>
            <a:pPr indent="-228600" lvl="1" marL="685800" rtl="0" algn="l">
              <a:lnSpc>
                <a:spcPct val="90000"/>
              </a:lnSpc>
              <a:spcBef>
                <a:spcPts val="500"/>
              </a:spcBef>
              <a:spcAft>
                <a:spcPts val="0"/>
              </a:spcAft>
              <a:buClr>
                <a:schemeClr val="dk1"/>
              </a:buClr>
              <a:buSzPts val="2000"/>
              <a:buChar char="•"/>
            </a:pPr>
            <a:r>
              <a:rPr lang="en-US" sz="2000"/>
              <a:t>Finding useful features to represent the data depending on </a:t>
            </a:r>
            <a:r>
              <a:rPr lang="en-US" sz="1600"/>
              <a:t>the goal of the task.</a:t>
            </a:r>
            <a:endParaRPr/>
          </a:p>
          <a:p>
            <a:pPr indent="-228600" lvl="1" marL="685800" rtl="0" algn="l">
              <a:lnSpc>
                <a:spcPct val="90000"/>
              </a:lnSpc>
              <a:spcBef>
                <a:spcPts val="500"/>
              </a:spcBef>
              <a:spcAft>
                <a:spcPts val="0"/>
              </a:spcAft>
              <a:buClr>
                <a:schemeClr val="dk1"/>
              </a:buClr>
              <a:buSzPts val="2000"/>
              <a:buChar char="•"/>
            </a:pPr>
            <a:r>
              <a:rPr lang="en-US" sz="2000"/>
              <a:t>Using dimensionality reduction or transformation methods to reduce the effective number of variables under consideration or to find invariant representations for the data.</a:t>
            </a:r>
            <a:endParaRPr sz="2000"/>
          </a:p>
        </p:txBody>
      </p:sp>
      <p:sp>
        <p:nvSpPr>
          <p:cNvPr id="2187" name="Google Shape;2187;p2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Knowledge Discovery (KDD) Process</a:t>
            </a:r>
            <a:endParaRPr sz="3959"/>
          </a:p>
        </p:txBody>
      </p:sp>
      <p:sp>
        <p:nvSpPr>
          <p:cNvPr id="2188" name="Google Shape;2188;p20"/>
          <p:cNvSpPr txBox="1"/>
          <p:nvPr>
            <p:ph idx="4294967295" type="ftr"/>
          </p:nvPr>
        </p:nvSpPr>
        <p:spPr>
          <a:xfrm>
            <a:off x="0" y="6465888"/>
            <a:ext cx="4114800" cy="28098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I- Data Preprocessing</a:t>
            </a:r>
            <a:endParaRPr/>
          </a:p>
        </p:txBody>
      </p:sp>
      <p:sp>
        <p:nvSpPr>
          <p:cNvPr id="2189" name="Google Shape;2189;p20"/>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3" name="Shape 2193"/>
        <p:cNvGrpSpPr/>
        <p:nvPr/>
      </p:nvGrpSpPr>
      <p:grpSpPr>
        <a:xfrm>
          <a:off x="0" y="0"/>
          <a:ext cx="0" cy="0"/>
          <a:chOff x="0" y="0"/>
          <a:chExt cx="0" cy="0"/>
        </a:xfrm>
      </p:grpSpPr>
      <p:sp>
        <p:nvSpPr>
          <p:cNvPr id="2194" name="Google Shape;2194;p21"/>
          <p:cNvSpPr txBox="1"/>
          <p:nvPr>
            <p:ph idx="1" type="body"/>
          </p:nvPr>
        </p:nvSpPr>
        <p:spPr>
          <a:xfrm>
            <a:off x="838200" y="1429555"/>
            <a:ext cx="10515600" cy="4564957"/>
          </a:xfrm>
          <a:prstGeom prst="rect">
            <a:avLst/>
          </a:prstGeom>
          <a:noFill/>
          <a:ln>
            <a:noFill/>
          </a:ln>
        </p:spPr>
        <p:txBody>
          <a:bodyPr anchorCtr="0" anchor="t" bIns="45700" lIns="91425" spcFirstLastPara="1" rIns="91425" wrap="square" tIns="45700">
            <a:normAutofit/>
          </a:bodyPr>
          <a:lstStyle/>
          <a:p>
            <a:pPr indent="0" lvl="0" marL="0" rtl="0" algn="l">
              <a:lnSpc>
                <a:spcPct val="80000"/>
              </a:lnSpc>
              <a:spcBef>
                <a:spcPts val="0"/>
              </a:spcBef>
              <a:spcAft>
                <a:spcPts val="0"/>
              </a:spcAft>
              <a:buClr>
                <a:schemeClr val="dk1"/>
              </a:buClr>
              <a:buSzPts val="2380"/>
              <a:buNone/>
            </a:pPr>
            <a:r>
              <a:rPr lang="en-US" sz="2380"/>
              <a:t>4. Choosing the data mining task.</a:t>
            </a:r>
            <a:endParaRPr sz="2380"/>
          </a:p>
          <a:p>
            <a:pPr indent="-228600" lvl="1" marL="685800" rtl="0" algn="l">
              <a:lnSpc>
                <a:spcPct val="90000"/>
              </a:lnSpc>
              <a:spcBef>
                <a:spcPts val="500"/>
              </a:spcBef>
              <a:spcAft>
                <a:spcPts val="0"/>
              </a:spcAft>
              <a:buClr>
                <a:schemeClr val="dk1"/>
              </a:buClr>
              <a:buSzPts val="2040"/>
              <a:buChar char="•"/>
            </a:pPr>
            <a:r>
              <a:rPr lang="en-US" sz="2040"/>
              <a:t>Deciding whether the goal of the KDD process is classification, regression, clustering, etc.</a:t>
            </a:r>
            <a:endParaRPr/>
          </a:p>
          <a:p>
            <a:pPr indent="0" lvl="0" marL="0" rtl="0" algn="l">
              <a:lnSpc>
                <a:spcPct val="80000"/>
              </a:lnSpc>
              <a:spcBef>
                <a:spcPts val="1000"/>
              </a:spcBef>
              <a:spcAft>
                <a:spcPts val="0"/>
              </a:spcAft>
              <a:buClr>
                <a:schemeClr val="dk1"/>
              </a:buClr>
              <a:buSzPts val="2380"/>
              <a:buNone/>
            </a:pPr>
            <a:r>
              <a:rPr lang="en-US" sz="2380"/>
              <a:t>5. Choosing the data mining algorithm(s)</a:t>
            </a:r>
            <a:endParaRPr/>
          </a:p>
          <a:p>
            <a:pPr indent="-228600" lvl="1" marL="685800" rtl="0" algn="l">
              <a:lnSpc>
                <a:spcPct val="90000"/>
              </a:lnSpc>
              <a:spcBef>
                <a:spcPts val="500"/>
              </a:spcBef>
              <a:spcAft>
                <a:spcPts val="0"/>
              </a:spcAft>
              <a:buClr>
                <a:schemeClr val="dk1"/>
              </a:buClr>
              <a:buSzPts val="2040"/>
              <a:buChar char="•"/>
            </a:pPr>
            <a:r>
              <a:rPr lang="en-US" sz="2040"/>
              <a:t> Selecting method(s) to be used for searching for patterns in the data.</a:t>
            </a:r>
            <a:endParaRPr/>
          </a:p>
          <a:p>
            <a:pPr indent="-228600" lvl="1" marL="685800" rtl="0" algn="l">
              <a:lnSpc>
                <a:spcPct val="90000"/>
              </a:lnSpc>
              <a:spcBef>
                <a:spcPts val="500"/>
              </a:spcBef>
              <a:spcAft>
                <a:spcPts val="0"/>
              </a:spcAft>
              <a:buClr>
                <a:schemeClr val="dk1"/>
              </a:buClr>
              <a:buSzPts val="2040"/>
              <a:buChar char="•"/>
            </a:pPr>
            <a:r>
              <a:rPr lang="en-US" sz="2040"/>
              <a:t>Deciding which models and parameters may be appropriate.</a:t>
            </a:r>
            <a:endParaRPr/>
          </a:p>
          <a:p>
            <a:pPr indent="-228600" lvl="1" marL="685800" rtl="0" algn="l">
              <a:lnSpc>
                <a:spcPct val="90000"/>
              </a:lnSpc>
              <a:spcBef>
                <a:spcPts val="500"/>
              </a:spcBef>
              <a:spcAft>
                <a:spcPts val="0"/>
              </a:spcAft>
              <a:buClr>
                <a:schemeClr val="dk1"/>
              </a:buClr>
              <a:buSzPts val="2040"/>
              <a:buChar char="•"/>
            </a:pPr>
            <a:r>
              <a:rPr lang="en-US" sz="2040"/>
              <a:t>Matching a particular data mining method with the overall criteria of the KDD process.</a:t>
            </a:r>
            <a:endParaRPr/>
          </a:p>
          <a:p>
            <a:pPr indent="0" lvl="0" marL="0" rtl="0" algn="l">
              <a:lnSpc>
                <a:spcPct val="80000"/>
              </a:lnSpc>
              <a:spcBef>
                <a:spcPts val="1000"/>
              </a:spcBef>
              <a:spcAft>
                <a:spcPts val="0"/>
              </a:spcAft>
              <a:buClr>
                <a:schemeClr val="dk1"/>
              </a:buClr>
              <a:buSzPts val="2380"/>
              <a:buNone/>
            </a:pPr>
            <a:r>
              <a:rPr lang="en-US" sz="2380"/>
              <a:t>6. Data mining. </a:t>
            </a:r>
            <a:endParaRPr sz="2380"/>
          </a:p>
          <a:p>
            <a:pPr indent="-228600" lvl="1" marL="685800" rtl="0" algn="l">
              <a:lnSpc>
                <a:spcPct val="90000"/>
              </a:lnSpc>
              <a:spcBef>
                <a:spcPts val="500"/>
              </a:spcBef>
              <a:spcAft>
                <a:spcPts val="0"/>
              </a:spcAft>
              <a:buClr>
                <a:schemeClr val="dk1"/>
              </a:buClr>
              <a:buSzPts val="2040"/>
              <a:buChar char="•"/>
            </a:pPr>
            <a:r>
              <a:rPr lang="en-US" sz="2040"/>
              <a:t>Searching for patterns of interest in a particular representational form or a set of such representations as classification rules or trees, regression, clustering, and so forth.</a:t>
            </a:r>
            <a:endParaRPr/>
          </a:p>
          <a:p>
            <a:pPr indent="0" lvl="0" marL="0" rtl="0" algn="l">
              <a:lnSpc>
                <a:spcPct val="80000"/>
              </a:lnSpc>
              <a:spcBef>
                <a:spcPts val="1000"/>
              </a:spcBef>
              <a:spcAft>
                <a:spcPts val="0"/>
              </a:spcAft>
              <a:buClr>
                <a:schemeClr val="dk1"/>
              </a:buClr>
              <a:buSzPts val="2380"/>
              <a:buNone/>
            </a:pPr>
            <a:r>
              <a:rPr lang="en-US" sz="2380"/>
              <a:t>7. Interpreting mined patterns. </a:t>
            </a:r>
            <a:endParaRPr sz="2380"/>
          </a:p>
          <a:p>
            <a:pPr indent="0" lvl="0" marL="0" rtl="0" algn="l">
              <a:lnSpc>
                <a:spcPct val="80000"/>
              </a:lnSpc>
              <a:spcBef>
                <a:spcPts val="1000"/>
              </a:spcBef>
              <a:spcAft>
                <a:spcPts val="0"/>
              </a:spcAft>
              <a:buClr>
                <a:schemeClr val="dk1"/>
              </a:buClr>
              <a:buSzPts val="2380"/>
              <a:buNone/>
            </a:pPr>
            <a:r>
              <a:rPr lang="en-US" sz="2380"/>
              <a:t>8. Consolidating discovered knowledge.</a:t>
            </a:r>
            <a:endParaRPr/>
          </a:p>
        </p:txBody>
      </p:sp>
      <p:sp>
        <p:nvSpPr>
          <p:cNvPr id="2195" name="Google Shape;2195;p2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Knowledge Discovery (KDD) Process</a:t>
            </a:r>
            <a:endParaRPr sz="3959"/>
          </a:p>
        </p:txBody>
      </p:sp>
      <p:sp>
        <p:nvSpPr>
          <p:cNvPr id="2196" name="Google Shape;2196;p21"/>
          <p:cNvSpPr txBox="1"/>
          <p:nvPr>
            <p:ph idx="4294967295" type="ftr"/>
          </p:nvPr>
        </p:nvSpPr>
        <p:spPr>
          <a:xfrm>
            <a:off x="0" y="6465888"/>
            <a:ext cx="4114800" cy="28098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I- Data Preprocessing</a:t>
            </a:r>
            <a:endParaRPr/>
          </a:p>
        </p:txBody>
      </p:sp>
      <p:sp>
        <p:nvSpPr>
          <p:cNvPr id="2197" name="Google Shape;2197;p21"/>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1" name="Shape 2201"/>
        <p:cNvGrpSpPr/>
        <p:nvPr/>
      </p:nvGrpSpPr>
      <p:grpSpPr>
        <a:xfrm>
          <a:off x="0" y="0"/>
          <a:ext cx="0" cy="0"/>
          <a:chOff x="0" y="0"/>
          <a:chExt cx="0" cy="0"/>
        </a:xfrm>
      </p:grpSpPr>
      <p:sp>
        <p:nvSpPr>
          <p:cNvPr id="2202" name="Google Shape;2202;p22"/>
          <p:cNvSpPr txBox="1"/>
          <p:nvPr>
            <p:ph type="title"/>
          </p:nvPr>
        </p:nvSpPr>
        <p:spPr>
          <a:xfrm>
            <a:off x="609600" y="274638"/>
            <a:ext cx="10972800" cy="86836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t>Sequence of the steps</a:t>
            </a:r>
            <a:endParaRPr/>
          </a:p>
        </p:txBody>
      </p:sp>
      <p:sp>
        <p:nvSpPr>
          <p:cNvPr id="2203" name="Google Shape;2203;p22"/>
          <p:cNvSpPr txBox="1"/>
          <p:nvPr>
            <p:ph idx="1" type="body"/>
          </p:nvPr>
        </p:nvSpPr>
        <p:spPr>
          <a:xfrm>
            <a:off x="609600" y="1325880"/>
            <a:ext cx="10972800" cy="4800284"/>
          </a:xfrm>
          <a:prstGeom prst="rect">
            <a:avLst/>
          </a:prstGeom>
          <a:noFill/>
          <a:ln>
            <a:noFill/>
          </a:ln>
        </p:spPr>
        <p:txBody>
          <a:bodyPr anchorCtr="0" anchor="t" bIns="45700" lIns="91425" spcFirstLastPara="1" rIns="91425" wrap="square" tIns="45700">
            <a:normAutofit/>
          </a:bodyPr>
          <a:lstStyle/>
          <a:p>
            <a:pPr indent="-228600" lvl="0" marL="228600" rtl="0" algn="l">
              <a:lnSpc>
                <a:spcPct val="80000"/>
              </a:lnSpc>
              <a:spcBef>
                <a:spcPts val="0"/>
              </a:spcBef>
              <a:spcAft>
                <a:spcPts val="0"/>
              </a:spcAft>
              <a:buClr>
                <a:schemeClr val="dk1"/>
              </a:buClr>
              <a:buSzPts val="2400"/>
              <a:buChar char="•"/>
            </a:pPr>
            <a:r>
              <a:rPr b="1" lang="en-US" sz="2400"/>
              <a:t>Data Cleaning:</a:t>
            </a:r>
            <a:r>
              <a:rPr lang="en-US" sz="2400"/>
              <a:t> To remove noise and inconsistent data.</a:t>
            </a:r>
            <a:endParaRPr/>
          </a:p>
          <a:p>
            <a:pPr indent="-228600" lvl="0" marL="228600" rtl="0" algn="l">
              <a:lnSpc>
                <a:spcPct val="80000"/>
              </a:lnSpc>
              <a:spcBef>
                <a:spcPts val="1000"/>
              </a:spcBef>
              <a:spcAft>
                <a:spcPts val="0"/>
              </a:spcAft>
              <a:buClr>
                <a:schemeClr val="dk1"/>
              </a:buClr>
              <a:buSzPts val="2400"/>
              <a:buChar char="•"/>
            </a:pPr>
            <a:r>
              <a:rPr b="1" lang="en-US" sz="2400"/>
              <a:t>Data Integration: </a:t>
            </a:r>
            <a:r>
              <a:rPr lang="en-US" sz="2400"/>
              <a:t>where multiple data sources may be combined.</a:t>
            </a:r>
            <a:endParaRPr/>
          </a:p>
          <a:p>
            <a:pPr indent="-228600" lvl="0" marL="228600" rtl="0" algn="l">
              <a:lnSpc>
                <a:spcPct val="80000"/>
              </a:lnSpc>
              <a:spcBef>
                <a:spcPts val="1000"/>
              </a:spcBef>
              <a:spcAft>
                <a:spcPts val="0"/>
              </a:spcAft>
              <a:buClr>
                <a:schemeClr val="dk1"/>
              </a:buClr>
              <a:buSzPts val="2400"/>
              <a:buChar char="•"/>
            </a:pPr>
            <a:r>
              <a:rPr b="1" lang="en-US" sz="2400"/>
              <a:t>Data Selection: </a:t>
            </a:r>
            <a:r>
              <a:rPr lang="en-US" sz="2400"/>
              <a:t>Where data relevant to the analysis task are retrieved from the database.</a:t>
            </a:r>
            <a:endParaRPr/>
          </a:p>
          <a:p>
            <a:pPr indent="-228600" lvl="0" marL="228600" rtl="0" algn="l">
              <a:lnSpc>
                <a:spcPct val="80000"/>
              </a:lnSpc>
              <a:spcBef>
                <a:spcPts val="1000"/>
              </a:spcBef>
              <a:spcAft>
                <a:spcPts val="0"/>
              </a:spcAft>
              <a:buClr>
                <a:schemeClr val="dk1"/>
              </a:buClr>
              <a:buSzPts val="2400"/>
              <a:buChar char="•"/>
            </a:pPr>
            <a:r>
              <a:rPr b="1" lang="en-US" sz="2400"/>
              <a:t>Data Transformation:</a:t>
            </a:r>
            <a:r>
              <a:rPr lang="en-US" sz="2400"/>
              <a:t> where data transformed and consolidated into forms appropriate  for mining by performing summary or aggregation operations.</a:t>
            </a:r>
            <a:endParaRPr/>
          </a:p>
          <a:p>
            <a:pPr indent="-228600" lvl="0" marL="228600" rtl="0" algn="l">
              <a:lnSpc>
                <a:spcPct val="80000"/>
              </a:lnSpc>
              <a:spcBef>
                <a:spcPts val="1000"/>
              </a:spcBef>
              <a:spcAft>
                <a:spcPts val="0"/>
              </a:spcAft>
              <a:buClr>
                <a:schemeClr val="dk1"/>
              </a:buClr>
              <a:buSzPts val="2400"/>
              <a:buChar char="•"/>
            </a:pPr>
            <a:r>
              <a:rPr b="1" lang="en-US" sz="2400"/>
              <a:t>Data Mining:</a:t>
            </a:r>
            <a:r>
              <a:rPr lang="en-US" sz="2400"/>
              <a:t> An essential process where intelligent methods are applied to extract data patterns.</a:t>
            </a:r>
            <a:endParaRPr/>
          </a:p>
          <a:p>
            <a:pPr indent="-228600" lvl="0" marL="228600" rtl="0" algn="l">
              <a:lnSpc>
                <a:spcPct val="80000"/>
              </a:lnSpc>
              <a:spcBef>
                <a:spcPts val="1000"/>
              </a:spcBef>
              <a:spcAft>
                <a:spcPts val="0"/>
              </a:spcAft>
              <a:buClr>
                <a:schemeClr val="dk1"/>
              </a:buClr>
              <a:buSzPts val="2400"/>
              <a:buChar char="•"/>
            </a:pPr>
            <a:r>
              <a:rPr b="1" lang="en-US" sz="2400"/>
              <a:t>Pattern evaluation:</a:t>
            </a:r>
            <a:r>
              <a:rPr lang="en-US" sz="2400"/>
              <a:t> To identify the truly interesting pattern representing knowledge based on interesting measures.</a:t>
            </a:r>
            <a:endParaRPr/>
          </a:p>
          <a:p>
            <a:pPr indent="-228600" lvl="0" marL="228600" rtl="0" algn="l">
              <a:lnSpc>
                <a:spcPct val="80000"/>
              </a:lnSpc>
              <a:spcBef>
                <a:spcPts val="1000"/>
              </a:spcBef>
              <a:spcAft>
                <a:spcPts val="0"/>
              </a:spcAft>
              <a:buClr>
                <a:schemeClr val="dk1"/>
              </a:buClr>
              <a:buSzPts val="2400"/>
              <a:buChar char="•"/>
            </a:pPr>
            <a:r>
              <a:rPr b="1" lang="en-US" sz="2400"/>
              <a:t>Knowledge Presentation:</a:t>
            </a:r>
            <a:r>
              <a:rPr lang="en-US" sz="2400"/>
              <a:t> where visualization and knowledge representation tech. are used to present mined knowledge to users.</a:t>
            </a:r>
            <a:endParaRPr/>
          </a:p>
          <a:p>
            <a:pPr indent="-76200" lvl="0" marL="228600" rtl="0" algn="l">
              <a:lnSpc>
                <a:spcPct val="80000"/>
              </a:lnSpc>
              <a:spcBef>
                <a:spcPts val="1000"/>
              </a:spcBef>
              <a:spcAft>
                <a:spcPts val="0"/>
              </a:spcAft>
              <a:buClr>
                <a:schemeClr val="dk1"/>
              </a:buClr>
              <a:buSzPts val="2400"/>
              <a:buNone/>
            </a:pPr>
            <a:r>
              <a:t/>
            </a:r>
            <a:endParaRPr sz="2400"/>
          </a:p>
          <a:p>
            <a:pPr indent="-50800" lvl="0" marL="228600" rtl="0" algn="l">
              <a:lnSpc>
                <a:spcPct val="80000"/>
              </a:lnSpc>
              <a:spcBef>
                <a:spcPts val="1000"/>
              </a:spcBef>
              <a:spcAft>
                <a:spcPts val="0"/>
              </a:spcAft>
              <a:buClr>
                <a:schemeClr val="dk1"/>
              </a:buClr>
              <a:buSzPts val="28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sp>
        <p:nvSpPr>
          <p:cNvPr id="2209" name="Google Shape;2209;p2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Applications of Data Mining</a:t>
            </a:r>
            <a:endParaRPr sz="3959"/>
          </a:p>
        </p:txBody>
      </p:sp>
      <p:sp>
        <p:nvSpPr>
          <p:cNvPr id="2210" name="Google Shape;2210;p23"/>
          <p:cNvSpPr txBox="1"/>
          <p:nvPr>
            <p:ph idx="1" type="body"/>
          </p:nvPr>
        </p:nvSpPr>
        <p:spPr>
          <a:xfrm>
            <a:off x="838200" y="1383867"/>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E0EF6"/>
              </a:buClr>
              <a:buSzPts val="3200"/>
              <a:buChar char="•"/>
            </a:pPr>
            <a:r>
              <a:rPr lang="en-US" sz="3200">
                <a:solidFill>
                  <a:srgbClr val="0E0EF6"/>
                </a:solidFill>
              </a:rPr>
              <a:t>Data mining applications are widely used in</a:t>
            </a:r>
            <a:endParaRPr sz="3200">
              <a:solidFill>
                <a:srgbClr val="0E0EF6"/>
              </a:solidFill>
            </a:endParaRPr>
          </a:p>
          <a:p>
            <a:pPr indent="-228600" lvl="1" marL="685800" rtl="0" algn="l">
              <a:lnSpc>
                <a:spcPct val="90000"/>
              </a:lnSpc>
              <a:spcBef>
                <a:spcPts val="500"/>
              </a:spcBef>
              <a:spcAft>
                <a:spcPts val="0"/>
              </a:spcAft>
              <a:buClr>
                <a:schemeClr val="dk1"/>
              </a:buClr>
              <a:buSzPts val="2800"/>
              <a:buChar char="•"/>
            </a:pPr>
            <a:r>
              <a:rPr lang="en-US" sz="2800"/>
              <a:t>Direct marketing</a:t>
            </a:r>
            <a:endParaRPr sz="2800"/>
          </a:p>
          <a:p>
            <a:pPr indent="-228600" lvl="1" marL="685800" rtl="0" algn="l">
              <a:lnSpc>
                <a:spcPct val="90000"/>
              </a:lnSpc>
              <a:spcBef>
                <a:spcPts val="500"/>
              </a:spcBef>
              <a:spcAft>
                <a:spcPts val="0"/>
              </a:spcAft>
              <a:buClr>
                <a:schemeClr val="dk1"/>
              </a:buClr>
              <a:buSzPts val="2800"/>
              <a:buChar char="•"/>
            </a:pPr>
            <a:r>
              <a:rPr lang="en-US" sz="2800"/>
              <a:t>Health industry</a:t>
            </a:r>
            <a:endParaRPr sz="2800"/>
          </a:p>
          <a:p>
            <a:pPr indent="-228600" lvl="1" marL="685800" rtl="0" algn="l">
              <a:lnSpc>
                <a:spcPct val="90000"/>
              </a:lnSpc>
              <a:spcBef>
                <a:spcPts val="500"/>
              </a:spcBef>
              <a:spcAft>
                <a:spcPts val="0"/>
              </a:spcAft>
              <a:buClr>
                <a:schemeClr val="dk1"/>
              </a:buClr>
              <a:buSzPts val="2800"/>
              <a:buChar char="•"/>
            </a:pPr>
            <a:r>
              <a:rPr lang="en-US" sz="2800"/>
              <a:t>E-commerce</a:t>
            </a:r>
            <a:endParaRPr sz="2800"/>
          </a:p>
          <a:p>
            <a:pPr indent="-228600" lvl="1" marL="685800" rtl="0" algn="l">
              <a:lnSpc>
                <a:spcPct val="90000"/>
              </a:lnSpc>
              <a:spcBef>
                <a:spcPts val="500"/>
              </a:spcBef>
              <a:spcAft>
                <a:spcPts val="0"/>
              </a:spcAft>
              <a:buClr>
                <a:schemeClr val="dk1"/>
              </a:buClr>
              <a:buSzPts val="2800"/>
              <a:buChar char="•"/>
            </a:pPr>
            <a:r>
              <a:rPr lang="en-US" sz="2800"/>
              <a:t>Customer relationship management (CRM)</a:t>
            </a:r>
            <a:endParaRPr sz="2800"/>
          </a:p>
          <a:p>
            <a:pPr indent="-228600" lvl="1" marL="685800" rtl="0" algn="l">
              <a:lnSpc>
                <a:spcPct val="90000"/>
              </a:lnSpc>
              <a:spcBef>
                <a:spcPts val="500"/>
              </a:spcBef>
              <a:spcAft>
                <a:spcPts val="0"/>
              </a:spcAft>
              <a:buClr>
                <a:schemeClr val="dk1"/>
              </a:buClr>
              <a:buSzPts val="2800"/>
              <a:buChar char="•"/>
            </a:pPr>
            <a:r>
              <a:rPr lang="en-US" sz="2800"/>
              <a:t>Telecommunication industry and financial sector, etc..</a:t>
            </a:r>
            <a:endParaRPr sz="2800"/>
          </a:p>
        </p:txBody>
      </p:sp>
      <p:sp>
        <p:nvSpPr>
          <p:cNvPr id="2211" name="Google Shape;2211;p23"/>
          <p:cNvSpPr txBox="1"/>
          <p:nvPr>
            <p:ph idx="2" type="body"/>
          </p:nvPr>
        </p:nvSpPr>
        <p:spPr>
          <a:xfrm>
            <a:off x="6172200" y="1383867"/>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9900"/>
              </a:buClr>
              <a:buSzPts val="3200"/>
              <a:buChar char="•"/>
            </a:pPr>
            <a:r>
              <a:rPr lang="en-US" sz="3200">
                <a:solidFill>
                  <a:srgbClr val="009900"/>
                </a:solidFill>
              </a:rPr>
              <a:t>Data mining is available in various forms</a:t>
            </a:r>
            <a:endParaRPr sz="3200">
              <a:solidFill>
                <a:srgbClr val="009900"/>
              </a:solidFill>
            </a:endParaRPr>
          </a:p>
          <a:p>
            <a:pPr indent="-228600" lvl="1" marL="685800" rtl="0" algn="l">
              <a:lnSpc>
                <a:spcPct val="90000"/>
              </a:lnSpc>
              <a:spcBef>
                <a:spcPts val="500"/>
              </a:spcBef>
              <a:spcAft>
                <a:spcPts val="0"/>
              </a:spcAft>
              <a:buClr>
                <a:schemeClr val="dk1"/>
              </a:buClr>
              <a:buSzPts val="2800"/>
              <a:buChar char="•"/>
            </a:pPr>
            <a:r>
              <a:rPr lang="en-US" sz="2800"/>
              <a:t>Text mining</a:t>
            </a:r>
            <a:endParaRPr sz="2800"/>
          </a:p>
          <a:p>
            <a:pPr indent="-228600" lvl="1" marL="685800" rtl="0" algn="l">
              <a:lnSpc>
                <a:spcPct val="90000"/>
              </a:lnSpc>
              <a:spcBef>
                <a:spcPts val="500"/>
              </a:spcBef>
              <a:spcAft>
                <a:spcPts val="0"/>
              </a:spcAft>
              <a:buClr>
                <a:schemeClr val="dk1"/>
              </a:buClr>
              <a:buSzPts val="2800"/>
              <a:buChar char="•"/>
            </a:pPr>
            <a:r>
              <a:rPr lang="en-US" sz="2800"/>
              <a:t>Web mining</a:t>
            </a:r>
            <a:endParaRPr sz="2800"/>
          </a:p>
          <a:p>
            <a:pPr indent="-228600" lvl="1" marL="685800" rtl="0" algn="l">
              <a:lnSpc>
                <a:spcPct val="90000"/>
              </a:lnSpc>
              <a:spcBef>
                <a:spcPts val="500"/>
              </a:spcBef>
              <a:spcAft>
                <a:spcPts val="0"/>
              </a:spcAft>
              <a:buClr>
                <a:schemeClr val="dk1"/>
              </a:buClr>
              <a:buSzPts val="2800"/>
              <a:buChar char="•"/>
            </a:pPr>
            <a:r>
              <a:rPr lang="en-US" sz="2800"/>
              <a:t>Audio &amp; video data mining</a:t>
            </a:r>
            <a:endParaRPr sz="2800"/>
          </a:p>
          <a:p>
            <a:pPr indent="-228600" lvl="1" marL="685800" rtl="0" algn="l">
              <a:lnSpc>
                <a:spcPct val="90000"/>
              </a:lnSpc>
              <a:spcBef>
                <a:spcPts val="500"/>
              </a:spcBef>
              <a:spcAft>
                <a:spcPts val="0"/>
              </a:spcAft>
              <a:buClr>
                <a:schemeClr val="dk1"/>
              </a:buClr>
              <a:buSzPts val="2800"/>
              <a:buChar char="•"/>
            </a:pPr>
            <a:r>
              <a:rPr lang="en-US" sz="2800"/>
              <a:t>Pictorial data mining</a:t>
            </a:r>
            <a:endParaRPr sz="2800"/>
          </a:p>
          <a:p>
            <a:pPr indent="-228600" lvl="1" marL="685800" rtl="0" algn="l">
              <a:lnSpc>
                <a:spcPct val="90000"/>
              </a:lnSpc>
              <a:spcBef>
                <a:spcPts val="500"/>
              </a:spcBef>
              <a:spcAft>
                <a:spcPts val="0"/>
              </a:spcAft>
              <a:buClr>
                <a:schemeClr val="dk1"/>
              </a:buClr>
              <a:buSzPts val="2800"/>
              <a:buChar char="•"/>
            </a:pPr>
            <a:r>
              <a:rPr lang="en-US" sz="2800"/>
              <a:t>Relational databases data mining</a:t>
            </a:r>
            <a:endParaRPr sz="2800"/>
          </a:p>
          <a:p>
            <a:pPr indent="-228600" lvl="1" marL="685800" rtl="0" algn="l">
              <a:lnSpc>
                <a:spcPct val="90000"/>
              </a:lnSpc>
              <a:spcBef>
                <a:spcPts val="500"/>
              </a:spcBef>
              <a:spcAft>
                <a:spcPts val="0"/>
              </a:spcAft>
              <a:buClr>
                <a:schemeClr val="dk1"/>
              </a:buClr>
              <a:buSzPts val="2800"/>
              <a:buChar char="•"/>
            </a:pPr>
            <a:r>
              <a:rPr lang="en-US" sz="2800"/>
              <a:t>Social networks data mining</a:t>
            </a:r>
            <a:endParaRPr sz="28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5" name="Shape 2215"/>
        <p:cNvGrpSpPr/>
        <p:nvPr/>
      </p:nvGrpSpPr>
      <p:grpSpPr>
        <a:xfrm>
          <a:off x="0" y="0"/>
          <a:ext cx="0" cy="0"/>
          <a:chOff x="0" y="0"/>
          <a:chExt cx="0" cy="0"/>
        </a:xfrm>
      </p:grpSpPr>
      <p:sp>
        <p:nvSpPr>
          <p:cNvPr id="2216" name="Google Shape;2216;p24"/>
          <p:cNvSpPr txBox="1"/>
          <p:nvPr>
            <p:ph idx="1" type="body"/>
          </p:nvPr>
        </p:nvSpPr>
        <p:spPr>
          <a:xfrm>
            <a:off x="838200" y="1406475"/>
            <a:ext cx="10515600" cy="4351338"/>
          </a:xfrm>
          <a:prstGeom prst="rect">
            <a:avLst/>
          </a:prstGeom>
          <a:noFill/>
          <a:ln>
            <a:noFill/>
          </a:ln>
        </p:spPr>
        <p:txBody>
          <a:bodyPr anchorCtr="0" anchor="t" bIns="45700" lIns="91425" spcFirstLastPara="1" rIns="91425" wrap="square" tIns="45700">
            <a:noAutofit/>
          </a:bodyPr>
          <a:lstStyle/>
          <a:p>
            <a:pPr indent="-406400" lvl="0" marL="457200" rtl="0" algn="l">
              <a:lnSpc>
                <a:spcPct val="100000"/>
              </a:lnSpc>
              <a:spcBef>
                <a:spcPts val="1000"/>
              </a:spcBef>
              <a:spcAft>
                <a:spcPts val="0"/>
              </a:spcAft>
              <a:buSzPts val="2800"/>
              <a:buChar char="•"/>
            </a:pPr>
            <a:r>
              <a:rPr lang="en-US" sz="2400"/>
              <a:t>Introduction to KDD</a:t>
            </a:r>
            <a:endParaRPr sz="2400"/>
          </a:p>
          <a:p>
            <a:pPr indent="-406400" lvl="0" marL="457200" rtl="0" algn="l">
              <a:lnSpc>
                <a:spcPct val="100000"/>
              </a:lnSpc>
              <a:spcBef>
                <a:spcPts val="1000"/>
              </a:spcBef>
              <a:spcAft>
                <a:spcPts val="0"/>
              </a:spcAft>
              <a:buSzPts val="2800"/>
              <a:buChar char="•"/>
            </a:pPr>
            <a:r>
              <a:rPr b="1" lang="en-US" sz="2400">
                <a:solidFill>
                  <a:srgbClr val="C00000"/>
                </a:solidFill>
              </a:rPr>
              <a:t>Data Preprocessing: An Overview</a:t>
            </a:r>
            <a:endParaRPr b="1" sz="2400">
              <a:solidFill>
                <a:srgbClr val="C00000"/>
              </a:solidFill>
            </a:endParaRPr>
          </a:p>
          <a:p>
            <a:pPr indent="-381000" lvl="1" marL="914400" rtl="0" algn="l">
              <a:lnSpc>
                <a:spcPct val="100000"/>
              </a:lnSpc>
              <a:spcBef>
                <a:spcPts val="500"/>
              </a:spcBef>
              <a:spcAft>
                <a:spcPts val="0"/>
              </a:spcAft>
              <a:buSzPts val="2400"/>
              <a:buChar char="•"/>
            </a:pPr>
            <a:r>
              <a:rPr lang="en-US"/>
              <a:t>Data Quality</a:t>
            </a:r>
            <a:endParaRPr/>
          </a:p>
          <a:p>
            <a:pPr indent="-381000" lvl="1" marL="914400" rtl="0" algn="l">
              <a:lnSpc>
                <a:spcPct val="100000"/>
              </a:lnSpc>
              <a:spcBef>
                <a:spcPts val="500"/>
              </a:spcBef>
              <a:spcAft>
                <a:spcPts val="0"/>
              </a:spcAft>
              <a:buSzPts val="2400"/>
              <a:buChar char="•"/>
            </a:pPr>
            <a:r>
              <a:rPr lang="en-US"/>
              <a:t>Major Tasks in Data Preprocessing</a:t>
            </a:r>
            <a:endParaRPr/>
          </a:p>
          <a:p>
            <a:pPr indent="-406400" lvl="0" marL="457200" rtl="0" algn="l">
              <a:lnSpc>
                <a:spcPct val="100000"/>
              </a:lnSpc>
              <a:spcBef>
                <a:spcPts val="1000"/>
              </a:spcBef>
              <a:spcAft>
                <a:spcPts val="0"/>
              </a:spcAft>
              <a:buSzPts val="2800"/>
              <a:buChar char="•"/>
            </a:pPr>
            <a:r>
              <a:rPr lang="en-US" sz="2400"/>
              <a:t>Data Cleaning</a:t>
            </a:r>
            <a:endParaRPr sz="2400"/>
          </a:p>
          <a:p>
            <a:pPr indent="-406400" lvl="0" marL="457200" rtl="0" algn="l">
              <a:lnSpc>
                <a:spcPct val="100000"/>
              </a:lnSpc>
              <a:spcBef>
                <a:spcPts val="1000"/>
              </a:spcBef>
              <a:spcAft>
                <a:spcPts val="0"/>
              </a:spcAft>
              <a:buSzPts val="2800"/>
              <a:buChar char="•"/>
            </a:pPr>
            <a:r>
              <a:rPr lang="en-US" sz="2400"/>
              <a:t>Data Integration</a:t>
            </a:r>
            <a:endParaRPr sz="2400"/>
          </a:p>
          <a:p>
            <a:pPr indent="-406400" lvl="0" marL="457200" rtl="0" algn="l">
              <a:lnSpc>
                <a:spcPct val="100000"/>
              </a:lnSpc>
              <a:spcBef>
                <a:spcPts val="1000"/>
              </a:spcBef>
              <a:spcAft>
                <a:spcPts val="0"/>
              </a:spcAft>
              <a:buSzPts val="2800"/>
              <a:buChar char="•"/>
            </a:pPr>
            <a:r>
              <a:rPr lang="en-US" sz="2400"/>
              <a:t>Data Reduction</a:t>
            </a:r>
            <a:endParaRPr sz="2400"/>
          </a:p>
          <a:p>
            <a:pPr indent="-406400" lvl="0" marL="457200" rtl="0" algn="l">
              <a:lnSpc>
                <a:spcPct val="100000"/>
              </a:lnSpc>
              <a:spcBef>
                <a:spcPts val="1000"/>
              </a:spcBef>
              <a:spcAft>
                <a:spcPts val="0"/>
              </a:spcAft>
              <a:buSzPts val="2800"/>
              <a:buChar char="•"/>
            </a:pPr>
            <a:r>
              <a:rPr lang="en-US" sz="2400"/>
              <a:t>Data Transformation and Data Discretization</a:t>
            </a:r>
            <a:endParaRPr sz="2400"/>
          </a:p>
          <a:p>
            <a:pPr indent="-406400" lvl="0" marL="457200" rtl="0" algn="l">
              <a:lnSpc>
                <a:spcPct val="100000"/>
              </a:lnSpc>
              <a:spcBef>
                <a:spcPts val="1000"/>
              </a:spcBef>
              <a:spcAft>
                <a:spcPts val="0"/>
              </a:spcAft>
              <a:buSzPts val="2800"/>
              <a:buChar char="•"/>
            </a:pPr>
            <a:r>
              <a:rPr lang="en-US" sz="2400"/>
              <a:t>Summary</a:t>
            </a:r>
            <a:endParaRPr sz="2400"/>
          </a:p>
          <a:p>
            <a:pPr indent="-228600" lvl="0" marL="457200" rtl="0" algn="l">
              <a:lnSpc>
                <a:spcPct val="100000"/>
              </a:lnSpc>
              <a:spcBef>
                <a:spcPts val="1000"/>
              </a:spcBef>
              <a:spcAft>
                <a:spcPts val="0"/>
              </a:spcAft>
              <a:buSzPts val="2800"/>
              <a:buNone/>
            </a:pPr>
            <a:r>
              <a:t/>
            </a:r>
            <a:endParaRPr sz="2400"/>
          </a:p>
        </p:txBody>
      </p:sp>
      <p:sp>
        <p:nvSpPr>
          <p:cNvPr id="2217" name="Google Shape;2217;p2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your date here</a:t>
            </a:r>
            <a:endParaRPr/>
          </a:p>
        </p:txBody>
      </p:sp>
      <p:sp>
        <p:nvSpPr>
          <p:cNvPr id="2218" name="Google Shape;2218;p2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23456"/>
              <a:buNone/>
            </a:pPr>
            <a:br>
              <a:rPr lang="en-US" sz="3959"/>
            </a:br>
            <a:r>
              <a:rPr lang="en-US" sz="3959"/>
              <a:t>Data Warehouse and Data Mining</a:t>
            </a:r>
            <a:br>
              <a:rPr lang="en-US" sz="3959"/>
            </a:br>
            <a:endParaRPr sz="3959"/>
          </a:p>
        </p:txBody>
      </p:sp>
      <p:sp>
        <p:nvSpPr>
          <p:cNvPr id="2219" name="Google Shape;2219;p24"/>
          <p:cNvSpPr txBox="1"/>
          <p:nvPr>
            <p:ph idx="4294967295" type="ftr"/>
          </p:nvPr>
        </p:nvSpPr>
        <p:spPr>
          <a:xfrm>
            <a:off x="0" y="6465888"/>
            <a:ext cx="4114800" cy="28098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SzPts val="1400"/>
              <a:buNone/>
            </a:pPr>
            <a:r>
              <a:rPr lang="en-US"/>
              <a:t>Unit Title Here</a:t>
            </a:r>
            <a:endParaRPr/>
          </a:p>
        </p:txBody>
      </p:sp>
      <p:sp>
        <p:nvSpPr>
          <p:cNvPr id="2220" name="Google Shape;2220;p24"/>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5" name="Shape 2225"/>
        <p:cNvGrpSpPr/>
        <p:nvPr/>
      </p:nvGrpSpPr>
      <p:grpSpPr>
        <a:xfrm>
          <a:off x="0" y="0"/>
          <a:ext cx="0" cy="0"/>
          <a:chOff x="0" y="0"/>
          <a:chExt cx="0" cy="0"/>
        </a:xfrm>
      </p:grpSpPr>
      <p:sp>
        <p:nvSpPr>
          <p:cNvPr id="2226" name="Google Shape;2226;p25"/>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Autofit/>
          </a:bodyPr>
          <a:lstStyle/>
          <a:p>
            <a:pPr indent="-457200" lvl="0" marL="457200" rtl="0" algn="l">
              <a:lnSpc>
                <a:spcPct val="110000"/>
              </a:lnSpc>
              <a:spcBef>
                <a:spcPts val="1000"/>
              </a:spcBef>
              <a:spcAft>
                <a:spcPts val="0"/>
              </a:spcAft>
              <a:buSzPts val="3200"/>
              <a:buChar char="•"/>
            </a:pPr>
            <a:r>
              <a:rPr lang="en-US" sz="3200"/>
              <a:t>No quality data, no quality mining results!</a:t>
            </a:r>
            <a:endParaRPr sz="3200"/>
          </a:p>
          <a:p>
            <a:pPr indent="-457200" lvl="1" marL="914400" rtl="0" algn="l">
              <a:lnSpc>
                <a:spcPct val="110000"/>
              </a:lnSpc>
              <a:spcBef>
                <a:spcPts val="500"/>
              </a:spcBef>
              <a:spcAft>
                <a:spcPts val="0"/>
              </a:spcAft>
              <a:buSzPts val="2400"/>
              <a:buChar char="•"/>
            </a:pPr>
            <a:r>
              <a:rPr b="1" lang="en-US"/>
              <a:t>Quality</a:t>
            </a:r>
            <a:r>
              <a:rPr lang="en-US"/>
              <a:t> decisions must be based on quality data</a:t>
            </a:r>
            <a:endParaRPr/>
          </a:p>
          <a:p>
            <a:pPr indent="-457200" lvl="1" marL="914400" rtl="0" algn="l">
              <a:lnSpc>
                <a:spcPct val="110000"/>
              </a:lnSpc>
              <a:spcBef>
                <a:spcPts val="500"/>
              </a:spcBef>
              <a:spcAft>
                <a:spcPts val="0"/>
              </a:spcAft>
              <a:buSzPts val="2400"/>
              <a:buChar char="•"/>
            </a:pPr>
            <a:r>
              <a:rPr lang="en-US"/>
              <a:t>e.g., duplicate or missing data may cause incorrect or even misleading statistics.</a:t>
            </a:r>
            <a:endParaRPr/>
          </a:p>
          <a:p>
            <a:pPr indent="-457200" lvl="0" marL="457200" rtl="0" algn="l">
              <a:lnSpc>
                <a:spcPct val="110000"/>
              </a:lnSpc>
              <a:spcBef>
                <a:spcPts val="1000"/>
              </a:spcBef>
              <a:spcAft>
                <a:spcPts val="0"/>
              </a:spcAft>
              <a:buSzPts val="3200"/>
              <a:buChar char="•"/>
            </a:pPr>
            <a:r>
              <a:rPr lang="en-US" sz="3200">
                <a:solidFill>
                  <a:srgbClr val="FF0000"/>
                </a:solidFill>
              </a:rPr>
              <a:t>Data preparation, cleaning, and transformation comprises the majority of the work in a data mining application (90%).</a:t>
            </a:r>
            <a:endParaRPr sz="3200">
              <a:solidFill>
                <a:srgbClr val="FF0000"/>
              </a:solidFill>
            </a:endParaRPr>
          </a:p>
          <a:p>
            <a:pPr indent="0" lvl="0" marL="0" rtl="0" algn="l">
              <a:lnSpc>
                <a:spcPct val="90000"/>
              </a:lnSpc>
              <a:spcBef>
                <a:spcPts val="1000"/>
              </a:spcBef>
              <a:spcAft>
                <a:spcPts val="0"/>
              </a:spcAft>
              <a:buSzPts val="1800"/>
              <a:buNone/>
            </a:pPr>
            <a:r>
              <a:t/>
            </a:r>
            <a:endParaRPr sz="3600">
              <a:solidFill>
                <a:srgbClr val="000000"/>
              </a:solidFill>
              <a:latin typeface="Arial"/>
              <a:ea typeface="Arial"/>
              <a:cs typeface="Arial"/>
              <a:sym typeface="Arial"/>
            </a:endParaRPr>
          </a:p>
          <a:p>
            <a:pPr indent="0" lvl="0" marL="0" rtl="0" algn="l">
              <a:lnSpc>
                <a:spcPct val="90000"/>
              </a:lnSpc>
              <a:spcBef>
                <a:spcPts val="1000"/>
              </a:spcBef>
              <a:spcAft>
                <a:spcPts val="0"/>
              </a:spcAft>
              <a:buSzPts val="1800"/>
              <a:buNone/>
            </a:pPr>
            <a:r>
              <a:t/>
            </a:r>
            <a:endParaRPr sz="3600">
              <a:solidFill>
                <a:srgbClr val="000000"/>
              </a:solidFill>
              <a:latin typeface="Arial"/>
              <a:ea typeface="Arial"/>
              <a:cs typeface="Arial"/>
              <a:sym typeface="Arial"/>
            </a:endParaRPr>
          </a:p>
        </p:txBody>
      </p:sp>
      <p:sp>
        <p:nvSpPr>
          <p:cNvPr id="2227" name="Google Shape;2227;p2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400"/>
              <a:buNone/>
            </a:pPr>
            <a:r>
              <a:rPr lang="en-US" sz="4000">
                <a:solidFill>
                  <a:srgbClr val="FFFFFF"/>
                </a:solidFill>
                <a:latin typeface="Arial"/>
                <a:ea typeface="Arial"/>
                <a:cs typeface="Arial"/>
                <a:sym typeface="Arial"/>
              </a:rPr>
              <a:t>Why Is Data Preprocessing Important?</a:t>
            </a:r>
            <a:endParaRPr sz="4000">
              <a:solidFill>
                <a:srgbClr val="FFFFFF"/>
              </a:solidFill>
              <a:latin typeface="Arial"/>
              <a:ea typeface="Arial"/>
              <a:cs typeface="Arial"/>
              <a:sym typeface="Arial"/>
            </a:endParaRPr>
          </a:p>
        </p:txBody>
      </p:sp>
      <p:sp>
        <p:nvSpPr>
          <p:cNvPr id="2228" name="Google Shape;2228;p25"/>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2" name="Shape 2232"/>
        <p:cNvGrpSpPr/>
        <p:nvPr/>
      </p:nvGrpSpPr>
      <p:grpSpPr>
        <a:xfrm>
          <a:off x="0" y="0"/>
          <a:ext cx="0" cy="0"/>
          <a:chOff x="0" y="0"/>
          <a:chExt cx="0" cy="0"/>
        </a:xfrm>
      </p:grpSpPr>
      <p:sp>
        <p:nvSpPr>
          <p:cNvPr id="2233" name="Google Shape;2233;p26"/>
          <p:cNvSpPr txBox="1"/>
          <p:nvPr>
            <p:ph idx="1" type="body"/>
          </p:nvPr>
        </p:nvSpPr>
        <p:spPr>
          <a:xfrm>
            <a:off x="838199" y="1643174"/>
            <a:ext cx="10916653" cy="1352689"/>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90000"/>
              </a:lnSpc>
              <a:spcBef>
                <a:spcPts val="1000"/>
              </a:spcBef>
              <a:spcAft>
                <a:spcPts val="0"/>
              </a:spcAft>
              <a:buClr>
                <a:schemeClr val="dk1"/>
              </a:buClr>
              <a:buSzPts val="1800"/>
              <a:buChar char="•"/>
            </a:pPr>
            <a:r>
              <a:rPr lang="en-US"/>
              <a:t>Structured data is data with a high degree of organization, usually stored in some sort of spreadsheet. Excel sheet, which is a prime example of structured data.</a:t>
            </a:r>
            <a:endParaRPr/>
          </a:p>
        </p:txBody>
      </p:sp>
      <p:sp>
        <p:nvSpPr>
          <p:cNvPr id="2234" name="Google Shape;2234;p2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Types of Data :Structured</a:t>
            </a:r>
            <a:endParaRPr/>
          </a:p>
        </p:txBody>
      </p:sp>
      <p:pic>
        <p:nvPicPr>
          <p:cNvPr descr="structured-data-example" id="2235" name="Google Shape;2235;p26"/>
          <p:cNvPicPr preferRelativeResize="0"/>
          <p:nvPr/>
        </p:nvPicPr>
        <p:blipFill rotWithShape="1">
          <a:blip r:embed="rId3">
            <a:alphaModFix/>
          </a:blip>
          <a:srcRect b="0" l="0" r="0" t="0"/>
          <a:stretch/>
        </p:blipFill>
        <p:spPr>
          <a:xfrm>
            <a:off x="143544" y="3116178"/>
            <a:ext cx="6562725" cy="3238501"/>
          </a:xfrm>
          <a:prstGeom prst="rect">
            <a:avLst/>
          </a:prstGeom>
          <a:noFill/>
          <a:ln>
            <a:noFill/>
          </a:ln>
        </p:spPr>
      </p:pic>
      <p:pic>
        <p:nvPicPr>
          <p:cNvPr descr="structured-data-example-csv-file" id="2236" name="Google Shape;2236;p26"/>
          <p:cNvPicPr preferRelativeResize="0"/>
          <p:nvPr/>
        </p:nvPicPr>
        <p:blipFill rotWithShape="1">
          <a:blip r:embed="rId4">
            <a:alphaModFix/>
          </a:blip>
          <a:srcRect b="0" l="0" r="0" t="0"/>
          <a:stretch/>
        </p:blipFill>
        <p:spPr>
          <a:xfrm>
            <a:off x="6706269" y="3302625"/>
            <a:ext cx="5590917" cy="295379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sp>
        <p:nvSpPr>
          <p:cNvPr id="2241" name="Google Shape;2241;p2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Data Types of Structured Data</a:t>
            </a:r>
            <a:endParaRPr/>
          </a:p>
        </p:txBody>
      </p:sp>
      <p:pic>
        <p:nvPicPr>
          <p:cNvPr id="2242" name="Google Shape;2242;p27"/>
          <p:cNvPicPr preferRelativeResize="0"/>
          <p:nvPr/>
        </p:nvPicPr>
        <p:blipFill rotWithShape="1">
          <a:blip r:embed="rId3">
            <a:alphaModFix/>
          </a:blip>
          <a:srcRect b="0" l="0" r="0" t="0"/>
          <a:stretch/>
        </p:blipFill>
        <p:spPr>
          <a:xfrm>
            <a:off x="697831" y="1757768"/>
            <a:ext cx="10483731" cy="442646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6" name="Shape 2246"/>
        <p:cNvGrpSpPr/>
        <p:nvPr/>
      </p:nvGrpSpPr>
      <p:grpSpPr>
        <a:xfrm>
          <a:off x="0" y="0"/>
          <a:ext cx="0" cy="0"/>
          <a:chOff x="0" y="0"/>
          <a:chExt cx="0" cy="0"/>
        </a:xfrm>
      </p:grpSpPr>
      <p:sp>
        <p:nvSpPr>
          <p:cNvPr id="2247" name="Google Shape;2247;p28"/>
          <p:cNvSpPr txBox="1"/>
          <p:nvPr>
            <p:ph idx="1" type="body"/>
          </p:nvPr>
        </p:nvSpPr>
        <p:spPr>
          <a:xfrm>
            <a:off x="0" y="1631142"/>
            <a:ext cx="5743074" cy="4047763"/>
          </a:xfrm>
          <a:prstGeom prst="rect">
            <a:avLst/>
          </a:prstGeom>
          <a:noFill/>
          <a:ln>
            <a:noFill/>
          </a:ln>
        </p:spPr>
        <p:txBody>
          <a:bodyPr anchorCtr="0" anchor="t" bIns="45700" lIns="91425" spcFirstLastPara="1" rIns="91425" wrap="square" tIns="45700">
            <a:normAutofit fontScale="70000" lnSpcReduction="20000"/>
          </a:bodyPr>
          <a:lstStyle/>
          <a:p>
            <a:pPr indent="-342900" lvl="0" marL="457200" rtl="0" algn="l">
              <a:lnSpc>
                <a:spcPct val="90000"/>
              </a:lnSpc>
              <a:spcBef>
                <a:spcPts val="1000"/>
              </a:spcBef>
              <a:spcAft>
                <a:spcPts val="0"/>
              </a:spcAft>
              <a:buClr>
                <a:schemeClr val="dk1"/>
              </a:buClr>
              <a:buSzPct val="91836"/>
              <a:buChar char="•"/>
            </a:pPr>
            <a:r>
              <a:rPr lang="en-US"/>
              <a:t>Semi-structured is data which has some degree of organization in it.</a:t>
            </a:r>
            <a:endParaRPr/>
          </a:p>
          <a:p>
            <a:pPr indent="-342900" lvl="0" marL="457200" rtl="0" algn="l">
              <a:lnSpc>
                <a:spcPct val="90000"/>
              </a:lnSpc>
              <a:spcBef>
                <a:spcPts val="1000"/>
              </a:spcBef>
              <a:spcAft>
                <a:spcPts val="0"/>
              </a:spcAft>
              <a:buClr>
                <a:schemeClr val="dk1"/>
              </a:buClr>
              <a:buSzPct val="91836"/>
              <a:buChar char="•"/>
            </a:pPr>
            <a:r>
              <a:rPr lang="en-US"/>
              <a:t>It is not as rigorously structured as structured data, but also not as messy as unstructured data. </a:t>
            </a:r>
            <a:endParaRPr/>
          </a:p>
          <a:p>
            <a:pPr indent="-342900" lvl="0" marL="457200" rtl="0" algn="l">
              <a:lnSpc>
                <a:spcPct val="90000"/>
              </a:lnSpc>
              <a:spcBef>
                <a:spcPts val="1000"/>
              </a:spcBef>
              <a:spcAft>
                <a:spcPts val="0"/>
              </a:spcAft>
              <a:buClr>
                <a:schemeClr val="dk1"/>
              </a:buClr>
              <a:buSzPct val="91836"/>
              <a:buChar char="•"/>
            </a:pPr>
            <a:r>
              <a:rPr lang="en-US"/>
              <a:t>This degree of organization is typically achieved with some sort of tags or other elements with defined properties which introduce a hierarchy and system into a file. </a:t>
            </a:r>
            <a:endParaRPr/>
          </a:p>
          <a:p>
            <a:pPr indent="-342900" lvl="0" marL="457200" rtl="0" algn="l">
              <a:lnSpc>
                <a:spcPct val="90000"/>
              </a:lnSpc>
              <a:spcBef>
                <a:spcPts val="1000"/>
              </a:spcBef>
              <a:spcAft>
                <a:spcPts val="0"/>
              </a:spcAft>
              <a:buClr>
                <a:schemeClr val="dk1"/>
              </a:buClr>
              <a:buSzPct val="91836"/>
              <a:buChar char="•"/>
            </a:pPr>
            <a:r>
              <a:rPr lang="en-US"/>
              <a:t>However, the order and amount of such structuring tags and elements may vary. </a:t>
            </a:r>
            <a:endParaRPr/>
          </a:p>
          <a:p>
            <a:pPr indent="-342900" lvl="0" marL="457200" rtl="0" algn="l">
              <a:lnSpc>
                <a:spcPct val="90000"/>
              </a:lnSpc>
              <a:spcBef>
                <a:spcPts val="1000"/>
              </a:spcBef>
              <a:spcAft>
                <a:spcPts val="0"/>
              </a:spcAft>
              <a:buClr>
                <a:schemeClr val="dk1"/>
              </a:buClr>
              <a:buSzPct val="91836"/>
              <a:buChar char="•"/>
            </a:pPr>
            <a:r>
              <a:rPr lang="en-US"/>
              <a:t>Therefore, the structure imposed on a dataset it not as rigorous as in structured datasets where all data has to conform to the structure of the data table (spreadsheet).</a:t>
            </a:r>
            <a:endParaRPr/>
          </a:p>
        </p:txBody>
      </p:sp>
      <p:sp>
        <p:nvSpPr>
          <p:cNvPr id="2248" name="Google Shape;2248;p2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Semi structured Data</a:t>
            </a:r>
            <a:endParaRPr/>
          </a:p>
        </p:txBody>
      </p:sp>
      <p:pic>
        <p:nvPicPr>
          <p:cNvPr descr="semi-structured-data-example" id="2249" name="Google Shape;2249;p28"/>
          <p:cNvPicPr preferRelativeResize="0"/>
          <p:nvPr/>
        </p:nvPicPr>
        <p:blipFill rotWithShape="1">
          <a:blip r:embed="rId3">
            <a:alphaModFix/>
          </a:blip>
          <a:srcRect b="0" l="0" r="0" t="0"/>
          <a:stretch/>
        </p:blipFill>
        <p:spPr>
          <a:xfrm>
            <a:off x="6096001" y="1377616"/>
            <a:ext cx="6096000" cy="3429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3" name="Shape 2253"/>
        <p:cNvGrpSpPr/>
        <p:nvPr/>
      </p:nvGrpSpPr>
      <p:grpSpPr>
        <a:xfrm>
          <a:off x="0" y="0"/>
          <a:ext cx="0" cy="0"/>
          <a:chOff x="0" y="0"/>
          <a:chExt cx="0" cy="0"/>
        </a:xfrm>
      </p:grpSpPr>
      <p:sp>
        <p:nvSpPr>
          <p:cNvPr id="2254" name="Google Shape;2254;p29"/>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Unstructured data is data with no pre-defined organizational form or specific format. Or in other words, unstructured data is any data which is not structured or semi-structured. </a:t>
            </a:r>
            <a:endParaRPr/>
          </a:p>
        </p:txBody>
      </p:sp>
      <p:sp>
        <p:nvSpPr>
          <p:cNvPr id="2255" name="Google Shape;2255;p2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br>
              <a:rPr lang="en-US"/>
            </a:br>
            <a:r>
              <a:rPr lang="en-US"/>
              <a:t>Unstructured data</a:t>
            </a:r>
            <a:br>
              <a:rPr lang="en-US"/>
            </a:br>
            <a:endParaRPr/>
          </a:p>
        </p:txBody>
      </p:sp>
      <p:pic>
        <p:nvPicPr>
          <p:cNvPr descr="unstructured-data-example" id="2256" name="Google Shape;2256;p29"/>
          <p:cNvPicPr preferRelativeResize="0"/>
          <p:nvPr/>
        </p:nvPicPr>
        <p:blipFill rotWithShape="1">
          <a:blip r:embed="rId3">
            <a:alphaModFix/>
          </a:blip>
          <a:srcRect b="0" l="0" r="0" t="0"/>
          <a:stretch/>
        </p:blipFill>
        <p:spPr>
          <a:xfrm>
            <a:off x="2922336" y="3016917"/>
            <a:ext cx="6317915" cy="355382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8" name="Shape 2048"/>
        <p:cNvGrpSpPr/>
        <p:nvPr/>
      </p:nvGrpSpPr>
      <p:grpSpPr>
        <a:xfrm>
          <a:off x="0" y="0"/>
          <a:ext cx="0" cy="0"/>
          <a:chOff x="0" y="0"/>
          <a:chExt cx="0" cy="0"/>
        </a:xfrm>
      </p:grpSpPr>
      <p:sp>
        <p:nvSpPr>
          <p:cNvPr id="2049" name="Google Shape;2049;p3"/>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050" name="Google Shape;2050;p3"/>
          <p:cNvSpPr txBox="1"/>
          <p:nvPr/>
        </p:nvSpPr>
        <p:spPr>
          <a:xfrm>
            <a:off x="476250" y="1201420"/>
            <a:ext cx="11233785" cy="2861310"/>
          </a:xfrm>
          <a:prstGeom prst="rect">
            <a:avLst/>
          </a:prstGeom>
          <a:solidFill>
            <a:srgbClr val="FCE4D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800" u="none" cap="none" strike="noStrike">
                <a:solidFill>
                  <a:srgbClr val="000000"/>
                </a:solidFill>
                <a:latin typeface="Arial"/>
                <a:ea typeface="Arial"/>
                <a:cs typeface="Arial"/>
                <a:sym typeface="Arial"/>
              </a:rPr>
              <a:t>Course Objectives:</a:t>
            </a:r>
            <a:endParaRPr b="1"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1.	Knowledge</a:t>
            </a:r>
            <a:endParaRPr b="0" i="0" sz="1800" u="none" cap="none" strike="noStrike">
              <a:solidFill>
                <a:srgbClr val="000000"/>
              </a:solidFill>
              <a:latin typeface="Arial"/>
              <a:ea typeface="Arial"/>
              <a:cs typeface="Arial"/>
              <a:sym typeface="Arial"/>
            </a:endParaRPr>
          </a:p>
          <a:p>
            <a:pPr indent="0" lvl="2"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	(i)	To study the concepts of data engineering</a:t>
            </a:r>
            <a:endParaRPr b="0" i="0" sz="1800" u="none" cap="none" strike="noStrike">
              <a:solidFill>
                <a:srgbClr val="000000"/>
              </a:solidFill>
              <a:latin typeface="Arial"/>
              <a:ea typeface="Arial"/>
              <a:cs typeface="Arial"/>
              <a:sym typeface="Arial"/>
            </a:endParaRPr>
          </a:p>
          <a:p>
            <a:pPr indent="0" lvl="2"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	(ii)	To understand classification, clustering and association rule mining.</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2.	Skills</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	(i)	To learn the concepts and techniques of data warehousing</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	(ii)	To understand the various data mining techniques for classification and clustering</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3.	 Attitude</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	(i)	To implement data pre-processing on any dataset.</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	(ii)	To perform predictive analysis for any live data.</a:t>
            </a:r>
            <a:endParaRPr b="0" i="0" sz="1800" u="none" cap="none" strike="noStrike">
              <a:solidFill>
                <a:srgbClr val="000000"/>
              </a:solidFill>
              <a:latin typeface="Arial"/>
              <a:ea typeface="Arial"/>
              <a:cs typeface="Arial"/>
              <a:sym typeface="Arial"/>
            </a:endParaRPr>
          </a:p>
        </p:txBody>
      </p:sp>
      <p:sp>
        <p:nvSpPr>
          <p:cNvPr id="2051" name="Google Shape;2051;p3"/>
          <p:cNvSpPr txBox="1"/>
          <p:nvPr/>
        </p:nvSpPr>
        <p:spPr>
          <a:xfrm>
            <a:off x="476250" y="4436110"/>
            <a:ext cx="11233150" cy="1568450"/>
          </a:xfrm>
          <a:prstGeom prst="rect">
            <a:avLst/>
          </a:prstGeom>
          <a:solidFill>
            <a:srgbClr val="C2ED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600" u="none" cap="none" strike="noStrike">
                <a:solidFill>
                  <a:srgbClr val="000000"/>
                </a:solidFill>
                <a:latin typeface="Arial"/>
                <a:ea typeface="Arial"/>
                <a:cs typeface="Arial"/>
                <a:sym typeface="Arial"/>
              </a:rPr>
              <a:t>Course Outcomes:</a:t>
            </a:r>
            <a:endParaRPr b="1"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On completion of course, students should be able to</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1.	Understand and apply data engineering concepts</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2.	Apply data pre-processing techniques on real world data</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3.	Apply the appropriate data warehousing architecture and tools for systematically organizing database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600" u="none" cap="none" strike="noStrike">
                <a:solidFill>
                  <a:srgbClr val="000000"/>
                </a:solidFill>
                <a:latin typeface="Arial"/>
                <a:ea typeface="Arial"/>
                <a:cs typeface="Arial"/>
                <a:sym typeface="Arial"/>
              </a:rPr>
              <a:t>4.	Analyse algorithms for classification and clustering for solving real world problems in data engineering</a:t>
            </a:r>
            <a:endParaRPr b="0" i="0" sz="1600" u="none" cap="none" strike="noStrike">
              <a:solidFill>
                <a:srgbClr val="000000"/>
              </a:solidFill>
              <a:latin typeface="Arial"/>
              <a:ea typeface="Arial"/>
              <a:cs typeface="Arial"/>
              <a:sym typeface="Arial"/>
            </a:endParaRPr>
          </a:p>
        </p:txBody>
      </p:sp>
      <p:sp>
        <p:nvSpPr>
          <p:cNvPr id="2052" name="Google Shape;2052;p3"/>
          <p:cNvSpPr/>
          <p:nvPr/>
        </p:nvSpPr>
        <p:spPr>
          <a:xfrm>
            <a:off x="734060" y="332105"/>
            <a:ext cx="10447020" cy="643890"/>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4000"/>
              <a:buFont typeface="Arial"/>
              <a:buNone/>
            </a:pPr>
            <a:r>
              <a:rPr b="1" i="0" lang="en-US" sz="4000" u="none" cap="none" strike="noStrike">
                <a:solidFill>
                  <a:schemeClr val="lt1"/>
                </a:solidFill>
                <a:latin typeface="Calibri"/>
                <a:ea typeface="Calibri"/>
                <a:cs typeface="Calibri"/>
                <a:sym typeface="Calibri"/>
              </a:rPr>
              <a:t>Course : Data Engineering [ CET3005B]</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0" name="Shape 2260"/>
        <p:cNvGrpSpPr/>
        <p:nvPr/>
      </p:nvGrpSpPr>
      <p:grpSpPr>
        <a:xfrm>
          <a:off x="0" y="0"/>
          <a:ext cx="0" cy="0"/>
          <a:chOff x="0" y="0"/>
          <a:chExt cx="0" cy="0"/>
        </a:xfrm>
      </p:grpSpPr>
      <p:sp>
        <p:nvSpPr>
          <p:cNvPr id="2261" name="Google Shape;2261;p3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Difference</a:t>
            </a:r>
            <a:endParaRPr/>
          </a:p>
        </p:txBody>
      </p:sp>
      <p:graphicFrame>
        <p:nvGraphicFramePr>
          <p:cNvPr id="2262" name="Google Shape;2262;p30"/>
          <p:cNvGraphicFramePr/>
          <p:nvPr/>
        </p:nvGraphicFramePr>
        <p:xfrm>
          <a:off x="495935" y="1178560"/>
          <a:ext cx="3000000" cy="3000000"/>
        </p:xfrm>
        <a:graphic>
          <a:graphicData uri="http://schemas.openxmlformats.org/drawingml/2006/table">
            <a:tbl>
              <a:tblPr>
                <a:noFill/>
                <a:tableStyleId>{24F4BFB9-0306-4169-805C-9ADD225B2F92}</a:tableStyleId>
              </a:tblPr>
              <a:tblGrid>
                <a:gridCol w="2025025"/>
                <a:gridCol w="3601075"/>
                <a:gridCol w="3131175"/>
                <a:gridCol w="2735575"/>
              </a:tblGrid>
              <a:tr h="528325">
                <a:tc>
                  <a:txBody>
                    <a:bodyPr/>
                    <a:lstStyle/>
                    <a:p>
                      <a:pPr indent="0" lvl="0" marL="0" marR="0" rtl="0" algn="l">
                        <a:lnSpc>
                          <a:spcPct val="100000"/>
                        </a:lnSpc>
                        <a:spcBef>
                          <a:spcPts val="0"/>
                        </a:spcBef>
                        <a:spcAft>
                          <a:spcPts val="0"/>
                        </a:spcAft>
                        <a:buNone/>
                      </a:pPr>
                      <a:r>
                        <a:t/>
                      </a:r>
                      <a:endParaRPr sz="14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br>
                        <a:rPr b="1" lang="en-US" sz="1600" u="none" cap="none" strike="noStrike"/>
                      </a:br>
                      <a:r>
                        <a:rPr b="1" lang="en-US" sz="1600" u="none" cap="none" strike="noStrike"/>
                        <a:t>Structured data</a:t>
                      </a:r>
                      <a:endParaRPr b="1" sz="16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9CAB1"/>
                    </a:solidFill>
                  </a:tcPr>
                </a:tc>
                <a:tc>
                  <a:txBody>
                    <a:bodyPr/>
                    <a:lstStyle/>
                    <a:p>
                      <a:pPr indent="0" lvl="0" marL="0" marR="0" rtl="0" algn="ctr">
                        <a:lnSpc>
                          <a:spcPct val="100000"/>
                        </a:lnSpc>
                        <a:spcBef>
                          <a:spcPts val="0"/>
                        </a:spcBef>
                        <a:spcAft>
                          <a:spcPts val="0"/>
                        </a:spcAft>
                        <a:buNone/>
                      </a:pPr>
                      <a:r>
                        <a:rPr b="1" lang="en-US" sz="1600" u="none" cap="none" strike="noStrike"/>
                        <a:t>Semi-structured data</a:t>
                      </a:r>
                      <a:endParaRPr b="1" sz="16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9CAB1"/>
                    </a:solidFill>
                  </a:tcPr>
                </a:tc>
                <a:tc>
                  <a:txBody>
                    <a:bodyPr/>
                    <a:lstStyle/>
                    <a:p>
                      <a:pPr indent="0" lvl="0" marL="0" marR="0" rtl="0" algn="ctr">
                        <a:lnSpc>
                          <a:spcPct val="100000"/>
                        </a:lnSpc>
                        <a:spcBef>
                          <a:spcPts val="0"/>
                        </a:spcBef>
                        <a:spcAft>
                          <a:spcPts val="0"/>
                        </a:spcAft>
                        <a:buNone/>
                      </a:pPr>
                      <a:r>
                        <a:rPr b="1" lang="en-US" sz="1600" u="none" cap="none" strike="noStrike"/>
                        <a:t>Unstructured data</a:t>
                      </a:r>
                      <a:endParaRPr b="1" sz="1600" u="none" cap="none" strike="noStrike"/>
                    </a:p>
                  </a:txBody>
                  <a:tcPr marT="20200" marB="20200" marR="40425" marL="40425" anchor="ctr">
                    <a:lnL cap="flat" cmpd="sng" w="9525">
                      <a:solidFill>
                        <a:srgbClr val="EEEEEE"/>
                      </a:solidFill>
                      <a:prstDash val="solid"/>
                      <a:round/>
                      <a:headEnd len="sm" w="sm" type="none"/>
                      <a:tailEnd len="sm" w="sm" type="none"/>
                    </a:lnL>
                    <a:lnB cap="flat" cmpd="sng" w="9525">
                      <a:solidFill>
                        <a:srgbClr val="EEEEEE"/>
                      </a:solidFill>
                      <a:prstDash val="solid"/>
                      <a:round/>
                      <a:headEnd len="sm" w="sm" type="none"/>
                      <a:tailEnd len="sm" w="sm" type="none"/>
                    </a:lnB>
                    <a:solidFill>
                      <a:srgbClr val="F9CAB1"/>
                    </a:solidFill>
                  </a:tcPr>
                </a:tc>
              </a:tr>
              <a:tr h="589275">
                <a:tc>
                  <a:txBody>
                    <a:bodyPr/>
                    <a:lstStyle/>
                    <a:p>
                      <a:pPr indent="0" lvl="0" marL="0" marR="0" rtl="0" algn="l">
                        <a:lnSpc>
                          <a:spcPct val="100000"/>
                        </a:lnSpc>
                        <a:spcBef>
                          <a:spcPts val="0"/>
                        </a:spcBef>
                        <a:spcAft>
                          <a:spcPts val="0"/>
                        </a:spcAft>
                        <a:buNone/>
                      </a:pPr>
                      <a:r>
                        <a:rPr b="1" lang="en-US" sz="1800" u="none" cap="none" strike="noStrike"/>
                        <a:t>What is it?</a:t>
                      </a:r>
                      <a:endParaRPr b="1" sz="18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CDDDE6"/>
                    </a:solidFill>
                  </a:tcPr>
                </a:tc>
                <a:tc>
                  <a:txBody>
                    <a:bodyPr/>
                    <a:lstStyle/>
                    <a:p>
                      <a:pPr indent="0" lvl="0" marL="0" marR="0" rtl="0" algn="l">
                        <a:lnSpc>
                          <a:spcPct val="100000"/>
                        </a:lnSpc>
                        <a:spcBef>
                          <a:spcPts val="0"/>
                        </a:spcBef>
                        <a:spcAft>
                          <a:spcPts val="0"/>
                        </a:spcAft>
                        <a:buNone/>
                      </a:pPr>
                      <a:r>
                        <a:rPr b="1" lang="en-US" sz="1200" u="none" cap="none" strike="noStrike"/>
                        <a:t>Data with a high degree of organization, typically stored in a spreadsheet-like manner</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b="1" lang="en-US" sz="1200" u="none" cap="none" strike="noStrike"/>
                        <a:t>Data with some degree of organization</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b="1" lang="en-US" sz="1200" u="none" cap="none" strike="noStrike"/>
                        <a:t>Data with no predefined organizational form and no specific format</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r>
              <a:tr h="589275">
                <a:tc>
                  <a:txBody>
                    <a:bodyPr/>
                    <a:lstStyle/>
                    <a:p>
                      <a:pPr indent="0" lvl="0" marL="0" marR="0" rtl="0" algn="l">
                        <a:lnSpc>
                          <a:spcPct val="100000"/>
                        </a:lnSpc>
                        <a:spcBef>
                          <a:spcPts val="0"/>
                        </a:spcBef>
                        <a:spcAft>
                          <a:spcPts val="0"/>
                        </a:spcAft>
                        <a:buNone/>
                      </a:pPr>
                      <a:r>
                        <a:rPr b="1" lang="en-US" sz="1800" u="none" cap="none" strike="noStrike"/>
                        <a:t>To put it simply</a:t>
                      </a:r>
                      <a:endParaRPr b="1" sz="18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CDDDE6"/>
                    </a:solidFill>
                  </a:tcPr>
                </a:tc>
                <a:tc>
                  <a:txBody>
                    <a:bodyPr/>
                    <a:lstStyle/>
                    <a:p>
                      <a:pPr indent="0" lvl="0" marL="0" marR="0" rtl="0" algn="l">
                        <a:lnSpc>
                          <a:spcPct val="100000"/>
                        </a:lnSpc>
                        <a:spcBef>
                          <a:spcPts val="0"/>
                        </a:spcBef>
                        <a:spcAft>
                          <a:spcPts val="0"/>
                        </a:spcAft>
                        <a:buNone/>
                      </a:pPr>
                      <a:r>
                        <a:rPr b="1" lang="en-US" sz="1200" u="none" cap="none" strike="noStrike"/>
                        <a:t>Think of a spreadsheet (e.g. Excel) or data in a tabular format</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b="1" lang="en-US" sz="1200" u="none" cap="none" strike="noStrike"/>
                        <a:t>Think of a TXT file with text that has some structure (headers, paragraphs, etc.)</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b="1" lang="en-US" sz="1200" u="none" cap="none" strike="noStrike"/>
                        <a:t>Essentially anything that is not structured or semi-structured data (which is a lot)</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r>
              <a:tr h="1478275">
                <a:tc>
                  <a:txBody>
                    <a:bodyPr/>
                    <a:lstStyle/>
                    <a:p>
                      <a:pPr indent="0" lvl="0" marL="0" marR="0" rtl="0" algn="l">
                        <a:lnSpc>
                          <a:spcPct val="100000"/>
                        </a:lnSpc>
                        <a:spcBef>
                          <a:spcPts val="0"/>
                        </a:spcBef>
                        <a:spcAft>
                          <a:spcPts val="0"/>
                        </a:spcAft>
                        <a:buNone/>
                      </a:pPr>
                      <a:r>
                        <a:rPr b="1" lang="en-US" sz="1800" u="none" cap="none" strike="noStrike"/>
                        <a:t>Example formats</a:t>
                      </a:r>
                      <a:endParaRPr b="1" sz="18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CDDDE6"/>
                    </a:solidFill>
                  </a:tcPr>
                </a:tc>
                <a:tc>
                  <a:txBody>
                    <a:bodyPr/>
                    <a:lstStyle/>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Excel spreadsheets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Comma-separated value file (.csv)</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Relational database tables</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Hypertext Markup Language (HTML) files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JavaScript Object Notation (JSON) files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Extensible Markup Language (XML) files</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Images such as .jpeg or .png files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Videos such as .mp4 or m4a files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Sound files such as .mp3 or .wav files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Plain text files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Word files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PDF files</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r>
              <a:tr h="2439675">
                <a:tc>
                  <a:txBody>
                    <a:bodyPr/>
                    <a:lstStyle/>
                    <a:p>
                      <a:pPr indent="0" lvl="0" marL="0" marR="0" rtl="0" algn="l">
                        <a:lnSpc>
                          <a:spcPct val="100000"/>
                        </a:lnSpc>
                        <a:spcBef>
                          <a:spcPts val="0"/>
                        </a:spcBef>
                        <a:spcAft>
                          <a:spcPts val="0"/>
                        </a:spcAft>
                        <a:buNone/>
                      </a:pPr>
                      <a:r>
                        <a:rPr b="1" lang="en-US" sz="1800" u="none" cap="none" strike="noStrike"/>
                        <a:t>Characteristics</a:t>
                      </a:r>
                      <a:endParaRPr b="1" sz="18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CDDDE6"/>
                    </a:solidFill>
                  </a:tcPr>
                </a:tc>
                <a:tc>
                  <a:txBody>
                    <a:bodyPr/>
                    <a:lstStyle/>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Data is structured in a spreadsheet-like manner (e.g. in a table)</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Within that table, entries have the same format and a predefined length and follow the same order</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Is easily machine-readable and can therefore be analysed without major pre-processing of the data</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It is commonly said that around 20% of the world’s data is structured</a:t>
                      </a:r>
                      <a:endParaRPr b="1" sz="1200" u="none" cap="none" strike="noStrike"/>
                    </a:p>
                    <a:p>
                      <a:pPr indent="0" lvl="0" marL="0" marR="0" rtl="0" algn="l">
                        <a:lnSpc>
                          <a:spcPct val="100000"/>
                        </a:lnSpc>
                        <a:spcBef>
                          <a:spcPts val="0"/>
                        </a:spcBef>
                        <a:spcAft>
                          <a:spcPts val="0"/>
                        </a:spcAft>
                        <a:buNone/>
                      </a:pPr>
                      <a:r>
                        <a:rPr b="1" lang="en-US" sz="1200" u="none" cap="none" strike="noStrike"/>
                        <a:t> </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Data is stored in files that have some degree of organization and structure</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Tags or other markers separate elements and enforce hierarchies, but the size of elements can vary and their order is not important</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Needs some pre-processing before it can be analysed by a computer</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Has gained importance with the emergence of the World Wide Web</a:t>
                      </a:r>
                      <a:endParaRPr b="1" sz="1200" u="none" cap="none" strike="noStrike"/>
                    </a:p>
                    <a:p>
                      <a:pPr indent="0" lvl="0" marL="0" marR="0" rtl="0" algn="l">
                        <a:lnSpc>
                          <a:spcPct val="100000"/>
                        </a:lnSpc>
                        <a:spcBef>
                          <a:spcPts val="0"/>
                        </a:spcBef>
                        <a:spcAft>
                          <a:spcPts val="0"/>
                        </a:spcAft>
                        <a:buNone/>
                      </a:pPr>
                      <a:r>
                        <a:rPr b="1" lang="en-US" sz="1200" u="none" cap="none" strike="noStrike"/>
                        <a:t> </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c>
                  <a:txBody>
                    <a:bodyPr/>
                    <a:lstStyle/>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Data that can take any form and thus be stored as any kind of file (formless)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Within that file, there is no structure of content</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Typically needs major pre-processing before it can be analysed by a computer, but often easily consumable for humans (e.g. pictures, videos, plain texts)</a:t>
                      </a:r>
                      <a:endParaRPr b="1" sz="1200" u="none" cap="none" strike="noStrike"/>
                    </a:p>
                    <a:p>
                      <a:pPr indent="-76200" lvl="0" marL="0" marR="0" rtl="0" algn="l">
                        <a:lnSpc>
                          <a:spcPct val="100000"/>
                        </a:lnSpc>
                        <a:spcBef>
                          <a:spcPts val="0"/>
                        </a:spcBef>
                        <a:spcAft>
                          <a:spcPts val="0"/>
                        </a:spcAft>
                        <a:buClr>
                          <a:srgbClr val="000000"/>
                        </a:buClr>
                        <a:buSzPts val="1200"/>
                        <a:buFont typeface="Arial"/>
                        <a:buChar char="•"/>
                      </a:pPr>
                      <a:r>
                        <a:rPr b="1" lang="en-US" sz="1200" u="none" cap="none" strike="noStrike"/>
                        <a:t>Most of the data that is created today is unstructured</a:t>
                      </a:r>
                      <a:endParaRPr b="1" sz="1200" u="none" cap="none" strike="noStrike"/>
                    </a:p>
                  </a:txBody>
                  <a:tcPr marT="20200" marB="20200" marR="40425" marL="40425" anchor="ctr">
                    <a:lnL cap="flat" cmpd="sng" w="9525">
                      <a:solidFill>
                        <a:srgbClr val="EEEEEE"/>
                      </a:solidFill>
                      <a:prstDash val="solid"/>
                      <a:round/>
                      <a:headEnd len="sm" w="sm" type="none"/>
                      <a:tailEnd len="sm" w="sm" type="none"/>
                    </a:lnL>
                    <a:lnR cap="flat" cmpd="sng" w="9525">
                      <a:solidFill>
                        <a:srgbClr val="EEEEEE"/>
                      </a:solidFill>
                      <a:prstDash val="solid"/>
                      <a:round/>
                      <a:headEnd len="sm" w="sm" type="none"/>
                      <a:tailEnd len="sm" w="sm" type="none"/>
                    </a:lnR>
                    <a:lnT cap="flat" cmpd="sng" w="9525">
                      <a:solidFill>
                        <a:srgbClr val="EEEEEE"/>
                      </a:solidFill>
                      <a:prstDash val="solid"/>
                      <a:round/>
                      <a:headEnd len="sm" w="sm" type="none"/>
                      <a:tailEnd len="sm" w="sm" type="none"/>
                    </a:lnT>
                    <a:lnB cap="flat" cmpd="sng" w="9525">
                      <a:solidFill>
                        <a:srgbClr val="EEEEEE"/>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6" name="Shape 2266"/>
        <p:cNvGrpSpPr/>
        <p:nvPr/>
      </p:nvGrpSpPr>
      <p:grpSpPr>
        <a:xfrm>
          <a:off x="0" y="0"/>
          <a:ext cx="0" cy="0"/>
          <a:chOff x="0" y="0"/>
          <a:chExt cx="0" cy="0"/>
        </a:xfrm>
      </p:grpSpPr>
      <p:sp>
        <p:nvSpPr>
          <p:cNvPr id="2267" name="Google Shape;2267;p3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t/>
            </a:r>
            <a:endParaRPr/>
          </a:p>
        </p:txBody>
      </p:sp>
      <p:pic>
        <p:nvPicPr>
          <p:cNvPr id="2268" name="Google Shape;2268;p31"/>
          <p:cNvPicPr preferRelativeResize="0"/>
          <p:nvPr/>
        </p:nvPicPr>
        <p:blipFill rotWithShape="1">
          <a:blip r:embed="rId3">
            <a:alphaModFix/>
          </a:blip>
          <a:srcRect b="0" l="0" r="0" t="0"/>
          <a:stretch/>
        </p:blipFill>
        <p:spPr>
          <a:xfrm>
            <a:off x="1961149" y="1585487"/>
            <a:ext cx="7917530" cy="455287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2" name="Shape 2272"/>
        <p:cNvGrpSpPr/>
        <p:nvPr/>
      </p:nvGrpSpPr>
      <p:grpSpPr>
        <a:xfrm>
          <a:off x="0" y="0"/>
          <a:ext cx="0" cy="0"/>
          <a:chOff x="0" y="0"/>
          <a:chExt cx="0" cy="0"/>
        </a:xfrm>
      </p:grpSpPr>
      <p:sp>
        <p:nvSpPr>
          <p:cNvPr id="2273" name="Google Shape;2273;p32"/>
          <p:cNvSpPr txBox="1"/>
          <p:nvPr>
            <p:ph type="title"/>
          </p:nvPr>
        </p:nvSpPr>
        <p:spPr>
          <a:xfrm>
            <a:off x="838200" y="448909"/>
            <a:ext cx="113538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Discrete, Continuous, Ordinal, Nominal, Qualitative, Quantitative , Time series data, Geographical data.</a:t>
            </a:r>
            <a:br>
              <a:rPr lang="en-US"/>
            </a:br>
            <a:endParaRPr/>
          </a:p>
        </p:txBody>
      </p:sp>
      <p:pic>
        <p:nvPicPr>
          <p:cNvPr descr="Types of data " id="2274" name="Google Shape;2274;p32"/>
          <p:cNvPicPr preferRelativeResize="0"/>
          <p:nvPr/>
        </p:nvPicPr>
        <p:blipFill rotWithShape="1">
          <a:blip r:embed="rId3">
            <a:alphaModFix/>
          </a:blip>
          <a:srcRect b="0" l="0" r="0" t="0"/>
          <a:stretch/>
        </p:blipFill>
        <p:spPr>
          <a:xfrm>
            <a:off x="1838698" y="1421566"/>
            <a:ext cx="8857376" cy="480063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8" name="Shape 2278"/>
        <p:cNvGrpSpPr/>
        <p:nvPr/>
      </p:nvGrpSpPr>
      <p:grpSpPr>
        <a:xfrm>
          <a:off x="0" y="0"/>
          <a:ext cx="0" cy="0"/>
          <a:chOff x="0" y="0"/>
          <a:chExt cx="0" cy="0"/>
        </a:xfrm>
      </p:grpSpPr>
      <p:sp>
        <p:nvSpPr>
          <p:cNvPr id="2279" name="Google Shape;2279;p33"/>
          <p:cNvSpPr txBox="1"/>
          <p:nvPr>
            <p:ph type="title"/>
          </p:nvPr>
        </p:nvSpPr>
        <p:spPr>
          <a:xfrm>
            <a:off x="838200" y="448909"/>
            <a:ext cx="113538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Discrete, Continuous, Ordinal, Nominal, Qualitative, Quantative , Time series data, Geographical data.</a:t>
            </a:r>
            <a:br>
              <a:rPr lang="en-US"/>
            </a:br>
            <a:endParaRPr/>
          </a:p>
        </p:txBody>
      </p:sp>
      <p:graphicFrame>
        <p:nvGraphicFramePr>
          <p:cNvPr id="2280" name="Google Shape;2280;p33"/>
          <p:cNvGraphicFramePr/>
          <p:nvPr/>
        </p:nvGraphicFramePr>
        <p:xfrm>
          <a:off x="123568" y="1251285"/>
          <a:ext cx="3000000" cy="3000000"/>
        </p:xfrm>
        <a:graphic>
          <a:graphicData uri="http://schemas.openxmlformats.org/drawingml/2006/table">
            <a:tbl>
              <a:tblPr bandRow="1" firstRow="1">
                <a:noFill/>
                <a:tableStyleId>{7D3491EA-EB61-4C2E-A1BE-50490A8829D0}</a:tableStyleId>
              </a:tblPr>
              <a:tblGrid>
                <a:gridCol w="6079525"/>
              </a:tblGrid>
              <a:tr h="1992300">
                <a:tc>
                  <a:txBody>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Qualitative or Categorical Data</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Qualitative or Categorical Data is data that can’t be measured or counted in the form of numbers.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These types of data are sorted by category, not by number.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These data consist of audio, images, symbols, or text. The gender of a person, i.e., male, female, or others, is qualitative data.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Qualitative data tells about the perception of people. This data helps market researchers understand the customers’ tastes and then design their ideas and strategies accordingly. </a:t>
                      </a:r>
                      <a:endParaRPr sz="1400" u="none" cap="none" strike="noStrike"/>
                    </a:p>
                  </a:txBody>
                  <a:tcPr marT="45725" marB="45725" marR="91450" marL="91450"/>
                </a:tc>
              </a:tr>
              <a:tr h="1992300">
                <a:tc>
                  <a:txBody>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Nominal Data</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Nominal Data is used to label variables without any order or quantitative value. The color of hair can be considered nominal data, as one color can’t be compared with another color.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name “nominal” comes from the Latin name “nomen,” which means “name.” With the help of nominal data, we can’t do any numerical tasks or can’t give any order to sort the data. These data don’t have any meaningful order; their values are distributed into distinct categories.</a:t>
                      </a:r>
                      <a:endParaRPr sz="1400" u="none" cap="none" strike="noStrike"/>
                    </a:p>
                  </a:txBody>
                  <a:tcPr marT="45725" marB="45725" marR="91450" marL="91450"/>
                </a:tc>
              </a:tr>
              <a:tr h="1362625">
                <a:tc>
                  <a:txBody>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Ordinal Data</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Ordinal data have natural ordering where a number is present in some kind of order by their position on the scale. These data are used for observation like customer satisfaction, happiness, etc., but we can’t do any arithmetical tasks on them. </a:t>
                      </a:r>
                      <a:endParaRPr sz="1400" u="none" cap="none" strike="noStrike"/>
                    </a:p>
                  </a:txBody>
                  <a:tcPr marT="45725" marB="45725" marR="91450" marL="91450"/>
                </a:tc>
              </a:tr>
            </a:tbl>
          </a:graphicData>
        </a:graphic>
      </p:graphicFrame>
      <p:graphicFrame>
        <p:nvGraphicFramePr>
          <p:cNvPr id="2281" name="Google Shape;2281;p33"/>
          <p:cNvGraphicFramePr/>
          <p:nvPr/>
        </p:nvGraphicFramePr>
        <p:xfrm>
          <a:off x="6203092" y="1251285"/>
          <a:ext cx="3000000" cy="3000000"/>
        </p:xfrm>
        <a:graphic>
          <a:graphicData uri="http://schemas.openxmlformats.org/drawingml/2006/table">
            <a:tbl>
              <a:tblPr bandRow="1" firstRow="1">
                <a:noFill/>
                <a:tableStyleId>{7D3491EA-EB61-4C2E-A1BE-50490A8829D0}</a:tableStyleId>
              </a:tblPr>
              <a:tblGrid>
                <a:gridCol w="5931250"/>
              </a:tblGrid>
              <a:tr h="1588000">
                <a:tc>
                  <a:txBody>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Quantitative Data</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Quantitative data can be expressed in numerical values, making it countable and including statistical data analysis. These kinds of data are also known as Numerical data. It answers the questions like “how much,” “how many,” and “how often.”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Quantitative data can be used for statistical manipulation. These data can be represented on a wide variety of graphs and charts, such as bar graphs, histograms, scatter plots, boxplots, pie charts, line graphs, etc.</a:t>
                      </a:r>
                      <a:endParaRPr b="0" i="0" sz="1400" u="none" cap="none" strike="noStrike">
                        <a:solidFill>
                          <a:srgbClr val="000000"/>
                        </a:solidFill>
                        <a:latin typeface="Arial"/>
                        <a:ea typeface="Arial"/>
                        <a:cs typeface="Arial"/>
                        <a:sym typeface="Arial"/>
                      </a:endParaRPr>
                    </a:p>
                  </a:txBody>
                  <a:tcPr marT="45725" marB="45725" marR="91450" marL="91450"/>
                </a:tc>
              </a:tr>
              <a:tr h="1480925">
                <a:tc>
                  <a:txBody>
                    <a:bodyPr/>
                    <a:lstStyle/>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Q1: Discrete Data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term discrete means distinct or separate. The discrete data contain the values that fall under integers or whole numbers. The total number of students in a class is an example of discrete data. These data can’t be broken into decimal or fraction values.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The discrete data are countable and have finite values; their subdivision is not possible. These data are represented mainly by a bar graph, number line, or frequency table.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1400" u="none" cap="none" strike="noStrike">
                          <a:solidFill>
                            <a:srgbClr val="000000"/>
                          </a:solidFill>
                          <a:latin typeface="Arial"/>
                          <a:ea typeface="Arial"/>
                          <a:cs typeface="Arial"/>
                          <a:sym typeface="Arial"/>
                        </a:rPr>
                        <a:t>Examples of Discrete Data : </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Total numbers of students present in a class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Cost of a cell phone</a:t>
                      </a:r>
                      <a:endParaRPr sz="1400" u="none" cap="none" strike="noStrike"/>
                    </a:p>
                  </a:txBody>
                  <a:tcPr marT="45725" marB="45725" marR="91450" marL="91450"/>
                </a:tc>
              </a:tr>
              <a:tr h="2264175">
                <a:tc>
                  <a:txBody>
                    <a:bodyPr/>
                    <a:lstStyle/>
                    <a:p>
                      <a:pPr indent="0" lvl="0" marL="0" marR="0" rtl="0" algn="l">
                        <a:lnSpc>
                          <a:spcPct val="100000"/>
                        </a:lnSpc>
                        <a:spcBef>
                          <a:spcPts val="0"/>
                        </a:spcBef>
                        <a:spcAft>
                          <a:spcPts val="0"/>
                        </a:spcAft>
                        <a:buNone/>
                      </a:pPr>
                      <a:r>
                        <a:rPr lang="en-US" sz="1400" u="none" cap="none" strike="noStrike"/>
                        <a:t>Q2:</a:t>
                      </a:r>
                      <a:r>
                        <a:rPr b="1" i="0" lang="en-US" sz="1400" u="none" cap="none" strike="noStrike">
                          <a:solidFill>
                            <a:srgbClr val="000000"/>
                          </a:solidFill>
                          <a:latin typeface="Arial"/>
                          <a:ea typeface="Arial"/>
                          <a:cs typeface="Arial"/>
                          <a:sym typeface="Arial"/>
                        </a:rPr>
                        <a:t>Continuous Data</a:t>
                      </a:r>
                      <a:endParaRPr b="1"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400" u="none" cap="none" strike="noStrike">
                          <a:solidFill>
                            <a:srgbClr val="000000"/>
                          </a:solidFill>
                          <a:latin typeface="Arial"/>
                          <a:ea typeface="Arial"/>
                          <a:cs typeface="Arial"/>
                          <a:sym typeface="Arial"/>
                        </a:rPr>
                        <a:t>Continuous data are in the form of fractional numbers. It can be the version of an android phone, the height of a person, the length of an object, etc. Continuous data represents information that can be divided into smaller levels. The continuous variable can take any value within a range. </a:t>
                      </a:r>
                      <a:r>
                        <a:rPr b="1" i="0" lang="en-US" sz="1400" u="none" cap="none" strike="noStrike">
                          <a:solidFill>
                            <a:srgbClr val="000000"/>
                          </a:solidFill>
                          <a:latin typeface="Arial"/>
                          <a:ea typeface="Arial"/>
                          <a:cs typeface="Arial"/>
                          <a:sym typeface="Arial"/>
                        </a:rPr>
                        <a:t>Examples of Continuous Data :  </a:t>
                      </a:r>
                      <a:r>
                        <a:rPr b="0" i="0" lang="en-US" sz="1400" u="none" cap="none" strike="noStrike">
                          <a:solidFill>
                            <a:srgbClr val="000000"/>
                          </a:solidFill>
                          <a:latin typeface="Arial"/>
                          <a:ea typeface="Arial"/>
                          <a:cs typeface="Arial"/>
                          <a:sym typeface="Arial"/>
                        </a:rPr>
                        <a:t>Height of a person</a:t>
                      </a:r>
                      <a:endParaRPr sz="1400" u="none" cap="none" strike="noStrike"/>
                    </a:p>
                  </a:txBody>
                  <a:tcPr marT="45725" marB="45725" marR="91450" marL="91450"/>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5" name="Shape 2285"/>
        <p:cNvGrpSpPr/>
        <p:nvPr/>
      </p:nvGrpSpPr>
      <p:grpSpPr>
        <a:xfrm>
          <a:off x="0" y="0"/>
          <a:ext cx="0" cy="0"/>
          <a:chOff x="0" y="0"/>
          <a:chExt cx="0" cy="0"/>
        </a:xfrm>
      </p:grpSpPr>
      <p:sp>
        <p:nvSpPr>
          <p:cNvPr id="2286" name="Google Shape;2286;p3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Discrete Vs Continuous Data</a:t>
            </a:r>
            <a:endParaRPr/>
          </a:p>
        </p:txBody>
      </p:sp>
      <p:graphicFrame>
        <p:nvGraphicFramePr>
          <p:cNvPr id="2287" name="Google Shape;2287;p34"/>
          <p:cNvGraphicFramePr/>
          <p:nvPr/>
        </p:nvGraphicFramePr>
        <p:xfrm>
          <a:off x="1742300" y="1532239"/>
          <a:ext cx="3000000" cy="3000000"/>
        </p:xfrm>
        <a:graphic>
          <a:graphicData uri="http://schemas.openxmlformats.org/drawingml/2006/table">
            <a:tbl>
              <a:tblPr>
                <a:noFill/>
                <a:tableStyleId>{24F4BFB9-0306-4169-805C-9ADD225B2F92}</a:tableStyleId>
              </a:tblPr>
              <a:tblGrid>
                <a:gridCol w="4380475"/>
                <a:gridCol w="4380475"/>
              </a:tblGrid>
              <a:tr h="431275">
                <a:tc>
                  <a:txBody>
                    <a:bodyPr/>
                    <a:lstStyle/>
                    <a:p>
                      <a:pPr indent="0" lvl="0" marL="0" marR="0" rtl="0" algn="l">
                        <a:lnSpc>
                          <a:spcPct val="100000"/>
                        </a:lnSpc>
                        <a:spcBef>
                          <a:spcPts val="0"/>
                        </a:spcBef>
                        <a:spcAft>
                          <a:spcPts val="0"/>
                        </a:spcAft>
                        <a:buNone/>
                      </a:pPr>
                      <a:r>
                        <a:rPr b="1" lang="en-US" sz="1400" u="none" cap="none" strike="noStrike"/>
                        <a:t>Discrete Data</a:t>
                      </a:r>
                      <a:endParaRPr b="1"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b="1" lang="en-US" sz="1400" u="none" cap="none" strike="noStrike"/>
                        <a:t>Continuous Data</a:t>
                      </a:r>
                      <a:endParaRPr b="1"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733175">
                <a:tc>
                  <a:txBody>
                    <a:bodyPr/>
                    <a:lstStyle/>
                    <a:p>
                      <a:pPr indent="0" lvl="0" marL="0" marR="0" rtl="0" algn="l">
                        <a:lnSpc>
                          <a:spcPct val="100000"/>
                        </a:lnSpc>
                        <a:spcBef>
                          <a:spcPts val="0"/>
                        </a:spcBef>
                        <a:spcAft>
                          <a:spcPts val="0"/>
                        </a:spcAft>
                        <a:buNone/>
                      </a:pPr>
                      <a:r>
                        <a:rPr lang="en-US" sz="1400" u="none" cap="none" strike="noStrike"/>
                        <a:t>Discrete data are countable and finite; they are whole numbers or integers</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0F0F0"/>
                    </a:solidFill>
                  </a:tcPr>
                </a:tc>
                <a:tc>
                  <a:txBody>
                    <a:bodyPr/>
                    <a:lstStyle/>
                    <a:p>
                      <a:pPr indent="0" lvl="0" marL="0" marR="0" rtl="0" algn="l">
                        <a:lnSpc>
                          <a:spcPct val="100000"/>
                        </a:lnSpc>
                        <a:spcBef>
                          <a:spcPts val="0"/>
                        </a:spcBef>
                        <a:spcAft>
                          <a:spcPts val="0"/>
                        </a:spcAft>
                        <a:buNone/>
                      </a:pPr>
                      <a:r>
                        <a:rPr lang="en-US" sz="1400" u="none" cap="none" strike="noStrike"/>
                        <a:t>Continuous data are measurable; they are in the form of fractions or decimal</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0F0F0"/>
                    </a:solidFill>
                  </a:tcPr>
                </a:tc>
              </a:tr>
              <a:tr h="733175">
                <a:tc>
                  <a:txBody>
                    <a:bodyPr/>
                    <a:lstStyle/>
                    <a:p>
                      <a:pPr indent="0" lvl="0" marL="0" marR="0" rtl="0" algn="l">
                        <a:lnSpc>
                          <a:spcPct val="100000"/>
                        </a:lnSpc>
                        <a:spcBef>
                          <a:spcPts val="0"/>
                        </a:spcBef>
                        <a:spcAft>
                          <a:spcPts val="0"/>
                        </a:spcAft>
                        <a:buNone/>
                      </a:pPr>
                      <a:r>
                        <a:rPr lang="en-US" sz="1400" u="none" cap="none" strike="noStrike"/>
                        <a:t>Discrete data are represented mainly by bar graphs</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lang="en-US" sz="1400" u="none" cap="none" strike="noStrike"/>
                        <a:t>Continuous data are represented in the form of a histogram</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733175">
                <a:tc>
                  <a:txBody>
                    <a:bodyPr/>
                    <a:lstStyle/>
                    <a:p>
                      <a:pPr indent="0" lvl="0" marL="0" marR="0" rtl="0" algn="l">
                        <a:lnSpc>
                          <a:spcPct val="100000"/>
                        </a:lnSpc>
                        <a:spcBef>
                          <a:spcPts val="0"/>
                        </a:spcBef>
                        <a:spcAft>
                          <a:spcPts val="0"/>
                        </a:spcAft>
                        <a:buNone/>
                      </a:pPr>
                      <a:r>
                        <a:rPr lang="en-US" sz="1400" u="none" cap="none" strike="noStrike"/>
                        <a:t>The values cannot be divided into subdivisions into smaller pieces</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0F0F0"/>
                    </a:solidFill>
                  </a:tcPr>
                </a:tc>
                <a:tc>
                  <a:txBody>
                    <a:bodyPr/>
                    <a:lstStyle/>
                    <a:p>
                      <a:pPr indent="0" lvl="0" marL="0" marR="0" rtl="0" algn="l">
                        <a:lnSpc>
                          <a:spcPct val="100000"/>
                        </a:lnSpc>
                        <a:spcBef>
                          <a:spcPts val="0"/>
                        </a:spcBef>
                        <a:spcAft>
                          <a:spcPts val="0"/>
                        </a:spcAft>
                        <a:buNone/>
                      </a:pPr>
                      <a:r>
                        <a:rPr lang="en-US" sz="1400" u="none" cap="none" strike="noStrike"/>
                        <a:t>The values can be divided into subdivisions into smaller pieces</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0F0F0"/>
                    </a:solidFill>
                  </a:tcPr>
                </a:tc>
              </a:tr>
              <a:tr h="733175">
                <a:tc>
                  <a:txBody>
                    <a:bodyPr/>
                    <a:lstStyle/>
                    <a:p>
                      <a:pPr indent="0" lvl="0" marL="0" marR="0" rtl="0" algn="l">
                        <a:lnSpc>
                          <a:spcPct val="100000"/>
                        </a:lnSpc>
                        <a:spcBef>
                          <a:spcPts val="0"/>
                        </a:spcBef>
                        <a:spcAft>
                          <a:spcPts val="0"/>
                        </a:spcAft>
                        <a:buNone/>
                      </a:pPr>
                      <a:r>
                        <a:rPr lang="en-US" sz="1400" u="none" cap="none" strike="noStrike"/>
                        <a:t>Discrete data have spaces between the values</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None/>
                      </a:pPr>
                      <a:r>
                        <a:rPr lang="en-US" sz="1400" u="none" cap="none" strike="noStrike"/>
                        <a:t>Continuous data are in the form of a continuous sequence</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1035050">
                <a:tc>
                  <a:txBody>
                    <a:bodyPr/>
                    <a:lstStyle/>
                    <a:p>
                      <a:pPr indent="0" lvl="0" marL="0" marR="0" rtl="0" algn="l">
                        <a:lnSpc>
                          <a:spcPct val="100000"/>
                        </a:lnSpc>
                        <a:spcBef>
                          <a:spcPts val="0"/>
                        </a:spcBef>
                        <a:spcAft>
                          <a:spcPts val="0"/>
                        </a:spcAft>
                        <a:buNone/>
                      </a:pPr>
                      <a:r>
                        <a:rPr b="1" lang="en-US" sz="1400" u="none" cap="none" strike="noStrike"/>
                        <a:t>Examples:</a:t>
                      </a:r>
                      <a:r>
                        <a:rPr lang="en-US" sz="1400" u="none" cap="none" strike="noStrike"/>
                        <a:t> Total students in a class, number of days in a week, size of a shoe, etc</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0F0F0"/>
                    </a:solidFill>
                  </a:tcPr>
                </a:tc>
                <a:tc>
                  <a:txBody>
                    <a:bodyPr/>
                    <a:lstStyle/>
                    <a:p>
                      <a:pPr indent="0" lvl="0" marL="0" marR="0" rtl="0" algn="l">
                        <a:lnSpc>
                          <a:spcPct val="100000"/>
                        </a:lnSpc>
                        <a:spcBef>
                          <a:spcPts val="0"/>
                        </a:spcBef>
                        <a:spcAft>
                          <a:spcPts val="0"/>
                        </a:spcAft>
                        <a:buNone/>
                      </a:pPr>
                      <a:r>
                        <a:rPr b="1" lang="en-US" sz="1400" u="none" cap="none" strike="noStrike"/>
                        <a:t>Example:</a:t>
                      </a:r>
                      <a:r>
                        <a:rPr lang="en-US" sz="1400" u="none" cap="none" strike="noStrike"/>
                        <a:t> Temperature of room</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0F0F0"/>
                    </a:solidFill>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2" name="Shape 2292"/>
        <p:cNvGrpSpPr/>
        <p:nvPr/>
      </p:nvGrpSpPr>
      <p:grpSpPr>
        <a:xfrm>
          <a:off x="0" y="0"/>
          <a:ext cx="0" cy="0"/>
          <a:chOff x="0" y="0"/>
          <a:chExt cx="0" cy="0"/>
        </a:xfrm>
      </p:grpSpPr>
      <p:sp>
        <p:nvSpPr>
          <p:cNvPr id="2293" name="Google Shape;2293;p35"/>
          <p:cNvSpPr txBox="1"/>
          <p:nvPr>
            <p:ph idx="1" type="body"/>
          </p:nvPr>
        </p:nvSpPr>
        <p:spPr>
          <a:xfrm>
            <a:off x="838200" y="1366446"/>
            <a:ext cx="11181347" cy="5034353"/>
          </a:xfrm>
          <a:prstGeom prst="rect">
            <a:avLst/>
          </a:prstGeom>
          <a:noFill/>
          <a:ln>
            <a:noFill/>
          </a:ln>
        </p:spPr>
        <p:txBody>
          <a:bodyPr anchorCtr="0" anchor="t" bIns="45700" lIns="91425" spcFirstLastPara="1" rIns="91425" wrap="square" tIns="45700">
            <a:normAutofit fontScale="85000" lnSpcReduction="10000"/>
          </a:bodyPr>
          <a:lstStyle/>
          <a:p>
            <a:pPr indent="-342900" lvl="0" marL="457200" rtl="0" algn="l">
              <a:lnSpc>
                <a:spcPct val="90000"/>
              </a:lnSpc>
              <a:spcBef>
                <a:spcPts val="1000"/>
              </a:spcBef>
              <a:spcAft>
                <a:spcPts val="0"/>
              </a:spcAft>
              <a:buClr>
                <a:schemeClr val="dk1"/>
              </a:buClr>
              <a:buSzPct val="75630"/>
              <a:buChar char="•"/>
            </a:pPr>
            <a:r>
              <a:rPr lang="en-US"/>
              <a:t>When the data is collected over equal intervals of time, it is called as time series data. </a:t>
            </a:r>
            <a:endParaRPr/>
          </a:p>
          <a:p>
            <a:pPr indent="-342900" lvl="0" marL="457200" rtl="0" algn="l">
              <a:lnSpc>
                <a:spcPct val="90000"/>
              </a:lnSpc>
              <a:spcBef>
                <a:spcPts val="1000"/>
              </a:spcBef>
              <a:spcAft>
                <a:spcPts val="0"/>
              </a:spcAft>
              <a:buClr>
                <a:schemeClr val="dk1"/>
              </a:buClr>
              <a:buSzPct val="75630"/>
              <a:buChar char="•"/>
            </a:pPr>
            <a:r>
              <a:rPr lang="en-US"/>
              <a:t>The time intervals can be as small as seconds to as large as years. The only condition is the time-period should be of equal intervals and it should be clearly defined. </a:t>
            </a:r>
            <a:endParaRPr/>
          </a:p>
          <a:p>
            <a:pPr indent="-342900" lvl="0" marL="457200" rtl="0" algn="l">
              <a:lnSpc>
                <a:spcPct val="90000"/>
              </a:lnSpc>
              <a:spcBef>
                <a:spcPts val="1000"/>
              </a:spcBef>
              <a:spcAft>
                <a:spcPts val="0"/>
              </a:spcAft>
              <a:buClr>
                <a:schemeClr val="dk1"/>
              </a:buClr>
              <a:buSzPct val="75630"/>
              <a:buChar char="•"/>
            </a:pPr>
            <a:r>
              <a:rPr lang="en-US"/>
              <a:t>A few examples of time series data are the stock prices of a company </a:t>
            </a:r>
            <a:br>
              <a:rPr lang="en-US"/>
            </a:br>
            <a:r>
              <a:rPr lang="en-US"/>
              <a:t>throughout the year, the sales data of a company for the past three years, the daily expenses a company has incurred over the past 6 months. </a:t>
            </a:r>
            <a:endParaRPr/>
          </a:p>
          <a:p>
            <a:pPr indent="-342900" lvl="1" marL="914400" rtl="0" algn="l">
              <a:lnSpc>
                <a:spcPct val="90000"/>
              </a:lnSpc>
              <a:spcBef>
                <a:spcPts val="500"/>
              </a:spcBef>
              <a:spcAft>
                <a:spcPts val="0"/>
              </a:spcAft>
              <a:buSzPct val="88235"/>
              <a:buChar char="•"/>
            </a:pPr>
            <a:r>
              <a:rPr lang="en-US"/>
              <a:t>Characteristics of a time series data: </a:t>
            </a:r>
            <a:br>
              <a:rPr lang="en-US"/>
            </a:br>
            <a:r>
              <a:rPr lang="en-US"/>
              <a:t>Time series data has 4 characteristics, let us look at them one by one. </a:t>
            </a:r>
            <a:br>
              <a:rPr lang="en-US"/>
            </a:br>
            <a:r>
              <a:rPr lang="en-US"/>
              <a:t>1) Equal interval – As mentioned above, the time series data should be collected in equal interval of time and should not be uneven.</a:t>
            </a:r>
            <a:br>
              <a:rPr lang="en-US"/>
            </a:br>
            <a:r>
              <a:rPr lang="en-US"/>
              <a:t>2) Seasonality – When the time series data is influenced by seasonal factors</a:t>
            </a:r>
            <a:br>
              <a:rPr lang="en-US"/>
            </a:br>
            <a:r>
              <a:rPr lang="en-US"/>
              <a:t>such as rainfall, temperature, etc.</a:t>
            </a:r>
            <a:br>
              <a:rPr lang="en-US"/>
            </a:br>
            <a:r>
              <a:rPr lang="en-US"/>
              <a:t>3) Cyclicity - When the time series data is rising and falling in intervals those are</a:t>
            </a:r>
            <a:br>
              <a:rPr lang="en-US"/>
            </a:br>
            <a:r>
              <a:rPr lang="en-US"/>
              <a:t>not at fixed periods such as business cycles.</a:t>
            </a:r>
            <a:br>
              <a:rPr lang="en-US"/>
            </a:br>
            <a:r>
              <a:rPr lang="en-US"/>
              <a:t>4) Trend - When there is a long tern increase or decrease in the data. Based on</a:t>
            </a:r>
            <a:br>
              <a:rPr lang="en-US"/>
            </a:br>
            <a:r>
              <a:rPr lang="en-US"/>
              <a:t>the movement of data it can be called either an uptrend or a downtrend.</a:t>
            </a:r>
            <a:endParaRPr/>
          </a:p>
        </p:txBody>
      </p:sp>
      <p:sp>
        <p:nvSpPr>
          <p:cNvPr id="2294" name="Google Shape;2294;p3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Time Series Data</a:t>
            </a:r>
            <a:endParaRPr/>
          </a:p>
        </p:txBody>
      </p:sp>
      <p:pic>
        <p:nvPicPr>
          <p:cNvPr id="2295" name="Google Shape;2295;p35"/>
          <p:cNvPicPr preferRelativeResize="0"/>
          <p:nvPr/>
        </p:nvPicPr>
        <p:blipFill rotWithShape="1">
          <a:blip r:embed="rId3">
            <a:alphaModFix/>
          </a:blip>
          <a:srcRect b="0" l="0" r="0" t="0"/>
          <a:stretch/>
        </p:blipFill>
        <p:spPr>
          <a:xfrm>
            <a:off x="9781674" y="9133"/>
            <a:ext cx="2325854" cy="157450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0" name="Shape 2300"/>
        <p:cNvGrpSpPr/>
        <p:nvPr/>
      </p:nvGrpSpPr>
      <p:grpSpPr>
        <a:xfrm>
          <a:off x="0" y="0"/>
          <a:ext cx="0" cy="0"/>
          <a:chOff x="0" y="0"/>
          <a:chExt cx="0" cy="0"/>
        </a:xfrm>
      </p:grpSpPr>
      <p:sp>
        <p:nvSpPr>
          <p:cNvPr id="2301" name="Google Shape;2301;p3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lang="en-US" sz="3959"/>
              <a:t>Understanding Data Attribute Types with</a:t>
            </a:r>
            <a:endParaRPr/>
          </a:p>
        </p:txBody>
      </p:sp>
      <p:sp>
        <p:nvSpPr>
          <p:cNvPr id="2302" name="Google Shape;2302;p36"/>
          <p:cNvSpPr txBox="1"/>
          <p:nvPr>
            <p:ph idx="1" type="body"/>
          </p:nvPr>
        </p:nvSpPr>
        <p:spPr>
          <a:xfrm>
            <a:off x="797257" y="1234009"/>
            <a:ext cx="10243782" cy="4351338"/>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1000"/>
              </a:spcBef>
              <a:spcAft>
                <a:spcPts val="0"/>
              </a:spcAft>
              <a:buSzPts val="2800"/>
              <a:buChar char="•"/>
            </a:pPr>
            <a:r>
              <a:rPr lang="en-US" sz="2600"/>
              <a:t>For a customer object, attributes can be customer-id, address, etc</a:t>
            </a:r>
            <a:endParaRPr sz="2600"/>
          </a:p>
          <a:p>
            <a:pPr indent="-406400" lvl="0" marL="457200" rtl="0" algn="l">
              <a:lnSpc>
                <a:spcPct val="90000"/>
              </a:lnSpc>
              <a:spcBef>
                <a:spcPts val="1000"/>
              </a:spcBef>
              <a:spcAft>
                <a:spcPts val="0"/>
              </a:spcAft>
              <a:buSzPts val="2800"/>
              <a:buChar char="•"/>
            </a:pPr>
            <a:r>
              <a:rPr lang="en-US" sz="2600"/>
              <a:t>First step before Data pre-processing - differentiate between different types of attributes and then pre-process the data.</a:t>
            </a:r>
            <a:endParaRPr sz="2600"/>
          </a:p>
          <a:p>
            <a:pPr indent="0" lvl="0" marL="0" rtl="0" algn="l">
              <a:lnSpc>
                <a:spcPct val="90000"/>
              </a:lnSpc>
              <a:spcBef>
                <a:spcPts val="1000"/>
              </a:spcBef>
              <a:spcAft>
                <a:spcPts val="0"/>
              </a:spcAft>
              <a:buSzPts val="2800"/>
              <a:buNone/>
            </a:pPr>
            <a:r>
              <a:rPr b="1" lang="en-US" sz="2600"/>
              <a:t>				</a:t>
            </a:r>
            <a:endParaRPr sz="2600"/>
          </a:p>
        </p:txBody>
      </p:sp>
      <p:sp>
        <p:nvSpPr>
          <p:cNvPr id="2303" name="Google Shape;2303;p36"/>
          <p:cNvSpPr/>
          <p:nvPr/>
        </p:nvSpPr>
        <p:spPr>
          <a:xfrm>
            <a:off x="2493010" y="2701290"/>
            <a:ext cx="7357745" cy="3200400"/>
          </a:xfrm>
          <a:custGeom>
            <a:rect b="b" l="l" r="r" t="t"/>
            <a:pathLst>
              <a:path extrusionOk="0" h="120000" w="120000">
                <a:moveTo>
                  <a:pt x="0" y="0"/>
                </a:moveTo>
                <a:lnTo>
                  <a:pt x="120000" y="0"/>
                </a:lnTo>
                <a:lnTo>
                  <a:pt x="120000" y="120000"/>
                </a:lnTo>
                <a:lnTo>
                  <a:pt x="0" y="120000"/>
                </a:lnTo>
                <a:close/>
              </a:path>
              <a:path extrusionOk="0" fill="none" h="120000" w="120000">
                <a:moveTo>
                  <a:pt x="-10000" y="0"/>
                </a:moveTo>
                <a:close/>
              </a:path>
              <a:path extrusionOk="0" fill="none" h="120000" w="120000">
                <a:moveTo>
                  <a:pt x="-10000" y="22500"/>
                </a:moveTo>
                <a:lnTo>
                  <a:pt x="-46000" y="135000"/>
                </a:lnTo>
              </a:path>
            </a:pathLst>
          </a:custGeom>
          <a:noFill/>
          <a:ln>
            <a:noFill/>
          </a:ln>
        </p:spPr>
        <p:txBody>
          <a:bodyPr anchorCtr="1" anchor="ctr" bIns="45700" lIns="91425" spcFirstLastPara="1" rIns="91425" wrap="square" tIns="45700">
            <a:noAutofit/>
          </a:bodyPr>
          <a:lstStyle/>
          <a:p>
            <a:pPr indent="-114300" lvl="1" marL="114300" marR="0" rtl="0" algn="l">
              <a:lnSpc>
                <a:spcPct val="75000"/>
              </a:lnSpc>
              <a:spcBef>
                <a:spcPts val="0"/>
              </a:spcBef>
              <a:spcAft>
                <a:spcPts val="0"/>
              </a:spcAft>
              <a:buClr>
                <a:srgbClr val="000000"/>
              </a:buClr>
              <a:buSzPts val="1400"/>
              <a:buFont typeface="Arial"/>
              <a:buChar char="•"/>
            </a:pPr>
            <a:r>
              <a:rPr b="1" i="0" lang="en-US" sz="2000" u="none" cap="none" strike="noStrike">
                <a:solidFill>
                  <a:srgbClr val="000000"/>
                </a:solidFill>
                <a:latin typeface="Arial"/>
                <a:ea typeface="Arial"/>
                <a:cs typeface="Arial"/>
                <a:sym typeface="Arial"/>
              </a:rPr>
              <a:t>Data attribute Types</a:t>
            </a:r>
            <a:endParaRPr b="0" i="0" sz="2000" u="none" cap="none" strike="noStrike">
              <a:solidFill>
                <a:srgbClr val="000000"/>
              </a:solidFill>
              <a:latin typeface="Arial"/>
              <a:ea typeface="Arial"/>
              <a:cs typeface="Arial"/>
              <a:sym typeface="Arial"/>
            </a:endParaRPr>
          </a:p>
          <a:p>
            <a:pPr indent="-114300" lvl="2" marL="228600" marR="0" rtl="0" algn="l">
              <a:lnSpc>
                <a:spcPct val="75000"/>
              </a:lnSpc>
              <a:spcBef>
                <a:spcPts val="140"/>
              </a:spcBef>
              <a:spcAft>
                <a:spcPts val="0"/>
              </a:spcAft>
              <a:buClr>
                <a:srgbClr val="000000"/>
              </a:buClr>
              <a:buSzPts val="1400"/>
              <a:buFont typeface="Arial"/>
              <a:buChar char="•"/>
            </a:pPr>
            <a:r>
              <a:rPr b="1" i="0" lang="en-US" sz="2000" u="none" cap="none" strike="noStrike">
                <a:solidFill>
                  <a:srgbClr val="FF0000"/>
                </a:solidFill>
                <a:latin typeface="Arial"/>
                <a:ea typeface="Arial"/>
                <a:cs typeface="Arial"/>
                <a:sym typeface="Arial"/>
              </a:rPr>
              <a:t>Qualitative</a:t>
            </a:r>
            <a:endParaRPr b="0" i="0" sz="2000" u="none" cap="none" strike="noStrike">
              <a:solidFill>
                <a:srgbClr val="000000"/>
              </a:solidFill>
              <a:latin typeface="Arial"/>
              <a:ea typeface="Arial"/>
              <a:cs typeface="Arial"/>
              <a:sym typeface="Arial"/>
            </a:endParaRPr>
          </a:p>
          <a:p>
            <a:pPr indent="-114300" lvl="3" marL="342900" marR="0" rtl="0" algn="l">
              <a:lnSpc>
                <a:spcPct val="75000"/>
              </a:lnSpc>
              <a:spcBef>
                <a:spcPts val="140"/>
              </a:spcBef>
              <a:spcAft>
                <a:spcPts val="0"/>
              </a:spcAft>
              <a:buClr>
                <a:srgbClr val="000000"/>
              </a:buClr>
              <a:buSzPts val="1400"/>
              <a:buFont typeface="Arial"/>
              <a:buChar char="•"/>
            </a:pPr>
            <a:r>
              <a:rPr b="1" i="0" lang="en-US" sz="2000" u="none" cap="none" strike="noStrike">
                <a:solidFill>
                  <a:srgbClr val="000000"/>
                </a:solidFill>
                <a:latin typeface="Arial"/>
                <a:ea typeface="Arial"/>
                <a:cs typeface="Arial"/>
                <a:sym typeface="Arial"/>
              </a:rPr>
              <a:t>Nominal</a:t>
            </a:r>
            <a:endParaRPr b="0" i="0" sz="2000" u="none" cap="none" strike="noStrike">
              <a:solidFill>
                <a:srgbClr val="000000"/>
              </a:solidFill>
              <a:latin typeface="Arial"/>
              <a:ea typeface="Arial"/>
              <a:cs typeface="Arial"/>
              <a:sym typeface="Arial"/>
            </a:endParaRPr>
          </a:p>
          <a:p>
            <a:pPr indent="-25400" lvl="3" marL="342900" marR="0" rtl="0" algn="l">
              <a:lnSpc>
                <a:spcPct val="75000"/>
              </a:lnSpc>
              <a:spcBef>
                <a:spcPts val="140"/>
              </a:spcBef>
              <a:spcAft>
                <a:spcPts val="0"/>
              </a:spcAft>
              <a:buClr>
                <a:srgbClr val="000000"/>
              </a:buClr>
              <a:buSzPts val="1400"/>
              <a:buFont typeface="Arial"/>
              <a:buNone/>
            </a:pPr>
            <a:r>
              <a:t/>
            </a:r>
            <a:endParaRPr b="0" i="0" sz="2000" u="none" cap="none" strike="noStrike">
              <a:solidFill>
                <a:srgbClr val="000000"/>
              </a:solidFill>
              <a:latin typeface="Arial"/>
              <a:ea typeface="Arial"/>
              <a:cs typeface="Arial"/>
              <a:sym typeface="Arial"/>
            </a:endParaRPr>
          </a:p>
          <a:p>
            <a:pPr indent="-114300" lvl="3" marL="342900" marR="0" rtl="0" algn="l">
              <a:lnSpc>
                <a:spcPct val="75000"/>
              </a:lnSpc>
              <a:spcBef>
                <a:spcPts val="140"/>
              </a:spcBef>
              <a:spcAft>
                <a:spcPts val="0"/>
              </a:spcAft>
              <a:buClr>
                <a:srgbClr val="000000"/>
              </a:buClr>
              <a:buSzPts val="1400"/>
              <a:buFont typeface="Arial"/>
              <a:buChar char="•"/>
            </a:pPr>
            <a:r>
              <a:rPr b="1" i="0" lang="en-US" sz="2000" u="none" cap="none" strike="noStrike">
                <a:solidFill>
                  <a:srgbClr val="000000"/>
                </a:solidFill>
                <a:latin typeface="Arial"/>
                <a:ea typeface="Arial"/>
                <a:cs typeface="Arial"/>
                <a:sym typeface="Arial"/>
              </a:rPr>
              <a:t>Ordinal</a:t>
            </a:r>
            <a:endParaRPr b="0" i="0" sz="2000" u="none" cap="none" strike="noStrike">
              <a:solidFill>
                <a:srgbClr val="000000"/>
              </a:solidFill>
              <a:latin typeface="Arial"/>
              <a:ea typeface="Arial"/>
              <a:cs typeface="Arial"/>
              <a:sym typeface="Arial"/>
            </a:endParaRPr>
          </a:p>
          <a:p>
            <a:pPr indent="-25400" lvl="3" marL="342900" marR="0" rtl="0" algn="l">
              <a:lnSpc>
                <a:spcPct val="75000"/>
              </a:lnSpc>
              <a:spcBef>
                <a:spcPts val="140"/>
              </a:spcBef>
              <a:spcAft>
                <a:spcPts val="0"/>
              </a:spcAft>
              <a:buClr>
                <a:srgbClr val="000000"/>
              </a:buClr>
              <a:buSzPts val="1400"/>
              <a:buFont typeface="Arial"/>
              <a:buNone/>
            </a:pPr>
            <a:r>
              <a:t/>
            </a:r>
            <a:endParaRPr b="0" i="0" sz="2000" u="none" cap="none" strike="noStrike">
              <a:solidFill>
                <a:srgbClr val="000000"/>
              </a:solidFill>
              <a:latin typeface="Arial"/>
              <a:ea typeface="Arial"/>
              <a:cs typeface="Arial"/>
              <a:sym typeface="Arial"/>
            </a:endParaRPr>
          </a:p>
          <a:p>
            <a:pPr indent="-114300" lvl="3" marL="342900" marR="0" rtl="0" algn="l">
              <a:lnSpc>
                <a:spcPct val="75000"/>
              </a:lnSpc>
              <a:spcBef>
                <a:spcPts val="140"/>
              </a:spcBef>
              <a:spcAft>
                <a:spcPts val="0"/>
              </a:spcAft>
              <a:buClr>
                <a:srgbClr val="000000"/>
              </a:buClr>
              <a:buSzPts val="1400"/>
              <a:buFont typeface="Arial"/>
              <a:buChar char="•"/>
            </a:pPr>
            <a:r>
              <a:rPr b="1" i="0" lang="en-US" sz="2000" u="none" cap="none" strike="noStrike">
                <a:solidFill>
                  <a:srgbClr val="000000"/>
                </a:solidFill>
                <a:latin typeface="Arial"/>
                <a:ea typeface="Arial"/>
                <a:cs typeface="Arial"/>
                <a:sym typeface="Arial"/>
              </a:rPr>
              <a:t>Binary</a:t>
            </a:r>
            <a:endParaRPr b="0" i="0" sz="2000" u="none" cap="none" strike="noStrike">
              <a:solidFill>
                <a:srgbClr val="000000"/>
              </a:solidFill>
              <a:latin typeface="Arial"/>
              <a:ea typeface="Arial"/>
              <a:cs typeface="Arial"/>
              <a:sym typeface="Arial"/>
            </a:endParaRPr>
          </a:p>
          <a:p>
            <a:pPr indent="-25400" lvl="3" marL="342900" marR="0" rtl="0" algn="l">
              <a:lnSpc>
                <a:spcPct val="75000"/>
              </a:lnSpc>
              <a:spcBef>
                <a:spcPts val="140"/>
              </a:spcBef>
              <a:spcAft>
                <a:spcPts val="0"/>
              </a:spcAft>
              <a:buClr>
                <a:srgbClr val="000000"/>
              </a:buClr>
              <a:buSzPts val="1400"/>
              <a:buFont typeface="Arial"/>
              <a:buNone/>
            </a:pPr>
            <a:r>
              <a:t/>
            </a:r>
            <a:endParaRPr b="0" i="0" sz="2000" u="none" cap="none" strike="noStrike">
              <a:solidFill>
                <a:srgbClr val="000000"/>
              </a:solidFill>
              <a:latin typeface="Arial"/>
              <a:ea typeface="Arial"/>
              <a:cs typeface="Arial"/>
              <a:sym typeface="Arial"/>
            </a:endParaRPr>
          </a:p>
          <a:p>
            <a:pPr indent="-25400" lvl="2" marL="228600" marR="0" rtl="0" algn="l">
              <a:lnSpc>
                <a:spcPct val="75000"/>
              </a:lnSpc>
              <a:spcBef>
                <a:spcPts val="140"/>
              </a:spcBef>
              <a:spcAft>
                <a:spcPts val="0"/>
              </a:spcAft>
              <a:buClr>
                <a:srgbClr val="000000"/>
              </a:buClr>
              <a:buSzPts val="1400"/>
              <a:buFont typeface="Arial"/>
              <a:buNone/>
            </a:pPr>
            <a:r>
              <a:t/>
            </a:r>
            <a:endParaRPr b="0" i="0" sz="2000" u="none" cap="none" strike="noStrike">
              <a:solidFill>
                <a:srgbClr val="000000"/>
              </a:solidFill>
              <a:latin typeface="Arial"/>
              <a:ea typeface="Arial"/>
              <a:cs typeface="Arial"/>
              <a:sym typeface="Arial"/>
            </a:endParaRPr>
          </a:p>
          <a:p>
            <a:pPr indent="-114300" lvl="2" marL="228600" marR="0" rtl="0" algn="l">
              <a:lnSpc>
                <a:spcPct val="75000"/>
              </a:lnSpc>
              <a:spcBef>
                <a:spcPts val="140"/>
              </a:spcBef>
              <a:spcAft>
                <a:spcPts val="0"/>
              </a:spcAft>
              <a:buClr>
                <a:srgbClr val="000000"/>
              </a:buClr>
              <a:buSzPts val="1400"/>
              <a:buFont typeface="Arial"/>
              <a:buChar char="•"/>
            </a:pPr>
            <a:r>
              <a:rPr b="1" i="0" lang="en-US" sz="2000" u="none" cap="none" strike="noStrike">
                <a:solidFill>
                  <a:srgbClr val="FF0000"/>
                </a:solidFill>
                <a:latin typeface="Arial"/>
                <a:ea typeface="Arial"/>
                <a:cs typeface="Arial"/>
                <a:sym typeface="Arial"/>
              </a:rPr>
              <a:t>Quantitative</a:t>
            </a:r>
            <a:endParaRPr b="0" i="0" sz="2000" u="none" cap="none" strike="noStrike">
              <a:solidFill>
                <a:srgbClr val="000000"/>
              </a:solidFill>
              <a:latin typeface="Arial"/>
              <a:ea typeface="Arial"/>
              <a:cs typeface="Arial"/>
              <a:sym typeface="Arial"/>
            </a:endParaRPr>
          </a:p>
          <a:p>
            <a:pPr indent="-114300" lvl="3" marL="342900" marR="0" rtl="0" algn="l">
              <a:lnSpc>
                <a:spcPct val="75000"/>
              </a:lnSpc>
              <a:spcBef>
                <a:spcPts val="140"/>
              </a:spcBef>
              <a:spcAft>
                <a:spcPts val="0"/>
              </a:spcAft>
              <a:buClr>
                <a:srgbClr val="000000"/>
              </a:buClr>
              <a:buSzPts val="1400"/>
              <a:buFont typeface="Arial"/>
              <a:buChar char="•"/>
            </a:pPr>
            <a:r>
              <a:rPr b="1" i="0" lang="en-US" sz="2000" u="none" cap="none" strike="noStrike">
                <a:solidFill>
                  <a:srgbClr val="000000"/>
                </a:solidFill>
                <a:latin typeface="Arial"/>
                <a:ea typeface="Arial"/>
                <a:cs typeface="Arial"/>
                <a:sym typeface="Arial"/>
              </a:rPr>
              <a:t>Numeric</a:t>
            </a:r>
            <a:endParaRPr b="0" i="0" sz="2000" u="none" cap="none" strike="noStrike">
              <a:solidFill>
                <a:srgbClr val="000000"/>
              </a:solidFill>
              <a:latin typeface="Arial"/>
              <a:ea typeface="Arial"/>
              <a:cs typeface="Arial"/>
              <a:sym typeface="Arial"/>
            </a:endParaRPr>
          </a:p>
          <a:p>
            <a:pPr indent="-25400" lvl="3" marL="342900" marR="0" rtl="0" algn="l">
              <a:lnSpc>
                <a:spcPct val="75000"/>
              </a:lnSpc>
              <a:spcBef>
                <a:spcPts val="140"/>
              </a:spcBef>
              <a:spcAft>
                <a:spcPts val="0"/>
              </a:spcAft>
              <a:buClr>
                <a:srgbClr val="000000"/>
              </a:buClr>
              <a:buSzPts val="1400"/>
              <a:buFont typeface="Arial"/>
              <a:buNone/>
            </a:pPr>
            <a:r>
              <a:t/>
            </a:r>
            <a:endParaRPr b="0" i="0" sz="2000" u="none" cap="none" strike="noStrike">
              <a:solidFill>
                <a:srgbClr val="000000"/>
              </a:solidFill>
              <a:latin typeface="Arial"/>
              <a:ea typeface="Arial"/>
              <a:cs typeface="Arial"/>
              <a:sym typeface="Arial"/>
            </a:endParaRPr>
          </a:p>
          <a:p>
            <a:pPr indent="-25400" lvl="2" marL="228600" marR="0" rtl="0" algn="l">
              <a:lnSpc>
                <a:spcPct val="75000"/>
              </a:lnSpc>
              <a:spcBef>
                <a:spcPts val="140"/>
              </a:spcBef>
              <a:spcAft>
                <a:spcPts val="0"/>
              </a:spcAft>
              <a:buClr>
                <a:srgbClr val="000000"/>
              </a:buClr>
              <a:buSzPts val="1400"/>
              <a:buFont typeface="Arial"/>
              <a:buNone/>
            </a:pPr>
            <a:r>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8" name="Shape 2308"/>
        <p:cNvGrpSpPr/>
        <p:nvPr/>
      </p:nvGrpSpPr>
      <p:grpSpPr>
        <a:xfrm>
          <a:off x="0" y="0"/>
          <a:ext cx="0" cy="0"/>
          <a:chOff x="0" y="0"/>
          <a:chExt cx="0" cy="0"/>
        </a:xfrm>
      </p:grpSpPr>
      <p:sp>
        <p:nvSpPr>
          <p:cNvPr id="2309" name="Google Shape;2309;p3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1" lang="en-US" sz="3959"/>
              <a:t>Qualitative Attributes</a:t>
            </a:r>
            <a:endParaRPr sz="3959"/>
          </a:p>
        </p:txBody>
      </p:sp>
      <p:sp>
        <p:nvSpPr>
          <p:cNvPr id="2310" name="Google Shape;2310;p37"/>
          <p:cNvSpPr txBox="1"/>
          <p:nvPr>
            <p:ph idx="1" type="body"/>
          </p:nvPr>
        </p:nvSpPr>
        <p:spPr>
          <a:xfrm>
            <a:off x="820892" y="1468639"/>
            <a:ext cx="10352964" cy="4351338"/>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1000"/>
              </a:spcBef>
              <a:spcAft>
                <a:spcPts val="0"/>
              </a:spcAft>
              <a:buSzPts val="2800"/>
              <a:buAutoNum type="arabicPeriod"/>
            </a:pPr>
            <a:r>
              <a:rPr b="1" lang="en-US" sz="2400"/>
              <a:t>Nominal Attributes – </a:t>
            </a:r>
            <a:endParaRPr b="1" sz="2400"/>
          </a:p>
          <a:p>
            <a:pPr indent="-381000" lvl="1" marL="914400" rtl="0" algn="l">
              <a:lnSpc>
                <a:spcPct val="90000"/>
              </a:lnSpc>
              <a:spcBef>
                <a:spcPts val="500"/>
              </a:spcBef>
              <a:spcAft>
                <a:spcPts val="0"/>
              </a:spcAft>
              <a:buSzPts val="2400"/>
              <a:buChar char="•"/>
            </a:pPr>
            <a:r>
              <a:rPr lang="en-US" sz="2000"/>
              <a:t>Values are name of things or some kind of symbols </a:t>
            </a:r>
            <a:endParaRPr sz="2000"/>
          </a:p>
          <a:p>
            <a:pPr indent="-381000" lvl="1" marL="914400" rtl="0" algn="l">
              <a:lnSpc>
                <a:spcPct val="90000"/>
              </a:lnSpc>
              <a:spcBef>
                <a:spcPts val="500"/>
              </a:spcBef>
              <a:spcAft>
                <a:spcPts val="0"/>
              </a:spcAft>
              <a:buSzPts val="2400"/>
              <a:buChar char="•"/>
            </a:pPr>
            <a:r>
              <a:rPr lang="en-US" sz="2000"/>
              <a:t>Values of Nominal attributes represents some category or state and that’s why nominal attribute also referred as </a:t>
            </a:r>
            <a:r>
              <a:rPr b="1" lang="en-US" sz="2000"/>
              <a:t>categorical attributes</a:t>
            </a:r>
            <a:r>
              <a:rPr lang="en-US" sz="2000"/>
              <a:t> and </a:t>
            </a:r>
            <a:endParaRPr sz="2000"/>
          </a:p>
          <a:p>
            <a:pPr indent="-381000" lvl="1" marL="914400" rtl="0" algn="l">
              <a:lnSpc>
                <a:spcPct val="90000"/>
              </a:lnSpc>
              <a:spcBef>
                <a:spcPts val="500"/>
              </a:spcBef>
              <a:spcAft>
                <a:spcPts val="0"/>
              </a:spcAft>
              <a:buSzPts val="2400"/>
              <a:buChar char="•"/>
            </a:pPr>
            <a:r>
              <a:rPr lang="en-US" sz="2000"/>
              <a:t>There is no order (rank, position) among values of nominal attribute</a:t>
            </a:r>
            <a:endParaRPr sz="2000"/>
          </a:p>
        </p:txBody>
      </p:sp>
      <p:pic>
        <p:nvPicPr>
          <p:cNvPr id="2311" name="Google Shape;2311;p37"/>
          <p:cNvPicPr preferRelativeResize="0"/>
          <p:nvPr/>
        </p:nvPicPr>
        <p:blipFill rotWithShape="1">
          <a:blip r:embed="rId3">
            <a:alphaModFix/>
          </a:blip>
          <a:srcRect b="0" l="0" r="0" t="0"/>
          <a:stretch/>
        </p:blipFill>
        <p:spPr>
          <a:xfrm>
            <a:off x="3376613" y="4038600"/>
            <a:ext cx="5438775" cy="12192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6" name="Shape 2316"/>
        <p:cNvGrpSpPr/>
        <p:nvPr/>
      </p:nvGrpSpPr>
      <p:grpSpPr>
        <a:xfrm>
          <a:off x="0" y="0"/>
          <a:ext cx="0" cy="0"/>
          <a:chOff x="0" y="0"/>
          <a:chExt cx="0" cy="0"/>
        </a:xfrm>
      </p:grpSpPr>
      <p:sp>
        <p:nvSpPr>
          <p:cNvPr id="2317" name="Google Shape;2317;p3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1" lang="en-US" sz="3959"/>
              <a:t>Qualitative Attributes</a:t>
            </a:r>
            <a:endParaRPr sz="3959"/>
          </a:p>
        </p:txBody>
      </p:sp>
      <p:sp>
        <p:nvSpPr>
          <p:cNvPr id="2318" name="Google Shape;2318;p38"/>
          <p:cNvSpPr txBox="1"/>
          <p:nvPr>
            <p:ph idx="1" type="body"/>
          </p:nvPr>
        </p:nvSpPr>
        <p:spPr>
          <a:xfrm>
            <a:off x="838200" y="1643174"/>
            <a:ext cx="10352964"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lang="en-US" sz="2400"/>
              <a:t>2. </a:t>
            </a:r>
            <a:r>
              <a:rPr b="1" lang="en-US" sz="2400"/>
              <a:t>Binary Attributes :</a:t>
            </a:r>
            <a:r>
              <a:rPr lang="en-US" sz="2400"/>
              <a:t> Binary data has only 2 values/states. </a:t>
            </a:r>
            <a:endParaRPr sz="2400"/>
          </a:p>
          <a:p>
            <a:pPr indent="0" lvl="1" marL="457200" rtl="0" algn="l">
              <a:lnSpc>
                <a:spcPct val="90000"/>
              </a:lnSpc>
              <a:spcBef>
                <a:spcPts val="500"/>
              </a:spcBef>
              <a:spcAft>
                <a:spcPts val="0"/>
              </a:spcAft>
              <a:buSzPts val="2400"/>
              <a:buNone/>
            </a:pPr>
            <a:r>
              <a:rPr lang="en-US" sz="2000"/>
              <a:t>For Example yes or no, true or false.</a:t>
            </a:r>
            <a:endParaRPr sz="2000"/>
          </a:p>
          <a:p>
            <a:pPr indent="-514350" lvl="1" marL="971550" rtl="0" algn="l">
              <a:lnSpc>
                <a:spcPct val="90000"/>
              </a:lnSpc>
              <a:spcBef>
                <a:spcPts val="500"/>
              </a:spcBef>
              <a:spcAft>
                <a:spcPts val="0"/>
              </a:spcAft>
              <a:buSzPts val="2400"/>
              <a:buFont typeface="Arial"/>
              <a:buAutoNum type="romanLcPeriod"/>
            </a:pPr>
            <a:r>
              <a:rPr b="1" lang="en-US" sz="2000"/>
              <a:t>Symmetric :</a:t>
            </a:r>
            <a:r>
              <a:rPr lang="en-US" sz="2000"/>
              <a:t> Both values are equally important (Gender). No preference on which should be coded as 0 or 1</a:t>
            </a:r>
            <a:endParaRPr sz="2000"/>
          </a:p>
          <a:p>
            <a:pPr indent="-514350" lvl="1" marL="971550" rtl="0" algn="l">
              <a:lnSpc>
                <a:spcPct val="90000"/>
              </a:lnSpc>
              <a:spcBef>
                <a:spcPts val="500"/>
              </a:spcBef>
              <a:spcAft>
                <a:spcPts val="0"/>
              </a:spcAft>
              <a:buSzPts val="2400"/>
              <a:buFont typeface="Arial"/>
              <a:buAutoNum type="romanLcPeriod"/>
            </a:pPr>
            <a:r>
              <a:rPr b="1" lang="en-US" sz="2000"/>
              <a:t> Asymmetric :</a:t>
            </a:r>
            <a:r>
              <a:rPr lang="en-US" sz="2000"/>
              <a:t> Both values are not equally important. Most important outcome is coded as 1</a:t>
            </a:r>
            <a:endParaRPr sz="2000"/>
          </a:p>
          <a:p>
            <a:pPr indent="0" lvl="0" marL="0" rtl="0" algn="l">
              <a:lnSpc>
                <a:spcPct val="90000"/>
              </a:lnSpc>
              <a:spcBef>
                <a:spcPts val="1000"/>
              </a:spcBef>
              <a:spcAft>
                <a:spcPts val="0"/>
              </a:spcAft>
              <a:buSzPts val="2800"/>
              <a:buNone/>
            </a:pPr>
            <a:r>
              <a:t/>
            </a:r>
            <a:endParaRPr sz="2400"/>
          </a:p>
        </p:txBody>
      </p:sp>
      <p:pic>
        <p:nvPicPr>
          <p:cNvPr id="2319" name="Google Shape;2319;p38"/>
          <p:cNvPicPr preferRelativeResize="0"/>
          <p:nvPr/>
        </p:nvPicPr>
        <p:blipFill rotWithShape="1">
          <a:blip r:embed="rId3">
            <a:alphaModFix/>
          </a:blip>
          <a:srcRect b="0" l="0" r="0" t="0"/>
          <a:stretch/>
        </p:blipFill>
        <p:spPr>
          <a:xfrm>
            <a:off x="1700782" y="4107976"/>
            <a:ext cx="2625558" cy="1177971"/>
          </a:xfrm>
          <a:prstGeom prst="rect">
            <a:avLst/>
          </a:prstGeom>
          <a:noFill/>
          <a:ln>
            <a:noFill/>
          </a:ln>
        </p:spPr>
      </p:pic>
      <p:pic>
        <p:nvPicPr>
          <p:cNvPr id="2320" name="Google Shape;2320;p38"/>
          <p:cNvPicPr preferRelativeResize="0"/>
          <p:nvPr/>
        </p:nvPicPr>
        <p:blipFill rotWithShape="1">
          <a:blip r:embed="rId4">
            <a:alphaModFix/>
          </a:blip>
          <a:srcRect b="0" l="0" r="0" t="0"/>
          <a:stretch/>
        </p:blipFill>
        <p:spPr>
          <a:xfrm>
            <a:off x="6005015" y="3995524"/>
            <a:ext cx="3330054" cy="14668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5" name="Shape 2325"/>
        <p:cNvGrpSpPr/>
        <p:nvPr/>
      </p:nvGrpSpPr>
      <p:grpSpPr>
        <a:xfrm>
          <a:off x="0" y="0"/>
          <a:ext cx="0" cy="0"/>
          <a:chOff x="0" y="0"/>
          <a:chExt cx="0" cy="0"/>
        </a:xfrm>
      </p:grpSpPr>
      <p:sp>
        <p:nvSpPr>
          <p:cNvPr id="2326" name="Google Shape;2326;p3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1" lang="en-US" sz="3959"/>
              <a:t>Qualitative Attributes</a:t>
            </a:r>
            <a:endParaRPr sz="3959"/>
          </a:p>
        </p:txBody>
      </p:sp>
      <p:sp>
        <p:nvSpPr>
          <p:cNvPr id="2327" name="Google Shape;2327;p39"/>
          <p:cNvSpPr txBox="1"/>
          <p:nvPr>
            <p:ph idx="1" type="body"/>
          </p:nvPr>
        </p:nvSpPr>
        <p:spPr>
          <a:xfrm>
            <a:off x="838200" y="1643174"/>
            <a:ext cx="10352964"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lang="en-US" sz="2400"/>
              <a:t>3. </a:t>
            </a:r>
            <a:r>
              <a:rPr b="1" lang="en-US" sz="2400"/>
              <a:t>Ordinal Attributes : </a:t>
            </a:r>
            <a:endParaRPr b="1" sz="2400"/>
          </a:p>
          <a:p>
            <a:pPr indent="-381000" lvl="1" marL="914400" rtl="0" algn="l">
              <a:lnSpc>
                <a:spcPct val="90000"/>
              </a:lnSpc>
              <a:spcBef>
                <a:spcPts val="500"/>
              </a:spcBef>
              <a:spcAft>
                <a:spcPts val="0"/>
              </a:spcAft>
              <a:buSzPts val="2400"/>
              <a:buChar char="•"/>
            </a:pPr>
            <a:r>
              <a:rPr lang="en-US" sz="2000"/>
              <a:t>Values that have a meaningful sequence or ranking(order) between them</a:t>
            </a:r>
            <a:endParaRPr sz="2000"/>
          </a:p>
          <a:p>
            <a:pPr indent="-381000" lvl="1" marL="914400" rtl="0" algn="l">
              <a:lnSpc>
                <a:spcPct val="90000"/>
              </a:lnSpc>
              <a:spcBef>
                <a:spcPts val="500"/>
              </a:spcBef>
              <a:spcAft>
                <a:spcPts val="0"/>
              </a:spcAft>
              <a:buSzPts val="2400"/>
              <a:buChar char="•"/>
            </a:pPr>
            <a:r>
              <a:rPr lang="en-US" sz="2000"/>
              <a:t>But magnitude of values is not actually known</a:t>
            </a:r>
            <a:endParaRPr sz="2000"/>
          </a:p>
          <a:p>
            <a:pPr indent="-228600" lvl="0" marL="457200" rtl="0" algn="l">
              <a:lnSpc>
                <a:spcPct val="90000"/>
              </a:lnSpc>
              <a:spcBef>
                <a:spcPts val="1000"/>
              </a:spcBef>
              <a:spcAft>
                <a:spcPts val="0"/>
              </a:spcAft>
              <a:buSzPts val="2800"/>
              <a:buNone/>
            </a:pPr>
            <a:r>
              <a:t/>
            </a:r>
            <a:endParaRPr sz="2400"/>
          </a:p>
          <a:p>
            <a:pPr indent="-228600" lvl="0" marL="457200" rtl="0" algn="l">
              <a:lnSpc>
                <a:spcPct val="90000"/>
              </a:lnSpc>
              <a:spcBef>
                <a:spcPts val="1000"/>
              </a:spcBef>
              <a:spcAft>
                <a:spcPts val="0"/>
              </a:spcAft>
              <a:buSzPts val="2800"/>
              <a:buNone/>
            </a:pPr>
            <a:r>
              <a:t/>
            </a:r>
            <a:endParaRPr sz="2400"/>
          </a:p>
          <a:p>
            <a:pPr indent="0" lvl="0" marL="0" rtl="0" algn="l">
              <a:lnSpc>
                <a:spcPct val="90000"/>
              </a:lnSpc>
              <a:spcBef>
                <a:spcPts val="1000"/>
              </a:spcBef>
              <a:spcAft>
                <a:spcPts val="0"/>
              </a:spcAft>
              <a:buSzPts val="2800"/>
              <a:buNone/>
            </a:pPr>
            <a:r>
              <a:t/>
            </a:r>
            <a:endParaRPr sz="2400"/>
          </a:p>
        </p:txBody>
      </p:sp>
      <p:pic>
        <p:nvPicPr>
          <p:cNvPr id="2328" name="Google Shape;2328;p39"/>
          <p:cNvPicPr preferRelativeResize="0"/>
          <p:nvPr/>
        </p:nvPicPr>
        <p:blipFill rotWithShape="1">
          <a:blip r:embed="rId3">
            <a:alphaModFix/>
          </a:blip>
          <a:srcRect b="0" l="0" r="0" t="0"/>
          <a:stretch/>
        </p:blipFill>
        <p:spPr>
          <a:xfrm>
            <a:off x="3638692" y="3134862"/>
            <a:ext cx="4095750" cy="1352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6" name="Shape 2056"/>
        <p:cNvGrpSpPr/>
        <p:nvPr/>
      </p:nvGrpSpPr>
      <p:grpSpPr>
        <a:xfrm>
          <a:off x="0" y="0"/>
          <a:ext cx="0" cy="0"/>
          <a:chOff x="0" y="0"/>
          <a:chExt cx="0" cy="0"/>
        </a:xfrm>
      </p:grpSpPr>
      <p:sp>
        <p:nvSpPr>
          <p:cNvPr id="2057" name="Google Shape;2057;p4"/>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058" name="Google Shape;2058;p4"/>
          <p:cNvSpPr/>
          <p:nvPr/>
        </p:nvSpPr>
        <p:spPr>
          <a:xfrm>
            <a:off x="734060" y="332105"/>
            <a:ext cx="10447020" cy="643890"/>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rgbClr val="000000"/>
              </a:buClr>
              <a:buSzPts val="4000"/>
              <a:buFont typeface="Arial"/>
              <a:buNone/>
            </a:pPr>
            <a:r>
              <a:rPr b="1" i="0" lang="en-US" sz="4000" u="none" cap="none" strike="noStrike">
                <a:solidFill>
                  <a:schemeClr val="lt1"/>
                </a:solidFill>
                <a:latin typeface="Calibri"/>
                <a:ea typeface="Calibri"/>
                <a:cs typeface="Calibri"/>
                <a:sym typeface="Calibri"/>
              </a:rPr>
              <a:t>Course : Data Engineering [ CET3005B]</a:t>
            </a:r>
            <a:endParaRPr b="1" i="0" sz="4000" u="none" cap="none" strike="noStrike">
              <a:solidFill>
                <a:schemeClr val="lt1"/>
              </a:solidFill>
              <a:latin typeface="Calibri"/>
              <a:ea typeface="Calibri"/>
              <a:cs typeface="Calibri"/>
              <a:sym typeface="Calibri"/>
            </a:endParaRPr>
          </a:p>
        </p:txBody>
      </p:sp>
      <p:pic>
        <p:nvPicPr>
          <p:cNvPr id="2059" name="Google Shape;2059;p4"/>
          <p:cNvPicPr preferRelativeResize="0"/>
          <p:nvPr>
            <p:ph idx="2" type="pic"/>
          </p:nvPr>
        </p:nvPicPr>
        <p:blipFill rotWithShape="1">
          <a:blip r:embed="rId3">
            <a:alphaModFix/>
          </a:blip>
          <a:srcRect b="0" l="0" r="0" t="0"/>
          <a:stretch/>
        </p:blipFill>
        <p:spPr>
          <a:xfrm>
            <a:off x="345440" y="1621790"/>
            <a:ext cx="11008360" cy="4844415"/>
          </a:xfrm>
          <a:prstGeom prst="rect">
            <a:avLst/>
          </a:prstGeom>
          <a:noFill/>
          <a:ln cap="flat" cmpd="sng" w="9525">
            <a:solidFill>
              <a:srgbClr val="0000FF"/>
            </a:solidFill>
            <a:prstDash val="solid"/>
            <a:round/>
            <a:headEnd len="sm" w="sm" type="none"/>
            <a:tailEnd len="sm" w="sm" type="none"/>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3" name="Shape 2333"/>
        <p:cNvGrpSpPr/>
        <p:nvPr/>
      </p:nvGrpSpPr>
      <p:grpSpPr>
        <a:xfrm>
          <a:off x="0" y="0"/>
          <a:ext cx="0" cy="0"/>
          <a:chOff x="0" y="0"/>
          <a:chExt cx="0" cy="0"/>
        </a:xfrm>
      </p:grpSpPr>
      <p:sp>
        <p:nvSpPr>
          <p:cNvPr id="2334" name="Google Shape;2334;p4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1" lang="en-US" sz="3959"/>
              <a:t>Quantitative Attributes</a:t>
            </a:r>
            <a:endParaRPr sz="3959"/>
          </a:p>
        </p:txBody>
      </p:sp>
      <p:sp>
        <p:nvSpPr>
          <p:cNvPr id="2335" name="Google Shape;2335;p40"/>
          <p:cNvSpPr txBox="1"/>
          <p:nvPr>
            <p:ph idx="1" type="body"/>
          </p:nvPr>
        </p:nvSpPr>
        <p:spPr>
          <a:xfrm>
            <a:off x="463640" y="1231051"/>
            <a:ext cx="10663130" cy="496368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2800"/>
              <a:buNone/>
            </a:pPr>
            <a:r>
              <a:rPr b="1" lang="en-US" sz="2600"/>
              <a:t>Numeric :</a:t>
            </a:r>
            <a:r>
              <a:rPr lang="en-US" sz="2600"/>
              <a:t> </a:t>
            </a:r>
            <a:endParaRPr sz="2600"/>
          </a:p>
          <a:p>
            <a:pPr indent="-406400" lvl="0" marL="457200" rtl="0" algn="l">
              <a:lnSpc>
                <a:spcPct val="90000"/>
              </a:lnSpc>
              <a:spcBef>
                <a:spcPts val="1000"/>
              </a:spcBef>
              <a:spcAft>
                <a:spcPts val="0"/>
              </a:spcAft>
              <a:buSzPts val="2800"/>
              <a:buChar char="•"/>
            </a:pPr>
            <a:r>
              <a:rPr lang="en-US" sz="2600"/>
              <a:t>A numeric attribute is quantitative because, it is a measurable quantity, represented as integer or real values. </a:t>
            </a:r>
            <a:endParaRPr sz="2600"/>
          </a:p>
          <a:p>
            <a:pPr indent="-406400" lvl="0" marL="457200" rtl="0" algn="l">
              <a:lnSpc>
                <a:spcPct val="90000"/>
              </a:lnSpc>
              <a:spcBef>
                <a:spcPts val="1000"/>
              </a:spcBef>
              <a:spcAft>
                <a:spcPts val="0"/>
              </a:spcAft>
              <a:buSzPts val="2800"/>
              <a:buChar char="•"/>
            </a:pPr>
            <a:r>
              <a:rPr lang="en-US" sz="2600"/>
              <a:t>Numerical attributes are of 2 types, </a:t>
            </a:r>
            <a:r>
              <a:rPr b="1" lang="en-US" sz="2600"/>
              <a:t>interval</a:t>
            </a:r>
            <a:r>
              <a:rPr lang="en-US" sz="2600"/>
              <a:t> and </a:t>
            </a:r>
            <a:r>
              <a:rPr b="1" lang="en-US" sz="2600"/>
              <a:t>ratio</a:t>
            </a:r>
            <a:r>
              <a:rPr lang="en-US" sz="2600"/>
              <a:t>.</a:t>
            </a:r>
            <a:endParaRPr/>
          </a:p>
          <a:p>
            <a:pPr indent="0" lvl="0" marL="0" rtl="0" algn="l">
              <a:lnSpc>
                <a:spcPct val="90000"/>
              </a:lnSpc>
              <a:spcBef>
                <a:spcPts val="1000"/>
              </a:spcBef>
              <a:spcAft>
                <a:spcPts val="0"/>
              </a:spcAft>
              <a:buSzPts val="2800"/>
              <a:buNone/>
            </a:pPr>
            <a:r>
              <a:t/>
            </a:r>
            <a:endParaRPr sz="2600"/>
          </a:p>
          <a:p>
            <a:pPr indent="-514350" lvl="0" marL="514350" rtl="0" algn="l">
              <a:lnSpc>
                <a:spcPct val="90000"/>
              </a:lnSpc>
              <a:spcBef>
                <a:spcPts val="1000"/>
              </a:spcBef>
              <a:spcAft>
                <a:spcPts val="0"/>
              </a:spcAft>
              <a:buSzPts val="2800"/>
              <a:buAutoNum type="romanLcParenR"/>
            </a:pPr>
            <a:r>
              <a:rPr b="1" lang="en-US" sz="2600"/>
              <a:t>Interval-scaled attributes</a:t>
            </a:r>
            <a:endParaRPr/>
          </a:p>
          <a:p>
            <a:pPr indent="-381000" lvl="1" marL="914400" rtl="0" algn="l">
              <a:lnSpc>
                <a:spcPct val="90000"/>
              </a:lnSpc>
              <a:spcBef>
                <a:spcPts val="500"/>
              </a:spcBef>
              <a:spcAft>
                <a:spcPts val="0"/>
              </a:spcAft>
              <a:buSzPts val="2400"/>
              <a:buChar char="•"/>
            </a:pPr>
            <a:r>
              <a:rPr lang="en-US" sz="2200"/>
              <a:t>Have order</a:t>
            </a:r>
            <a:endParaRPr/>
          </a:p>
          <a:p>
            <a:pPr indent="-381000" lvl="1" marL="914400" rtl="0" algn="l">
              <a:lnSpc>
                <a:spcPct val="90000"/>
              </a:lnSpc>
              <a:spcBef>
                <a:spcPts val="500"/>
              </a:spcBef>
              <a:spcAft>
                <a:spcPts val="0"/>
              </a:spcAft>
              <a:buSzPts val="2400"/>
              <a:buChar char="•"/>
            </a:pPr>
            <a:r>
              <a:rPr lang="en-US" sz="2200"/>
              <a:t>Values can be added and subtracted but cannot be multiplied or divided</a:t>
            </a:r>
            <a:endParaRPr sz="2200"/>
          </a:p>
          <a:p>
            <a:pPr indent="-381000" lvl="1" marL="914400" rtl="0" algn="l">
              <a:lnSpc>
                <a:spcPct val="90000"/>
              </a:lnSpc>
              <a:spcBef>
                <a:spcPts val="500"/>
              </a:spcBef>
              <a:spcAft>
                <a:spcPts val="0"/>
              </a:spcAft>
              <a:buSzPts val="2400"/>
              <a:buChar char="•"/>
            </a:pPr>
            <a:r>
              <a:rPr lang="en-US" sz="2200"/>
              <a:t>Eg. Temperature of 10 degree Celsius should not be considered as twice hot as 5 degree Celsius since 10 degree Celsius is 50 degree Fahrenheit and 5 degree Celsius is 41 degree Fahrenheit which isn’t twice</a:t>
            </a:r>
            <a:endParaRPr/>
          </a:p>
          <a:p>
            <a:pPr indent="-228600" lvl="0" marL="457200" rtl="0" algn="l">
              <a:lnSpc>
                <a:spcPct val="90000"/>
              </a:lnSpc>
              <a:spcBef>
                <a:spcPts val="1000"/>
              </a:spcBef>
              <a:spcAft>
                <a:spcPts val="0"/>
              </a:spcAft>
              <a:buSzPts val="2800"/>
              <a:buNone/>
            </a:pPr>
            <a:r>
              <a:t/>
            </a:r>
            <a:endParaRPr sz="2600"/>
          </a:p>
          <a:p>
            <a:pPr indent="-228600" lvl="0" marL="457200" rtl="0" algn="l">
              <a:lnSpc>
                <a:spcPct val="90000"/>
              </a:lnSpc>
              <a:spcBef>
                <a:spcPts val="1000"/>
              </a:spcBef>
              <a:spcAft>
                <a:spcPts val="0"/>
              </a:spcAft>
              <a:buSzPts val="2800"/>
              <a:buNone/>
            </a:pPr>
            <a:r>
              <a:t/>
            </a:r>
            <a:endParaRPr sz="2600"/>
          </a:p>
          <a:p>
            <a:pPr indent="-228600" lvl="0" marL="457200" rtl="0" algn="l">
              <a:lnSpc>
                <a:spcPct val="90000"/>
              </a:lnSpc>
              <a:spcBef>
                <a:spcPts val="1000"/>
              </a:spcBef>
              <a:spcAft>
                <a:spcPts val="0"/>
              </a:spcAft>
              <a:buSzPts val="2800"/>
              <a:buNone/>
            </a:pPr>
            <a:r>
              <a:t/>
            </a:r>
            <a:endParaRPr sz="26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0" name="Shape 2340"/>
        <p:cNvGrpSpPr/>
        <p:nvPr/>
      </p:nvGrpSpPr>
      <p:grpSpPr>
        <a:xfrm>
          <a:off x="0" y="0"/>
          <a:ext cx="0" cy="0"/>
          <a:chOff x="0" y="0"/>
          <a:chExt cx="0" cy="0"/>
        </a:xfrm>
      </p:grpSpPr>
      <p:sp>
        <p:nvSpPr>
          <p:cNvPr id="2341" name="Google Shape;2341;p4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4400"/>
              <a:buNone/>
            </a:pPr>
            <a:r>
              <a:rPr b="1" lang="en-US" sz="3959"/>
              <a:t>Quantitative Attributes(Contd..)</a:t>
            </a:r>
            <a:endParaRPr sz="3959"/>
          </a:p>
        </p:txBody>
      </p:sp>
      <p:sp>
        <p:nvSpPr>
          <p:cNvPr id="2342" name="Google Shape;2342;p41"/>
          <p:cNvSpPr txBox="1"/>
          <p:nvPr>
            <p:ph idx="1" type="body"/>
          </p:nvPr>
        </p:nvSpPr>
        <p:spPr>
          <a:xfrm>
            <a:off x="463640" y="1231051"/>
            <a:ext cx="10663130" cy="4963688"/>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Char char="•"/>
            </a:pPr>
            <a:r>
              <a:rPr lang="en-US" sz="2600"/>
              <a:t>Interval data always appears in the form of numbers or numerical values where the distance between the two points is standardized and equal</a:t>
            </a:r>
            <a:endParaRPr sz="2600"/>
          </a:p>
          <a:p>
            <a:pPr indent="-406400" lvl="0" marL="457200" rtl="0" algn="l">
              <a:lnSpc>
                <a:spcPct val="90000"/>
              </a:lnSpc>
              <a:spcBef>
                <a:spcPts val="1000"/>
              </a:spcBef>
              <a:spcAft>
                <a:spcPts val="0"/>
              </a:spcAft>
              <a:buSzPts val="2800"/>
              <a:buChar char="•"/>
            </a:pPr>
            <a:r>
              <a:rPr lang="en-US" sz="2600"/>
              <a:t>Eg. difference between 100 degrees Fahrenheit and 90 degrees Fahrenheit is the same as 60 degrees Fahrenheit and 70 degrees Fahrenheit.</a:t>
            </a:r>
            <a:endParaRPr sz="2600"/>
          </a:p>
          <a:p>
            <a:pPr indent="-406400" lvl="0" marL="457200" rtl="0" algn="l">
              <a:lnSpc>
                <a:spcPct val="90000"/>
              </a:lnSpc>
              <a:spcBef>
                <a:spcPts val="1000"/>
              </a:spcBef>
              <a:spcAft>
                <a:spcPts val="0"/>
              </a:spcAft>
              <a:buSzPts val="2800"/>
              <a:buChar char="•"/>
            </a:pPr>
            <a:r>
              <a:rPr lang="en-US" sz="2600"/>
              <a:t>Don’t have a true zero</a:t>
            </a:r>
            <a:endParaRPr sz="2600"/>
          </a:p>
          <a:p>
            <a:pPr indent="0" lvl="0" marL="0" rtl="0" algn="l">
              <a:lnSpc>
                <a:spcPct val="90000"/>
              </a:lnSpc>
              <a:spcBef>
                <a:spcPts val="1000"/>
              </a:spcBef>
              <a:spcAft>
                <a:spcPts val="0"/>
              </a:spcAft>
              <a:buSzPts val="2800"/>
              <a:buNone/>
            </a:pPr>
            <a:r>
              <a:t/>
            </a:r>
            <a:endParaRPr sz="2600"/>
          </a:p>
          <a:p>
            <a:pPr indent="0" lvl="0" marL="0" rtl="0" algn="l">
              <a:lnSpc>
                <a:spcPct val="90000"/>
              </a:lnSpc>
              <a:spcBef>
                <a:spcPts val="1000"/>
              </a:spcBef>
              <a:spcAft>
                <a:spcPts val="0"/>
              </a:spcAft>
              <a:buSzPts val="2800"/>
              <a:buNone/>
            </a:pPr>
            <a:r>
              <a:rPr lang="en-US" sz="2600"/>
              <a:t>ii) </a:t>
            </a:r>
            <a:r>
              <a:rPr b="1" lang="en-US" sz="2600"/>
              <a:t>Ratio-scaled</a:t>
            </a:r>
            <a:r>
              <a:rPr lang="en-US" sz="2600"/>
              <a:t> </a:t>
            </a:r>
            <a:r>
              <a:rPr b="1" lang="en-US" sz="2600"/>
              <a:t>attributes</a:t>
            </a:r>
            <a:endParaRPr b="1" sz="2600"/>
          </a:p>
          <a:p>
            <a:pPr indent="-381000" lvl="1" marL="914400" rtl="0" algn="l">
              <a:lnSpc>
                <a:spcPct val="90000"/>
              </a:lnSpc>
              <a:spcBef>
                <a:spcPts val="500"/>
              </a:spcBef>
              <a:spcAft>
                <a:spcPts val="0"/>
              </a:spcAft>
              <a:buSzPts val="2400"/>
              <a:buChar char="•"/>
            </a:pPr>
            <a:r>
              <a:rPr lang="en-US" sz="2200"/>
              <a:t>Has all properties of interval-scaled</a:t>
            </a:r>
            <a:endParaRPr sz="2200"/>
          </a:p>
          <a:p>
            <a:pPr indent="-381000" lvl="1" marL="914400" rtl="0" algn="l">
              <a:lnSpc>
                <a:spcPct val="90000"/>
              </a:lnSpc>
              <a:spcBef>
                <a:spcPts val="500"/>
              </a:spcBef>
              <a:spcAft>
                <a:spcPts val="0"/>
              </a:spcAft>
              <a:buSzPts val="2400"/>
              <a:buChar char="•"/>
            </a:pPr>
            <a:r>
              <a:rPr lang="en-US" sz="2200"/>
              <a:t>Have a true zero</a:t>
            </a:r>
            <a:endParaRPr sz="2200"/>
          </a:p>
          <a:p>
            <a:pPr indent="-381000" lvl="1" marL="914400" rtl="0" algn="l">
              <a:lnSpc>
                <a:spcPct val="90000"/>
              </a:lnSpc>
              <a:spcBef>
                <a:spcPts val="500"/>
              </a:spcBef>
              <a:spcAft>
                <a:spcPts val="0"/>
              </a:spcAft>
              <a:buSzPts val="2400"/>
              <a:buChar char="•"/>
            </a:pPr>
            <a:r>
              <a:rPr lang="en-US" sz="2200"/>
              <a:t>Values can be added , subtracted , multiplied &amp; divided</a:t>
            </a:r>
            <a:endParaRPr sz="2200"/>
          </a:p>
          <a:p>
            <a:pPr indent="-381000" lvl="1" marL="914400" rtl="0" algn="l">
              <a:lnSpc>
                <a:spcPct val="90000"/>
              </a:lnSpc>
              <a:spcBef>
                <a:spcPts val="500"/>
              </a:spcBef>
              <a:spcAft>
                <a:spcPts val="0"/>
              </a:spcAft>
              <a:buSzPts val="2400"/>
              <a:buChar char="•"/>
            </a:pPr>
            <a:r>
              <a:rPr lang="en-US" sz="2200"/>
              <a:t>Eg. Weight, height,etc</a:t>
            </a:r>
            <a:endParaRPr sz="2200"/>
          </a:p>
          <a:p>
            <a:pPr indent="-228600" lvl="0" marL="457200" rtl="0" algn="l">
              <a:lnSpc>
                <a:spcPct val="90000"/>
              </a:lnSpc>
              <a:spcBef>
                <a:spcPts val="1000"/>
              </a:spcBef>
              <a:spcAft>
                <a:spcPts val="0"/>
              </a:spcAft>
              <a:buSzPts val="2800"/>
              <a:buNone/>
            </a:pPr>
            <a:r>
              <a:t/>
            </a:r>
            <a:endParaRPr sz="26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6" name="Shape 2346"/>
        <p:cNvGrpSpPr/>
        <p:nvPr/>
      </p:nvGrpSpPr>
      <p:grpSpPr>
        <a:xfrm>
          <a:off x="0" y="0"/>
          <a:ext cx="0" cy="0"/>
          <a:chOff x="0" y="0"/>
          <a:chExt cx="0" cy="0"/>
        </a:xfrm>
      </p:grpSpPr>
      <p:sp>
        <p:nvSpPr>
          <p:cNvPr id="2347" name="Google Shape;2347;p4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11111"/>
              <a:buNone/>
            </a:pPr>
            <a:r>
              <a:rPr lang="en-US"/>
              <a:t>Geographical data</a:t>
            </a:r>
            <a:endParaRPr/>
          </a:p>
        </p:txBody>
      </p:sp>
      <p:sp>
        <p:nvSpPr>
          <p:cNvPr id="2348" name="Google Shape;2348;p42"/>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
        <p:nvSpPr>
          <p:cNvPr id="2349" name="Google Shape;2349;p42"/>
          <p:cNvSpPr txBox="1"/>
          <p:nvPr>
            <p:ph idx="1" type="body"/>
          </p:nvPr>
        </p:nvSpPr>
        <p:spPr>
          <a:xfrm>
            <a:off x="838199" y="1241946"/>
            <a:ext cx="10653215" cy="5224170"/>
          </a:xfrm>
          <a:prstGeom prst="rect">
            <a:avLst/>
          </a:prstGeom>
          <a:noFill/>
          <a:ln>
            <a:noFill/>
          </a:ln>
        </p:spPr>
        <p:txBody>
          <a:bodyPr anchorCtr="0" anchor="t" bIns="45700" lIns="91425" spcFirstLastPara="1" rIns="91425" wrap="square" tIns="45700">
            <a:normAutofit fontScale="85000" lnSpcReduction="20000"/>
          </a:bodyPr>
          <a:lstStyle/>
          <a:p>
            <a:pPr indent="-406400" lvl="0" marL="457200" rtl="0" algn="l">
              <a:lnSpc>
                <a:spcPct val="90000"/>
              </a:lnSpc>
              <a:spcBef>
                <a:spcPts val="1000"/>
              </a:spcBef>
              <a:spcAft>
                <a:spcPts val="0"/>
              </a:spcAft>
              <a:buSzPct val="117647"/>
              <a:buChar char="•"/>
            </a:pPr>
            <a:r>
              <a:rPr lang="en-US"/>
              <a:t>Geographical data is a type of information that captures the physical features of a place.</a:t>
            </a:r>
            <a:endParaRPr/>
          </a:p>
          <a:p>
            <a:pPr indent="-406400" lvl="0" marL="457200" rtl="0" algn="l">
              <a:lnSpc>
                <a:spcPct val="90000"/>
              </a:lnSpc>
              <a:spcBef>
                <a:spcPts val="1000"/>
              </a:spcBef>
              <a:spcAft>
                <a:spcPts val="0"/>
              </a:spcAft>
              <a:buSzPct val="117647"/>
              <a:buChar char="•"/>
            </a:pPr>
            <a:r>
              <a:rPr lang="en-US"/>
              <a:t> This can include things like the location of a city or town, the layout of its streets and highways, and its natural features such as rivers and mountains</a:t>
            </a:r>
            <a:endParaRPr/>
          </a:p>
          <a:p>
            <a:pPr indent="-406400" lvl="0" marL="457200" rtl="0" algn="l">
              <a:lnSpc>
                <a:spcPct val="90000"/>
              </a:lnSpc>
              <a:spcBef>
                <a:spcPts val="1000"/>
              </a:spcBef>
              <a:spcAft>
                <a:spcPts val="0"/>
              </a:spcAft>
              <a:buSzPct val="117647"/>
              <a:buChar char="•"/>
            </a:pPr>
            <a:r>
              <a:rPr lang="en-US"/>
              <a:t>Geographical data can be used for a variety of purposes, including mapping out areas for planning purposes. </a:t>
            </a:r>
            <a:endParaRPr/>
          </a:p>
          <a:p>
            <a:pPr indent="-406400" lvl="0" marL="457200" rtl="0" algn="l">
              <a:lnSpc>
                <a:spcPct val="90000"/>
              </a:lnSpc>
              <a:spcBef>
                <a:spcPts val="1000"/>
              </a:spcBef>
              <a:spcAft>
                <a:spcPts val="0"/>
              </a:spcAft>
              <a:buSzPct val="117647"/>
              <a:buChar char="•"/>
            </a:pPr>
            <a:r>
              <a:rPr lang="en-US"/>
              <a:t>Geographical data is often used by social media networks to provide information about users’ location.</a:t>
            </a:r>
            <a:endParaRPr/>
          </a:p>
          <a:p>
            <a:pPr indent="-406400" lvl="0" marL="457200" rtl="0" algn="l">
              <a:lnSpc>
                <a:spcPct val="90000"/>
              </a:lnSpc>
              <a:spcBef>
                <a:spcPts val="1000"/>
              </a:spcBef>
              <a:spcAft>
                <a:spcPts val="0"/>
              </a:spcAft>
              <a:buSzPct val="117647"/>
              <a:buChar char="•"/>
            </a:pPr>
            <a:r>
              <a:rPr lang="en-US"/>
              <a:t>Construction companies may use geographical data to map out the locations of roads and highways </a:t>
            </a:r>
            <a:endParaRPr/>
          </a:p>
          <a:p>
            <a:pPr indent="-406400" lvl="0" marL="457200" rtl="0" algn="l">
              <a:lnSpc>
                <a:spcPct val="90000"/>
              </a:lnSpc>
              <a:spcBef>
                <a:spcPts val="1000"/>
              </a:spcBef>
              <a:spcAft>
                <a:spcPts val="0"/>
              </a:spcAft>
              <a:buSzPct val="117647"/>
              <a:buChar char="•"/>
            </a:pPr>
            <a:r>
              <a:rPr lang="en-US"/>
              <a:t>Geographical data is often presented in a two-dimensional format on a paper map or globe. However, geographical data can also be represented in three dimensions through digital means such as virtual globes.</a:t>
            </a:r>
            <a:endParaRPr/>
          </a:p>
          <a:p>
            <a:pPr indent="-406400" lvl="0" marL="457200" rtl="0" algn="l">
              <a:lnSpc>
                <a:spcPct val="90000"/>
              </a:lnSpc>
              <a:spcBef>
                <a:spcPts val="1000"/>
              </a:spcBef>
              <a:spcAft>
                <a:spcPts val="0"/>
              </a:spcAft>
              <a:buSzPct val="117647"/>
              <a:buChar char="•"/>
            </a:pPr>
            <a:r>
              <a:rPr lang="en-US"/>
              <a:t> Geographic information systems (</a:t>
            </a:r>
            <a:r>
              <a:rPr lang="en-US" u="sng">
                <a:solidFill>
                  <a:schemeClr val="hlink"/>
                </a:solidFill>
                <a:hlinkClick r:id="rId3"/>
              </a:rPr>
              <a:t>GIS</a:t>
            </a:r>
            <a:r>
              <a:rPr lang="en-US"/>
              <a:t>) are software applications that allow users to view, edit, and analyze geographical data in three dimensions.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4" name="Shape 2354"/>
        <p:cNvGrpSpPr/>
        <p:nvPr/>
      </p:nvGrpSpPr>
      <p:grpSpPr>
        <a:xfrm>
          <a:off x="0" y="0"/>
          <a:ext cx="0" cy="0"/>
          <a:chOff x="0" y="0"/>
          <a:chExt cx="0" cy="0"/>
        </a:xfrm>
      </p:grpSpPr>
      <p:sp>
        <p:nvSpPr>
          <p:cNvPr id="2355" name="Google Shape;2355;p43"/>
          <p:cNvSpPr txBox="1"/>
          <p:nvPr>
            <p:ph idx="1" type="body"/>
          </p:nvPr>
        </p:nvSpPr>
        <p:spPr>
          <a:xfrm>
            <a:off x="838200" y="1429814"/>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SzPts val="2800"/>
              <a:buChar char="•"/>
            </a:pPr>
            <a:r>
              <a:rPr lang="en-US" sz="2400"/>
              <a:t>Classify the following attributes as discrete, or continuous. Also classify them as qualitative (nominal or ordinal) or quantitative (interval or ratio).  Some cases may have more than one interpretation, so briefly indicate your reasoning if you think there may be some ambiguity.</a:t>
            </a:r>
            <a:endParaRPr sz="2400"/>
          </a:p>
          <a:p>
            <a:pPr indent="-50800" lvl="0" marL="228600" rtl="0" algn="l">
              <a:lnSpc>
                <a:spcPct val="100000"/>
              </a:lnSpc>
              <a:spcBef>
                <a:spcPts val="0"/>
              </a:spcBef>
              <a:spcAft>
                <a:spcPts val="0"/>
              </a:spcAft>
              <a:buSzPts val="2800"/>
              <a:buNone/>
            </a:pPr>
            <a:r>
              <a:t/>
            </a:r>
            <a:endParaRPr sz="2400"/>
          </a:p>
          <a:p>
            <a:pPr indent="-457200" lvl="1" marL="914400" rtl="0" algn="l">
              <a:lnSpc>
                <a:spcPct val="100000"/>
              </a:lnSpc>
              <a:spcBef>
                <a:spcPts val="0"/>
              </a:spcBef>
              <a:spcAft>
                <a:spcPts val="0"/>
              </a:spcAft>
              <a:buSzPts val="2000"/>
              <a:buFont typeface="Arial"/>
              <a:buAutoNum type="arabicPeriod"/>
            </a:pPr>
            <a:r>
              <a:rPr lang="en-US" sz="2000"/>
              <a:t>Number of telephones in your house</a:t>
            </a:r>
            <a:endParaRPr sz="2000"/>
          </a:p>
          <a:p>
            <a:pPr indent="-457200" lvl="1" marL="914400" rtl="0" algn="l">
              <a:lnSpc>
                <a:spcPct val="100000"/>
              </a:lnSpc>
              <a:spcBef>
                <a:spcPts val="0"/>
              </a:spcBef>
              <a:spcAft>
                <a:spcPts val="0"/>
              </a:spcAft>
              <a:buSzPts val="2000"/>
              <a:buFont typeface="Arial"/>
              <a:buAutoNum type="arabicPeriod"/>
            </a:pPr>
            <a:r>
              <a:rPr lang="en-US" sz="2000"/>
              <a:t>Size of French Fries (Medium or Large or X-Large)</a:t>
            </a:r>
            <a:endParaRPr sz="2000"/>
          </a:p>
          <a:p>
            <a:pPr indent="-457200" lvl="1" marL="914400" rtl="0" algn="l">
              <a:lnSpc>
                <a:spcPct val="100000"/>
              </a:lnSpc>
              <a:spcBef>
                <a:spcPts val="0"/>
              </a:spcBef>
              <a:spcAft>
                <a:spcPts val="0"/>
              </a:spcAft>
              <a:buSzPts val="2000"/>
              <a:buFont typeface="Arial"/>
              <a:buAutoNum type="arabicPeriod"/>
            </a:pPr>
            <a:r>
              <a:rPr lang="en-US" sz="2000"/>
              <a:t>Ownership of a cell phone</a:t>
            </a:r>
            <a:endParaRPr sz="2000"/>
          </a:p>
          <a:p>
            <a:pPr indent="-457200" lvl="1" marL="914400" rtl="0" algn="l">
              <a:lnSpc>
                <a:spcPct val="100000"/>
              </a:lnSpc>
              <a:spcBef>
                <a:spcPts val="0"/>
              </a:spcBef>
              <a:spcAft>
                <a:spcPts val="0"/>
              </a:spcAft>
              <a:buSzPts val="2000"/>
              <a:buFont typeface="Arial"/>
              <a:buAutoNum type="arabicPeriod"/>
            </a:pPr>
            <a:r>
              <a:rPr lang="en-US" sz="2000"/>
              <a:t>Number of local phone calls you made in a month</a:t>
            </a:r>
            <a:endParaRPr sz="2000"/>
          </a:p>
          <a:p>
            <a:pPr indent="-457200" lvl="1" marL="914400" rtl="0" algn="l">
              <a:lnSpc>
                <a:spcPct val="100000"/>
              </a:lnSpc>
              <a:spcBef>
                <a:spcPts val="0"/>
              </a:spcBef>
              <a:spcAft>
                <a:spcPts val="0"/>
              </a:spcAft>
              <a:buSzPts val="2000"/>
              <a:buFont typeface="Arial"/>
              <a:buAutoNum type="arabicPeriod"/>
            </a:pPr>
            <a:r>
              <a:rPr lang="en-US" sz="2000"/>
              <a:t>Length of longest phone call</a:t>
            </a:r>
            <a:endParaRPr sz="2000"/>
          </a:p>
          <a:p>
            <a:pPr indent="-457200" lvl="1" marL="914400" rtl="0" algn="l">
              <a:lnSpc>
                <a:spcPct val="100000"/>
              </a:lnSpc>
              <a:spcBef>
                <a:spcPts val="0"/>
              </a:spcBef>
              <a:spcAft>
                <a:spcPts val="0"/>
              </a:spcAft>
              <a:buSzPts val="2000"/>
              <a:buFont typeface="Arial"/>
              <a:buAutoNum type="arabicPeriod"/>
            </a:pPr>
            <a:r>
              <a:rPr lang="en-US" sz="2000"/>
              <a:t>Length of your foot</a:t>
            </a:r>
            <a:endParaRPr sz="2000"/>
          </a:p>
          <a:p>
            <a:pPr indent="-457200" lvl="1" marL="914400" rtl="0" algn="l">
              <a:lnSpc>
                <a:spcPct val="100000"/>
              </a:lnSpc>
              <a:spcBef>
                <a:spcPts val="0"/>
              </a:spcBef>
              <a:spcAft>
                <a:spcPts val="0"/>
              </a:spcAft>
              <a:buSzPts val="2000"/>
              <a:buFont typeface="Arial"/>
              <a:buAutoNum type="arabicPeriod"/>
            </a:pPr>
            <a:r>
              <a:rPr lang="en-US" sz="2000"/>
              <a:t>Price of your textbook</a:t>
            </a:r>
            <a:endParaRPr sz="2000"/>
          </a:p>
          <a:p>
            <a:pPr indent="-457200" lvl="1" marL="914400" rtl="0" algn="l">
              <a:lnSpc>
                <a:spcPct val="100000"/>
              </a:lnSpc>
              <a:spcBef>
                <a:spcPts val="0"/>
              </a:spcBef>
              <a:spcAft>
                <a:spcPts val="0"/>
              </a:spcAft>
              <a:buSzPts val="2000"/>
              <a:buFont typeface="Arial"/>
              <a:buAutoNum type="arabicPeriod"/>
            </a:pPr>
            <a:r>
              <a:rPr lang="en-US" sz="2000"/>
              <a:t>Zip code</a:t>
            </a:r>
            <a:endParaRPr sz="2000"/>
          </a:p>
          <a:p>
            <a:pPr indent="-457200" lvl="1" marL="914400" rtl="0" algn="l">
              <a:lnSpc>
                <a:spcPct val="100000"/>
              </a:lnSpc>
              <a:spcBef>
                <a:spcPts val="0"/>
              </a:spcBef>
              <a:spcAft>
                <a:spcPts val="0"/>
              </a:spcAft>
              <a:buSzPts val="2000"/>
              <a:buFont typeface="Arial"/>
              <a:buAutoNum type="arabicPeriod"/>
            </a:pPr>
            <a:r>
              <a:rPr lang="en-US" sz="2000"/>
              <a:t>Temperature in degrees Fahrenheit</a:t>
            </a:r>
            <a:endParaRPr sz="2000"/>
          </a:p>
          <a:p>
            <a:pPr indent="-457200" lvl="1" marL="914400" rtl="0" algn="l">
              <a:lnSpc>
                <a:spcPct val="100000"/>
              </a:lnSpc>
              <a:spcBef>
                <a:spcPts val="0"/>
              </a:spcBef>
              <a:spcAft>
                <a:spcPts val="0"/>
              </a:spcAft>
              <a:buSzPts val="2000"/>
              <a:buFont typeface="Arial"/>
              <a:buAutoNum type="arabicPeriod"/>
            </a:pPr>
            <a:r>
              <a:rPr lang="en-US" sz="2000"/>
              <a:t>Temperature in degrees Celsius</a:t>
            </a:r>
            <a:endParaRPr sz="2000"/>
          </a:p>
          <a:p>
            <a:pPr indent="-457200" lvl="1" marL="914400" rtl="0" algn="l">
              <a:lnSpc>
                <a:spcPct val="100000"/>
              </a:lnSpc>
              <a:spcBef>
                <a:spcPts val="0"/>
              </a:spcBef>
              <a:spcAft>
                <a:spcPts val="0"/>
              </a:spcAft>
              <a:buSzPts val="2000"/>
              <a:buFont typeface="Arial"/>
              <a:buAutoNum type="arabicPeriod"/>
            </a:pPr>
            <a:r>
              <a:rPr lang="en-US" sz="2000"/>
              <a:t>Temperature in Kelvin</a:t>
            </a:r>
            <a:endParaRPr sz="2000"/>
          </a:p>
          <a:p>
            <a:pPr indent="-50800" lvl="0" marL="228600" rtl="0" algn="l">
              <a:lnSpc>
                <a:spcPct val="100000"/>
              </a:lnSpc>
              <a:spcBef>
                <a:spcPts val="0"/>
              </a:spcBef>
              <a:spcAft>
                <a:spcPts val="0"/>
              </a:spcAft>
              <a:buSzPts val="2800"/>
              <a:buNone/>
            </a:pPr>
            <a:r>
              <a:t/>
            </a:r>
            <a:endParaRPr sz="2400"/>
          </a:p>
        </p:txBody>
      </p:sp>
      <p:sp>
        <p:nvSpPr>
          <p:cNvPr id="2356" name="Google Shape;2356;p4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Exercise </a:t>
            </a:r>
            <a:endParaRPr sz="3959"/>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0" name="Shape 2360"/>
        <p:cNvGrpSpPr/>
        <p:nvPr/>
      </p:nvGrpSpPr>
      <p:grpSpPr>
        <a:xfrm>
          <a:off x="0" y="0"/>
          <a:ext cx="0" cy="0"/>
          <a:chOff x="0" y="0"/>
          <a:chExt cx="0" cy="0"/>
        </a:xfrm>
      </p:grpSpPr>
      <p:sp>
        <p:nvSpPr>
          <p:cNvPr id="2361" name="Google Shape;2361;p44"/>
          <p:cNvSpPr txBox="1"/>
          <p:nvPr>
            <p:ph idx="1" type="body"/>
          </p:nvPr>
        </p:nvSpPr>
        <p:spPr>
          <a:xfrm>
            <a:off x="838200" y="1643380"/>
            <a:ext cx="10817225" cy="164719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Measures of central tendency are used to numerically summarize data by identifying the central position within that set of data. They are also called as summary statistic.</a:t>
            </a:r>
            <a:endParaRPr/>
          </a:p>
        </p:txBody>
      </p:sp>
      <p:sp>
        <p:nvSpPr>
          <p:cNvPr id="2362" name="Google Shape;2362;p4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Measures of Central Tendency: Mean, Median, Mode, Mid-range</a:t>
            </a:r>
            <a:endParaRPr/>
          </a:p>
        </p:txBody>
      </p:sp>
      <p:pic>
        <p:nvPicPr>
          <p:cNvPr id="2363" name="Google Shape;2363;p44"/>
          <p:cNvPicPr preferRelativeResize="0"/>
          <p:nvPr/>
        </p:nvPicPr>
        <p:blipFill rotWithShape="1">
          <a:blip r:embed="rId3">
            <a:alphaModFix/>
          </a:blip>
          <a:srcRect b="0" l="0" r="0" t="0"/>
          <a:stretch/>
        </p:blipFill>
        <p:spPr>
          <a:xfrm>
            <a:off x="6096000" y="3429000"/>
            <a:ext cx="0" cy="0"/>
          </a:xfrm>
          <a:prstGeom prst="rect">
            <a:avLst/>
          </a:prstGeom>
          <a:noFill/>
          <a:ln>
            <a:noFill/>
          </a:ln>
        </p:spPr>
      </p:pic>
      <p:pic>
        <p:nvPicPr>
          <p:cNvPr id="2364" name="Google Shape;2364;p44"/>
          <p:cNvPicPr preferRelativeResize="0"/>
          <p:nvPr/>
        </p:nvPicPr>
        <p:blipFill rotWithShape="1">
          <a:blip r:embed="rId3">
            <a:alphaModFix/>
          </a:blip>
          <a:srcRect b="0" l="0" r="0" t="0"/>
          <a:stretch/>
        </p:blipFill>
        <p:spPr>
          <a:xfrm>
            <a:off x="2560320" y="2800350"/>
            <a:ext cx="7372985" cy="368871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8" name="Shape 2368"/>
        <p:cNvGrpSpPr/>
        <p:nvPr/>
      </p:nvGrpSpPr>
      <p:grpSpPr>
        <a:xfrm>
          <a:off x="0" y="0"/>
          <a:ext cx="0" cy="0"/>
          <a:chOff x="0" y="0"/>
          <a:chExt cx="0" cy="0"/>
        </a:xfrm>
      </p:grpSpPr>
      <p:sp>
        <p:nvSpPr>
          <p:cNvPr id="2369" name="Google Shape;2369;p45"/>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fontScale="85000" lnSpcReduction="20000"/>
          </a:bodyPr>
          <a:lstStyle/>
          <a:p>
            <a:pPr indent="-342900" lvl="0" marL="457200" rtl="0" algn="l">
              <a:lnSpc>
                <a:spcPct val="90000"/>
              </a:lnSpc>
              <a:spcBef>
                <a:spcPts val="1000"/>
              </a:spcBef>
              <a:spcAft>
                <a:spcPts val="0"/>
              </a:spcAft>
              <a:buClr>
                <a:schemeClr val="dk1"/>
              </a:buClr>
              <a:buSzPct val="75630"/>
              <a:buChar char="•"/>
            </a:pPr>
            <a:r>
              <a:rPr lang="en-US"/>
              <a:t>Mean: The mean represents the average value of the dataset. </a:t>
            </a:r>
            <a:endParaRPr/>
          </a:p>
          <a:p>
            <a:pPr indent="-342900" lvl="0" marL="457200" rtl="0" algn="l">
              <a:lnSpc>
                <a:spcPct val="90000"/>
              </a:lnSpc>
              <a:spcBef>
                <a:spcPts val="1000"/>
              </a:spcBef>
              <a:spcAft>
                <a:spcPts val="0"/>
              </a:spcAft>
              <a:buClr>
                <a:schemeClr val="dk1"/>
              </a:buClr>
              <a:buSzPct val="75630"/>
              <a:buChar char="•"/>
            </a:pPr>
            <a:r>
              <a:rPr lang="en-US"/>
              <a:t>Mean is calculated by taking the sum of the values and dividing with the numbers of values in a dataset </a:t>
            </a:r>
            <a:endParaRPr/>
          </a:p>
          <a:p>
            <a:pPr indent="-342900" lvl="0" marL="457200" rtl="0" algn="l">
              <a:lnSpc>
                <a:spcPct val="90000"/>
              </a:lnSpc>
              <a:spcBef>
                <a:spcPts val="1000"/>
              </a:spcBef>
              <a:spcAft>
                <a:spcPts val="0"/>
              </a:spcAft>
              <a:buClr>
                <a:schemeClr val="dk1"/>
              </a:buClr>
              <a:buSzPct val="75630"/>
              <a:buChar char="•"/>
            </a:pPr>
            <a:r>
              <a:rPr lang="en-US"/>
              <a:t>The mean (or average) is the most popular and well-known measure of central tendency. </a:t>
            </a:r>
            <a:endParaRPr/>
          </a:p>
          <a:p>
            <a:pPr indent="-342900" lvl="0" marL="457200" rtl="0" algn="l">
              <a:lnSpc>
                <a:spcPct val="90000"/>
              </a:lnSpc>
              <a:spcBef>
                <a:spcPts val="1000"/>
              </a:spcBef>
              <a:spcAft>
                <a:spcPts val="0"/>
              </a:spcAft>
              <a:buClr>
                <a:schemeClr val="dk1"/>
              </a:buClr>
              <a:buSzPct val="75630"/>
              <a:buChar char="•"/>
            </a:pPr>
            <a:r>
              <a:rPr lang="en-US"/>
              <a:t>It can be used with both discrete and continuous data, although its use is most often with continuous data </a:t>
            </a:r>
            <a:endParaRPr/>
          </a:p>
          <a:p>
            <a:pPr indent="-342900" lvl="0" marL="457200" rtl="0" algn="l">
              <a:lnSpc>
                <a:spcPct val="90000"/>
              </a:lnSpc>
              <a:spcBef>
                <a:spcPts val="1000"/>
              </a:spcBef>
              <a:spcAft>
                <a:spcPts val="0"/>
              </a:spcAft>
              <a:buClr>
                <a:schemeClr val="dk1"/>
              </a:buClr>
              <a:buSzPct val="75630"/>
              <a:buChar char="•"/>
            </a:pPr>
            <a:r>
              <a:rPr lang="en-US"/>
              <a:t>An important property of the mean is that it includes every value in your data set as part of the calculation.</a:t>
            </a:r>
            <a:endParaRPr/>
          </a:p>
          <a:p>
            <a:pPr indent="-342900" lvl="0" marL="457200" rtl="0" algn="l">
              <a:lnSpc>
                <a:spcPct val="90000"/>
              </a:lnSpc>
              <a:spcBef>
                <a:spcPts val="1000"/>
              </a:spcBef>
              <a:spcAft>
                <a:spcPts val="0"/>
              </a:spcAft>
              <a:buClr>
                <a:schemeClr val="dk1"/>
              </a:buClr>
              <a:buSzPct val="75630"/>
              <a:buChar char="•"/>
            </a:pPr>
            <a:r>
              <a:rPr lang="en-US">
                <a:solidFill>
                  <a:srgbClr val="FF0000"/>
                </a:solidFill>
              </a:rPr>
              <a:t>Limitations of mean: </a:t>
            </a:r>
            <a:r>
              <a:rPr lang="en-US"/>
              <a:t>The mean has one main disadvantage: it is particularly susceptible to the influence of outliers. These are values that are unusual compared to the rest of the data set by being especially small or large in numerical value</a:t>
            </a:r>
            <a:endParaRPr/>
          </a:p>
          <a:p>
            <a:pPr indent="0" lvl="0" marL="114300" rtl="0" algn="l">
              <a:lnSpc>
                <a:spcPct val="90000"/>
              </a:lnSpc>
              <a:spcBef>
                <a:spcPts val="1000"/>
              </a:spcBef>
              <a:spcAft>
                <a:spcPts val="0"/>
              </a:spcAft>
              <a:buSzPct val="75630"/>
              <a:buNone/>
            </a:pPr>
            <a:r>
              <a:t/>
            </a:r>
            <a:endParaRPr/>
          </a:p>
        </p:txBody>
      </p:sp>
      <p:sp>
        <p:nvSpPr>
          <p:cNvPr id="2370" name="Google Shape;2370;p4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Mean</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4" name="Shape 2374"/>
        <p:cNvGrpSpPr/>
        <p:nvPr/>
      </p:nvGrpSpPr>
      <p:grpSpPr>
        <a:xfrm>
          <a:off x="0" y="0"/>
          <a:ext cx="0" cy="0"/>
          <a:chOff x="0" y="0"/>
          <a:chExt cx="0" cy="0"/>
        </a:xfrm>
      </p:grpSpPr>
      <p:sp>
        <p:nvSpPr>
          <p:cNvPr id="2375" name="Google Shape;2375;p46"/>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Ungrouped data: - 0 1 2 3 4 5 6 7 8 9 10 Mean = 5</a:t>
            </a:r>
            <a:endParaRPr/>
          </a:p>
          <a:p>
            <a:pPr indent="-342900" lvl="0" marL="457200" rtl="0" algn="l">
              <a:lnSpc>
                <a:spcPct val="90000"/>
              </a:lnSpc>
              <a:spcBef>
                <a:spcPts val="1000"/>
              </a:spcBef>
              <a:spcAft>
                <a:spcPts val="0"/>
              </a:spcAft>
              <a:buClr>
                <a:schemeClr val="dk1"/>
              </a:buClr>
              <a:buSzPts val="1800"/>
              <a:buChar char="•"/>
            </a:pPr>
            <a:r>
              <a:rPr lang="en-US"/>
              <a:t>For grouped data</a:t>
            </a:r>
            <a:endParaRPr/>
          </a:p>
        </p:txBody>
      </p:sp>
      <p:sp>
        <p:nvSpPr>
          <p:cNvPr id="2376" name="Google Shape;2376;p4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Example</a:t>
            </a:r>
            <a:endParaRPr/>
          </a:p>
        </p:txBody>
      </p:sp>
      <p:pic>
        <p:nvPicPr>
          <p:cNvPr id="2377" name="Google Shape;2377;p46"/>
          <p:cNvPicPr preferRelativeResize="0"/>
          <p:nvPr/>
        </p:nvPicPr>
        <p:blipFill rotWithShape="1">
          <a:blip r:embed="rId3">
            <a:alphaModFix/>
          </a:blip>
          <a:srcRect b="0" l="0" r="0" t="0"/>
          <a:stretch/>
        </p:blipFill>
        <p:spPr>
          <a:xfrm>
            <a:off x="3257123" y="2812434"/>
            <a:ext cx="6305550" cy="29527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1" name="Shape 2381"/>
        <p:cNvGrpSpPr/>
        <p:nvPr/>
      </p:nvGrpSpPr>
      <p:grpSpPr>
        <a:xfrm>
          <a:off x="0" y="0"/>
          <a:ext cx="0" cy="0"/>
          <a:chOff x="0" y="0"/>
          <a:chExt cx="0" cy="0"/>
        </a:xfrm>
      </p:grpSpPr>
      <p:sp>
        <p:nvSpPr>
          <p:cNvPr id="2382" name="Google Shape;2382;p47"/>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fontScale="85000" lnSpcReduction="20000"/>
          </a:bodyPr>
          <a:lstStyle/>
          <a:p>
            <a:pPr indent="-342900" lvl="0" marL="457200" rtl="0" algn="l">
              <a:lnSpc>
                <a:spcPct val="90000"/>
              </a:lnSpc>
              <a:spcBef>
                <a:spcPts val="1000"/>
              </a:spcBef>
              <a:spcAft>
                <a:spcPts val="0"/>
              </a:spcAft>
              <a:buClr>
                <a:schemeClr val="dk1"/>
              </a:buClr>
              <a:buSzPct val="75630"/>
              <a:buChar char="•"/>
            </a:pPr>
            <a:r>
              <a:rPr lang="en-US"/>
              <a:t>Median is the middle value of the dataset in which the dataset is arranged in the ascending order or in descending order. </a:t>
            </a:r>
            <a:endParaRPr/>
          </a:p>
          <a:p>
            <a:pPr indent="-342900" lvl="0" marL="457200" rtl="0" algn="l">
              <a:lnSpc>
                <a:spcPct val="90000"/>
              </a:lnSpc>
              <a:spcBef>
                <a:spcPts val="1000"/>
              </a:spcBef>
              <a:spcAft>
                <a:spcPts val="0"/>
              </a:spcAft>
              <a:buClr>
                <a:schemeClr val="dk1"/>
              </a:buClr>
              <a:buSzPct val="75630"/>
              <a:buChar char="•"/>
            </a:pPr>
            <a:r>
              <a:rPr lang="en-US"/>
              <a:t>When the dataset contains an even number of values, then the median value of the dataset can be found by taking the mean of the middle two values</a:t>
            </a:r>
            <a:endParaRPr/>
          </a:p>
          <a:p>
            <a:pPr indent="-342900" lvl="0" marL="457200" rtl="0" algn="l">
              <a:lnSpc>
                <a:spcPct val="90000"/>
              </a:lnSpc>
              <a:spcBef>
                <a:spcPts val="1000"/>
              </a:spcBef>
              <a:spcAft>
                <a:spcPts val="0"/>
              </a:spcAft>
              <a:buClr>
                <a:schemeClr val="dk1"/>
              </a:buClr>
              <a:buSzPct val="75630"/>
              <a:buChar char="•"/>
            </a:pPr>
            <a:r>
              <a:rPr lang="en-US"/>
              <a:t>Consider the given dataset with the odd number of observations arranged in ascending order 2, 5, 6, 7, 9, 10, 12, 13, 15, 16, 18, 21, 23 </a:t>
            </a:r>
            <a:endParaRPr/>
          </a:p>
          <a:p>
            <a:pPr indent="-342900" lvl="0" marL="457200" rtl="0" algn="l">
              <a:lnSpc>
                <a:spcPct val="90000"/>
              </a:lnSpc>
              <a:spcBef>
                <a:spcPts val="1000"/>
              </a:spcBef>
              <a:spcAft>
                <a:spcPts val="0"/>
              </a:spcAft>
              <a:buClr>
                <a:schemeClr val="dk1"/>
              </a:buClr>
              <a:buSzPct val="75630"/>
              <a:buChar char="•"/>
            </a:pPr>
            <a:r>
              <a:rPr lang="en-US"/>
              <a:t>Here 12 is the middle or median number that has 6 values above it and 6 values below it</a:t>
            </a:r>
            <a:endParaRPr/>
          </a:p>
          <a:p>
            <a:pPr indent="-342900" lvl="0" marL="457200" rtl="0" algn="l">
              <a:lnSpc>
                <a:spcPct val="90000"/>
              </a:lnSpc>
              <a:spcBef>
                <a:spcPts val="1000"/>
              </a:spcBef>
              <a:spcAft>
                <a:spcPts val="0"/>
              </a:spcAft>
              <a:buClr>
                <a:schemeClr val="dk1"/>
              </a:buClr>
              <a:buSzPct val="75630"/>
              <a:buChar char="•"/>
            </a:pPr>
            <a:r>
              <a:rPr lang="en-US">
                <a:solidFill>
                  <a:srgbClr val="FF0000"/>
                </a:solidFill>
              </a:rPr>
              <a:t>Advantages of median</a:t>
            </a:r>
            <a:r>
              <a:rPr lang="en-US"/>
              <a:t>: The median is less affected by outliners and skewed data than the mean and usually the preferred measure of central tendency when the distribution is not symmetrical </a:t>
            </a:r>
            <a:endParaRPr/>
          </a:p>
          <a:p>
            <a:pPr indent="-342900" lvl="0" marL="457200" rtl="0" algn="l">
              <a:lnSpc>
                <a:spcPct val="90000"/>
              </a:lnSpc>
              <a:spcBef>
                <a:spcPts val="1000"/>
              </a:spcBef>
              <a:spcAft>
                <a:spcPts val="0"/>
              </a:spcAft>
              <a:buClr>
                <a:schemeClr val="dk1"/>
              </a:buClr>
              <a:buSzPct val="75630"/>
              <a:buChar char="•"/>
            </a:pPr>
            <a:r>
              <a:rPr lang="en-US">
                <a:solidFill>
                  <a:srgbClr val="FF0000"/>
                </a:solidFill>
              </a:rPr>
              <a:t>Limitations of median</a:t>
            </a:r>
            <a:r>
              <a:rPr lang="en-US"/>
              <a:t>:  Unsuitable for fractions and percentage , it is not suitable for further algebraic calculation</a:t>
            </a:r>
            <a:endParaRPr/>
          </a:p>
          <a:p>
            <a:pPr indent="-228600" lvl="0" marL="457200" rtl="0" algn="l">
              <a:lnSpc>
                <a:spcPct val="90000"/>
              </a:lnSpc>
              <a:spcBef>
                <a:spcPts val="1000"/>
              </a:spcBef>
              <a:spcAft>
                <a:spcPts val="0"/>
              </a:spcAft>
              <a:buClr>
                <a:schemeClr val="dk1"/>
              </a:buClr>
              <a:buSzPct val="75630"/>
              <a:buNone/>
            </a:pPr>
            <a:r>
              <a:t/>
            </a:r>
            <a:endParaRPr/>
          </a:p>
        </p:txBody>
      </p:sp>
      <p:sp>
        <p:nvSpPr>
          <p:cNvPr id="2383" name="Google Shape;2383;p4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Median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7" name="Shape 2387"/>
        <p:cNvGrpSpPr/>
        <p:nvPr/>
      </p:nvGrpSpPr>
      <p:grpSpPr>
        <a:xfrm>
          <a:off x="0" y="0"/>
          <a:ext cx="0" cy="0"/>
          <a:chOff x="0" y="0"/>
          <a:chExt cx="0" cy="0"/>
        </a:xfrm>
      </p:grpSpPr>
      <p:sp>
        <p:nvSpPr>
          <p:cNvPr id="2388" name="Google Shape;2388;p48"/>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342900" lvl="0" marL="457200" rtl="0" algn="l">
              <a:lnSpc>
                <a:spcPct val="90000"/>
              </a:lnSpc>
              <a:spcBef>
                <a:spcPts val="1000"/>
              </a:spcBef>
              <a:spcAft>
                <a:spcPts val="0"/>
              </a:spcAft>
              <a:buClr>
                <a:schemeClr val="dk1"/>
              </a:buClr>
              <a:buSzPct val="69498"/>
              <a:buChar char="•"/>
            </a:pPr>
            <a:r>
              <a:rPr lang="en-US"/>
              <a:t>The mode represents the frequently occurring value in the dataset. </a:t>
            </a:r>
            <a:endParaRPr/>
          </a:p>
          <a:p>
            <a:pPr indent="-342900" lvl="0" marL="457200" rtl="0" algn="l">
              <a:lnSpc>
                <a:spcPct val="90000"/>
              </a:lnSpc>
              <a:spcBef>
                <a:spcPts val="1000"/>
              </a:spcBef>
              <a:spcAft>
                <a:spcPts val="0"/>
              </a:spcAft>
              <a:buClr>
                <a:schemeClr val="dk1"/>
              </a:buClr>
              <a:buSzPct val="69498"/>
              <a:buChar char="•"/>
            </a:pPr>
            <a:r>
              <a:rPr lang="en-US"/>
              <a:t>Sometimes the dataset may contain multiple modes, and in some cases, it does not contain any mode at all. </a:t>
            </a:r>
            <a:endParaRPr/>
          </a:p>
          <a:p>
            <a:pPr indent="-342900" lvl="0" marL="457200" rtl="0" algn="l">
              <a:lnSpc>
                <a:spcPct val="90000"/>
              </a:lnSpc>
              <a:spcBef>
                <a:spcPts val="1000"/>
              </a:spcBef>
              <a:spcAft>
                <a:spcPts val="0"/>
              </a:spcAft>
              <a:buClr>
                <a:schemeClr val="dk1"/>
              </a:buClr>
              <a:buSzPct val="69498"/>
              <a:buChar char="•"/>
            </a:pPr>
            <a:r>
              <a:rPr lang="en-US"/>
              <a:t>Consider the given dataset 5, 4, 2, 3, 2, 1, 5, 4, 5 Since the mode represents the most common value. Hence, the most frequently repeated value in the given dataset is 5. </a:t>
            </a:r>
            <a:endParaRPr/>
          </a:p>
          <a:p>
            <a:pPr indent="-342900" lvl="0" marL="457200" rtl="0" algn="l">
              <a:lnSpc>
                <a:spcPct val="90000"/>
              </a:lnSpc>
              <a:spcBef>
                <a:spcPts val="1000"/>
              </a:spcBef>
              <a:spcAft>
                <a:spcPts val="0"/>
              </a:spcAft>
              <a:buClr>
                <a:schemeClr val="dk1"/>
              </a:buClr>
              <a:buSzPct val="69498"/>
              <a:buChar char="•"/>
            </a:pPr>
            <a:r>
              <a:rPr lang="en-US"/>
              <a:t>Advantages of mode: The mode has an advantage over the median and the mean as it can be found for both numerical and categorical (non-numerical) data. </a:t>
            </a:r>
            <a:endParaRPr/>
          </a:p>
          <a:p>
            <a:pPr indent="-342900" lvl="0" marL="457200" rtl="0" algn="l">
              <a:lnSpc>
                <a:spcPct val="90000"/>
              </a:lnSpc>
              <a:spcBef>
                <a:spcPts val="1000"/>
              </a:spcBef>
              <a:spcAft>
                <a:spcPts val="0"/>
              </a:spcAft>
              <a:buClr>
                <a:schemeClr val="dk1"/>
              </a:buClr>
              <a:buSzPct val="69498"/>
              <a:buChar char="•"/>
            </a:pPr>
            <a:r>
              <a:rPr lang="en-US"/>
              <a:t>Limitations of mode: In some distributions, the mode may not reflect the center of the distribution very well.</a:t>
            </a:r>
            <a:endParaRPr/>
          </a:p>
        </p:txBody>
      </p:sp>
      <p:sp>
        <p:nvSpPr>
          <p:cNvPr id="2389" name="Google Shape;2389;p4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Mode</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3" name="Shape 2393"/>
        <p:cNvGrpSpPr/>
        <p:nvPr/>
      </p:nvGrpSpPr>
      <p:grpSpPr>
        <a:xfrm>
          <a:off x="0" y="0"/>
          <a:ext cx="0" cy="0"/>
          <a:chOff x="0" y="0"/>
          <a:chExt cx="0" cy="0"/>
        </a:xfrm>
      </p:grpSpPr>
      <p:sp>
        <p:nvSpPr>
          <p:cNvPr id="2394" name="Google Shape;2394;p49"/>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fontScale="92500" lnSpcReduction="20000"/>
          </a:bodyPr>
          <a:lstStyle/>
          <a:p>
            <a:pPr indent="-342900" lvl="0" marL="457200" rtl="0" algn="l">
              <a:lnSpc>
                <a:spcPct val="90000"/>
              </a:lnSpc>
              <a:spcBef>
                <a:spcPts val="1000"/>
              </a:spcBef>
              <a:spcAft>
                <a:spcPts val="0"/>
              </a:spcAft>
              <a:buClr>
                <a:schemeClr val="dk1"/>
              </a:buClr>
              <a:buSzPct val="69498"/>
              <a:buChar char="•"/>
            </a:pPr>
            <a:r>
              <a:rPr lang="en-US"/>
              <a:t>Based on the properties of the data, the measures of central tendency are selected. </a:t>
            </a:r>
            <a:endParaRPr/>
          </a:p>
          <a:p>
            <a:pPr indent="-342900" lvl="0" marL="457200" rtl="0" algn="l">
              <a:lnSpc>
                <a:spcPct val="90000"/>
              </a:lnSpc>
              <a:spcBef>
                <a:spcPts val="1000"/>
              </a:spcBef>
              <a:spcAft>
                <a:spcPts val="0"/>
              </a:spcAft>
              <a:buClr>
                <a:schemeClr val="dk1"/>
              </a:buClr>
              <a:buSzPct val="69498"/>
              <a:buChar char="•"/>
            </a:pPr>
            <a:r>
              <a:rPr lang="en-US"/>
              <a:t>If you have a symmetrical distribution of continuous data, all the three measures of central tendency hold good. But most of the times, the analyst uses the mean because it involves all the values in the distribution or dataset. </a:t>
            </a:r>
            <a:endParaRPr/>
          </a:p>
          <a:p>
            <a:pPr indent="-342900" lvl="0" marL="457200" rtl="0" algn="l">
              <a:lnSpc>
                <a:spcPct val="90000"/>
              </a:lnSpc>
              <a:spcBef>
                <a:spcPts val="1000"/>
              </a:spcBef>
              <a:spcAft>
                <a:spcPts val="0"/>
              </a:spcAft>
              <a:buClr>
                <a:schemeClr val="dk1"/>
              </a:buClr>
              <a:buSzPct val="69498"/>
              <a:buChar char="•"/>
            </a:pPr>
            <a:r>
              <a:rPr lang="en-US"/>
              <a:t>If you have skewed distribution, the best measure of finding the central tendency is the median. </a:t>
            </a:r>
            <a:endParaRPr/>
          </a:p>
          <a:p>
            <a:pPr indent="-342900" lvl="0" marL="457200" rtl="0" algn="l">
              <a:lnSpc>
                <a:spcPct val="90000"/>
              </a:lnSpc>
              <a:spcBef>
                <a:spcPts val="1000"/>
              </a:spcBef>
              <a:spcAft>
                <a:spcPts val="0"/>
              </a:spcAft>
              <a:buClr>
                <a:schemeClr val="dk1"/>
              </a:buClr>
              <a:buSzPct val="69498"/>
              <a:buChar char="•"/>
            </a:pPr>
            <a:r>
              <a:rPr lang="en-US"/>
              <a:t>If you have the original data, then both the median and mode are the best choice of measuring the central tendency. </a:t>
            </a:r>
            <a:endParaRPr/>
          </a:p>
          <a:p>
            <a:pPr indent="-342900" lvl="0" marL="457200" rtl="0" algn="l">
              <a:lnSpc>
                <a:spcPct val="90000"/>
              </a:lnSpc>
              <a:spcBef>
                <a:spcPts val="1000"/>
              </a:spcBef>
              <a:spcAft>
                <a:spcPts val="0"/>
              </a:spcAft>
              <a:buClr>
                <a:schemeClr val="dk1"/>
              </a:buClr>
              <a:buSzPct val="69498"/>
              <a:buChar char="•"/>
            </a:pPr>
            <a:r>
              <a:rPr lang="en-US"/>
              <a:t>If you have categorical data, the mode is the best choice to find the central tendency</a:t>
            </a:r>
            <a:endParaRPr/>
          </a:p>
        </p:txBody>
      </p:sp>
      <p:sp>
        <p:nvSpPr>
          <p:cNvPr id="2395" name="Google Shape;2395;p4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How to select measure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4" name="Shape 2064"/>
        <p:cNvGrpSpPr/>
        <p:nvPr/>
      </p:nvGrpSpPr>
      <p:grpSpPr>
        <a:xfrm>
          <a:off x="0" y="0"/>
          <a:ext cx="0" cy="0"/>
          <a:chOff x="0" y="0"/>
          <a:chExt cx="0" cy="0"/>
        </a:xfrm>
      </p:grpSpPr>
      <p:sp>
        <p:nvSpPr>
          <p:cNvPr id="2065" name="Google Shape;2065;p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000"/>
              <a:buFont typeface="Calibri"/>
              <a:buNone/>
            </a:pPr>
            <a:r>
              <a:rPr lang="en-US" sz="4000"/>
              <a:t>UNIT I -  AN OVERVIEW</a:t>
            </a:r>
            <a:endParaRPr sz="4000"/>
          </a:p>
        </p:txBody>
      </p:sp>
      <p:sp>
        <p:nvSpPr>
          <p:cNvPr id="2066" name="Google Shape;2066;p5"/>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067" name="Google Shape;2067;p5"/>
          <p:cNvSpPr/>
          <p:nvPr/>
        </p:nvSpPr>
        <p:spPr>
          <a:xfrm>
            <a:off x="679956" y="1438311"/>
            <a:ext cx="10425600" cy="4398645"/>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Introduction to Data Engineering</a:t>
            </a:r>
            <a:endParaRPr b="0" i="0" sz="2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Defining Data Engineering, Overview of the Data Engineering Ecosystem, Data Engineering Lifecycle</a:t>
            </a:r>
            <a:endParaRPr b="0" i="0" sz="2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Data objects and attribute types, Data Characteristics, Types of Data, Structured, Unstructured, Semi-structured, Discrete, Continuous, Ordinal, Nominal, Qualitative, Quantitative, Time series data, Geographical data.</a:t>
            </a:r>
            <a:endParaRPr b="0" i="0" sz="2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Measures of Central Tendency: Mean, Median, Mode</a:t>
            </a:r>
            <a:endParaRPr b="0" i="0" sz="28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chemeClr val="dk1"/>
              </a:buClr>
              <a:buSzPts val="2800"/>
              <a:buFont typeface="Arial"/>
              <a:buChar char="•"/>
            </a:pPr>
            <a:r>
              <a:rPr b="0" i="0" lang="en-US" sz="2800" u="none" cap="none" strike="noStrike">
                <a:solidFill>
                  <a:schemeClr val="dk1"/>
                </a:solidFill>
                <a:latin typeface="Calibri"/>
                <a:ea typeface="Calibri"/>
                <a:cs typeface="Calibri"/>
                <a:sym typeface="Calibri"/>
              </a:rPr>
              <a:t>Measures of Dispersion: Range, Variance, Standard Deviation.</a:t>
            </a:r>
            <a:endParaRPr b="0" i="0" sz="2800" u="none" cap="none" strike="noStrike">
              <a:solidFill>
                <a:schemeClr val="dk1"/>
              </a:solidFill>
              <a:latin typeface="Calibri"/>
              <a:ea typeface="Calibri"/>
              <a:cs typeface="Calibri"/>
              <a:sym typeface="Calibri"/>
            </a:endParaRPr>
          </a:p>
          <a:p>
            <a:pPr indent="-165100" lvl="0" marL="342900" marR="0" rtl="0" algn="l">
              <a:lnSpc>
                <a:spcPct val="100000"/>
              </a:lnSpc>
              <a:spcBef>
                <a:spcPts val="0"/>
              </a:spcBef>
              <a:spcAft>
                <a:spcPts val="0"/>
              </a:spcAft>
              <a:buClr>
                <a:schemeClr val="dk1"/>
              </a:buClr>
              <a:buSzPts val="2800"/>
              <a:buFont typeface="Arial"/>
              <a:buNone/>
            </a:pPr>
            <a:r>
              <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9" name="Shape 2399"/>
        <p:cNvGrpSpPr/>
        <p:nvPr/>
      </p:nvGrpSpPr>
      <p:grpSpPr>
        <a:xfrm>
          <a:off x="0" y="0"/>
          <a:ext cx="0" cy="0"/>
          <a:chOff x="0" y="0"/>
          <a:chExt cx="0" cy="0"/>
        </a:xfrm>
      </p:grpSpPr>
      <p:sp>
        <p:nvSpPr>
          <p:cNvPr id="2400" name="Google Shape;2400;p50"/>
          <p:cNvSpPr txBox="1"/>
          <p:nvPr>
            <p:ph idx="1" type="body"/>
          </p:nvPr>
        </p:nvSpPr>
        <p:spPr>
          <a:xfrm>
            <a:off x="838200" y="1602231"/>
            <a:ext cx="6067567" cy="4351338"/>
          </a:xfrm>
          <a:prstGeom prst="rect">
            <a:avLst/>
          </a:prstGeom>
          <a:noFill/>
          <a:ln>
            <a:noFill/>
          </a:ln>
        </p:spPr>
        <p:txBody>
          <a:bodyPr anchorCtr="0" anchor="t" bIns="45700" lIns="91425" spcFirstLastPara="1" rIns="91425" wrap="square" tIns="45700">
            <a:normAutofit fontScale="92500" lnSpcReduction="20000"/>
          </a:bodyPr>
          <a:lstStyle/>
          <a:p>
            <a:pPr indent="-342900" lvl="0" marL="457200" rtl="0" algn="l">
              <a:lnSpc>
                <a:spcPct val="90000"/>
              </a:lnSpc>
              <a:spcBef>
                <a:spcPts val="1000"/>
              </a:spcBef>
              <a:spcAft>
                <a:spcPts val="0"/>
              </a:spcAft>
              <a:buClr>
                <a:schemeClr val="dk1"/>
              </a:buClr>
              <a:buSzPct val="69498"/>
              <a:buChar char="•"/>
            </a:pPr>
            <a:r>
              <a:rPr lang="en-US"/>
              <a:t>Measures of variation give information on the spread or variability or dispersion of the data values </a:t>
            </a:r>
            <a:endParaRPr/>
          </a:p>
          <a:p>
            <a:pPr indent="-342900" lvl="0" marL="457200" rtl="0" algn="l">
              <a:lnSpc>
                <a:spcPct val="90000"/>
              </a:lnSpc>
              <a:spcBef>
                <a:spcPts val="1000"/>
              </a:spcBef>
              <a:spcAft>
                <a:spcPts val="0"/>
              </a:spcAft>
              <a:buClr>
                <a:schemeClr val="dk1"/>
              </a:buClr>
              <a:buSzPct val="69498"/>
              <a:buChar char="•"/>
            </a:pPr>
            <a:r>
              <a:rPr lang="en-US"/>
              <a:t>Finding the central value of the observations is important in this descriptive analysis.</a:t>
            </a:r>
            <a:endParaRPr/>
          </a:p>
          <a:p>
            <a:pPr indent="-342900" lvl="0" marL="457200" rtl="0" algn="l">
              <a:lnSpc>
                <a:spcPct val="90000"/>
              </a:lnSpc>
              <a:spcBef>
                <a:spcPts val="1000"/>
              </a:spcBef>
              <a:spcAft>
                <a:spcPts val="0"/>
              </a:spcAft>
              <a:buClr>
                <a:schemeClr val="dk1"/>
              </a:buClr>
              <a:buSzPct val="69498"/>
              <a:buChar char="•"/>
            </a:pPr>
            <a:r>
              <a:rPr lang="en-US"/>
              <a:t> It is also important to find out the extent of variation near the center.</a:t>
            </a:r>
            <a:endParaRPr/>
          </a:p>
          <a:p>
            <a:pPr indent="-342900" lvl="0" marL="457200" rtl="0" algn="l">
              <a:lnSpc>
                <a:spcPct val="90000"/>
              </a:lnSpc>
              <a:spcBef>
                <a:spcPts val="1000"/>
              </a:spcBef>
              <a:spcAft>
                <a:spcPts val="0"/>
              </a:spcAft>
              <a:buClr>
                <a:schemeClr val="dk1"/>
              </a:buClr>
              <a:buSzPct val="69498"/>
              <a:buChar char="•"/>
            </a:pPr>
            <a:r>
              <a:rPr lang="en-US"/>
              <a:t>There maybe two sets of data that may exhibit same position of the center, but that could differ with respect to their variability.</a:t>
            </a:r>
            <a:endParaRPr/>
          </a:p>
        </p:txBody>
      </p:sp>
      <p:sp>
        <p:nvSpPr>
          <p:cNvPr id="2401" name="Google Shape;2401;p50"/>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Measures of Dispersion: Range, Variance, Standard Deviation</a:t>
            </a:r>
            <a:endParaRPr/>
          </a:p>
        </p:txBody>
      </p:sp>
      <p:pic>
        <p:nvPicPr>
          <p:cNvPr id="2402" name="Google Shape;2402;p50"/>
          <p:cNvPicPr preferRelativeResize="0"/>
          <p:nvPr/>
        </p:nvPicPr>
        <p:blipFill rotWithShape="1">
          <a:blip r:embed="rId3">
            <a:alphaModFix/>
          </a:blip>
          <a:srcRect b="0" l="0" r="0" t="0"/>
          <a:stretch/>
        </p:blipFill>
        <p:spPr>
          <a:xfrm>
            <a:off x="6905766" y="1847849"/>
            <a:ext cx="5011335" cy="3815971"/>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6" name="Shape 2406"/>
        <p:cNvGrpSpPr/>
        <p:nvPr/>
      </p:nvGrpSpPr>
      <p:grpSpPr>
        <a:xfrm>
          <a:off x="0" y="0"/>
          <a:ext cx="0" cy="0"/>
          <a:chOff x="0" y="0"/>
          <a:chExt cx="0" cy="0"/>
        </a:xfrm>
      </p:grpSpPr>
      <p:sp>
        <p:nvSpPr>
          <p:cNvPr id="2407" name="Google Shape;2407;p51"/>
          <p:cNvSpPr txBox="1"/>
          <p:nvPr>
            <p:ph idx="1" type="body"/>
          </p:nvPr>
        </p:nvSpPr>
        <p:spPr>
          <a:xfrm>
            <a:off x="838200" y="1206446"/>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Range is referred to as the difference between the highest value and the lowest value in a data set. </a:t>
            </a:r>
            <a:endParaRPr/>
          </a:p>
          <a:p>
            <a:pPr indent="-342900" lvl="0" marL="457200" rtl="0" algn="l">
              <a:lnSpc>
                <a:spcPct val="90000"/>
              </a:lnSpc>
              <a:spcBef>
                <a:spcPts val="1000"/>
              </a:spcBef>
              <a:spcAft>
                <a:spcPts val="0"/>
              </a:spcAft>
              <a:buClr>
                <a:schemeClr val="dk1"/>
              </a:buClr>
              <a:buSzPts val="1800"/>
              <a:buChar char="•"/>
            </a:pPr>
            <a:r>
              <a:rPr lang="en-US"/>
              <a:t>The range is extremely sensitive to outliers and can be a very coarse measurement of the spread of data. </a:t>
            </a:r>
            <a:endParaRPr/>
          </a:p>
          <a:p>
            <a:pPr indent="-342900" lvl="0" marL="457200" rtl="0" algn="l">
              <a:lnSpc>
                <a:spcPct val="90000"/>
              </a:lnSpc>
              <a:spcBef>
                <a:spcPts val="1000"/>
              </a:spcBef>
              <a:spcAft>
                <a:spcPts val="0"/>
              </a:spcAft>
              <a:buClr>
                <a:schemeClr val="dk1"/>
              </a:buClr>
              <a:buSzPts val="1800"/>
              <a:buChar char="•"/>
            </a:pPr>
            <a:r>
              <a:rPr lang="en-US"/>
              <a:t>This means a single data value can greatly affect the analysis of the problem when using range and this can be a limitation to the statisticians who work using range. </a:t>
            </a:r>
            <a:endParaRPr/>
          </a:p>
          <a:p>
            <a:pPr indent="-342900" lvl="0" marL="457200" rtl="0" algn="l">
              <a:lnSpc>
                <a:spcPct val="90000"/>
              </a:lnSpc>
              <a:spcBef>
                <a:spcPts val="1000"/>
              </a:spcBef>
              <a:spcAft>
                <a:spcPts val="0"/>
              </a:spcAft>
              <a:buClr>
                <a:schemeClr val="dk1"/>
              </a:buClr>
              <a:buSzPts val="1800"/>
              <a:buChar char="•"/>
            </a:pPr>
            <a:r>
              <a:rPr lang="en-US"/>
              <a:t>The below image is the pictorial representation of range</a:t>
            </a:r>
            <a:endParaRPr/>
          </a:p>
        </p:txBody>
      </p:sp>
      <p:sp>
        <p:nvSpPr>
          <p:cNvPr id="2408" name="Google Shape;2408;p51"/>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Range</a:t>
            </a:r>
            <a:endParaRPr/>
          </a:p>
        </p:txBody>
      </p:sp>
      <p:pic>
        <p:nvPicPr>
          <p:cNvPr id="2409" name="Google Shape;2409;p51"/>
          <p:cNvPicPr preferRelativeResize="0"/>
          <p:nvPr/>
        </p:nvPicPr>
        <p:blipFill rotWithShape="1">
          <a:blip r:embed="rId3">
            <a:alphaModFix/>
          </a:blip>
          <a:srcRect b="0" l="0" r="0" t="0"/>
          <a:stretch/>
        </p:blipFill>
        <p:spPr>
          <a:xfrm>
            <a:off x="2538555" y="4966356"/>
            <a:ext cx="6296025" cy="1760803"/>
          </a:xfrm>
          <a:prstGeom prst="rect">
            <a:avLst/>
          </a:prstGeom>
          <a:solidFill>
            <a:schemeClr val="dk1"/>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3" name="Shape 2413"/>
        <p:cNvGrpSpPr/>
        <p:nvPr/>
      </p:nvGrpSpPr>
      <p:grpSpPr>
        <a:xfrm>
          <a:off x="0" y="0"/>
          <a:ext cx="0" cy="0"/>
          <a:chOff x="0" y="0"/>
          <a:chExt cx="0" cy="0"/>
        </a:xfrm>
      </p:grpSpPr>
      <p:sp>
        <p:nvSpPr>
          <p:cNvPr id="2414" name="Google Shape;2414;p52"/>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0" lvl="0" marL="114300" rtl="0" algn="l">
              <a:lnSpc>
                <a:spcPct val="90000"/>
              </a:lnSpc>
              <a:spcBef>
                <a:spcPts val="1000"/>
              </a:spcBef>
              <a:spcAft>
                <a:spcPts val="0"/>
              </a:spcAft>
              <a:buSzPct val="69498"/>
              <a:buNone/>
            </a:pPr>
            <a:r>
              <a:rPr lang="en-US">
                <a:solidFill>
                  <a:srgbClr val="FF0000"/>
                </a:solidFill>
              </a:rPr>
              <a:t>Example 1:</a:t>
            </a:r>
            <a:endParaRPr>
              <a:solidFill>
                <a:srgbClr val="FF0000"/>
              </a:solidFill>
            </a:endParaRPr>
          </a:p>
          <a:p>
            <a:pPr indent="-342900" lvl="0" marL="457200" rtl="0" algn="l">
              <a:lnSpc>
                <a:spcPct val="90000"/>
              </a:lnSpc>
              <a:spcBef>
                <a:spcPts val="1000"/>
              </a:spcBef>
              <a:spcAft>
                <a:spcPts val="0"/>
              </a:spcAft>
              <a:buClr>
                <a:schemeClr val="dk1"/>
              </a:buClr>
              <a:buSzPct val="69498"/>
              <a:buChar char="•"/>
            </a:pPr>
            <a:r>
              <a:rPr lang="en-US"/>
              <a:t>Participants in a race had the following finishing times in seconds: 16, 21, 28, 12, 30, 21, and 24. Compute the range.</a:t>
            </a:r>
            <a:endParaRPr/>
          </a:p>
          <a:p>
            <a:pPr indent="-342900" lvl="0" marL="457200" rtl="0" algn="l">
              <a:lnSpc>
                <a:spcPct val="90000"/>
              </a:lnSpc>
              <a:spcBef>
                <a:spcPts val="1000"/>
              </a:spcBef>
              <a:spcAft>
                <a:spcPts val="0"/>
              </a:spcAft>
              <a:buClr>
                <a:schemeClr val="dk1"/>
              </a:buClr>
              <a:buSzPct val="69498"/>
              <a:buChar char="•"/>
            </a:pPr>
            <a:r>
              <a:rPr lang="en-US"/>
              <a:t>The maximum value is 30 and minimum value is 12, </a:t>
            </a:r>
            <a:endParaRPr/>
          </a:p>
          <a:p>
            <a:pPr indent="-342900" lvl="0" marL="457200" rtl="0" algn="l">
              <a:lnSpc>
                <a:spcPct val="90000"/>
              </a:lnSpc>
              <a:spcBef>
                <a:spcPts val="1000"/>
              </a:spcBef>
              <a:spcAft>
                <a:spcPts val="0"/>
              </a:spcAft>
              <a:buClr>
                <a:schemeClr val="dk1"/>
              </a:buClr>
              <a:buSzPct val="69498"/>
              <a:buChar char="•"/>
            </a:pPr>
            <a:r>
              <a:rPr lang="en-US"/>
              <a:t>Hence the range is 30 – 12 = 18. </a:t>
            </a:r>
            <a:endParaRPr/>
          </a:p>
          <a:p>
            <a:pPr indent="0" lvl="0" marL="114300" rtl="0" algn="l">
              <a:lnSpc>
                <a:spcPct val="90000"/>
              </a:lnSpc>
              <a:spcBef>
                <a:spcPts val="1000"/>
              </a:spcBef>
              <a:spcAft>
                <a:spcPts val="0"/>
              </a:spcAft>
              <a:buSzPct val="69498"/>
              <a:buNone/>
            </a:pPr>
            <a:r>
              <a:rPr lang="en-US">
                <a:solidFill>
                  <a:srgbClr val="FF0000"/>
                </a:solidFill>
              </a:rPr>
              <a:t>Example 2:</a:t>
            </a:r>
            <a:r>
              <a:rPr lang="en-US"/>
              <a:t> </a:t>
            </a:r>
            <a:endParaRPr/>
          </a:p>
          <a:p>
            <a:pPr indent="-342900" lvl="0" marL="457200" rtl="0" algn="l">
              <a:lnSpc>
                <a:spcPct val="90000"/>
              </a:lnSpc>
              <a:spcBef>
                <a:spcPts val="1000"/>
              </a:spcBef>
              <a:spcAft>
                <a:spcPts val="0"/>
              </a:spcAft>
              <a:buClr>
                <a:schemeClr val="dk1"/>
              </a:buClr>
              <a:buSzPct val="69498"/>
              <a:buChar char="•"/>
            </a:pPr>
            <a:r>
              <a:rPr lang="en-US"/>
              <a:t>The following is the data of measurements taken in meters. Find the range for the </a:t>
            </a:r>
            <a:endParaRPr/>
          </a:p>
          <a:p>
            <a:pPr indent="-342900" lvl="0" marL="457200" rtl="0" algn="l">
              <a:lnSpc>
                <a:spcPct val="90000"/>
              </a:lnSpc>
              <a:spcBef>
                <a:spcPts val="1000"/>
              </a:spcBef>
              <a:spcAft>
                <a:spcPts val="0"/>
              </a:spcAft>
              <a:buClr>
                <a:schemeClr val="dk1"/>
              </a:buClr>
              <a:buSzPct val="69498"/>
              <a:buChar char="•"/>
            </a:pPr>
            <a:r>
              <a:rPr lang="en-US"/>
              <a:t>data. {10.2, 9.5, 12.6, 13, 7.9, 11.7, 8.1, 9, 11.8}.</a:t>
            </a:r>
            <a:endParaRPr/>
          </a:p>
          <a:p>
            <a:pPr indent="-342900" lvl="0" marL="457200" rtl="0" algn="l">
              <a:lnSpc>
                <a:spcPct val="90000"/>
              </a:lnSpc>
              <a:spcBef>
                <a:spcPts val="1000"/>
              </a:spcBef>
              <a:spcAft>
                <a:spcPts val="0"/>
              </a:spcAft>
              <a:buClr>
                <a:schemeClr val="dk1"/>
              </a:buClr>
              <a:buSzPct val="69498"/>
              <a:buChar char="•"/>
            </a:pPr>
            <a:r>
              <a:rPr lang="en-US"/>
              <a:t>The range for the above data will be 13 – 7.9 = 5.1</a:t>
            </a:r>
            <a:endParaRPr/>
          </a:p>
          <a:p>
            <a:pPr indent="-228600" lvl="0" marL="457200" rtl="0" algn="l">
              <a:lnSpc>
                <a:spcPct val="90000"/>
              </a:lnSpc>
              <a:spcBef>
                <a:spcPts val="1000"/>
              </a:spcBef>
              <a:spcAft>
                <a:spcPts val="0"/>
              </a:spcAft>
              <a:buClr>
                <a:schemeClr val="dk1"/>
              </a:buClr>
              <a:buSzPct val="69498"/>
              <a:buNone/>
            </a:pPr>
            <a:r>
              <a:t/>
            </a:r>
            <a:endParaRPr/>
          </a:p>
        </p:txBody>
      </p:sp>
      <p:sp>
        <p:nvSpPr>
          <p:cNvPr id="2415" name="Google Shape;2415;p52"/>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Range Example</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9" name="Shape 2419"/>
        <p:cNvGrpSpPr/>
        <p:nvPr/>
      </p:nvGrpSpPr>
      <p:grpSpPr>
        <a:xfrm>
          <a:off x="0" y="0"/>
          <a:ext cx="0" cy="0"/>
          <a:chOff x="0" y="0"/>
          <a:chExt cx="0" cy="0"/>
        </a:xfrm>
      </p:grpSpPr>
      <p:sp>
        <p:nvSpPr>
          <p:cNvPr id="2420" name="Google Shape;2420;p53"/>
          <p:cNvSpPr txBox="1"/>
          <p:nvPr>
            <p:ph idx="1" type="body"/>
          </p:nvPr>
        </p:nvSpPr>
        <p:spPr>
          <a:xfrm>
            <a:off x="838200" y="1253331"/>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Standard Deviation: It gives us how spread out the observed values are from the mean. We can calculate the standard deviation using the below formula</a:t>
            </a:r>
            <a:endParaRPr/>
          </a:p>
        </p:txBody>
      </p:sp>
      <p:sp>
        <p:nvSpPr>
          <p:cNvPr id="2421" name="Google Shape;2421;p53"/>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Standard Deviation:</a:t>
            </a:r>
            <a:endParaRPr/>
          </a:p>
        </p:txBody>
      </p:sp>
      <p:pic>
        <p:nvPicPr>
          <p:cNvPr id="2422" name="Google Shape;2422;p53"/>
          <p:cNvPicPr preferRelativeResize="0"/>
          <p:nvPr/>
        </p:nvPicPr>
        <p:blipFill rotWithShape="1">
          <a:blip r:embed="rId3">
            <a:alphaModFix/>
          </a:blip>
          <a:srcRect b="0" l="0" r="0" t="0"/>
          <a:stretch/>
        </p:blipFill>
        <p:spPr>
          <a:xfrm>
            <a:off x="5448583" y="75752"/>
            <a:ext cx="3009900" cy="1009650"/>
          </a:xfrm>
          <a:prstGeom prst="rect">
            <a:avLst/>
          </a:prstGeom>
          <a:noFill/>
          <a:ln>
            <a:noFill/>
          </a:ln>
        </p:spPr>
      </p:pic>
      <p:sp>
        <p:nvSpPr>
          <p:cNvPr id="2423" name="Google Shape;2423;p53"/>
          <p:cNvSpPr/>
          <p:nvPr/>
        </p:nvSpPr>
        <p:spPr>
          <a:xfrm>
            <a:off x="1282890" y="2582286"/>
            <a:ext cx="10194877" cy="44012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800" u="none" cap="none" strike="noStrike">
                <a:solidFill>
                  <a:schemeClr val="dk1"/>
                </a:solidFill>
                <a:latin typeface="Calibri"/>
                <a:ea typeface="Calibri"/>
                <a:cs typeface="Calibri"/>
                <a:sym typeface="Calibri"/>
              </a:rPr>
              <a:t>Standard Deviation is always a positive value. Standard deviation is the square root of the variance. Variance is the sum of the squared difference of the observed value from the mean.</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800" u="none" cap="none" strike="noStrike">
                <a:solidFill>
                  <a:schemeClr val="dk1"/>
                </a:solidFill>
                <a:latin typeface="Calibri"/>
                <a:ea typeface="Calibri"/>
                <a:cs typeface="Calibri"/>
                <a:sym typeface="Calibri"/>
              </a:rPr>
              <a:t>Standard deviation is a measure of the dispersion of a set of data from its mean.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800" u="none" cap="none" strike="noStrike">
                <a:solidFill>
                  <a:schemeClr val="dk1"/>
                </a:solidFill>
                <a:latin typeface="Calibri"/>
                <a:ea typeface="Calibri"/>
                <a:cs typeface="Calibri"/>
                <a:sym typeface="Calibri"/>
              </a:rPr>
              <a:t> If the data points are farther from the mean, there is higher deviation within the data set.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2800" u="none" cap="none" strike="noStrike">
                <a:solidFill>
                  <a:schemeClr val="dk1"/>
                </a:solidFill>
                <a:latin typeface="Calibri"/>
                <a:ea typeface="Calibri"/>
                <a:cs typeface="Calibri"/>
                <a:sym typeface="Calibri"/>
              </a:rPr>
              <a:t> Standard deviation is calculated as the square root of variance by determining the variation between each data point relative to the mean.</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7" name="Shape 2427"/>
        <p:cNvGrpSpPr/>
        <p:nvPr/>
      </p:nvGrpSpPr>
      <p:grpSpPr>
        <a:xfrm>
          <a:off x="0" y="0"/>
          <a:ext cx="0" cy="0"/>
          <a:chOff x="0" y="0"/>
          <a:chExt cx="0" cy="0"/>
        </a:xfrm>
      </p:grpSpPr>
      <p:sp>
        <p:nvSpPr>
          <p:cNvPr id="2428" name="Google Shape;2428;p54"/>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Example</a:t>
            </a:r>
            <a:endParaRPr/>
          </a:p>
        </p:txBody>
      </p:sp>
      <p:pic>
        <p:nvPicPr>
          <p:cNvPr id="2429" name="Google Shape;2429;p54"/>
          <p:cNvPicPr preferRelativeResize="0"/>
          <p:nvPr/>
        </p:nvPicPr>
        <p:blipFill rotWithShape="1">
          <a:blip r:embed="rId3">
            <a:alphaModFix/>
          </a:blip>
          <a:srcRect b="0" l="0" r="0" t="0"/>
          <a:stretch/>
        </p:blipFill>
        <p:spPr>
          <a:xfrm>
            <a:off x="1272441" y="1212973"/>
            <a:ext cx="8362879" cy="5389141"/>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3" name="Shape 2433"/>
        <p:cNvGrpSpPr/>
        <p:nvPr/>
      </p:nvGrpSpPr>
      <p:grpSpPr>
        <a:xfrm>
          <a:off x="0" y="0"/>
          <a:ext cx="0" cy="0"/>
          <a:chOff x="0" y="0"/>
          <a:chExt cx="0" cy="0"/>
        </a:xfrm>
      </p:grpSpPr>
      <p:sp>
        <p:nvSpPr>
          <p:cNvPr id="2434" name="Google Shape;2434;p55"/>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lang="en-US"/>
              <a:t>Variance: The average deviation of all data values from the mean. </a:t>
            </a:r>
            <a:endParaRPr/>
          </a:p>
          <a:p>
            <a:pPr indent="-342900" lvl="0" marL="457200" rtl="0" algn="l">
              <a:lnSpc>
                <a:spcPct val="90000"/>
              </a:lnSpc>
              <a:spcBef>
                <a:spcPts val="1000"/>
              </a:spcBef>
              <a:spcAft>
                <a:spcPts val="0"/>
              </a:spcAft>
              <a:buClr>
                <a:schemeClr val="dk1"/>
              </a:buClr>
              <a:buSzPts val="1800"/>
              <a:buChar char="•"/>
            </a:pPr>
            <a:r>
              <a:rPr lang="en-US"/>
              <a:t>The square of standard deviation is called variance. </a:t>
            </a:r>
            <a:endParaRPr/>
          </a:p>
          <a:p>
            <a:pPr indent="-342900" lvl="0" marL="457200" rtl="0" algn="l">
              <a:lnSpc>
                <a:spcPct val="90000"/>
              </a:lnSpc>
              <a:spcBef>
                <a:spcPts val="1000"/>
              </a:spcBef>
              <a:spcAft>
                <a:spcPts val="0"/>
              </a:spcAft>
              <a:buClr>
                <a:schemeClr val="dk1"/>
              </a:buClr>
              <a:buSzPts val="1800"/>
              <a:buChar char="•"/>
            </a:pPr>
            <a:r>
              <a:rPr lang="en-US"/>
              <a:t> The difference between standard deviation and variance is only in terms of unit of measurement. </a:t>
            </a:r>
            <a:endParaRPr/>
          </a:p>
          <a:p>
            <a:pPr indent="-342900" lvl="0" marL="457200" rtl="0" algn="l">
              <a:lnSpc>
                <a:spcPct val="90000"/>
              </a:lnSpc>
              <a:spcBef>
                <a:spcPts val="1000"/>
              </a:spcBef>
              <a:spcAft>
                <a:spcPts val="0"/>
              </a:spcAft>
              <a:buClr>
                <a:schemeClr val="dk1"/>
              </a:buClr>
              <a:buSzPts val="1800"/>
              <a:buChar char="•"/>
            </a:pPr>
            <a:r>
              <a:rPr lang="en-US"/>
              <a:t>For Example: If height is measured in meters and SD is 0.67 the unit of standard deviation is 0.67 meter, but the unit of variance is 0.45-meter square</a:t>
            </a:r>
            <a:endParaRPr/>
          </a:p>
          <a:p>
            <a:pPr indent="-228600" lvl="0" marL="457200" rtl="0" algn="l">
              <a:lnSpc>
                <a:spcPct val="90000"/>
              </a:lnSpc>
              <a:spcBef>
                <a:spcPts val="1000"/>
              </a:spcBef>
              <a:spcAft>
                <a:spcPts val="0"/>
              </a:spcAft>
              <a:buClr>
                <a:schemeClr val="dk1"/>
              </a:buClr>
              <a:buSzPts val="1800"/>
              <a:buNone/>
            </a:pPr>
            <a:r>
              <a:t/>
            </a:r>
            <a:endParaRPr/>
          </a:p>
        </p:txBody>
      </p:sp>
      <p:sp>
        <p:nvSpPr>
          <p:cNvPr id="2435" name="Google Shape;2435;p55"/>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Variance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9" name="Shape 2439"/>
        <p:cNvGrpSpPr/>
        <p:nvPr/>
      </p:nvGrpSpPr>
      <p:grpSpPr>
        <a:xfrm>
          <a:off x="0" y="0"/>
          <a:ext cx="0" cy="0"/>
          <a:chOff x="0" y="0"/>
          <a:chExt cx="0" cy="0"/>
        </a:xfrm>
      </p:grpSpPr>
      <p:sp>
        <p:nvSpPr>
          <p:cNvPr id="2440" name="Google Shape;2440;p56"/>
          <p:cNvSpPr txBox="1"/>
          <p:nvPr>
            <p:ph idx="1" type="body"/>
          </p:nvPr>
        </p:nvSpPr>
        <p:spPr>
          <a:xfrm>
            <a:off x="838200" y="1643174"/>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3600"/>
              <a:buChar char="•"/>
            </a:pPr>
            <a:r>
              <a:rPr lang="en-US" sz="3600"/>
              <a:t>Data Mining: </a:t>
            </a:r>
            <a:r>
              <a:rPr lang="en-US"/>
              <a:t>Concepts and Techniques, Jiawei Han, Micheline Kamber, and Jian Pei, 3</a:t>
            </a:r>
            <a:r>
              <a:rPr baseline="30000" lang="en-US"/>
              <a:t>rd</a:t>
            </a:r>
            <a:r>
              <a:rPr lang="en-US"/>
              <a:t> edition</a:t>
            </a:r>
            <a:endParaRPr/>
          </a:p>
          <a:p>
            <a:pPr indent="-228600" lvl="0" marL="228600" rtl="0" algn="l">
              <a:lnSpc>
                <a:spcPct val="90000"/>
              </a:lnSpc>
              <a:spcBef>
                <a:spcPts val="0"/>
              </a:spcBef>
              <a:spcAft>
                <a:spcPts val="0"/>
              </a:spcAft>
              <a:buClr>
                <a:schemeClr val="dk1"/>
              </a:buClr>
              <a:buSzPts val="3600"/>
              <a:buChar char="•"/>
            </a:pPr>
            <a:r>
              <a:rPr lang="en-US" sz="2800"/>
              <a:t>https</a:t>
            </a:r>
            <a:r>
              <a:rPr lang="en-US"/>
              <a:t>://towardsdatascience.com/tagged/data-engineering</a:t>
            </a:r>
            <a:endParaRPr/>
          </a:p>
          <a:p>
            <a:pPr indent="-228600" lvl="0" marL="228600" rtl="0" algn="l">
              <a:lnSpc>
                <a:spcPct val="90000"/>
              </a:lnSpc>
              <a:spcBef>
                <a:spcPts val="0"/>
              </a:spcBef>
              <a:spcAft>
                <a:spcPts val="0"/>
              </a:spcAft>
              <a:buClr>
                <a:schemeClr val="dk1"/>
              </a:buClr>
              <a:buSzPts val="3600"/>
              <a:buChar char="•"/>
            </a:pPr>
            <a:r>
              <a:rPr lang="en-US"/>
              <a:t>https://www.coursera.org/articles/</a:t>
            </a:r>
            <a:endParaRPr/>
          </a:p>
          <a:p>
            <a:pPr indent="-228600" lvl="0" marL="228600" rtl="0" algn="l">
              <a:lnSpc>
                <a:spcPct val="90000"/>
              </a:lnSpc>
              <a:spcBef>
                <a:spcPts val="0"/>
              </a:spcBef>
              <a:spcAft>
                <a:spcPts val="0"/>
              </a:spcAft>
              <a:buClr>
                <a:schemeClr val="dk1"/>
              </a:buClr>
              <a:buSzPts val="3600"/>
              <a:buChar char="•"/>
            </a:pPr>
            <a:r>
              <a:rPr lang="en-US"/>
              <a:t>https://www.nptel.org/</a:t>
            </a:r>
            <a:endParaRPr/>
          </a:p>
        </p:txBody>
      </p:sp>
      <p:sp>
        <p:nvSpPr>
          <p:cNvPr id="2441" name="Google Shape;2441;p56"/>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959"/>
              <a:buFont typeface="Calibri"/>
              <a:buNone/>
            </a:pPr>
            <a:r>
              <a:rPr lang="en-US" sz="3959"/>
              <a:t>Reference</a:t>
            </a:r>
            <a:endParaRPr sz="3959"/>
          </a:p>
        </p:txBody>
      </p:sp>
      <p:sp>
        <p:nvSpPr>
          <p:cNvPr id="2442" name="Google Shape;2442;p56"/>
          <p:cNvSpPr txBox="1"/>
          <p:nvPr>
            <p:ph idx="4294967295" type="ftr"/>
          </p:nvPr>
        </p:nvSpPr>
        <p:spPr>
          <a:xfrm>
            <a:off x="0" y="6465888"/>
            <a:ext cx="4114800" cy="28098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lang="en-US"/>
              <a:t>Unit I- Data Preprocessing</a:t>
            </a:r>
            <a:endParaRPr/>
          </a:p>
        </p:txBody>
      </p:sp>
      <p:sp>
        <p:nvSpPr>
          <p:cNvPr id="2443" name="Google Shape;2443;p56"/>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sp>
        <p:nvSpPr>
          <p:cNvPr id="2072" name="Google Shape;2072;p6"/>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sp>
        <p:nvSpPr>
          <p:cNvPr id="2073" name="Google Shape;2073;p6"/>
          <p:cNvSpPr txBox="1"/>
          <p:nvPr/>
        </p:nvSpPr>
        <p:spPr>
          <a:xfrm>
            <a:off x="965200" y="371372"/>
            <a:ext cx="10515600" cy="673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lt1"/>
              </a:buClr>
              <a:buSzPts val="3959"/>
              <a:buFont typeface="Calibri"/>
              <a:buNone/>
            </a:pPr>
            <a:br>
              <a:rPr b="0" i="0" lang="en-US" sz="3200" u="none" cap="none" strike="noStrike">
                <a:solidFill>
                  <a:schemeClr val="lt1"/>
                </a:solidFill>
                <a:latin typeface="Calibri"/>
                <a:ea typeface="Calibri"/>
                <a:cs typeface="Calibri"/>
                <a:sym typeface="Calibri"/>
              </a:rPr>
            </a:br>
            <a:r>
              <a:rPr b="0" i="0" lang="en-US" sz="3200" u="none" cap="none" strike="noStrike">
                <a:solidFill>
                  <a:schemeClr val="lt1"/>
                </a:solidFill>
                <a:latin typeface="Calibri"/>
                <a:ea typeface="Calibri"/>
                <a:cs typeface="Calibri"/>
                <a:sym typeface="Calibri"/>
              </a:rPr>
              <a:t>Introduction to Data Engineering</a:t>
            </a:r>
            <a:endParaRPr b="0" i="0" sz="3200" u="none" cap="none" strike="noStrike">
              <a:solidFill>
                <a:schemeClr val="lt1"/>
              </a:solidFill>
              <a:latin typeface="Calibri"/>
              <a:ea typeface="Calibri"/>
              <a:cs typeface="Calibri"/>
              <a:sym typeface="Calibri"/>
            </a:endParaRPr>
          </a:p>
        </p:txBody>
      </p:sp>
      <p:pic>
        <p:nvPicPr>
          <p:cNvPr id="2074" name="Google Shape;2074;p6"/>
          <p:cNvPicPr preferRelativeResize="0"/>
          <p:nvPr/>
        </p:nvPicPr>
        <p:blipFill rotWithShape="1">
          <a:blip r:embed="rId3">
            <a:alphaModFix/>
          </a:blip>
          <a:srcRect b="0" l="0" r="0" t="0"/>
          <a:stretch/>
        </p:blipFill>
        <p:spPr>
          <a:xfrm>
            <a:off x="6096000" y="3429000"/>
            <a:ext cx="0" cy="0"/>
          </a:xfrm>
          <a:prstGeom prst="rect">
            <a:avLst/>
          </a:prstGeom>
          <a:noFill/>
          <a:ln>
            <a:noFill/>
          </a:ln>
        </p:spPr>
      </p:pic>
      <p:pic>
        <p:nvPicPr>
          <p:cNvPr id="2075" name="Google Shape;2075;p6"/>
          <p:cNvPicPr preferRelativeResize="0"/>
          <p:nvPr/>
        </p:nvPicPr>
        <p:blipFill rotWithShape="1">
          <a:blip r:embed="rId3">
            <a:alphaModFix/>
          </a:blip>
          <a:srcRect b="0" l="0" r="0" t="0"/>
          <a:stretch/>
        </p:blipFill>
        <p:spPr>
          <a:xfrm>
            <a:off x="565150" y="1729740"/>
            <a:ext cx="10915650" cy="4051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9" name="Shape 2079"/>
        <p:cNvGrpSpPr/>
        <p:nvPr/>
      </p:nvGrpSpPr>
      <p:grpSpPr>
        <a:xfrm>
          <a:off x="0" y="0"/>
          <a:ext cx="0" cy="0"/>
          <a:chOff x="0" y="0"/>
          <a:chExt cx="0" cy="0"/>
        </a:xfrm>
      </p:grpSpPr>
      <p:sp>
        <p:nvSpPr>
          <p:cNvPr id="2080" name="Google Shape;2080;p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US"/>
              <a:t>your date here</a:t>
            </a:r>
            <a:endParaRPr/>
          </a:p>
        </p:txBody>
      </p:sp>
      <p:sp>
        <p:nvSpPr>
          <p:cNvPr id="2081" name="Google Shape;2081;p7"/>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123391"/>
              <a:buNone/>
            </a:pPr>
            <a:br>
              <a:rPr lang="en-US" sz="3565"/>
            </a:br>
            <a:r>
              <a:rPr lang="en-US" sz="3565"/>
              <a:t>Introduction to Data Engineering</a:t>
            </a:r>
            <a:endParaRPr sz="3565"/>
          </a:p>
        </p:txBody>
      </p:sp>
      <p:sp>
        <p:nvSpPr>
          <p:cNvPr id="2082" name="Google Shape;2082;p7"/>
          <p:cNvSpPr txBox="1"/>
          <p:nvPr>
            <p:ph idx="4294967295" type="ftr"/>
          </p:nvPr>
        </p:nvSpPr>
        <p:spPr>
          <a:xfrm>
            <a:off x="0" y="6465888"/>
            <a:ext cx="4114800" cy="2811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Unit Title Here</a:t>
            </a:r>
            <a:endParaRPr b="0" i="0" sz="1400" u="none" cap="none" strike="noStrike">
              <a:solidFill>
                <a:srgbClr val="000000"/>
              </a:solidFill>
              <a:latin typeface="Arial"/>
              <a:ea typeface="Arial"/>
              <a:cs typeface="Arial"/>
              <a:sym typeface="Arial"/>
            </a:endParaRPr>
          </a:p>
        </p:txBody>
      </p:sp>
      <p:sp>
        <p:nvSpPr>
          <p:cNvPr id="2083" name="Google Shape;2083;p7"/>
          <p:cNvSpPr txBox="1"/>
          <p:nvPr>
            <p:ph idx="12" type="sldNum"/>
          </p:nvPr>
        </p:nvSpPr>
        <p:spPr>
          <a:xfrm>
            <a:off x="9448800" y="6465888"/>
            <a:ext cx="2743200" cy="280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fld id="{00000000-1234-1234-1234-123412341234}" type="slidenum">
              <a:rPr b="0" i="0" lang="en-US" sz="1800" u="none" cap="none" strike="noStrike">
                <a:solidFill>
                  <a:schemeClr val="dk1"/>
                </a:solidFill>
                <a:latin typeface="Calibri"/>
                <a:ea typeface="Calibri"/>
                <a:cs typeface="Calibri"/>
                <a:sym typeface="Calibri"/>
              </a:rPr>
              <a:t>‹#›</a:t>
            </a:fld>
            <a:endParaRPr b="0" i="0" sz="1800" u="none" cap="none" strike="noStrike">
              <a:solidFill>
                <a:schemeClr val="dk1"/>
              </a:solidFill>
              <a:latin typeface="Calibri"/>
              <a:ea typeface="Calibri"/>
              <a:cs typeface="Calibri"/>
              <a:sym typeface="Calibri"/>
            </a:endParaRPr>
          </a:p>
        </p:txBody>
      </p:sp>
      <p:sp>
        <p:nvSpPr>
          <p:cNvPr id="2084" name="Google Shape;2084;p7"/>
          <p:cNvSpPr txBox="1"/>
          <p:nvPr>
            <p:ph idx="1" type="body"/>
          </p:nvPr>
        </p:nvSpPr>
        <p:spPr>
          <a:xfrm>
            <a:off x="635" y="2004695"/>
            <a:ext cx="12191400" cy="4351800"/>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SzPts val="1800"/>
              <a:buChar char="•"/>
            </a:pPr>
            <a:r>
              <a:rPr lang="en-US"/>
              <a:t>Data engineering: The development, implementation, and maintenance of systems and processes that take in raw data and produce high-quality, consistent information and knowledge that supports downstream use cases, such as analysis and machine learning. </a:t>
            </a:r>
            <a:endParaRPr/>
          </a:p>
          <a:p>
            <a:pPr indent="-342900" lvl="0" marL="457200" rtl="0" algn="l">
              <a:lnSpc>
                <a:spcPct val="90000"/>
              </a:lnSpc>
              <a:spcBef>
                <a:spcPts val="1000"/>
              </a:spcBef>
              <a:spcAft>
                <a:spcPts val="0"/>
              </a:spcAft>
              <a:buClr>
                <a:schemeClr val="dk1"/>
              </a:buClr>
              <a:buSzPts val="1800"/>
              <a:buChar char="•"/>
            </a:pPr>
            <a:r>
              <a:rPr lang="en-US"/>
              <a:t>Data engineering is the intersection of data management, data architecture ,software engineering.</a:t>
            </a:r>
            <a:endParaRPr/>
          </a:p>
          <a:p>
            <a:pPr indent="-342900" lvl="0" marL="457200" rtl="0" algn="l">
              <a:lnSpc>
                <a:spcPct val="90000"/>
              </a:lnSpc>
              <a:spcBef>
                <a:spcPts val="1000"/>
              </a:spcBef>
              <a:spcAft>
                <a:spcPts val="0"/>
              </a:spcAft>
              <a:buClr>
                <a:schemeClr val="dk1"/>
              </a:buClr>
              <a:buSzPts val="1800"/>
              <a:buChar char="•"/>
            </a:pPr>
            <a:r>
              <a:rPr lang="en-US"/>
              <a:t>Data engineers Manage the data engineering lifecycle beginning with ingestion and ending with serving data for use cases, such as analysis or machine learning.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8" name="Shape 2088"/>
        <p:cNvGrpSpPr/>
        <p:nvPr/>
      </p:nvGrpSpPr>
      <p:grpSpPr>
        <a:xfrm>
          <a:off x="0" y="0"/>
          <a:ext cx="0" cy="0"/>
          <a:chOff x="0" y="0"/>
          <a:chExt cx="0" cy="0"/>
        </a:xfrm>
      </p:grpSpPr>
      <p:sp>
        <p:nvSpPr>
          <p:cNvPr id="2089" name="Google Shape;2089;p8"/>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Data Engineering Ecosystem</a:t>
            </a:r>
            <a:endParaRPr/>
          </a:p>
        </p:txBody>
      </p:sp>
      <p:sp>
        <p:nvSpPr>
          <p:cNvPr id="2090" name="Google Shape;2090;p8"/>
          <p:cNvSpPr txBox="1"/>
          <p:nvPr>
            <p:ph idx="12" type="sldNum"/>
          </p:nvPr>
        </p:nvSpPr>
        <p:spPr>
          <a:xfrm>
            <a:off x="8966201" y="6466116"/>
            <a:ext cx="2743200" cy="28143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US"/>
              <a:t>‹#›</a:t>
            </a:fld>
            <a:endParaRPr/>
          </a:p>
        </p:txBody>
      </p:sp>
      <p:pic>
        <p:nvPicPr>
          <p:cNvPr id="2091" name="Google Shape;2091;p8"/>
          <p:cNvPicPr preferRelativeResize="0"/>
          <p:nvPr/>
        </p:nvPicPr>
        <p:blipFill rotWithShape="1">
          <a:blip r:embed="rId4">
            <a:alphaModFix/>
          </a:blip>
          <a:srcRect b="0" l="0" r="0" t="0"/>
          <a:stretch/>
        </p:blipFill>
        <p:spPr>
          <a:xfrm>
            <a:off x="5905500" y="3238500"/>
            <a:ext cx="381000" cy="381000"/>
          </a:xfrm>
          <a:prstGeom prst="rect">
            <a:avLst/>
          </a:prstGeom>
          <a:noFill/>
          <a:ln>
            <a:noFill/>
          </a:ln>
        </p:spPr>
      </p:pic>
      <p:graphicFrame>
        <p:nvGraphicFramePr>
          <p:cNvPr id="2092" name="Google Shape;2092;p8"/>
          <p:cNvGraphicFramePr/>
          <p:nvPr/>
        </p:nvGraphicFramePr>
        <p:xfrm>
          <a:off x="1708785" y="917575"/>
          <a:ext cx="8236585" cy="5686425"/>
        </p:xfrm>
        <a:graphic>
          <a:graphicData uri="http://schemas.openxmlformats.org/presentationml/2006/ole">
            <mc:AlternateContent>
              <mc:Choice Requires="v">
                <p:oleObj r:id="rId5" imgH="5686425" imgW="8236585" progId="Paint.Picture" spid="_x0000_s1">
                  <p:embed/>
                </p:oleObj>
              </mc:Choice>
              <mc:Fallback>
                <p:oleObj r:id="rId6" imgH="5686425" imgW="8236585" progId="Paint.Picture">
                  <p:embed/>
                  <p:pic>
                    <p:nvPicPr>
                      <p:cNvPr id="2092" name="Google Shape;2092;p8"/>
                      <p:cNvPicPr preferRelativeResize="0"/>
                      <p:nvPr/>
                    </p:nvPicPr>
                    <p:blipFill rotWithShape="1">
                      <a:blip r:embed="rId7">
                        <a:alphaModFix/>
                      </a:blip>
                      <a:srcRect b="0" l="0" r="0" t="0"/>
                      <a:stretch/>
                    </p:blipFill>
                    <p:spPr>
                      <a:xfrm>
                        <a:off x="1708785" y="917575"/>
                        <a:ext cx="8236585" cy="5686425"/>
                      </a:xfrm>
                      <a:prstGeom prst="rect">
                        <a:avLst/>
                      </a:prstGeom>
                      <a:noFill/>
                      <a:ln>
                        <a:noFill/>
                      </a:ln>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6" name="Shape 2096"/>
        <p:cNvGrpSpPr/>
        <p:nvPr/>
      </p:nvGrpSpPr>
      <p:grpSpPr>
        <a:xfrm>
          <a:off x="0" y="0"/>
          <a:ext cx="0" cy="0"/>
          <a:chOff x="0" y="0"/>
          <a:chExt cx="0" cy="0"/>
        </a:xfrm>
      </p:grpSpPr>
      <p:sp>
        <p:nvSpPr>
          <p:cNvPr id="2097" name="Google Shape;2097;p9"/>
          <p:cNvSpPr txBox="1"/>
          <p:nvPr>
            <p:ph type="title"/>
          </p:nvPr>
        </p:nvSpPr>
        <p:spPr>
          <a:xfrm>
            <a:off x="838200" y="244372"/>
            <a:ext cx="10515600" cy="67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11111"/>
              <a:buFont typeface="Calibri"/>
              <a:buNone/>
            </a:pPr>
            <a:r>
              <a:rPr lang="en-US"/>
              <a:t>Data Engineering Lifecycle</a:t>
            </a:r>
            <a:endParaRPr/>
          </a:p>
        </p:txBody>
      </p:sp>
      <p:pic>
        <p:nvPicPr>
          <p:cNvPr id="2098" name="Google Shape;2098;p9"/>
          <p:cNvPicPr preferRelativeResize="0"/>
          <p:nvPr/>
        </p:nvPicPr>
        <p:blipFill rotWithShape="1">
          <a:blip r:embed="rId3">
            <a:alphaModFix/>
          </a:blip>
          <a:srcRect b="0" l="0" r="0" t="0"/>
          <a:stretch/>
        </p:blipFill>
        <p:spPr>
          <a:xfrm>
            <a:off x="188595" y="1657985"/>
            <a:ext cx="6202045" cy="4254500"/>
          </a:xfrm>
          <a:prstGeom prst="rect">
            <a:avLst/>
          </a:prstGeom>
          <a:noFill/>
          <a:ln>
            <a:noFill/>
          </a:ln>
        </p:spPr>
      </p:pic>
      <p:pic>
        <p:nvPicPr>
          <p:cNvPr id="2099" name="Google Shape;2099;p9"/>
          <p:cNvPicPr preferRelativeResize="0"/>
          <p:nvPr/>
        </p:nvPicPr>
        <p:blipFill rotWithShape="1">
          <a:blip r:embed="rId4">
            <a:alphaModFix/>
          </a:blip>
          <a:srcRect b="0" l="0" r="0" t="0"/>
          <a:stretch/>
        </p:blipFill>
        <p:spPr>
          <a:xfrm>
            <a:off x="6772275" y="2632710"/>
            <a:ext cx="5076825" cy="293179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Större template">
      <a:dk1>
        <a:srgbClr val="273339"/>
      </a:dk1>
      <a:lt1>
        <a:srgbClr val="FFFFFF"/>
      </a:lt1>
      <a:dk2>
        <a:srgbClr val="40515A"/>
      </a:dk2>
      <a:lt2>
        <a:srgbClr val="8C9CA6"/>
      </a:lt2>
      <a:accent1>
        <a:srgbClr val="0095CD"/>
      </a:accent1>
      <a:accent2>
        <a:srgbClr val="324D5E"/>
      </a:accent2>
      <a:accent3>
        <a:srgbClr val="F17C3F"/>
      </a:accent3>
      <a:accent4>
        <a:srgbClr val="7BB21B"/>
      </a:accent4>
      <a:accent5>
        <a:srgbClr val="814E7E"/>
      </a:accent5>
      <a:accent6>
        <a:srgbClr val="9D121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2017-05-05T10:35:00Z</dcterms:created>
  <dc:creator>pallavi.gedamkar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D14EC65DBFC84CA8B347D265A65EE68A</vt:lpwstr>
  </property>
  <property fmtid="{D5CDD505-2E9C-101B-9397-08002B2CF9AE}" pid="3" name="KSOProductBuildVer">
    <vt:lpwstr>1033-12.2.0.13359</vt:lpwstr>
  </property>
</Properties>
</file>