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92.xml"/>
  <Override ContentType="application/vnd.openxmlformats-officedocument.oleObject" PartName="/ppt/embeddings/oleObject2.bin"/>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67.xml"/>
  <Override ContentType="application/vnd.openxmlformats-officedocument.presentationml.notesSlide+xml" PartName="/ppt/notesSlides/notesSlide9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Lst>
  <p:sldSz cy="6858000" cx="12192000"/>
  <p:notesSz cx="6858000" cy="9144000"/>
  <p:embeddedFontLst>
    <p:embeddedFont>
      <p:font typeface="Nunito"/>
      <p:regular r:id="rId101"/>
      <p:bold r:id="rId102"/>
      <p:italic r:id="rId103"/>
      <p:boldItalic r:id="rId104"/>
    </p:embeddedFont>
    <p:embeddedFont>
      <p:font typeface="Tahoma"/>
      <p:regular r:id="rId105"/>
      <p:bold r:id="rId10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107" roundtripDataSignature="AMtx7miZX19c/OJwJF4bN61X++4Vcyp/f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1DBC556-C8AB-4EAA-B999-D4138669D478}">
  <a:tblStyle styleId="{C1DBC556-C8AB-4EAA-B999-D4138669D478}" styleName="Table_0">
    <a:wholeTbl>
      <a:tcTxStyle b="off" i="off">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customschemas.google.com/relationships/presentationmetadata" Target="metadata"/><Relationship Id="rId106" Type="http://schemas.openxmlformats.org/officeDocument/2006/relationships/font" Target="fonts/Tahoma-bold.fntdata"/><Relationship Id="rId105" Type="http://schemas.openxmlformats.org/officeDocument/2006/relationships/font" Target="fonts/Tahoma-regular.fntdata"/><Relationship Id="rId104" Type="http://schemas.openxmlformats.org/officeDocument/2006/relationships/font" Target="fonts/Nunito-boldItalic.fntdata"/><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font" Target="fonts/Nunito-italic.fntdata"/><Relationship Id="rId102" Type="http://schemas.openxmlformats.org/officeDocument/2006/relationships/font" Target="fonts/Nunito-bold.fntdata"/><Relationship Id="rId101" Type="http://schemas.openxmlformats.org/officeDocument/2006/relationships/font" Target="fonts/Nunito-regular.fntdata"/><Relationship Id="rId100" Type="http://schemas.openxmlformats.org/officeDocument/2006/relationships/slide" Target="slides/slide93.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11" Type="http://schemas.openxmlformats.org/officeDocument/2006/relationships/slide" Target="slides/slide4.xml"/><Relationship Id="rId99" Type="http://schemas.openxmlformats.org/officeDocument/2006/relationships/slide" Target="slides/slide92.xml"/><Relationship Id="rId10" Type="http://schemas.openxmlformats.org/officeDocument/2006/relationships/slide" Target="slides/slide3.xml"/><Relationship Id="rId98" Type="http://schemas.openxmlformats.org/officeDocument/2006/relationships/slide" Target="slides/slide91.xml"/><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8" name="Shape 2128"/>
        <p:cNvGrpSpPr/>
        <p:nvPr/>
      </p:nvGrpSpPr>
      <p:grpSpPr>
        <a:xfrm>
          <a:off x="0" y="0"/>
          <a:ext cx="0" cy="0"/>
          <a:chOff x="0" y="0"/>
          <a:chExt cx="0" cy="0"/>
        </a:xfrm>
      </p:grpSpPr>
      <p:sp>
        <p:nvSpPr>
          <p:cNvPr id="2129" name="Google Shape;21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0" name="Google Shape;213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31" name="Google Shape;213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7" name="Shape 2217"/>
        <p:cNvGrpSpPr/>
        <p:nvPr/>
      </p:nvGrpSpPr>
      <p:grpSpPr>
        <a:xfrm>
          <a:off x="0" y="0"/>
          <a:ext cx="0" cy="0"/>
          <a:chOff x="0" y="0"/>
          <a:chExt cx="0" cy="0"/>
        </a:xfrm>
      </p:grpSpPr>
      <p:sp>
        <p:nvSpPr>
          <p:cNvPr id="2218" name="Google Shape;221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19" name="Google Shape;221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20" name="Google Shape;2220;p10: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21" name="Google Shape;222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7" name="Shape 2227"/>
        <p:cNvGrpSpPr/>
        <p:nvPr/>
      </p:nvGrpSpPr>
      <p:grpSpPr>
        <a:xfrm>
          <a:off x="0" y="0"/>
          <a:ext cx="0" cy="0"/>
          <a:chOff x="0" y="0"/>
          <a:chExt cx="0" cy="0"/>
        </a:xfrm>
      </p:grpSpPr>
      <p:sp>
        <p:nvSpPr>
          <p:cNvPr id="2228" name="Google Shape;222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29" name="Google Shape;222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30" name="Google Shape;2230;p1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31" name="Google Shape;223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8" name="Shape 2238"/>
        <p:cNvGrpSpPr/>
        <p:nvPr/>
      </p:nvGrpSpPr>
      <p:grpSpPr>
        <a:xfrm>
          <a:off x="0" y="0"/>
          <a:ext cx="0" cy="0"/>
          <a:chOff x="0" y="0"/>
          <a:chExt cx="0" cy="0"/>
        </a:xfrm>
      </p:grpSpPr>
      <p:sp>
        <p:nvSpPr>
          <p:cNvPr id="2239" name="Google Shape;223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40" name="Google Shape;224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41" name="Google Shape;2241;p12: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42" name="Google Shape;224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8" name="Shape 2248"/>
        <p:cNvGrpSpPr/>
        <p:nvPr/>
      </p:nvGrpSpPr>
      <p:grpSpPr>
        <a:xfrm>
          <a:off x="0" y="0"/>
          <a:ext cx="0" cy="0"/>
          <a:chOff x="0" y="0"/>
          <a:chExt cx="0" cy="0"/>
        </a:xfrm>
      </p:grpSpPr>
      <p:sp>
        <p:nvSpPr>
          <p:cNvPr id="2249" name="Google Shape;224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50" name="Google Shape;225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51" name="Google Shape;2251;p13: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52" name="Google Shape;225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8" name="Shape 2258"/>
        <p:cNvGrpSpPr/>
        <p:nvPr/>
      </p:nvGrpSpPr>
      <p:grpSpPr>
        <a:xfrm>
          <a:off x="0" y="0"/>
          <a:ext cx="0" cy="0"/>
          <a:chOff x="0" y="0"/>
          <a:chExt cx="0" cy="0"/>
        </a:xfrm>
      </p:grpSpPr>
      <p:sp>
        <p:nvSpPr>
          <p:cNvPr id="2259" name="Google Shape;22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60" name="Google Shape;226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61" name="Google Shape;2261;p14: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62" name="Google Shape;226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8" name="Shape 2268"/>
        <p:cNvGrpSpPr/>
        <p:nvPr/>
      </p:nvGrpSpPr>
      <p:grpSpPr>
        <a:xfrm>
          <a:off x="0" y="0"/>
          <a:ext cx="0" cy="0"/>
          <a:chOff x="0" y="0"/>
          <a:chExt cx="0" cy="0"/>
        </a:xfrm>
      </p:grpSpPr>
      <p:sp>
        <p:nvSpPr>
          <p:cNvPr id="2269" name="Google Shape;226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70" name="Google Shape;227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71" name="Google Shape;2271;p15: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72" name="Google Shape;227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7" name="Shape 2277"/>
        <p:cNvGrpSpPr/>
        <p:nvPr/>
      </p:nvGrpSpPr>
      <p:grpSpPr>
        <a:xfrm>
          <a:off x="0" y="0"/>
          <a:ext cx="0" cy="0"/>
          <a:chOff x="0" y="0"/>
          <a:chExt cx="0" cy="0"/>
        </a:xfrm>
      </p:grpSpPr>
      <p:sp>
        <p:nvSpPr>
          <p:cNvPr id="2278" name="Google Shape;227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79" name="Google Shape;227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80" name="Google Shape;2280;p16: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81" name="Google Shape;228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8" name="Shape 2288"/>
        <p:cNvGrpSpPr/>
        <p:nvPr/>
      </p:nvGrpSpPr>
      <p:grpSpPr>
        <a:xfrm>
          <a:off x="0" y="0"/>
          <a:ext cx="0" cy="0"/>
          <a:chOff x="0" y="0"/>
          <a:chExt cx="0" cy="0"/>
        </a:xfrm>
      </p:grpSpPr>
      <p:sp>
        <p:nvSpPr>
          <p:cNvPr id="2289" name="Google Shape;228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90" name="Google Shape;229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91" name="Google Shape;2291;p17: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92" name="Google Shape;229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8" name="Shape 2298"/>
        <p:cNvGrpSpPr/>
        <p:nvPr/>
      </p:nvGrpSpPr>
      <p:grpSpPr>
        <a:xfrm>
          <a:off x="0" y="0"/>
          <a:ext cx="0" cy="0"/>
          <a:chOff x="0" y="0"/>
          <a:chExt cx="0" cy="0"/>
        </a:xfrm>
      </p:grpSpPr>
      <p:sp>
        <p:nvSpPr>
          <p:cNvPr id="2299" name="Google Shape;229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00" name="Google Shape;230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01" name="Google Shape;2301;p18: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02" name="Google Shape;230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8" name="Shape 2308"/>
        <p:cNvGrpSpPr/>
        <p:nvPr/>
      </p:nvGrpSpPr>
      <p:grpSpPr>
        <a:xfrm>
          <a:off x="0" y="0"/>
          <a:ext cx="0" cy="0"/>
          <a:chOff x="0" y="0"/>
          <a:chExt cx="0" cy="0"/>
        </a:xfrm>
      </p:grpSpPr>
      <p:sp>
        <p:nvSpPr>
          <p:cNvPr id="2309" name="Google Shape;230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10" name="Google Shape;231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11" name="Google Shape;2311;p19: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12" name="Google Shape;231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7" name="Shape 2137"/>
        <p:cNvGrpSpPr/>
        <p:nvPr/>
      </p:nvGrpSpPr>
      <p:grpSpPr>
        <a:xfrm>
          <a:off x="0" y="0"/>
          <a:ext cx="0" cy="0"/>
          <a:chOff x="0" y="0"/>
          <a:chExt cx="0" cy="0"/>
        </a:xfrm>
      </p:grpSpPr>
      <p:sp>
        <p:nvSpPr>
          <p:cNvPr id="2138" name="Google Shape;213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39" name="Google Shape;213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40" name="Google Shape;2140;p2: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141" name="Google Shape;214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9" name="Shape 2319"/>
        <p:cNvGrpSpPr/>
        <p:nvPr/>
      </p:nvGrpSpPr>
      <p:grpSpPr>
        <a:xfrm>
          <a:off x="0" y="0"/>
          <a:ext cx="0" cy="0"/>
          <a:chOff x="0" y="0"/>
          <a:chExt cx="0" cy="0"/>
        </a:xfrm>
      </p:grpSpPr>
      <p:sp>
        <p:nvSpPr>
          <p:cNvPr id="2320" name="Google Shape;232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21" name="Google Shape;232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22" name="Google Shape;2322;p20: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23" name="Google Shape;232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9" name="Shape 2329"/>
        <p:cNvGrpSpPr/>
        <p:nvPr/>
      </p:nvGrpSpPr>
      <p:grpSpPr>
        <a:xfrm>
          <a:off x="0" y="0"/>
          <a:ext cx="0" cy="0"/>
          <a:chOff x="0" y="0"/>
          <a:chExt cx="0" cy="0"/>
        </a:xfrm>
      </p:grpSpPr>
      <p:sp>
        <p:nvSpPr>
          <p:cNvPr id="2330" name="Google Shape;233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31" name="Google Shape;233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32" name="Google Shape;2332;p2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33" name="Google Shape;233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9" name="Shape 2339"/>
        <p:cNvGrpSpPr/>
        <p:nvPr/>
      </p:nvGrpSpPr>
      <p:grpSpPr>
        <a:xfrm>
          <a:off x="0" y="0"/>
          <a:ext cx="0" cy="0"/>
          <a:chOff x="0" y="0"/>
          <a:chExt cx="0" cy="0"/>
        </a:xfrm>
      </p:grpSpPr>
      <p:sp>
        <p:nvSpPr>
          <p:cNvPr id="2340" name="Google Shape;234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41" name="Google Shape;234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42" name="Google Shape;2342;p22: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43" name="Google Shape;234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9" name="Shape 2349"/>
        <p:cNvGrpSpPr/>
        <p:nvPr/>
      </p:nvGrpSpPr>
      <p:grpSpPr>
        <a:xfrm>
          <a:off x="0" y="0"/>
          <a:ext cx="0" cy="0"/>
          <a:chOff x="0" y="0"/>
          <a:chExt cx="0" cy="0"/>
        </a:xfrm>
      </p:grpSpPr>
      <p:sp>
        <p:nvSpPr>
          <p:cNvPr id="2350" name="Google Shape;235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51" name="Google Shape;235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52" name="Google Shape;2352;p23: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53" name="Google Shape;235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9" name="Shape 2359"/>
        <p:cNvGrpSpPr/>
        <p:nvPr/>
      </p:nvGrpSpPr>
      <p:grpSpPr>
        <a:xfrm>
          <a:off x="0" y="0"/>
          <a:ext cx="0" cy="0"/>
          <a:chOff x="0" y="0"/>
          <a:chExt cx="0" cy="0"/>
        </a:xfrm>
      </p:grpSpPr>
      <p:sp>
        <p:nvSpPr>
          <p:cNvPr id="2360" name="Google Shape;236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61" name="Google Shape;236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62" name="Google Shape;2362;p24: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63" name="Google Shape;236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9" name="Shape 2369"/>
        <p:cNvGrpSpPr/>
        <p:nvPr/>
      </p:nvGrpSpPr>
      <p:grpSpPr>
        <a:xfrm>
          <a:off x="0" y="0"/>
          <a:ext cx="0" cy="0"/>
          <a:chOff x="0" y="0"/>
          <a:chExt cx="0" cy="0"/>
        </a:xfrm>
      </p:grpSpPr>
      <p:sp>
        <p:nvSpPr>
          <p:cNvPr id="2370" name="Google Shape;237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71" name="Google Shape;237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72" name="Google Shape;2372;p25: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73" name="Google Shape;237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9" name="Shape 2379"/>
        <p:cNvGrpSpPr/>
        <p:nvPr/>
      </p:nvGrpSpPr>
      <p:grpSpPr>
        <a:xfrm>
          <a:off x="0" y="0"/>
          <a:ext cx="0" cy="0"/>
          <a:chOff x="0" y="0"/>
          <a:chExt cx="0" cy="0"/>
        </a:xfrm>
      </p:grpSpPr>
      <p:sp>
        <p:nvSpPr>
          <p:cNvPr id="2380" name="Google Shape;238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81" name="Google Shape;238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82" name="Google Shape;2382;p26: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83" name="Google Shape;238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9" name="Shape 2389"/>
        <p:cNvGrpSpPr/>
        <p:nvPr/>
      </p:nvGrpSpPr>
      <p:grpSpPr>
        <a:xfrm>
          <a:off x="0" y="0"/>
          <a:ext cx="0" cy="0"/>
          <a:chOff x="0" y="0"/>
          <a:chExt cx="0" cy="0"/>
        </a:xfrm>
      </p:grpSpPr>
      <p:sp>
        <p:nvSpPr>
          <p:cNvPr id="2390" name="Google Shape;239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91" name="Google Shape;2391;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392" name="Google Shape;2392;p27: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393" name="Google Shape;2393;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9" name="Shape 2399"/>
        <p:cNvGrpSpPr/>
        <p:nvPr/>
      </p:nvGrpSpPr>
      <p:grpSpPr>
        <a:xfrm>
          <a:off x="0" y="0"/>
          <a:ext cx="0" cy="0"/>
          <a:chOff x="0" y="0"/>
          <a:chExt cx="0" cy="0"/>
        </a:xfrm>
      </p:grpSpPr>
      <p:sp>
        <p:nvSpPr>
          <p:cNvPr id="2400" name="Google Shape;2400;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2401" name="Google Shape;2401;p32: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02" name="Google Shape;240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8" name="Shape 2408"/>
        <p:cNvGrpSpPr/>
        <p:nvPr/>
      </p:nvGrpSpPr>
      <p:grpSpPr>
        <a:xfrm>
          <a:off x="0" y="0"/>
          <a:ext cx="0" cy="0"/>
          <a:chOff x="0" y="0"/>
          <a:chExt cx="0" cy="0"/>
        </a:xfrm>
      </p:grpSpPr>
      <p:sp>
        <p:nvSpPr>
          <p:cNvPr id="2409" name="Google Shape;2409;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2410" name="Google Shape;2410;p31: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11" name="Google Shape;2411;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7" name="Shape 2147"/>
        <p:cNvGrpSpPr/>
        <p:nvPr/>
      </p:nvGrpSpPr>
      <p:grpSpPr>
        <a:xfrm>
          <a:off x="0" y="0"/>
          <a:ext cx="0" cy="0"/>
          <a:chOff x="0" y="0"/>
          <a:chExt cx="0" cy="0"/>
        </a:xfrm>
      </p:grpSpPr>
      <p:sp>
        <p:nvSpPr>
          <p:cNvPr id="2148" name="Google Shape;214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49" name="Google Shape;214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50" name="Google Shape;2150;p3: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151" name="Google Shape;215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7" name="Shape 2417"/>
        <p:cNvGrpSpPr/>
        <p:nvPr/>
      </p:nvGrpSpPr>
      <p:grpSpPr>
        <a:xfrm>
          <a:off x="0" y="0"/>
          <a:ext cx="0" cy="0"/>
          <a:chOff x="0" y="0"/>
          <a:chExt cx="0" cy="0"/>
        </a:xfrm>
      </p:grpSpPr>
      <p:sp>
        <p:nvSpPr>
          <p:cNvPr id="2418" name="Google Shape;2418;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9" name="Google Shape;2419;p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420" name="Google Shape;2420;p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4" name="Shape 2424"/>
        <p:cNvGrpSpPr/>
        <p:nvPr/>
      </p:nvGrpSpPr>
      <p:grpSpPr>
        <a:xfrm>
          <a:off x="0" y="0"/>
          <a:ext cx="0" cy="0"/>
          <a:chOff x="0" y="0"/>
          <a:chExt cx="0" cy="0"/>
        </a:xfrm>
      </p:grpSpPr>
      <p:sp>
        <p:nvSpPr>
          <p:cNvPr id="2425" name="Google Shape;2425;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2426" name="Google Shape;2426;p34: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27" name="Google Shape;242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3" name="Shape 2433"/>
        <p:cNvGrpSpPr/>
        <p:nvPr/>
      </p:nvGrpSpPr>
      <p:grpSpPr>
        <a:xfrm>
          <a:off x="0" y="0"/>
          <a:ext cx="0" cy="0"/>
          <a:chOff x="0" y="0"/>
          <a:chExt cx="0" cy="0"/>
        </a:xfrm>
      </p:grpSpPr>
      <p:sp>
        <p:nvSpPr>
          <p:cNvPr id="2434" name="Google Shape;2434;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2435" name="Google Shape;2435;p35: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36" name="Google Shape;2436;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2" name="Shape 2442"/>
        <p:cNvGrpSpPr/>
        <p:nvPr/>
      </p:nvGrpSpPr>
      <p:grpSpPr>
        <a:xfrm>
          <a:off x="0" y="0"/>
          <a:ext cx="0" cy="0"/>
          <a:chOff x="0" y="0"/>
          <a:chExt cx="0" cy="0"/>
        </a:xfrm>
      </p:grpSpPr>
      <p:sp>
        <p:nvSpPr>
          <p:cNvPr id="2443" name="Google Shape;2443;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2444" name="Google Shape;2444;p36: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45" name="Google Shape;2445;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1" name="Shape 2451"/>
        <p:cNvGrpSpPr/>
        <p:nvPr/>
      </p:nvGrpSpPr>
      <p:grpSpPr>
        <a:xfrm>
          <a:off x="0" y="0"/>
          <a:ext cx="0" cy="0"/>
          <a:chOff x="0" y="0"/>
          <a:chExt cx="0" cy="0"/>
        </a:xfrm>
      </p:grpSpPr>
      <p:sp>
        <p:nvSpPr>
          <p:cNvPr id="2452" name="Google Shape;2452;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453" name="Google Shape;245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8" name="Shape 2458"/>
        <p:cNvGrpSpPr/>
        <p:nvPr/>
      </p:nvGrpSpPr>
      <p:grpSpPr>
        <a:xfrm>
          <a:off x="0" y="0"/>
          <a:ext cx="0" cy="0"/>
          <a:chOff x="0" y="0"/>
          <a:chExt cx="0" cy="0"/>
        </a:xfrm>
      </p:grpSpPr>
      <p:sp>
        <p:nvSpPr>
          <p:cNvPr id="2459" name="Google Shape;2459;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460" name="Google Shape;246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5" name="Shape 2465"/>
        <p:cNvGrpSpPr/>
        <p:nvPr/>
      </p:nvGrpSpPr>
      <p:grpSpPr>
        <a:xfrm>
          <a:off x="0" y="0"/>
          <a:ext cx="0" cy="0"/>
          <a:chOff x="0" y="0"/>
          <a:chExt cx="0" cy="0"/>
        </a:xfrm>
      </p:grpSpPr>
      <p:sp>
        <p:nvSpPr>
          <p:cNvPr id="2466" name="Google Shape;2466;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467" name="Google Shape;246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7" name="Shape 2477"/>
        <p:cNvGrpSpPr/>
        <p:nvPr/>
      </p:nvGrpSpPr>
      <p:grpSpPr>
        <a:xfrm>
          <a:off x="0" y="0"/>
          <a:ext cx="0" cy="0"/>
          <a:chOff x="0" y="0"/>
          <a:chExt cx="0" cy="0"/>
        </a:xfrm>
      </p:grpSpPr>
      <p:sp>
        <p:nvSpPr>
          <p:cNvPr id="2478" name="Google Shape;2478;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479" name="Google Shape;2479;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6" name="Shape 2486"/>
        <p:cNvGrpSpPr/>
        <p:nvPr/>
      </p:nvGrpSpPr>
      <p:grpSpPr>
        <a:xfrm>
          <a:off x="0" y="0"/>
          <a:ext cx="0" cy="0"/>
          <a:chOff x="0" y="0"/>
          <a:chExt cx="0" cy="0"/>
        </a:xfrm>
      </p:grpSpPr>
      <p:sp>
        <p:nvSpPr>
          <p:cNvPr id="2487" name="Google Shape;2487;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488" name="Google Shape;248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5" name="Shape 2495"/>
        <p:cNvGrpSpPr/>
        <p:nvPr/>
      </p:nvGrpSpPr>
      <p:grpSpPr>
        <a:xfrm>
          <a:off x="0" y="0"/>
          <a:ext cx="0" cy="0"/>
          <a:chOff x="0" y="0"/>
          <a:chExt cx="0" cy="0"/>
        </a:xfrm>
      </p:grpSpPr>
      <p:sp>
        <p:nvSpPr>
          <p:cNvPr id="2496" name="Google Shape;2496;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497" name="Google Shape;249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7" name="Shape 2157"/>
        <p:cNvGrpSpPr/>
        <p:nvPr/>
      </p:nvGrpSpPr>
      <p:grpSpPr>
        <a:xfrm>
          <a:off x="0" y="0"/>
          <a:ext cx="0" cy="0"/>
          <a:chOff x="0" y="0"/>
          <a:chExt cx="0" cy="0"/>
        </a:xfrm>
      </p:grpSpPr>
      <p:sp>
        <p:nvSpPr>
          <p:cNvPr id="2158" name="Google Shape;215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59" name="Google Shape;215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60" name="Google Shape;2160;p4: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161" name="Google Shape;216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5" name="Shape 2505"/>
        <p:cNvGrpSpPr/>
        <p:nvPr/>
      </p:nvGrpSpPr>
      <p:grpSpPr>
        <a:xfrm>
          <a:off x="0" y="0"/>
          <a:ext cx="0" cy="0"/>
          <a:chOff x="0" y="0"/>
          <a:chExt cx="0" cy="0"/>
        </a:xfrm>
      </p:grpSpPr>
      <p:sp>
        <p:nvSpPr>
          <p:cNvPr id="2506" name="Google Shape;2506;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07" name="Google Shape;2507;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6" name="Shape 2516"/>
        <p:cNvGrpSpPr/>
        <p:nvPr/>
      </p:nvGrpSpPr>
      <p:grpSpPr>
        <a:xfrm>
          <a:off x="0" y="0"/>
          <a:ext cx="0" cy="0"/>
          <a:chOff x="0" y="0"/>
          <a:chExt cx="0" cy="0"/>
        </a:xfrm>
      </p:grpSpPr>
      <p:sp>
        <p:nvSpPr>
          <p:cNvPr id="2517" name="Google Shape;2517;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18" name="Google Shape;2518;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4" name="Shape 2524"/>
        <p:cNvGrpSpPr/>
        <p:nvPr/>
      </p:nvGrpSpPr>
      <p:grpSpPr>
        <a:xfrm>
          <a:off x="0" y="0"/>
          <a:ext cx="0" cy="0"/>
          <a:chOff x="0" y="0"/>
          <a:chExt cx="0" cy="0"/>
        </a:xfrm>
      </p:grpSpPr>
      <p:sp>
        <p:nvSpPr>
          <p:cNvPr id="2525" name="Google Shape;2525;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26" name="Google Shape;2526;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3" name="Shape 2533"/>
        <p:cNvGrpSpPr/>
        <p:nvPr/>
      </p:nvGrpSpPr>
      <p:grpSpPr>
        <a:xfrm>
          <a:off x="0" y="0"/>
          <a:ext cx="0" cy="0"/>
          <a:chOff x="0" y="0"/>
          <a:chExt cx="0" cy="0"/>
        </a:xfrm>
      </p:grpSpPr>
      <p:sp>
        <p:nvSpPr>
          <p:cNvPr id="2534" name="Google Shape;2534;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35" name="Google Shape;2535;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1" name="Shape 2541"/>
        <p:cNvGrpSpPr/>
        <p:nvPr/>
      </p:nvGrpSpPr>
      <p:grpSpPr>
        <a:xfrm>
          <a:off x="0" y="0"/>
          <a:ext cx="0" cy="0"/>
          <a:chOff x="0" y="0"/>
          <a:chExt cx="0" cy="0"/>
        </a:xfrm>
      </p:grpSpPr>
      <p:sp>
        <p:nvSpPr>
          <p:cNvPr id="2542" name="Google Shape;2542;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43" name="Google Shape;2543;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0" name="Shape 2550"/>
        <p:cNvGrpSpPr/>
        <p:nvPr/>
      </p:nvGrpSpPr>
      <p:grpSpPr>
        <a:xfrm>
          <a:off x="0" y="0"/>
          <a:ext cx="0" cy="0"/>
          <a:chOff x="0" y="0"/>
          <a:chExt cx="0" cy="0"/>
        </a:xfrm>
      </p:grpSpPr>
      <p:sp>
        <p:nvSpPr>
          <p:cNvPr id="2551" name="Google Shape;2551;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52" name="Google Shape;2552;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7" name="Shape 2557"/>
        <p:cNvGrpSpPr/>
        <p:nvPr/>
      </p:nvGrpSpPr>
      <p:grpSpPr>
        <a:xfrm>
          <a:off x="0" y="0"/>
          <a:ext cx="0" cy="0"/>
          <a:chOff x="0" y="0"/>
          <a:chExt cx="0" cy="0"/>
        </a:xfrm>
      </p:grpSpPr>
      <p:sp>
        <p:nvSpPr>
          <p:cNvPr id="2558" name="Google Shape;2558;p4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559" name="Google Shape;2559;p49: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60" name="Google Shape;2560;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6" name="Shape 2566"/>
        <p:cNvGrpSpPr/>
        <p:nvPr/>
      </p:nvGrpSpPr>
      <p:grpSpPr>
        <a:xfrm>
          <a:off x="0" y="0"/>
          <a:ext cx="0" cy="0"/>
          <a:chOff x="0" y="0"/>
          <a:chExt cx="0" cy="0"/>
        </a:xfrm>
      </p:grpSpPr>
      <p:sp>
        <p:nvSpPr>
          <p:cNvPr id="2567" name="Google Shape;2567;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68" name="Google Shape;2568;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7" name="Shape 2577"/>
        <p:cNvGrpSpPr/>
        <p:nvPr/>
      </p:nvGrpSpPr>
      <p:grpSpPr>
        <a:xfrm>
          <a:off x="0" y="0"/>
          <a:ext cx="0" cy="0"/>
          <a:chOff x="0" y="0"/>
          <a:chExt cx="0" cy="0"/>
        </a:xfrm>
      </p:grpSpPr>
      <p:sp>
        <p:nvSpPr>
          <p:cNvPr id="2578" name="Google Shape;2578;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79" name="Google Shape;2579;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5" name="Shape 2585"/>
        <p:cNvGrpSpPr/>
        <p:nvPr/>
      </p:nvGrpSpPr>
      <p:grpSpPr>
        <a:xfrm>
          <a:off x="0" y="0"/>
          <a:ext cx="0" cy="0"/>
          <a:chOff x="0" y="0"/>
          <a:chExt cx="0" cy="0"/>
        </a:xfrm>
      </p:grpSpPr>
      <p:sp>
        <p:nvSpPr>
          <p:cNvPr id="2586" name="Google Shape;2586;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87" name="Google Shape;2587;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7" name="Shape 2167"/>
        <p:cNvGrpSpPr/>
        <p:nvPr/>
      </p:nvGrpSpPr>
      <p:grpSpPr>
        <a:xfrm>
          <a:off x="0" y="0"/>
          <a:ext cx="0" cy="0"/>
          <a:chOff x="0" y="0"/>
          <a:chExt cx="0" cy="0"/>
        </a:xfrm>
      </p:grpSpPr>
      <p:sp>
        <p:nvSpPr>
          <p:cNvPr id="2168" name="Google Shape;216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69" name="Google Shape;216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70" name="Google Shape;2170;p5: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171" name="Google Shape;217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4" name="Shape 2594"/>
        <p:cNvGrpSpPr/>
        <p:nvPr/>
      </p:nvGrpSpPr>
      <p:grpSpPr>
        <a:xfrm>
          <a:off x="0" y="0"/>
          <a:ext cx="0" cy="0"/>
          <a:chOff x="0" y="0"/>
          <a:chExt cx="0" cy="0"/>
        </a:xfrm>
      </p:grpSpPr>
      <p:sp>
        <p:nvSpPr>
          <p:cNvPr id="2595" name="Google Shape;2595;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596" name="Google Shape;259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1" name="Shape 2601"/>
        <p:cNvGrpSpPr/>
        <p:nvPr/>
      </p:nvGrpSpPr>
      <p:grpSpPr>
        <a:xfrm>
          <a:off x="0" y="0"/>
          <a:ext cx="0" cy="0"/>
          <a:chOff x="0" y="0"/>
          <a:chExt cx="0" cy="0"/>
        </a:xfrm>
      </p:grpSpPr>
      <p:sp>
        <p:nvSpPr>
          <p:cNvPr id="2602" name="Google Shape;2602;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603" name="Google Shape;260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8" name="Shape 2608"/>
        <p:cNvGrpSpPr/>
        <p:nvPr/>
      </p:nvGrpSpPr>
      <p:grpSpPr>
        <a:xfrm>
          <a:off x="0" y="0"/>
          <a:ext cx="0" cy="0"/>
          <a:chOff x="0" y="0"/>
          <a:chExt cx="0" cy="0"/>
        </a:xfrm>
      </p:grpSpPr>
      <p:sp>
        <p:nvSpPr>
          <p:cNvPr id="2609" name="Google Shape;2609;p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dk1"/>
              </a:buClr>
              <a:buSzPts val="1200"/>
              <a:buFont typeface="Times New Roman"/>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sp>
        <p:nvSpPr>
          <p:cNvPr id="2610" name="Google Shape;2610;p55:notes"/>
          <p:cNvSpPr/>
          <p:nvPr>
            <p:ph idx="2" type="sldImg"/>
          </p:nvPr>
        </p:nvSpPr>
        <p:spPr>
          <a:xfrm>
            <a:off x="427038" y="692150"/>
            <a:ext cx="6157800" cy="3463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11" name="Google Shape;2611;p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7" name="Shape 2617"/>
        <p:cNvGrpSpPr/>
        <p:nvPr/>
      </p:nvGrpSpPr>
      <p:grpSpPr>
        <a:xfrm>
          <a:off x="0" y="0"/>
          <a:ext cx="0" cy="0"/>
          <a:chOff x="0" y="0"/>
          <a:chExt cx="0" cy="0"/>
        </a:xfrm>
      </p:grpSpPr>
      <p:sp>
        <p:nvSpPr>
          <p:cNvPr id="2618" name="Google Shape;2618;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619" name="Google Shape;2619;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20" name="Google Shape;2620;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5" name="Shape 2625"/>
        <p:cNvGrpSpPr/>
        <p:nvPr/>
      </p:nvGrpSpPr>
      <p:grpSpPr>
        <a:xfrm>
          <a:off x="0" y="0"/>
          <a:ext cx="0" cy="0"/>
          <a:chOff x="0" y="0"/>
          <a:chExt cx="0" cy="0"/>
        </a:xfrm>
      </p:grpSpPr>
      <p:sp>
        <p:nvSpPr>
          <p:cNvPr id="2626" name="Google Shape;2626;p5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627" name="Google Shape;2627;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28" name="Google Shape;2628;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3" name="Shape 2633"/>
        <p:cNvGrpSpPr/>
        <p:nvPr/>
      </p:nvGrpSpPr>
      <p:grpSpPr>
        <a:xfrm>
          <a:off x="0" y="0"/>
          <a:ext cx="0" cy="0"/>
          <a:chOff x="0" y="0"/>
          <a:chExt cx="0" cy="0"/>
        </a:xfrm>
      </p:grpSpPr>
      <p:sp>
        <p:nvSpPr>
          <p:cNvPr id="2634" name="Google Shape;2634;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635" name="Google Shape;2635;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0" name="Shape 2640"/>
        <p:cNvGrpSpPr/>
        <p:nvPr/>
      </p:nvGrpSpPr>
      <p:grpSpPr>
        <a:xfrm>
          <a:off x="0" y="0"/>
          <a:ext cx="0" cy="0"/>
          <a:chOff x="0" y="0"/>
          <a:chExt cx="0" cy="0"/>
        </a:xfrm>
      </p:grpSpPr>
      <p:sp>
        <p:nvSpPr>
          <p:cNvPr id="2641" name="Google Shape;2641;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642" name="Google Shape;2642;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8" name="Shape 2648"/>
        <p:cNvGrpSpPr/>
        <p:nvPr/>
      </p:nvGrpSpPr>
      <p:grpSpPr>
        <a:xfrm>
          <a:off x="0" y="0"/>
          <a:ext cx="0" cy="0"/>
          <a:chOff x="0" y="0"/>
          <a:chExt cx="0" cy="0"/>
        </a:xfrm>
      </p:grpSpPr>
      <p:sp>
        <p:nvSpPr>
          <p:cNvPr id="2649" name="Google Shape;2649;p6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650" name="Google Shape;2650;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51" name="Google Shape;2651;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6" name="Shape 2656"/>
        <p:cNvGrpSpPr/>
        <p:nvPr/>
      </p:nvGrpSpPr>
      <p:grpSpPr>
        <a:xfrm>
          <a:off x="0" y="0"/>
          <a:ext cx="0" cy="0"/>
          <a:chOff x="0" y="0"/>
          <a:chExt cx="0" cy="0"/>
        </a:xfrm>
      </p:grpSpPr>
      <p:sp>
        <p:nvSpPr>
          <p:cNvPr id="2657" name="Google Shape;2657;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658" name="Google Shape;2658;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3" name="Shape 2663"/>
        <p:cNvGrpSpPr/>
        <p:nvPr/>
      </p:nvGrpSpPr>
      <p:grpSpPr>
        <a:xfrm>
          <a:off x="0" y="0"/>
          <a:ext cx="0" cy="0"/>
          <a:chOff x="0" y="0"/>
          <a:chExt cx="0" cy="0"/>
        </a:xfrm>
      </p:grpSpPr>
      <p:sp>
        <p:nvSpPr>
          <p:cNvPr id="2664" name="Google Shape;2664;p6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665" name="Google Shape;2665;p62:notes"/>
          <p:cNvSpPr/>
          <p:nvPr>
            <p:ph idx="2" type="sldImg"/>
          </p:nvPr>
        </p:nvSpPr>
        <p:spPr>
          <a:xfrm>
            <a:off x="384175" y="687388"/>
            <a:ext cx="6092825" cy="3427412"/>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66" name="Google Shape;2666;p62:notes"/>
          <p:cNvSpPr txBox="1"/>
          <p:nvPr>
            <p:ph idx="1" type="body"/>
          </p:nvPr>
        </p:nvSpPr>
        <p:spPr>
          <a:xfrm>
            <a:off x="914711" y="4342536"/>
            <a:ext cx="5028579" cy="4114643"/>
          </a:xfrm>
          <a:prstGeom prst="rect">
            <a:avLst/>
          </a:prstGeom>
          <a:noFill/>
          <a:ln>
            <a:noFill/>
          </a:ln>
        </p:spPr>
        <p:txBody>
          <a:bodyPr anchorCtr="0" anchor="t" bIns="44675" lIns="89375" spcFirstLastPara="1" rIns="89375" wrap="square" tIns="44675">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7" name="Shape 2177"/>
        <p:cNvGrpSpPr/>
        <p:nvPr/>
      </p:nvGrpSpPr>
      <p:grpSpPr>
        <a:xfrm>
          <a:off x="0" y="0"/>
          <a:ext cx="0" cy="0"/>
          <a:chOff x="0" y="0"/>
          <a:chExt cx="0" cy="0"/>
        </a:xfrm>
      </p:grpSpPr>
      <p:sp>
        <p:nvSpPr>
          <p:cNvPr id="2178" name="Google Shape;217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79" name="Google Shape;217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80" name="Google Shape;2180;p6: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181" name="Google Shape;218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3" name="Shape 2673"/>
        <p:cNvGrpSpPr/>
        <p:nvPr/>
      </p:nvGrpSpPr>
      <p:grpSpPr>
        <a:xfrm>
          <a:off x="0" y="0"/>
          <a:ext cx="0" cy="0"/>
          <a:chOff x="0" y="0"/>
          <a:chExt cx="0" cy="0"/>
        </a:xfrm>
      </p:grpSpPr>
      <p:sp>
        <p:nvSpPr>
          <p:cNvPr id="2674" name="Google Shape;2674;p6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675" name="Google Shape;2675;p63:notes"/>
          <p:cNvSpPr/>
          <p:nvPr>
            <p:ph idx="2" type="sldImg"/>
          </p:nvPr>
        </p:nvSpPr>
        <p:spPr>
          <a:xfrm>
            <a:off x="384175" y="687388"/>
            <a:ext cx="6092825" cy="3427412"/>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76" name="Google Shape;2676;p63:notes"/>
          <p:cNvSpPr txBox="1"/>
          <p:nvPr>
            <p:ph idx="1" type="body"/>
          </p:nvPr>
        </p:nvSpPr>
        <p:spPr>
          <a:xfrm>
            <a:off x="914711" y="4342536"/>
            <a:ext cx="5028579" cy="4114643"/>
          </a:xfrm>
          <a:prstGeom prst="rect">
            <a:avLst/>
          </a:prstGeom>
          <a:noFill/>
          <a:ln>
            <a:noFill/>
          </a:ln>
        </p:spPr>
        <p:txBody>
          <a:bodyPr anchorCtr="0" anchor="t" bIns="44675" lIns="89375" spcFirstLastPara="1" rIns="89375" wrap="square" tIns="44675">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3" name="Shape 2683"/>
        <p:cNvGrpSpPr/>
        <p:nvPr/>
      </p:nvGrpSpPr>
      <p:grpSpPr>
        <a:xfrm>
          <a:off x="0" y="0"/>
          <a:ext cx="0" cy="0"/>
          <a:chOff x="0" y="0"/>
          <a:chExt cx="0" cy="0"/>
        </a:xfrm>
      </p:grpSpPr>
      <p:sp>
        <p:nvSpPr>
          <p:cNvPr id="2684" name="Google Shape;2684;p6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685" name="Google Shape;2685;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86" name="Google Shape;2686;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1" name="Shape 2691"/>
        <p:cNvGrpSpPr/>
        <p:nvPr/>
      </p:nvGrpSpPr>
      <p:grpSpPr>
        <a:xfrm>
          <a:off x="0" y="0"/>
          <a:ext cx="0" cy="0"/>
          <a:chOff x="0" y="0"/>
          <a:chExt cx="0" cy="0"/>
        </a:xfrm>
      </p:grpSpPr>
      <p:sp>
        <p:nvSpPr>
          <p:cNvPr id="2692" name="Google Shape;2692;p6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693" name="Google Shape;2693;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94" name="Google Shape;2694;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9" name="Shape 2699"/>
        <p:cNvGrpSpPr/>
        <p:nvPr/>
      </p:nvGrpSpPr>
      <p:grpSpPr>
        <a:xfrm>
          <a:off x="0" y="0"/>
          <a:ext cx="0" cy="0"/>
          <a:chOff x="0" y="0"/>
          <a:chExt cx="0" cy="0"/>
        </a:xfrm>
      </p:grpSpPr>
      <p:sp>
        <p:nvSpPr>
          <p:cNvPr id="2700" name="Google Shape;2700;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01" name="Google Shape;2701;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5" name="Shape 2705"/>
        <p:cNvGrpSpPr/>
        <p:nvPr/>
      </p:nvGrpSpPr>
      <p:grpSpPr>
        <a:xfrm>
          <a:off x="0" y="0"/>
          <a:ext cx="0" cy="0"/>
          <a:chOff x="0" y="0"/>
          <a:chExt cx="0" cy="0"/>
        </a:xfrm>
      </p:grpSpPr>
      <p:sp>
        <p:nvSpPr>
          <p:cNvPr id="2706" name="Google Shape;2706;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07" name="Google Shape;2707;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3" name="Shape 2713"/>
        <p:cNvGrpSpPr/>
        <p:nvPr/>
      </p:nvGrpSpPr>
      <p:grpSpPr>
        <a:xfrm>
          <a:off x="0" y="0"/>
          <a:ext cx="0" cy="0"/>
          <a:chOff x="0" y="0"/>
          <a:chExt cx="0" cy="0"/>
        </a:xfrm>
      </p:grpSpPr>
      <p:sp>
        <p:nvSpPr>
          <p:cNvPr id="2714" name="Google Shape;2714;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15" name="Google Shape;2715;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1" name="Shape 2721"/>
        <p:cNvGrpSpPr/>
        <p:nvPr/>
      </p:nvGrpSpPr>
      <p:grpSpPr>
        <a:xfrm>
          <a:off x="0" y="0"/>
          <a:ext cx="0" cy="0"/>
          <a:chOff x="0" y="0"/>
          <a:chExt cx="0" cy="0"/>
        </a:xfrm>
      </p:grpSpPr>
      <p:sp>
        <p:nvSpPr>
          <p:cNvPr id="2722" name="Google Shape;2722;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23" name="Google Shape;2723;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8" name="Shape 2728"/>
        <p:cNvGrpSpPr/>
        <p:nvPr/>
      </p:nvGrpSpPr>
      <p:grpSpPr>
        <a:xfrm>
          <a:off x="0" y="0"/>
          <a:ext cx="0" cy="0"/>
          <a:chOff x="0" y="0"/>
          <a:chExt cx="0" cy="0"/>
        </a:xfrm>
      </p:grpSpPr>
      <p:sp>
        <p:nvSpPr>
          <p:cNvPr id="2729" name="Google Shape;2729;p7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730" name="Google Shape;2730;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31" name="Google Shape;2731;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6" name="Shape 2736"/>
        <p:cNvGrpSpPr/>
        <p:nvPr/>
      </p:nvGrpSpPr>
      <p:grpSpPr>
        <a:xfrm>
          <a:off x="0" y="0"/>
          <a:ext cx="0" cy="0"/>
          <a:chOff x="0" y="0"/>
          <a:chExt cx="0" cy="0"/>
        </a:xfrm>
      </p:grpSpPr>
      <p:sp>
        <p:nvSpPr>
          <p:cNvPr id="2737" name="Google Shape;2737;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38" name="Google Shape;2738;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4" name="Shape 2744"/>
        <p:cNvGrpSpPr/>
        <p:nvPr/>
      </p:nvGrpSpPr>
      <p:grpSpPr>
        <a:xfrm>
          <a:off x="0" y="0"/>
          <a:ext cx="0" cy="0"/>
          <a:chOff x="0" y="0"/>
          <a:chExt cx="0" cy="0"/>
        </a:xfrm>
      </p:grpSpPr>
      <p:sp>
        <p:nvSpPr>
          <p:cNvPr id="2745" name="Google Shape;2745;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46" name="Google Shape;2746;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8" name="Shape 2188"/>
        <p:cNvGrpSpPr/>
        <p:nvPr/>
      </p:nvGrpSpPr>
      <p:grpSpPr>
        <a:xfrm>
          <a:off x="0" y="0"/>
          <a:ext cx="0" cy="0"/>
          <a:chOff x="0" y="0"/>
          <a:chExt cx="0" cy="0"/>
        </a:xfrm>
      </p:grpSpPr>
      <p:sp>
        <p:nvSpPr>
          <p:cNvPr id="2189" name="Google Shape;218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90" name="Google Shape;219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2" name="Shape 2752"/>
        <p:cNvGrpSpPr/>
        <p:nvPr/>
      </p:nvGrpSpPr>
      <p:grpSpPr>
        <a:xfrm>
          <a:off x="0" y="0"/>
          <a:ext cx="0" cy="0"/>
          <a:chOff x="0" y="0"/>
          <a:chExt cx="0" cy="0"/>
        </a:xfrm>
      </p:grpSpPr>
      <p:sp>
        <p:nvSpPr>
          <p:cNvPr id="2753" name="Google Shape;2753;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54" name="Google Shape;2754;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9" name="Shape 2759"/>
        <p:cNvGrpSpPr/>
        <p:nvPr/>
      </p:nvGrpSpPr>
      <p:grpSpPr>
        <a:xfrm>
          <a:off x="0" y="0"/>
          <a:ext cx="0" cy="0"/>
          <a:chOff x="0" y="0"/>
          <a:chExt cx="0" cy="0"/>
        </a:xfrm>
      </p:grpSpPr>
      <p:sp>
        <p:nvSpPr>
          <p:cNvPr id="2760" name="Google Shape;2760;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61" name="Google Shape;2761;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7" name="Shape 2767"/>
        <p:cNvGrpSpPr/>
        <p:nvPr/>
      </p:nvGrpSpPr>
      <p:grpSpPr>
        <a:xfrm>
          <a:off x="0" y="0"/>
          <a:ext cx="0" cy="0"/>
          <a:chOff x="0" y="0"/>
          <a:chExt cx="0" cy="0"/>
        </a:xfrm>
      </p:grpSpPr>
      <p:sp>
        <p:nvSpPr>
          <p:cNvPr id="2768" name="Google Shape;2768;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69" name="Google Shape;2769;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5" name="Shape 2775"/>
        <p:cNvGrpSpPr/>
        <p:nvPr/>
      </p:nvGrpSpPr>
      <p:grpSpPr>
        <a:xfrm>
          <a:off x="0" y="0"/>
          <a:ext cx="0" cy="0"/>
          <a:chOff x="0" y="0"/>
          <a:chExt cx="0" cy="0"/>
        </a:xfrm>
      </p:grpSpPr>
      <p:sp>
        <p:nvSpPr>
          <p:cNvPr id="2776" name="Google Shape;2776;p7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777" name="Google Shape;2777;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78" name="Google Shape;2778;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6" name="Shape 2786"/>
        <p:cNvGrpSpPr/>
        <p:nvPr/>
      </p:nvGrpSpPr>
      <p:grpSpPr>
        <a:xfrm>
          <a:off x="0" y="0"/>
          <a:ext cx="0" cy="0"/>
          <a:chOff x="0" y="0"/>
          <a:chExt cx="0" cy="0"/>
        </a:xfrm>
      </p:grpSpPr>
      <p:sp>
        <p:nvSpPr>
          <p:cNvPr id="2787" name="Google Shape;2787;p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88" name="Google Shape;2788;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3" name="Shape 2793"/>
        <p:cNvGrpSpPr/>
        <p:nvPr/>
      </p:nvGrpSpPr>
      <p:grpSpPr>
        <a:xfrm>
          <a:off x="0" y="0"/>
          <a:ext cx="0" cy="0"/>
          <a:chOff x="0" y="0"/>
          <a:chExt cx="0" cy="0"/>
        </a:xfrm>
      </p:grpSpPr>
      <p:sp>
        <p:nvSpPr>
          <p:cNvPr id="2794" name="Google Shape;2794;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795" name="Google Shape;2795;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7" name="Shape 2807"/>
        <p:cNvGrpSpPr/>
        <p:nvPr/>
      </p:nvGrpSpPr>
      <p:grpSpPr>
        <a:xfrm>
          <a:off x="0" y="0"/>
          <a:ext cx="0" cy="0"/>
          <a:chOff x="0" y="0"/>
          <a:chExt cx="0" cy="0"/>
        </a:xfrm>
      </p:grpSpPr>
      <p:sp>
        <p:nvSpPr>
          <p:cNvPr id="2808" name="Google Shape;2808;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809" name="Google Shape;2809;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4" name="Shape 2814"/>
        <p:cNvGrpSpPr/>
        <p:nvPr/>
      </p:nvGrpSpPr>
      <p:grpSpPr>
        <a:xfrm>
          <a:off x="0" y="0"/>
          <a:ext cx="0" cy="0"/>
          <a:chOff x="0" y="0"/>
          <a:chExt cx="0" cy="0"/>
        </a:xfrm>
      </p:grpSpPr>
      <p:sp>
        <p:nvSpPr>
          <p:cNvPr id="2815" name="Google Shape;2815;p8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816" name="Google Shape;2816;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17" name="Google Shape;2817;p8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2" name="Shape 2822"/>
        <p:cNvGrpSpPr/>
        <p:nvPr/>
      </p:nvGrpSpPr>
      <p:grpSpPr>
        <a:xfrm>
          <a:off x="0" y="0"/>
          <a:ext cx="0" cy="0"/>
          <a:chOff x="0" y="0"/>
          <a:chExt cx="0" cy="0"/>
        </a:xfrm>
      </p:grpSpPr>
      <p:sp>
        <p:nvSpPr>
          <p:cNvPr id="2823" name="Google Shape;2823;p8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824" name="Google Shape;2824;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5" name="Google Shape;2825;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0" name="Shape 2830"/>
        <p:cNvGrpSpPr/>
        <p:nvPr/>
      </p:nvGrpSpPr>
      <p:grpSpPr>
        <a:xfrm>
          <a:off x="0" y="0"/>
          <a:ext cx="0" cy="0"/>
          <a:chOff x="0" y="0"/>
          <a:chExt cx="0" cy="0"/>
        </a:xfrm>
      </p:grpSpPr>
      <p:sp>
        <p:nvSpPr>
          <p:cNvPr id="2831" name="Google Shape;2831;p8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832" name="Google Shape;2832;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33" name="Google Shape;2833;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6" name="Shape 2196"/>
        <p:cNvGrpSpPr/>
        <p:nvPr/>
      </p:nvGrpSpPr>
      <p:grpSpPr>
        <a:xfrm>
          <a:off x="0" y="0"/>
          <a:ext cx="0" cy="0"/>
          <a:chOff x="0" y="0"/>
          <a:chExt cx="0" cy="0"/>
        </a:xfrm>
      </p:grpSpPr>
      <p:sp>
        <p:nvSpPr>
          <p:cNvPr id="2197" name="Google Shape;219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98" name="Google Shape;219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99" name="Google Shape;2199;p8: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00" name="Google Shape;220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8" name="Shape 2838"/>
        <p:cNvGrpSpPr/>
        <p:nvPr/>
      </p:nvGrpSpPr>
      <p:grpSpPr>
        <a:xfrm>
          <a:off x="0" y="0"/>
          <a:ext cx="0" cy="0"/>
          <a:chOff x="0" y="0"/>
          <a:chExt cx="0" cy="0"/>
        </a:xfrm>
      </p:grpSpPr>
      <p:sp>
        <p:nvSpPr>
          <p:cNvPr id="2839" name="Google Shape;2839;p8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840" name="Google Shape;2840;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41" name="Google Shape;2841;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2" name="Shape 2872"/>
        <p:cNvGrpSpPr/>
        <p:nvPr/>
      </p:nvGrpSpPr>
      <p:grpSpPr>
        <a:xfrm>
          <a:off x="0" y="0"/>
          <a:ext cx="0" cy="0"/>
          <a:chOff x="0" y="0"/>
          <a:chExt cx="0" cy="0"/>
        </a:xfrm>
      </p:grpSpPr>
      <p:sp>
        <p:nvSpPr>
          <p:cNvPr id="2873" name="Google Shape;2873;p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2874" name="Google Shape;2874;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1" name="Shape 2931"/>
        <p:cNvGrpSpPr/>
        <p:nvPr/>
      </p:nvGrpSpPr>
      <p:grpSpPr>
        <a:xfrm>
          <a:off x="0" y="0"/>
          <a:ext cx="0" cy="0"/>
          <a:chOff x="0" y="0"/>
          <a:chExt cx="0" cy="0"/>
        </a:xfrm>
      </p:grpSpPr>
      <p:sp>
        <p:nvSpPr>
          <p:cNvPr id="2932" name="Google Shape;2932;p8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933" name="Google Shape;2933;p85: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34" name="Google Shape;2934;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9" name="Shape 2939"/>
        <p:cNvGrpSpPr/>
        <p:nvPr/>
      </p:nvGrpSpPr>
      <p:grpSpPr>
        <a:xfrm>
          <a:off x="0" y="0"/>
          <a:ext cx="0" cy="0"/>
          <a:chOff x="0" y="0"/>
          <a:chExt cx="0" cy="0"/>
        </a:xfrm>
      </p:grpSpPr>
      <p:sp>
        <p:nvSpPr>
          <p:cNvPr id="2940" name="Google Shape;2940;p8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941" name="Google Shape;2941;p86: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42" name="Google Shape;2942;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0" name="Shape 2970"/>
        <p:cNvGrpSpPr/>
        <p:nvPr/>
      </p:nvGrpSpPr>
      <p:grpSpPr>
        <a:xfrm>
          <a:off x="0" y="0"/>
          <a:ext cx="0" cy="0"/>
          <a:chOff x="0" y="0"/>
          <a:chExt cx="0" cy="0"/>
        </a:xfrm>
      </p:grpSpPr>
      <p:sp>
        <p:nvSpPr>
          <p:cNvPr id="2971" name="Google Shape;2971;p8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972" name="Google Shape;2972;p87: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73" name="Google Shape;2973;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8" name="Shape 2978"/>
        <p:cNvGrpSpPr/>
        <p:nvPr/>
      </p:nvGrpSpPr>
      <p:grpSpPr>
        <a:xfrm>
          <a:off x="0" y="0"/>
          <a:ext cx="0" cy="0"/>
          <a:chOff x="0" y="0"/>
          <a:chExt cx="0" cy="0"/>
        </a:xfrm>
      </p:grpSpPr>
      <p:sp>
        <p:nvSpPr>
          <p:cNvPr id="2979" name="Google Shape;2979;p8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2980" name="Google Shape;2980;p88: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81" name="Google Shape;2981;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6" name="Shape 2986"/>
        <p:cNvGrpSpPr/>
        <p:nvPr/>
      </p:nvGrpSpPr>
      <p:grpSpPr>
        <a:xfrm>
          <a:off x="0" y="0"/>
          <a:ext cx="0" cy="0"/>
          <a:chOff x="0" y="0"/>
          <a:chExt cx="0" cy="0"/>
        </a:xfrm>
      </p:grpSpPr>
      <p:sp>
        <p:nvSpPr>
          <p:cNvPr id="2987" name="Google Shape;2987;p89:notes"/>
          <p:cNvSpPr txBox="1"/>
          <p:nvPr/>
        </p:nvSpPr>
        <p:spPr>
          <a:xfrm>
            <a:off x="3885579" y="8686643"/>
            <a:ext cx="2972421" cy="457357"/>
          </a:xfrm>
          <a:prstGeom prst="rect">
            <a:avLst/>
          </a:prstGeom>
          <a:noFill/>
          <a:ln>
            <a:noFill/>
          </a:ln>
        </p:spPr>
        <p:txBody>
          <a:bodyPr anchorCtr="0" anchor="b" bIns="45875" lIns="91750" spcFirstLastPara="1" rIns="91750" wrap="square" tIns="458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
        <p:nvSpPr>
          <p:cNvPr id="2988" name="Google Shape;2988;p89: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89" name="Google Shape;2989;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4" name="Shape 2994"/>
        <p:cNvGrpSpPr/>
        <p:nvPr/>
      </p:nvGrpSpPr>
      <p:grpSpPr>
        <a:xfrm>
          <a:off x="0" y="0"/>
          <a:ext cx="0" cy="0"/>
          <a:chOff x="0" y="0"/>
          <a:chExt cx="0" cy="0"/>
        </a:xfrm>
      </p:grpSpPr>
      <p:sp>
        <p:nvSpPr>
          <p:cNvPr id="2995" name="Google Shape;2995;p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996" name="Google Shape;2996;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0" name="Shape 3000"/>
        <p:cNvGrpSpPr/>
        <p:nvPr/>
      </p:nvGrpSpPr>
      <p:grpSpPr>
        <a:xfrm>
          <a:off x="0" y="0"/>
          <a:ext cx="0" cy="0"/>
          <a:chOff x="0" y="0"/>
          <a:chExt cx="0" cy="0"/>
        </a:xfrm>
      </p:grpSpPr>
      <p:sp>
        <p:nvSpPr>
          <p:cNvPr id="3001" name="Google Shape;3001;p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002" name="Google Shape;3002;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8" name="Shape 3008"/>
        <p:cNvGrpSpPr/>
        <p:nvPr/>
      </p:nvGrpSpPr>
      <p:grpSpPr>
        <a:xfrm>
          <a:off x="0" y="0"/>
          <a:ext cx="0" cy="0"/>
          <a:chOff x="0" y="0"/>
          <a:chExt cx="0" cy="0"/>
        </a:xfrm>
      </p:grpSpPr>
      <p:sp>
        <p:nvSpPr>
          <p:cNvPr id="3009" name="Google Shape;3009;p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010" name="Google Shape;3010;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7" name="Shape 2207"/>
        <p:cNvGrpSpPr/>
        <p:nvPr/>
      </p:nvGrpSpPr>
      <p:grpSpPr>
        <a:xfrm>
          <a:off x="0" y="0"/>
          <a:ext cx="0" cy="0"/>
          <a:chOff x="0" y="0"/>
          <a:chExt cx="0" cy="0"/>
        </a:xfrm>
      </p:grpSpPr>
      <p:sp>
        <p:nvSpPr>
          <p:cNvPr id="2208" name="Google Shape;220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09" name="Google Shape;220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10" name="Google Shape;2210;p9: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MIT-WPU</a:t>
            </a:r>
            <a:endParaRPr/>
          </a:p>
        </p:txBody>
      </p:sp>
      <p:sp>
        <p:nvSpPr>
          <p:cNvPr id="2211" name="Google Shape;221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4" name="Shape 3014"/>
        <p:cNvGrpSpPr/>
        <p:nvPr/>
      </p:nvGrpSpPr>
      <p:grpSpPr>
        <a:xfrm>
          <a:off x="0" y="0"/>
          <a:ext cx="0" cy="0"/>
          <a:chOff x="0" y="0"/>
          <a:chExt cx="0" cy="0"/>
        </a:xfrm>
      </p:grpSpPr>
      <p:sp>
        <p:nvSpPr>
          <p:cNvPr id="3015" name="Google Shape;3015;p9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016" name="Google Shape;3016;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0" name="Shape 3020"/>
        <p:cNvGrpSpPr/>
        <p:nvPr/>
      </p:nvGrpSpPr>
      <p:grpSpPr>
        <a:xfrm>
          <a:off x="0" y="0"/>
          <a:ext cx="0" cy="0"/>
          <a:chOff x="0" y="0"/>
          <a:chExt cx="0" cy="0"/>
        </a:xfrm>
      </p:grpSpPr>
      <p:sp>
        <p:nvSpPr>
          <p:cNvPr id="3021" name="Google Shape;3021;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022" name="Google Shape;3022;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6" name="Shape 3026"/>
        <p:cNvGrpSpPr/>
        <p:nvPr/>
      </p:nvGrpSpPr>
      <p:grpSpPr>
        <a:xfrm>
          <a:off x="0" y="0"/>
          <a:ext cx="0" cy="0"/>
          <a:chOff x="0" y="0"/>
          <a:chExt cx="0" cy="0"/>
        </a:xfrm>
      </p:grpSpPr>
      <p:sp>
        <p:nvSpPr>
          <p:cNvPr id="3027" name="Google Shape;3027;p9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
        <p:nvSpPr>
          <p:cNvPr id="3028" name="Google Shape;3028;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29" name="Google Shape;3029;p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4" name="Shape 3034"/>
        <p:cNvGrpSpPr/>
        <p:nvPr/>
      </p:nvGrpSpPr>
      <p:grpSpPr>
        <a:xfrm>
          <a:off x="0" y="0"/>
          <a:ext cx="0" cy="0"/>
          <a:chOff x="0" y="0"/>
          <a:chExt cx="0" cy="0"/>
        </a:xfrm>
      </p:grpSpPr>
      <p:sp>
        <p:nvSpPr>
          <p:cNvPr id="3035" name="Google Shape;3035;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p:txBody>
      </p:sp>
      <p:sp>
        <p:nvSpPr>
          <p:cNvPr id="3036" name="Google Shape;3036;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9" name="Google Shape;19;p98"/>
          <p:cNvPicPr preferRelativeResize="0"/>
          <p:nvPr/>
        </p:nvPicPr>
        <p:blipFill rotWithShape="1">
          <a:blip r:embed="rId2">
            <a:alphaModFix/>
          </a:blip>
          <a:srcRect b="0" l="0" r="0" t="0"/>
          <a:stretch/>
        </p:blipFill>
        <p:spPr>
          <a:xfrm>
            <a:off x="76200" y="228600"/>
            <a:ext cx="1270000" cy="1200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pple watch">
  <p:cSld name="apple watch">
    <p:spTree>
      <p:nvGrpSpPr>
        <p:cNvPr id="1981" name="Shape 1981"/>
        <p:cNvGrpSpPr/>
        <p:nvPr/>
      </p:nvGrpSpPr>
      <p:grpSpPr>
        <a:xfrm>
          <a:off x="0" y="0"/>
          <a:ext cx="0" cy="0"/>
          <a:chOff x="0" y="0"/>
          <a:chExt cx="0" cy="0"/>
        </a:xfrm>
      </p:grpSpPr>
      <p:sp>
        <p:nvSpPr>
          <p:cNvPr id="1982" name="Google Shape;1982;p19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83" name="Google Shape;1983;p19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4" name="Google Shape;1984;p19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5" name="Google Shape;1985;p19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6" name="Google Shape;1986;p19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87" name="Google Shape;1987;p198"/>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988" name="Google Shape;1988;p198"/>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89" name="Google Shape;1989;p198"/>
          <p:cNvGrpSpPr/>
          <p:nvPr/>
        </p:nvGrpSpPr>
        <p:grpSpPr>
          <a:xfrm>
            <a:off x="0" y="6766560"/>
            <a:ext cx="12192000" cy="91440"/>
            <a:chOff x="0" y="4480421"/>
            <a:chExt cx="12192000" cy="91440"/>
          </a:xfrm>
        </p:grpSpPr>
        <p:sp>
          <p:nvSpPr>
            <p:cNvPr id="1990" name="Google Shape;1990;p19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91" name="Google Shape;1991;p19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92" name="Google Shape;1992;p19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93" name="Google Shape;1993;p19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94" name="Google Shape;1994;p19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995" name="Google Shape;1995;p198"/>
          <p:cNvGrpSpPr/>
          <p:nvPr/>
        </p:nvGrpSpPr>
        <p:grpSpPr>
          <a:xfrm>
            <a:off x="1550568" y="1313407"/>
            <a:ext cx="3603713" cy="5077084"/>
            <a:chOff x="1997569" y="1313407"/>
            <a:chExt cx="2702785" cy="5077084"/>
          </a:xfrm>
        </p:grpSpPr>
        <p:sp>
          <p:nvSpPr>
            <p:cNvPr id="1996" name="Google Shape;1996;p198"/>
            <p:cNvSpPr/>
            <p:nvPr/>
          </p:nvSpPr>
          <p:spPr>
            <a:xfrm>
              <a:off x="4523145" y="2996164"/>
              <a:ext cx="177209" cy="410605"/>
            </a:xfrm>
            <a:custGeom>
              <a:rect b="b" l="l" r="r" t="t"/>
              <a:pathLst>
                <a:path extrusionOk="0" h="285" w="123">
                  <a:moveTo>
                    <a:pt x="62" y="0"/>
                  </a:moveTo>
                  <a:lnTo>
                    <a:pt x="81" y="4"/>
                  </a:lnTo>
                  <a:lnTo>
                    <a:pt x="98" y="11"/>
                  </a:lnTo>
                  <a:lnTo>
                    <a:pt x="111" y="25"/>
                  </a:lnTo>
                  <a:lnTo>
                    <a:pt x="121" y="42"/>
                  </a:lnTo>
                  <a:lnTo>
                    <a:pt x="123" y="61"/>
                  </a:lnTo>
                  <a:lnTo>
                    <a:pt x="123" y="224"/>
                  </a:lnTo>
                  <a:lnTo>
                    <a:pt x="121" y="243"/>
                  </a:lnTo>
                  <a:lnTo>
                    <a:pt x="111" y="260"/>
                  </a:lnTo>
                  <a:lnTo>
                    <a:pt x="98" y="273"/>
                  </a:lnTo>
                  <a:lnTo>
                    <a:pt x="81" y="282"/>
                  </a:lnTo>
                  <a:lnTo>
                    <a:pt x="62" y="285"/>
                  </a:lnTo>
                  <a:lnTo>
                    <a:pt x="42" y="282"/>
                  </a:lnTo>
                  <a:lnTo>
                    <a:pt x="25" y="273"/>
                  </a:lnTo>
                  <a:lnTo>
                    <a:pt x="12" y="260"/>
                  </a:lnTo>
                  <a:lnTo>
                    <a:pt x="3" y="243"/>
                  </a:lnTo>
                  <a:lnTo>
                    <a:pt x="0" y="224"/>
                  </a:lnTo>
                  <a:lnTo>
                    <a:pt x="0" y="61"/>
                  </a:lnTo>
                  <a:lnTo>
                    <a:pt x="3" y="42"/>
                  </a:lnTo>
                  <a:lnTo>
                    <a:pt x="12" y="25"/>
                  </a:lnTo>
                  <a:lnTo>
                    <a:pt x="25" y="11"/>
                  </a:lnTo>
                  <a:lnTo>
                    <a:pt x="42" y="4"/>
                  </a:lnTo>
                  <a:lnTo>
                    <a:pt x="62" y="0"/>
                  </a:lnTo>
                  <a:close/>
                </a:path>
              </a:pathLst>
            </a:custGeom>
            <a:solidFill>
              <a:srgbClr val="7F7F7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997" name="Google Shape;1997;p198"/>
            <p:cNvSpPr/>
            <p:nvPr/>
          </p:nvSpPr>
          <p:spPr>
            <a:xfrm>
              <a:off x="4569248" y="4203183"/>
              <a:ext cx="122461" cy="609423"/>
            </a:xfrm>
            <a:custGeom>
              <a:rect b="b" l="l" r="r" t="t"/>
              <a:pathLst>
                <a:path extrusionOk="0" h="423" w="85">
                  <a:moveTo>
                    <a:pt x="42" y="0"/>
                  </a:moveTo>
                  <a:lnTo>
                    <a:pt x="59" y="4"/>
                  </a:lnTo>
                  <a:lnTo>
                    <a:pt x="72" y="13"/>
                  </a:lnTo>
                  <a:lnTo>
                    <a:pt x="81" y="27"/>
                  </a:lnTo>
                  <a:lnTo>
                    <a:pt x="85" y="44"/>
                  </a:lnTo>
                  <a:lnTo>
                    <a:pt x="85" y="380"/>
                  </a:lnTo>
                  <a:lnTo>
                    <a:pt x="81" y="397"/>
                  </a:lnTo>
                  <a:lnTo>
                    <a:pt x="72" y="410"/>
                  </a:lnTo>
                  <a:lnTo>
                    <a:pt x="59" y="419"/>
                  </a:lnTo>
                  <a:lnTo>
                    <a:pt x="42" y="423"/>
                  </a:lnTo>
                  <a:lnTo>
                    <a:pt x="26" y="419"/>
                  </a:lnTo>
                  <a:lnTo>
                    <a:pt x="11" y="410"/>
                  </a:lnTo>
                  <a:lnTo>
                    <a:pt x="2" y="397"/>
                  </a:lnTo>
                  <a:lnTo>
                    <a:pt x="0" y="380"/>
                  </a:lnTo>
                  <a:lnTo>
                    <a:pt x="0" y="44"/>
                  </a:lnTo>
                  <a:lnTo>
                    <a:pt x="2" y="27"/>
                  </a:lnTo>
                  <a:lnTo>
                    <a:pt x="11" y="13"/>
                  </a:lnTo>
                  <a:lnTo>
                    <a:pt x="26" y="4"/>
                  </a:lnTo>
                  <a:lnTo>
                    <a:pt x="42" y="0"/>
                  </a:lnTo>
                  <a:close/>
                </a:path>
              </a:pathLst>
            </a:custGeom>
            <a:solidFill>
              <a:srgbClr val="7F7F7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998" name="Google Shape;1998;p198"/>
            <p:cNvSpPr/>
            <p:nvPr/>
          </p:nvSpPr>
          <p:spPr>
            <a:xfrm>
              <a:off x="1997569" y="1313407"/>
              <a:ext cx="2645155" cy="5077084"/>
            </a:xfrm>
            <a:custGeom>
              <a:rect b="b" l="l" r="r" t="t"/>
              <a:pathLst>
                <a:path extrusionOk="0" h="3524" w="1836">
                  <a:moveTo>
                    <a:pt x="843" y="0"/>
                  </a:moveTo>
                  <a:lnTo>
                    <a:pt x="993" y="0"/>
                  </a:lnTo>
                  <a:lnTo>
                    <a:pt x="1141" y="5"/>
                  </a:lnTo>
                  <a:lnTo>
                    <a:pt x="1287" y="16"/>
                  </a:lnTo>
                  <a:lnTo>
                    <a:pt x="1319" y="18"/>
                  </a:lnTo>
                  <a:lnTo>
                    <a:pt x="1354" y="24"/>
                  </a:lnTo>
                  <a:lnTo>
                    <a:pt x="1385" y="31"/>
                  </a:lnTo>
                  <a:lnTo>
                    <a:pt x="1413" y="43"/>
                  </a:lnTo>
                  <a:lnTo>
                    <a:pt x="1436" y="59"/>
                  </a:lnTo>
                  <a:lnTo>
                    <a:pt x="1455" y="80"/>
                  </a:lnTo>
                  <a:lnTo>
                    <a:pt x="1469" y="103"/>
                  </a:lnTo>
                  <a:lnTo>
                    <a:pt x="1480" y="132"/>
                  </a:lnTo>
                  <a:lnTo>
                    <a:pt x="1486" y="166"/>
                  </a:lnTo>
                  <a:lnTo>
                    <a:pt x="1489" y="204"/>
                  </a:lnTo>
                  <a:lnTo>
                    <a:pt x="1489" y="221"/>
                  </a:lnTo>
                  <a:lnTo>
                    <a:pt x="1493" y="284"/>
                  </a:lnTo>
                  <a:lnTo>
                    <a:pt x="1498" y="334"/>
                  </a:lnTo>
                  <a:lnTo>
                    <a:pt x="1504" y="384"/>
                  </a:lnTo>
                  <a:lnTo>
                    <a:pt x="1515" y="432"/>
                  </a:lnTo>
                  <a:lnTo>
                    <a:pt x="1528" y="480"/>
                  </a:lnTo>
                  <a:lnTo>
                    <a:pt x="1545" y="528"/>
                  </a:lnTo>
                  <a:lnTo>
                    <a:pt x="1565" y="572"/>
                  </a:lnTo>
                  <a:lnTo>
                    <a:pt x="1590" y="614"/>
                  </a:lnTo>
                  <a:lnTo>
                    <a:pt x="1618" y="653"/>
                  </a:lnTo>
                  <a:lnTo>
                    <a:pt x="1652" y="689"/>
                  </a:lnTo>
                  <a:lnTo>
                    <a:pt x="1692" y="721"/>
                  </a:lnTo>
                  <a:lnTo>
                    <a:pt x="1697" y="725"/>
                  </a:lnTo>
                  <a:lnTo>
                    <a:pt x="1703" y="729"/>
                  </a:lnTo>
                  <a:lnTo>
                    <a:pt x="1732" y="750"/>
                  </a:lnTo>
                  <a:lnTo>
                    <a:pt x="1760" y="776"/>
                  </a:lnTo>
                  <a:lnTo>
                    <a:pt x="1785" y="805"/>
                  </a:lnTo>
                  <a:lnTo>
                    <a:pt x="1806" y="836"/>
                  </a:lnTo>
                  <a:lnTo>
                    <a:pt x="1821" y="871"/>
                  </a:lnTo>
                  <a:lnTo>
                    <a:pt x="1832" y="906"/>
                  </a:lnTo>
                  <a:lnTo>
                    <a:pt x="1836" y="943"/>
                  </a:lnTo>
                  <a:lnTo>
                    <a:pt x="1836" y="2546"/>
                  </a:lnTo>
                  <a:lnTo>
                    <a:pt x="1834" y="2568"/>
                  </a:lnTo>
                  <a:lnTo>
                    <a:pt x="1830" y="2589"/>
                  </a:lnTo>
                  <a:lnTo>
                    <a:pt x="1821" y="2630"/>
                  </a:lnTo>
                  <a:lnTo>
                    <a:pt x="1806" y="2669"/>
                  </a:lnTo>
                  <a:lnTo>
                    <a:pt x="1786" y="2705"/>
                  </a:lnTo>
                  <a:lnTo>
                    <a:pt x="1761" y="2739"/>
                  </a:lnTo>
                  <a:lnTo>
                    <a:pt x="1731" y="2769"/>
                  </a:lnTo>
                  <a:lnTo>
                    <a:pt x="1700" y="2796"/>
                  </a:lnTo>
                  <a:lnTo>
                    <a:pt x="1665" y="2821"/>
                  </a:lnTo>
                  <a:lnTo>
                    <a:pt x="1646" y="2835"/>
                  </a:lnTo>
                  <a:lnTo>
                    <a:pt x="1628" y="2850"/>
                  </a:lnTo>
                  <a:lnTo>
                    <a:pt x="1592" y="2896"/>
                  </a:lnTo>
                  <a:lnTo>
                    <a:pt x="1566" y="2941"/>
                  </a:lnTo>
                  <a:lnTo>
                    <a:pt x="1545" y="2987"/>
                  </a:lnTo>
                  <a:lnTo>
                    <a:pt x="1529" y="3033"/>
                  </a:lnTo>
                  <a:lnTo>
                    <a:pt x="1519" y="3079"/>
                  </a:lnTo>
                  <a:lnTo>
                    <a:pt x="1511" y="3125"/>
                  </a:lnTo>
                  <a:lnTo>
                    <a:pt x="1507" y="3168"/>
                  </a:lnTo>
                  <a:lnTo>
                    <a:pt x="1503" y="3211"/>
                  </a:lnTo>
                  <a:lnTo>
                    <a:pt x="1501" y="3253"/>
                  </a:lnTo>
                  <a:lnTo>
                    <a:pt x="1497" y="3294"/>
                  </a:lnTo>
                  <a:lnTo>
                    <a:pt x="1491" y="3332"/>
                  </a:lnTo>
                  <a:lnTo>
                    <a:pt x="1482" y="3367"/>
                  </a:lnTo>
                  <a:lnTo>
                    <a:pt x="1473" y="3392"/>
                  </a:lnTo>
                  <a:lnTo>
                    <a:pt x="1463" y="3415"/>
                  </a:lnTo>
                  <a:lnTo>
                    <a:pt x="1447" y="3436"/>
                  </a:lnTo>
                  <a:lnTo>
                    <a:pt x="1429" y="3455"/>
                  </a:lnTo>
                  <a:lnTo>
                    <a:pt x="1406" y="3470"/>
                  </a:lnTo>
                  <a:lnTo>
                    <a:pt x="1379" y="3483"/>
                  </a:lnTo>
                  <a:lnTo>
                    <a:pt x="1346" y="3494"/>
                  </a:lnTo>
                  <a:lnTo>
                    <a:pt x="1307" y="3500"/>
                  </a:lnTo>
                  <a:lnTo>
                    <a:pt x="1285" y="3503"/>
                  </a:lnTo>
                  <a:lnTo>
                    <a:pt x="1247" y="3508"/>
                  </a:lnTo>
                  <a:lnTo>
                    <a:pt x="1139" y="3517"/>
                  </a:lnTo>
                  <a:lnTo>
                    <a:pt x="1029" y="3523"/>
                  </a:lnTo>
                  <a:lnTo>
                    <a:pt x="918" y="3524"/>
                  </a:lnTo>
                  <a:lnTo>
                    <a:pt x="807" y="3523"/>
                  </a:lnTo>
                  <a:lnTo>
                    <a:pt x="697" y="3517"/>
                  </a:lnTo>
                  <a:lnTo>
                    <a:pt x="589" y="3508"/>
                  </a:lnTo>
                  <a:lnTo>
                    <a:pt x="551" y="3503"/>
                  </a:lnTo>
                  <a:lnTo>
                    <a:pt x="529" y="3500"/>
                  </a:lnTo>
                  <a:lnTo>
                    <a:pt x="490" y="3494"/>
                  </a:lnTo>
                  <a:lnTo>
                    <a:pt x="457" y="3483"/>
                  </a:lnTo>
                  <a:lnTo>
                    <a:pt x="430" y="3470"/>
                  </a:lnTo>
                  <a:lnTo>
                    <a:pt x="407" y="3455"/>
                  </a:lnTo>
                  <a:lnTo>
                    <a:pt x="389" y="3436"/>
                  </a:lnTo>
                  <a:lnTo>
                    <a:pt x="373" y="3415"/>
                  </a:lnTo>
                  <a:lnTo>
                    <a:pt x="363" y="3392"/>
                  </a:lnTo>
                  <a:lnTo>
                    <a:pt x="354" y="3367"/>
                  </a:lnTo>
                  <a:lnTo>
                    <a:pt x="345" y="3332"/>
                  </a:lnTo>
                  <a:lnTo>
                    <a:pt x="339" y="3294"/>
                  </a:lnTo>
                  <a:lnTo>
                    <a:pt x="335" y="3253"/>
                  </a:lnTo>
                  <a:lnTo>
                    <a:pt x="333" y="3211"/>
                  </a:lnTo>
                  <a:lnTo>
                    <a:pt x="329" y="3168"/>
                  </a:lnTo>
                  <a:lnTo>
                    <a:pt x="325" y="3125"/>
                  </a:lnTo>
                  <a:lnTo>
                    <a:pt x="317" y="3079"/>
                  </a:lnTo>
                  <a:lnTo>
                    <a:pt x="307" y="3033"/>
                  </a:lnTo>
                  <a:lnTo>
                    <a:pt x="291" y="2987"/>
                  </a:lnTo>
                  <a:lnTo>
                    <a:pt x="270" y="2941"/>
                  </a:lnTo>
                  <a:lnTo>
                    <a:pt x="244" y="2896"/>
                  </a:lnTo>
                  <a:lnTo>
                    <a:pt x="208" y="2850"/>
                  </a:lnTo>
                  <a:lnTo>
                    <a:pt x="190" y="2835"/>
                  </a:lnTo>
                  <a:lnTo>
                    <a:pt x="171" y="2821"/>
                  </a:lnTo>
                  <a:lnTo>
                    <a:pt x="142" y="2800"/>
                  </a:lnTo>
                  <a:lnTo>
                    <a:pt x="113" y="2774"/>
                  </a:lnTo>
                  <a:lnTo>
                    <a:pt x="87" y="2744"/>
                  </a:lnTo>
                  <a:lnTo>
                    <a:pt x="66" y="2724"/>
                  </a:lnTo>
                  <a:lnTo>
                    <a:pt x="47" y="2701"/>
                  </a:lnTo>
                  <a:lnTo>
                    <a:pt x="34" y="2676"/>
                  </a:lnTo>
                  <a:lnTo>
                    <a:pt x="23" y="2648"/>
                  </a:lnTo>
                  <a:lnTo>
                    <a:pt x="13" y="2619"/>
                  </a:lnTo>
                  <a:lnTo>
                    <a:pt x="6" y="2589"/>
                  </a:lnTo>
                  <a:lnTo>
                    <a:pt x="2" y="2568"/>
                  </a:lnTo>
                  <a:lnTo>
                    <a:pt x="0" y="2546"/>
                  </a:lnTo>
                  <a:lnTo>
                    <a:pt x="0" y="943"/>
                  </a:lnTo>
                  <a:lnTo>
                    <a:pt x="4" y="906"/>
                  </a:lnTo>
                  <a:lnTo>
                    <a:pt x="15" y="871"/>
                  </a:lnTo>
                  <a:lnTo>
                    <a:pt x="30" y="836"/>
                  </a:lnTo>
                  <a:lnTo>
                    <a:pt x="51" y="805"/>
                  </a:lnTo>
                  <a:lnTo>
                    <a:pt x="76" y="776"/>
                  </a:lnTo>
                  <a:lnTo>
                    <a:pt x="104" y="750"/>
                  </a:lnTo>
                  <a:lnTo>
                    <a:pt x="133" y="729"/>
                  </a:lnTo>
                  <a:lnTo>
                    <a:pt x="139" y="725"/>
                  </a:lnTo>
                  <a:lnTo>
                    <a:pt x="144" y="721"/>
                  </a:lnTo>
                  <a:lnTo>
                    <a:pt x="180" y="692"/>
                  </a:lnTo>
                  <a:lnTo>
                    <a:pt x="210" y="662"/>
                  </a:lnTo>
                  <a:lnTo>
                    <a:pt x="240" y="623"/>
                  </a:lnTo>
                  <a:lnTo>
                    <a:pt x="266" y="581"/>
                  </a:lnTo>
                  <a:lnTo>
                    <a:pt x="288" y="535"/>
                  </a:lnTo>
                  <a:lnTo>
                    <a:pt x="305" y="487"/>
                  </a:lnTo>
                  <a:lnTo>
                    <a:pt x="320" y="437"/>
                  </a:lnTo>
                  <a:lnTo>
                    <a:pt x="330" y="386"/>
                  </a:lnTo>
                  <a:lnTo>
                    <a:pt x="338" y="335"/>
                  </a:lnTo>
                  <a:lnTo>
                    <a:pt x="343" y="284"/>
                  </a:lnTo>
                  <a:lnTo>
                    <a:pt x="347" y="221"/>
                  </a:lnTo>
                  <a:lnTo>
                    <a:pt x="347" y="204"/>
                  </a:lnTo>
                  <a:lnTo>
                    <a:pt x="350" y="166"/>
                  </a:lnTo>
                  <a:lnTo>
                    <a:pt x="356" y="132"/>
                  </a:lnTo>
                  <a:lnTo>
                    <a:pt x="367" y="103"/>
                  </a:lnTo>
                  <a:lnTo>
                    <a:pt x="381" y="80"/>
                  </a:lnTo>
                  <a:lnTo>
                    <a:pt x="400" y="59"/>
                  </a:lnTo>
                  <a:lnTo>
                    <a:pt x="423" y="43"/>
                  </a:lnTo>
                  <a:lnTo>
                    <a:pt x="451" y="31"/>
                  </a:lnTo>
                  <a:lnTo>
                    <a:pt x="482" y="24"/>
                  </a:lnTo>
                  <a:lnTo>
                    <a:pt x="517" y="18"/>
                  </a:lnTo>
                  <a:lnTo>
                    <a:pt x="549" y="16"/>
                  </a:lnTo>
                  <a:lnTo>
                    <a:pt x="695" y="5"/>
                  </a:lnTo>
                  <a:lnTo>
                    <a:pt x="843" y="0"/>
                  </a:lnTo>
                  <a:close/>
                </a:path>
              </a:pathLst>
            </a:custGeom>
            <a:solidFill>
              <a:srgbClr val="D0E54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999" name="Google Shape;1999;p198"/>
            <p:cNvSpPr/>
            <p:nvPr/>
          </p:nvSpPr>
          <p:spPr>
            <a:xfrm>
              <a:off x="1997569" y="2277247"/>
              <a:ext cx="2645155" cy="3149406"/>
            </a:xfrm>
            <a:custGeom>
              <a:rect b="b" l="l" r="r" t="t"/>
              <a:pathLst>
                <a:path extrusionOk="0" h="2186" w="1836">
                  <a:moveTo>
                    <a:pt x="345" y="0"/>
                  </a:moveTo>
                  <a:lnTo>
                    <a:pt x="1498" y="0"/>
                  </a:lnTo>
                  <a:lnTo>
                    <a:pt x="1533" y="0"/>
                  </a:lnTo>
                  <a:lnTo>
                    <a:pt x="1563" y="1"/>
                  </a:lnTo>
                  <a:lnTo>
                    <a:pt x="1590" y="5"/>
                  </a:lnTo>
                  <a:lnTo>
                    <a:pt x="1614" y="10"/>
                  </a:lnTo>
                  <a:lnTo>
                    <a:pt x="1639" y="21"/>
                  </a:lnTo>
                  <a:lnTo>
                    <a:pt x="1664" y="34"/>
                  </a:lnTo>
                  <a:lnTo>
                    <a:pt x="1692" y="52"/>
                  </a:lnTo>
                  <a:lnTo>
                    <a:pt x="1697" y="56"/>
                  </a:lnTo>
                  <a:lnTo>
                    <a:pt x="1703" y="60"/>
                  </a:lnTo>
                  <a:lnTo>
                    <a:pt x="1732" y="81"/>
                  </a:lnTo>
                  <a:lnTo>
                    <a:pt x="1760" y="107"/>
                  </a:lnTo>
                  <a:lnTo>
                    <a:pt x="1785" y="136"/>
                  </a:lnTo>
                  <a:lnTo>
                    <a:pt x="1806" y="167"/>
                  </a:lnTo>
                  <a:lnTo>
                    <a:pt x="1821" y="202"/>
                  </a:lnTo>
                  <a:lnTo>
                    <a:pt x="1832" y="237"/>
                  </a:lnTo>
                  <a:lnTo>
                    <a:pt x="1836" y="274"/>
                  </a:lnTo>
                  <a:lnTo>
                    <a:pt x="1836" y="1877"/>
                  </a:lnTo>
                  <a:lnTo>
                    <a:pt x="1834" y="1899"/>
                  </a:lnTo>
                  <a:lnTo>
                    <a:pt x="1830" y="1920"/>
                  </a:lnTo>
                  <a:lnTo>
                    <a:pt x="1821" y="1961"/>
                  </a:lnTo>
                  <a:lnTo>
                    <a:pt x="1806" y="2000"/>
                  </a:lnTo>
                  <a:lnTo>
                    <a:pt x="1786" y="2036"/>
                  </a:lnTo>
                  <a:lnTo>
                    <a:pt x="1761" y="2070"/>
                  </a:lnTo>
                  <a:lnTo>
                    <a:pt x="1731" y="2100"/>
                  </a:lnTo>
                  <a:lnTo>
                    <a:pt x="1700" y="2127"/>
                  </a:lnTo>
                  <a:lnTo>
                    <a:pt x="1665" y="2152"/>
                  </a:lnTo>
                  <a:lnTo>
                    <a:pt x="1635" y="2168"/>
                  </a:lnTo>
                  <a:lnTo>
                    <a:pt x="1604" y="2178"/>
                  </a:lnTo>
                  <a:lnTo>
                    <a:pt x="1571" y="2183"/>
                  </a:lnTo>
                  <a:lnTo>
                    <a:pt x="1537" y="2186"/>
                  </a:lnTo>
                  <a:lnTo>
                    <a:pt x="1502" y="2186"/>
                  </a:lnTo>
                  <a:lnTo>
                    <a:pt x="338" y="2186"/>
                  </a:lnTo>
                  <a:lnTo>
                    <a:pt x="282" y="2183"/>
                  </a:lnTo>
                  <a:lnTo>
                    <a:pt x="231" y="2176"/>
                  </a:lnTo>
                  <a:lnTo>
                    <a:pt x="185" y="2163"/>
                  </a:lnTo>
                  <a:lnTo>
                    <a:pt x="177" y="2157"/>
                  </a:lnTo>
                  <a:lnTo>
                    <a:pt x="171" y="2152"/>
                  </a:lnTo>
                  <a:lnTo>
                    <a:pt x="136" y="2127"/>
                  </a:lnTo>
                  <a:lnTo>
                    <a:pt x="105" y="2100"/>
                  </a:lnTo>
                  <a:lnTo>
                    <a:pt x="75" y="2070"/>
                  </a:lnTo>
                  <a:lnTo>
                    <a:pt x="50" y="2036"/>
                  </a:lnTo>
                  <a:lnTo>
                    <a:pt x="30" y="2000"/>
                  </a:lnTo>
                  <a:lnTo>
                    <a:pt x="15" y="1961"/>
                  </a:lnTo>
                  <a:lnTo>
                    <a:pt x="6" y="1920"/>
                  </a:lnTo>
                  <a:lnTo>
                    <a:pt x="2" y="1899"/>
                  </a:lnTo>
                  <a:lnTo>
                    <a:pt x="0" y="1877"/>
                  </a:lnTo>
                  <a:lnTo>
                    <a:pt x="0" y="274"/>
                  </a:lnTo>
                  <a:lnTo>
                    <a:pt x="4" y="237"/>
                  </a:lnTo>
                  <a:lnTo>
                    <a:pt x="15" y="202"/>
                  </a:lnTo>
                  <a:lnTo>
                    <a:pt x="30" y="167"/>
                  </a:lnTo>
                  <a:lnTo>
                    <a:pt x="51" y="136"/>
                  </a:lnTo>
                  <a:lnTo>
                    <a:pt x="76" y="107"/>
                  </a:lnTo>
                  <a:lnTo>
                    <a:pt x="104" y="81"/>
                  </a:lnTo>
                  <a:lnTo>
                    <a:pt x="133" y="60"/>
                  </a:lnTo>
                  <a:lnTo>
                    <a:pt x="139" y="56"/>
                  </a:lnTo>
                  <a:lnTo>
                    <a:pt x="144" y="52"/>
                  </a:lnTo>
                  <a:lnTo>
                    <a:pt x="176" y="31"/>
                  </a:lnTo>
                  <a:lnTo>
                    <a:pt x="207" y="17"/>
                  </a:lnTo>
                  <a:lnTo>
                    <a:pt x="239" y="8"/>
                  </a:lnTo>
                  <a:lnTo>
                    <a:pt x="271" y="3"/>
                  </a:lnTo>
                  <a:lnTo>
                    <a:pt x="307" y="0"/>
                  </a:lnTo>
                  <a:lnTo>
                    <a:pt x="345" y="0"/>
                  </a:lnTo>
                  <a:close/>
                </a:path>
              </a:pathLst>
            </a:custGeom>
            <a:solidFill>
              <a:srgbClr val="BFBFB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2000" name="Google Shape;2000;p198"/>
            <p:cNvSpPr/>
            <p:nvPr/>
          </p:nvSpPr>
          <p:spPr>
            <a:xfrm>
              <a:off x="2068165" y="2344960"/>
              <a:ext cx="2503965" cy="3013978"/>
            </a:xfrm>
            <a:custGeom>
              <a:rect b="b" l="l" r="r" t="t"/>
              <a:pathLst>
                <a:path extrusionOk="0" h="2092" w="1738">
                  <a:moveTo>
                    <a:pt x="296" y="0"/>
                  </a:moveTo>
                  <a:lnTo>
                    <a:pt x="1449" y="0"/>
                  </a:lnTo>
                  <a:lnTo>
                    <a:pt x="1479" y="1"/>
                  </a:lnTo>
                  <a:lnTo>
                    <a:pt x="1504" y="1"/>
                  </a:lnTo>
                  <a:lnTo>
                    <a:pt x="1527" y="4"/>
                  </a:lnTo>
                  <a:lnTo>
                    <a:pt x="1548" y="9"/>
                  </a:lnTo>
                  <a:lnTo>
                    <a:pt x="1569" y="17"/>
                  </a:lnTo>
                  <a:lnTo>
                    <a:pt x="1592" y="29"/>
                  </a:lnTo>
                  <a:lnTo>
                    <a:pt x="1615" y="45"/>
                  </a:lnTo>
                  <a:lnTo>
                    <a:pt x="1619" y="47"/>
                  </a:lnTo>
                  <a:lnTo>
                    <a:pt x="1620" y="48"/>
                  </a:lnTo>
                  <a:lnTo>
                    <a:pt x="1622" y="48"/>
                  </a:lnTo>
                  <a:lnTo>
                    <a:pt x="1628" y="54"/>
                  </a:lnTo>
                  <a:lnTo>
                    <a:pt x="1656" y="73"/>
                  </a:lnTo>
                  <a:lnTo>
                    <a:pt x="1682" y="98"/>
                  </a:lnTo>
                  <a:lnTo>
                    <a:pt x="1704" y="128"/>
                  </a:lnTo>
                  <a:lnTo>
                    <a:pt x="1723" y="160"/>
                  </a:lnTo>
                  <a:lnTo>
                    <a:pt x="1734" y="192"/>
                  </a:lnTo>
                  <a:lnTo>
                    <a:pt x="1738" y="227"/>
                  </a:lnTo>
                  <a:lnTo>
                    <a:pt x="1738" y="1830"/>
                  </a:lnTo>
                  <a:lnTo>
                    <a:pt x="1734" y="1863"/>
                  </a:lnTo>
                  <a:lnTo>
                    <a:pt x="1734" y="1864"/>
                  </a:lnTo>
                  <a:lnTo>
                    <a:pt x="1734" y="1867"/>
                  </a:lnTo>
                  <a:lnTo>
                    <a:pt x="1726" y="1902"/>
                  </a:lnTo>
                  <a:lnTo>
                    <a:pt x="1712" y="1935"/>
                  </a:lnTo>
                  <a:lnTo>
                    <a:pt x="1694" y="1966"/>
                  </a:lnTo>
                  <a:lnTo>
                    <a:pt x="1671" y="1994"/>
                  </a:lnTo>
                  <a:lnTo>
                    <a:pt x="1647" y="2020"/>
                  </a:lnTo>
                  <a:lnTo>
                    <a:pt x="1619" y="2044"/>
                  </a:lnTo>
                  <a:lnTo>
                    <a:pt x="1590" y="2064"/>
                  </a:lnTo>
                  <a:lnTo>
                    <a:pt x="1565" y="2078"/>
                  </a:lnTo>
                  <a:lnTo>
                    <a:pt x="1538" y="2085"/>
                  </a:lnTo>
                  <a:lnTo>
                    <a:pt x="1510" y="2089"/>
                  </a:lnTo>
                  <a:lnTo>
                    <a:pt x="1482" y="2091"/>
                  </a:lnTo>
                  <a:lnTo>
                    <a:pt x="1453" y="2092"/>
                  </a:lnTo>
                  <a:lnTo>
                    <a:pt x="289" y="2092"/>
                  </a:lnTo>
                  <a:lnTo>
                    <a:pt x="245" y="2089"/>
                  </a:lnTo>
                  <a:lnTo>
                    <a:pt x="201" y="2083"/>
                  </a:lnTo>
                  <a:lnTo>
                    <a:pt x="158" y="2072"/>
                  </a:lnTo>
                  <a:lnTo>
                    <a:pt x="148" y="2064"/>
                  </a:lnTo>
                  <a:lnTo>
                    <a:pt x="119" y="2044"/>
                  </a:lnTo>
                  <a:lnTo>
                    <a:pt x="91" y="2020"/>
                  </a:lnTo>
                  <a:lnTo>
                    <a:pt x="67" y="1994"/>
                  </a:lnTo>
                  <a:lnTo>
                    <a:pt x="44" y="1965"/>
                  </a:lnTo>
                  <a:lnTo>
                    <a:pt x="26" y="1934"/>
                  </a:lnTo>
                  <a:lnTo>
                    <a:pt x="12" y="1901"/>
                  </a:lnTo>
                  <a:lnTo>
                    <a:pt x="4" y="1867"/>
                  </a:lnTo>
                  <a:lnTo>
                    <a:pt x="4" y="1864"/>
                  </a:lnTo>
                  <a:lnTo>
                    <a:pt x="4" y="1863"/>
                  </a:lnTo>
                  <a:lnTo>
                    <a:pt x="0" y="1830"/>
                  </a:lnTo>
                  <a:lnTo>
                    <a:pt x="0" y="227"/>
                  </a:lnTo>
                  <a:lnTo>
                    <a:pt x="4" y="192"/>
                  </a:lnTo>
                  <a:lnTo>
                    <a:pt x="15" y="160"/>
                  </a:lnTo>
                  <a:lnTo>
                    <a:pt x="34" y="128"/>
                  </a:lnTo>
                  <a:lnTo>
                    <a:pt x="56" y="98"/>
                  </a:lnTo>
                  <a:lnTo>
                    <a:pt x="82" y="73"/>
                  </a:lnTo>
                  <a:lnTo>
                    <a:pt x="110" y="54"/>
                  </a:lnTo>
                  <a:lnTo>
                    <a:pt x="116" y="48"/>
                  </a:lnTo>
                  <a:lnTo>
                    <a:pt x="118" y="48"/>
                  </a:lnTo>
                  <a:lnTo>
                    <a:pt x="119" y="47"/>
                  </a:lnTo>
                  <a:lnTo>
                    <a:pt x="123" y="45"/>
                  </a:lnTo>
                  <a:lnTo>
                    <a:pt x="150" y="26"/>
                  </a:lnTo>
                  <a:lnTo>
                    <a:pt x="178" y="14"/>
                  </a:lnTo>
                  <a:lnTo>
                    <a:pt x="204" y="7"/>
                  </a:lnTo>
                  <a:lnTo>
                    <a:pt x="233" y="3"/>
                  </a:lnTo>
                  <a:lnTo>
                    <a:pt x="263" y="1"/>
                  </a:lnTo>
                  <a:lnTo>
                    <a:pt x="296"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grpSp>
      <p:sp>
        <p:nvSpPr>
          <p:cNvPr id="2001" name="Google Shape;2001;p198"/>
          <p:cNvSpPr/>
          <p:nvPr>
            <p:ph idx="3" type="pic"/>
          </p:nvPr>
        </p:nvSpPr>
        <p:spPr>
          <a:xfrm>
            <a:off x="1746504" y="2424200"/>
            <a:ext cx="3133344" cy="2852928"/>
          </a:xfrm>
          <a:prstGeom prst="roundRect">
            <a:avLst>
              <a:gd fmla="val 12344" name="adj"/>
            </a:avLst>
          </a:prstGeom>
          <a:solidFill>
            <a:schemeClr val="dk1"/>
          </a:solidFill>
          <a:ln>
            <a:noFill/>
          </a:ln>
        </p:spPr>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Pad black">
  <p:cSld name="iPad black">
    <p:spTree>
      <p:nvGrpSpPr>
        <p:cNvPr id="2002" name="Shape 2002"/>
        <p:cNvGrpSpPr/>
        <p:nvPr/>
      </p:nvGrpSpPr>
      <p:grpSpPr>
        <a:xfrm>
          <a:off x="0" y="0"/>
          <a:ext cx="0" cy="0"/>
          <a:chOff x="0" y="0"/>
          <a:chExt cx="0" cy="0"/>
        </a:xfrm>
      </p:grpSpPr>
      <p:sp>
        <p:nvSpPr>
          <p:cNvPr id="2003" name="Google Shape;2003;p19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04" name="Google Shape;2004;p19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5" name="Google Shape;2005;p19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6" name="Google Shape;2006;p19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7" name="Google Shape;2007;p19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008" name="Google Shape;2008;p199"/>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009" name="Google Shape;2009;p199"/>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10" name="Google Shape;2010;p199"/>
          <p:cNvGrpSpPr/>
          <p:nvPr/>
        </p:nvGrpSpPr>
        <p:grpSpPr>
          <a:xfrm>
            <a:off x="0" y="6766560"/>
            <a:ext cx="12192000" cy="91440"/>
            <a:chOff x="0" y="4480421"/>
            <a:chExt cx="12192000" cy="91440"/>
          </a:xfrm>
        </p:grpSpPr>
        <p:sp>
          <p:nvSpPr>
            <p:cNvPr id="2011" name="Google Shape;2011;p19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12" name="Google Shape;2012;p19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13" name="Google Shape;2013;p19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14" name="Google Shape;2014;p19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15" name="Google Shape;2015;p19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2016" name="Google Shape;2016;p199"/>
          <p:cNvGrpSpPr/>
          <p:nvPr/>
        </p:nvGrpSpPr>
        <p:grpSpPr>
          <a:xfrm>
            <a:off x="1134674" y="1778378"/>
            <a:ext cx="4182252" cy="4080933"/>
            <a:chOff x="14427200" y="12090400"/>
            <a:chExt cx="15590475" cy="20283713"/>
          </a:xfrm>
        </p:grpSpPr>
        <p:sp>
          <p:nvSpPr>
            <p:cNvPr id="2017" name="Google Shape;2017;p199"/>
            <p:cNvSpPr/>
            <p:nvPr/>
          </p:nvSpPr>
          <p:spPr>
            <a:xfrm>
              <a:off x="14427200" y="12090400"/>
              <a:ext cx="15590475" cy="20283713"/>
            </a:xfrm>
            <a:custGeom>
              <a:rect b="b" l="l" r="r" t="t"/>
              <a:pathLst>
                <a:path extrusionOk="0" h="21600" w="2160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18" name="Google Shape;2018;p199"/>
            <p:cNvSpPr/>
            <p:nvPr/>
          </p:nvSpPr>
          <p:spPr>
            <a:xfrm>
              <a:off x="14478000" y="12141200"/>
              <a:ext cx="15480431" cy="20173667"/>
            </a:xfrm>
            <a:custGeom>
              <a:rect b="b" l="l" r="r" t="t"/>
              <a:pathLst>
                <a:path extrusionOk="0" h="21600" w="2160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19" name="Google Shape;2019;p199"/>
            <p:cNvSpPr/>
            <p:nvPr/>
          </p:nvSpPr>
          <p:spPr>
            <a:xfrm>
              <a:off x="14528800" y="12192000"/>
              <a:ext cx="15384020" cy="20077254"/>
            </a:xfrm>
            <a:custGeom>
              <a:rect b="b" l="l" r="r" t="t"/>
              <a:pathLst>
                <a:path extrusionOk="0" h="21600" w="2160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20" name="Google Shape;2020;p199"/>
            <p:cNvSpPr/>
            <p:nvPr/>
          </p:nvSpPr>
          <p:spPr>
            <a:xfrm>
              <a:off x="14516100" y="12179300"/>
              <a:ext cx="15411091" cy="20104336"/>
            </a:xfrm>
            <a:custGeom>
              <a:rect b="b" l="l" r="r" t="t"/>
              <a:pathLst>
                <a:path extrusionOk="0" h="21600" w="2160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21" name="Google Shape;2021;p199"/>
            <p:cNvSpPr/>
            <p:nvPr/>
          </p:nvSpPr>
          <p:spPr>
            <a:xfrm>
              <a:off x="17602200" y="12090400"/>
              <a:ext cx="9555755" cy="89715"/>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22" name="Google Shape;2022;p199"/>
            <p:cNvSpPr/>
            <p:nvPr/>
          </p:nvSpPr>
          <p:spPr>
            <a:xfrm>
              <a:off x="16065500" y="13970000"/>
              <a:ext cx="12323458" cy="403728"/>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23" name="Google Shape;2023;p199"/>
            <p:cNvSpPr/>
            <p:nvPr/>
          </p:nvSpPr>
          <p:spPr>
            <a:xfrm>
              <a:off x="16254428" y="14061788"/>
              <a:ext cx="11950874" cy="215371"/>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24" name="Google Shape;2024;p199"/>
            <p:cNvSpPr/>
            <p:nvPr/>
          </p:nvSpPr>
          <p:spPr>
            <a:xfrm>
              <a:off x="21729700" y="30861000"/>
              <a:ext cx="989640" cy="989643"/>
            </a:xfrm>
            <a:custGeom>
              <a:rect b="b" l="l" r="r" t="t"/>
              <a:pathLst>
                <a:path extrusionOk="0" h="21600" w="2160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25" name="Google Shape;2025;p199"/>
            <p:cNvSpPr/>
            <p:nvPr/>
          </p:nvSpPr>
          <p:spPr>
            <a:xfrm>
              <a:off x="21767800" y="30861000"/>
              <a:ext cx="809638" cy="321949"/>
            </a:xfrm>
            <a:custGeom>
              <a:rect b="b" l="l" r="r" t="t"/>
              <a:pathLst>
                <a:path extrusionOk="0" h="21600" w="2160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26" name="Google Shape;2026;p199"/>
            <p:cNvSpPr/>
            <p:nvPr/>
          </p:nvSpPr>
          <p:spPr>
            <a:xfrm>
              <a:off x="21996400" y="12992100"/>
              <a:ext cx="272244" cy="27217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27" name="Google Shape;2027;p199"/>
            <p:cNvSpPr/>
            <p:nvPr/>
          </p:nvSpPr>
          <p:spPr>
            <a:xfrm>
              <a:off x="22110700" y="13106400"/>
              <a:ext cx="66933" cy="66916"/>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28" name="Google Shape;2028;p199"/>
            <p:cNvSpPr/>
            <p:nvPr/>
          </p:nvSpPr>
          <p:spPr>
            <a:xfrm>
              <a:off x="21704300" y="13068300"/>
              <a:ext cx="132873" cy="132874"/>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2029" name="Google Shape;2029;p199"/>
          <p:cNvSpPr/>
          <p:nvPr>
            <p:ph idx="3" type="pic"/>
          </p:nvPr>
        </p:nvSpPr>
        <p:spPr>
          <a:xfrm>
            <a:off x="1572872" y="2236803"/>
            <a:ext cx="3305853" cy="3233860"/>
          </a:xfrm>
          <a:prstGeom prst="rect">
            <a:avLst/>
          </a:prstGeom>
          <a:noFill/>
          <a:ln>
            <a:noFill/>
          </a:ln>
        </p:spPr>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Pad white">
  <p:cSld name="iPad white">
    <p:bg>
      <p:bgPr>
        <a:solidFill>
          <a:schemeClr val="lt2"/>
        </a:solidFill>
      </p:bgPr>
    </p:bg>
    <p:spTree>
      <p:nvGrpSpPr>
        <p:cNvPr id="2030" name="Shape 2030"/>
        <p:cNvGrpSpPr/>
        <p:nvPr/>
      </p:nvGrpSpPr>
      <p:grpSpPr>
        <a:xfrm>
          <a:off x="0" y="0"/>
          <a:ext cx="0" cy="0"/>
          <a:chOff x="0" y="0"/>
          <a:chExt cx="0" cy="0"/>
        </a:xfrm>
      </p:grpSpPr>
      <p:sp>
        <p:nvSpPr>
          <p:cNvPr id="2031" name="Google Shape;2031;p20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32" name="Google Shape;2032;p20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3" name="Google Shape;2033;p20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4" name="Google Shape;2034;p20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5" name="Google Shape;2035;p20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036" name="Google Shape;2036;p200"/>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2037" name="Google Shape;2037;p200"/>
          <p:cNvSpPr txBox="1"/>
          <p:nvPr>
            <p:ph idx="2" type="body"/>
          </p:nvPr>
        </p:nvSpPr>
        <p:spPr>
          <a:xfrm>
            <a:off x="6565903" y="1701835"/>
            <a:ext cx="5143500" cy="666924"/>
          </a:xfrm>
          <a:prstGeom prst="rect">
            <a:avLst/>
          </a:prstGeom>
          <a:solidFill>
            <a:srgbClr val="D0D7DB"/>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038" name="Google Shape;2038;p200"/>
          <p:cNvGrpSpPr/>
          <p:nvPr/>
        </p:nvGrpSpPr>
        <p:grpSpPr>
          <a:xfrm>
            <a:off x="0" y="6766560"/>
            <a:ext cx="12192000" cy="91440"/>
            <a:chOff x="0" y="4480421"/>
            <a:chExt cx="12192000" cy="91440"/>
          </a:xfrm>
        </p:grpSpPr>
        <p:sp>
          <p:nvSpPr>
            <p:cNvPr id="2039" name="Google Shape;2039;p20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40" name="Google Shape;2040;p20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41" name="Google Shape;2041;p20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42" name="Google Shape;2042;p20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43" name="Google Shape;2043;p20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2044" name="Google Shape;2044;p200"/>
          <p:cNvGrpSpPr/>
          <p:nvPr/>
        </p:nvGrpSpPr>
        <p:grpSpPr>
          <a:xfrm>
            <a:off x="1128323" y="1778378"/>
            <a:ext cx="4182252" cy="4080933"/>
            <a:chOff x="14427200" y="12090400"/>
            <a:chExt cx="15590475" cy="20283713"/>
          </a:xfrm>
        </p:grpSpPr>
        <p:sp>
          <p:nvSpPr>
            <p:cNvPr id="2045" name="Google Shape;2045;p200"/>
            <p:cNvSpPr/>
            <p:nvPr/>
          </p:nvSpPr>
          <p:spPr>
            <a:xfrm>
              <a:off x="14427200" y="12090400"/>
              <a:ext cx="15590475" cy="20283713"/>
            </a:xfrm>
            <a:custGeom>
              <a:rect b="b" l="l" r="r" t="t"/>
              <a:pathLst>
                <a:path extrusionOk="0" h="21600" w="2160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rgbClr val="E4E4E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46" name="Google Shape;2046;p200"/>
            <p:cNvSpPr/>
            <p:nvPr/>
          </p:nvSpPr>
          <p:spPr>
            <a:xfrm>
              <a:off x="14478000" y="12141200"/>
              <a:ext cx="15480431" cy="20173667"/>
            </a:xfrm>
            <a:custGeom>
              <a:rect b="b" l="l" r="r" t="t"/>
              <a:pathLst>
                <a:path extrusionOk="0" h="21600" w="2160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47" name="Google Shape;2047;p200"/>
            <p:cNvSpPr/>
            <p:nvPr/>
          </p:nvSpPr>
          <p:spPr>
            <a:xfrm>
              <a:off x="14528800" y="12192000"/>
              <a:ext cx="15384020" cy="20077254"/>
            </a:xfrm>
            <a:custGeom>
              <a:rect b="b" l="l" r="r" t="t"/>
              <a:pathLst>
                <a:path extrusionOk="0" h="21600" w="2160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48" name="Google Shape;2048;p200"/>
            <p:cNvSpPr/>
            <p:nvPr/>
          </p:nvSpPr>
          <p:spPr>
            <a:xfrm>
              <a:off x="14516100" y="12179300"/>
              <a:ext cx="15411091" cy="20104336"/>
            </a:xfrm>
            <a:custGeom>
              <a:rect b="b" l="l" r="r" t="t"/>
              <a:pathLst>
                <a:path extrusionOk="0" h="21600" w="2160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49" name="Google Shape;2049;p200"/>
            <p:cNvSpPr/>
            <p:nvPr/>
          </p:nvSpPr>
          <p:spPr>
            <a:xfrm>
              <a:off x="17602200" y="12090400"/>
              <a:ext cx="9555755" cy="89715"/>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50" name="Google Shape;2050;p200"/>
            <p:cNvSpPr/>
            <p:nvPr/>
          </p:nvSpPr>
          <p:spPr>
            <a:xfrm>
              <a:off x="16065500" y="13970000"/>
              <a:ext cx="12323458" cy="403728"/>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51" name="Google Shape;2051;p200"/>
            <p:cNvSpPr/>
            <p:nvPr/>
          </p:nvSpPr>
          <p:spPr>
            <a:xfrm>
              <a:off x="16254428" y="14061788"/>
              <a:ext cx="11950874" cy="215371"/>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52" name="Google Shape;2052;p200"/>
            <p:cNvSpPr/>
            <p:nvPr/>
          </p:nvSpPr>
          <p:spPr>
            <a:xfrm>
              <a:off x="21729700" y="30861000"/>
              <a:ext cx="989640" cy="989643"/>
            </a:xfrm>
            <a:custGeom>
              <a:rect b="b" l="l" r="r" t="t"/>
              <a:pathLst>
                <a:path extrusionOk="0" h="21600" w="2160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53" name="Google Shape;2053;p200"/>
            <p:cNvSpPr/>
            <p:nvPr/>
          </p:nvSpPr>
          <p:spPr>
            <a:xfrm>
              <a:off x="21767800" y="30861000"/>
              <a:ext cx="809638" cy="321949"/>
            </a:xfrm>
            <a:custGeom>
              <a:rect b="b" l="l" r="r" t="t"/>
              <a:pathLst>
                <a:path extrusionOk="0" h="21600" w="2160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54" name="Google Shape;2054;p200"/>
            <p:cNvSpPr/>
            <p:nvPr/>
          </p:nvSpPr>
          <p:spPr>
            <a:xfrm>
              <a:off x="21996400" y="12992100"/>
              <a:ext cx="272244" cy="27217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55" name="Google Shape;2055;p200"/>
            <p:cNvSpPr/>
            <p:nvPr/>
          </p:nvSpPr>
          <p:spPr>
            <a:xfrm>
              <a:off x="22110700" y="13106400"/>
              <a:ext cx="66933" cy="66916"/>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56" name="Google Shape;2056;p200"/>
            <p:cNvSpPr/>
            <p:nvPr/>
          </p:nvSpPr>
          <p:spPr>
            <a:xfrm>
              <a:off x="21704300" y="13068300"/>
              <a:ext cx="132873" cy="132874"/>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2057" name="Google Shape;2057;p200"/>
          <p:cNvSpPr/>
          <p:nvPr>
            <p:ph idx="3" type="pic"/>
          </p:nvPr>
        </p:nvSpPr>
        <p:spPr>
          <a:xfrm>
            <a:off x="1566522" y="2236803"/>
            <a:ext cx="3305853" cy="3233860"/>
          </a:xfrm>
          <a:prstGeom prst="rect">
            <a:avLst/>
          </a:prstGeom>
          <a:noFill/>
          <a:ln>
            <a:noFill/>
          </a:ln>
        </p:spPr>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pad black">
  <p:cSld name="big ipad black">
    <p:spTree>
      <p:nvGrpSpPr>
        <p:cNvPr id="2058" name="Shape 2058"/>
        <p:cNvGrpSpPr/>
        <p:nvPr/>
      </p:nvGrpSpPr>
      <p:grpSpPr>
        <a:xfrm>
          <a:off x="0" y="0"/>
          <a:ext cx="0" cy="0"/>
          <a:chOff x="0" y="0"/>
          <a:chExt cx="0" cy="0"/>
        </a:xfrm>
      </p:grpSpPr>
      <p:grpSp>
        <p:nvGrpSpPr>
          <p:cNvPr id="2059" name="Google Shape;2059;p201"/>
          <p:cNvGrpSpPr/>
          <p:nvPr/>
        </p:nvGrpSpPr>
        <p:grpSpPr>
          <a:xfrm>
            <a:off x="0" y="6766560"/>
            <a:ext cx="12192000" cy="91440"/>
            <a:chOff x="0" y="4480421"/>
            <a:chExt cx="12192000" cy="91440"/>
          </a:xfrm>
        </p:grpSpPr>
        <p:sp>
          <p:nvSpPr>
            <p:cNvPr id="2060" name="Google Shape;2060;p20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61" name="Google Shape;2061;p20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62" name="Google Shape;2062;p20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63" name="Google Shape;2063;p20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64" name="Google Shape;2064;p20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2065" name="Google Shape;2065;p20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66" name="Google Shape;2066;p20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7" name="Google Shape;2067;p20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8" name="Google Shape;2068;p20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9" name="Google Shape;2069;p20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2070" name="Google Shape;2070;p201"/>
          <p:cNvGrpSpPr/>
          <p:nvPr/>
        </p:nvGrpSpPr>
        <p:grpSpPr>
          <a:xfrm>
            <a:off x="3480816" y="1828800"/>
            <a:ext cx="5230368" cy="5029200"/>
            <a:chOff x="1921037" y="1425678"/>
            <a:chExt cx="5233713" cy="5432323"/>
          </a:xfrm>
        </p:grpSpPr>
        <p:sp>
          <p:nvSpPr>
            <p:cNvPr id="2071" name="Google Shape;2071;p201"/>
            <p:cNvSpPr/>
            <p:nvPr/>
          </p:nvSpPr>
          <p:spPr>
            <a:xfrm>
              <a:off x="1921037" y="1425678"/>
              <a:ext cx="5233713" cy="5432322"/>
            </a:xfrm>
            <a:custGeom>
              <a:rect b="b" l="l" r="r" t="t"/>
              <a:pathLst>
                <a:path extrusionOk="0" h="5432322" w="5233713">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72" name="Google Shape;2072;p201"/>
            <p:cNvSpPr/>
            <p:nvPr/>
          </p:nvSpPr>
          <p:spPr>
            <a:xfrm>
              <a:off x="1938091" y="1442732"/>
              <a:ext cx="5196771" cy="5415268"/>
            </a:xfrm>
            <a:custGeom>
              <a:rect b="b" l="l" r="r" t="t"/>
              <a:pathLst>
                <a:path extrusionOk="0" h="5415268" w="5196771">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73" name="Google Shape;2073;p201"/>
            <p:cNvSpPr/>
            <p:nvPr/>
          </p:nvSpPr>
          <p:spPr>
            <a:xfrm>
              <a:off x="1955144" y="1459786"/>
              <a:ext cx="5164406" cy="5398215"/>
            </a:xfrm>
            <a:custGeom>
              <a:rect b="b" l="l" r="r" t="t"/>
              <a:pathLst>
                <a:path extrusionOk="0" h="5398215" w="5164406">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74" name="Google Shape;2074;p201"/>
            <p:cNvSpPr/>
            <p:nvPr/>
          </p:nvSpPr>
          <p:spPr>
            <a:xfrm>
              <a:off x="2986883" y="1425678"/>
              <a:ext cx="3207861" cy="30117"/>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75" name="Google Shape;2075;p201"/>
            <p:cNvSpPr/>
            <p:nvPr/>
          </p:nvSpPr>
          <p:spPr>
            <a:xfrm>
              <a:off x="2471013" y="2056658"/>
              <a:ext cx="4136977" cy="135531"/>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76" name="Google Shape;2076;p201"/>
            <p:cNvSpPr/>
            <p:nvPr/>
          </p:nvSpPr>
          <p:spPr>
            <a:xfrm>
              <a:off x="2534436" y="2087471"/>
              <a:ext cx="4011901" cy="72300"/>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77" name="Google Shape;2077;p201"/>
            <p:cNvSpPr/>
            <p:nvPr/>
          </p:nvSpPr>
          <p:spPr>
            <a:xfrm>
              <a:off x="4462013" y="1728378"/>
              <a:ext cx="91392" cy="91369"/>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78" name="Google Shape;2078;p201"/>
            <p:cNvSpPr/>
            <p:nvPr/>
          </p:nvSpPr>
          <p:spPr>
            <a:xfrm>
              <a:off x="4500383" y="1766748"/>
              <a:ext cx="22469" cy="2246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2079" name="Google Shape;2079;p201"/>
            <p:cNvSpPr/>
            <p:nvPr/>
          </p:nvSpPr>
          <p:spPr>
            <a:xfrm>
              <a:off x="4363955" y="1753958"/>
              <a:ext cx="44605" cy="44606"/>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2080" name="Google Shape;2080;p201"/>
          <p:cNvSpPr/>
          <p:nvPr>
            <p:ph idx="2" type="pic"/>
          </p:nvPr>
        </p:nvSpPr>
        <p:spPr>
          <a:xfrm>
            <a:off x="4027513" y="2536945"/>
            <a:ext cx="4136979" cy="4321056"/>
          </a:xfrm>
          <a:prstGeom prst="rect">
            <a:avLst/>
          </a:prstGeom>
          <a:noFill/>
          <a:ln>
            <a:noFill/>
          </a:ln>
        </p:spPr>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pad white">
  <p:cSld name="big ipad white">
    <p:bg>
      <p:bgPr>
        <a:solidFill>
          <a:schemeClr val="lt2"/>
        </a:solidFill>
      </p:bgPr>
    </p:bg>
    <p:spTree>
      <p:nvGrpSpPr>
        <p:cNvPr id="2081" name="Shape 2081"/>
        <p:cNvGrpSpPr/>
        <p:nvPr/>
      </p:nvGrpSpPr>
      <p:grpSpPr>
        <a:xfrm>
          <a:off x="0" y="0"/>
          <a:ext cx="0" cy="0"/>
          <a:chOff x="0" y="0"/>
          <a:chExt cx="0" cy="0"/>
        </a:xfrm>
      </p:grpSpPr>
      <p:grpSp>
        <p:nvGrpSpPr>
          <p:cNvPr id="2082" name="Google Shape;2082;p202"/>
          <p:cNvGrpSpPr/>
          <p:nvPr/>
        </p:nvGrpSpPr>
        <p:grpSpPr>
          <a:xfrm>
            <a:off x="0" y="6766560"/>
            <a:ext cx="12192000" cy="91440"/>
            <a:chOff x="0" y="4480421"/>
            <a:chExt cx="12192000" cy="91440"/>
          </a:xfrm>
        </p:grpSpPr>
        <p:sp>
          <p:nvSpPr>
            <p:cNvPr id="2083" name="Google Shape;2083;p20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4" name="Google Shape;2084;p20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5" name="Google Shape;2085;p20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6" name="Google Shape;2086;p20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7" name="Google Shape;2087;p20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2088" name="Google Shape;2088;p20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89" name="Google Shape;2089;p20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0" name="Google Shape;2090;p20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1" name="Google Shape;2091;p20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92" name="Google Shape;2092;p20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2093" name="Google Shape;2093;p202"/>
          <p:cNvGrpSpPr/>
          <p:nvPr/>
        </p:nvGrpSpPr>
        <p:grpSpPr>
          <a:xfrm>
            <a:off x="3479146" y="1828800"/>
            <a:ext cx="5233713" cy="5029204"/>
            <a:chOff x="2609359" y="1425678"/>
            <a:chExt cx="3925285" cy="5432326"/>
          </a:xfrm>
        </p:grpSpPr>
        <p:sp>
          <p:nvSpPr>
            <p:cNvPr id="2094" name="Google Shape;2094;p202"/>
            <p:cNvSpPr/>
            <p:nvPr/>
          </p:nvSpPr>
          <p:spPr>
            <a:xfrm>
              <a:off x="2609359" y="1425678"/>
              <a:ext cx="3925285" cy="5432322"/>
            </a:xfrm>
            <a:custGeom>
              <a:rect b="b" l="l" r="r" t="t"/>
              <a:pathLst>
                <a:path extrusionOk="0" h="5432322" w="5233713">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rgbClr val="E4E4E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2095" name="Google Shape;2095;p202"/>
            <p:cNvSpPr/>
            <p:nvPr/>
          </p:nvSpPr>
          <p:spPr>
            <a:xfrm>
              <a:off x="2622150" y="1442732"/>
              <a:ext cx="3897578" cy="5415268"/>
            </a:xfrm>
            <a:custGeom>
              <a:rect b="b" l="l" r="r" t="t"/>
              <a:pathLst>
                <a:path extrusionOk="0" h="5415268" w="5196771">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2096" name="Google Shape;2096;p202"/>
            <p:cNvSpPr/>
            <p:nvPr/>
          </p:nvSpPr>
          <p:spPr>
            <a:xfrm>
              <a:off x="2634939" y="1459789"/>
              <a:ext cx="3873305" cy="5398215"/>
            </a:xfrm>
            <a:custGeom>
              <a:rect b="b" l="l" r="r" t="t"/>
              <a:pathLst>
                <a:path extrusionOk="0" h="5398215" w="5164406">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2097" name="Google Shape;2097;p202"/>
            <p:cNvSpPr/>
            <p:nvPr/>
          </p:nvSpPr>
          <p:spPr>
            <a:xfrm>
              <a:off x="3408744" y="1425681"/>
              <a:ext cx="2405896" cy="30117"/>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2098" name="Google Shape;2098;p202"/>
            <p:cNvSpPr/>
            <p:nvPr/>
          </p:nvSpPr>
          <p:spPr>
            <a:xfrm>
              <a:off x="3021841" y="2056661"/>
              <a:ext cx="3102733" cy="135531"/>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2099" name="Google Shape;2099;p202"/>
            <p:cNvSpPr/>
            <p:nvPr/>
          </p:nvSpPr>
          <p:spPr>
            <a:xfrm>
              <a:off x="3069408" y="2087471"/>
              <a:ext cx="3008926" cy="72300"/>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2100" name="Google Shape;2100;p202"/>
            <p:cNvSpPr/>
            <p:nvPr/>
          </p:nvSpPr>
          <p:spPr>
            <a:xfrm>
              <a:off x="4515090" y="1728380"/>
              <a:ext cx="68544" cy="91369"/>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2101" name="Google Shape;2101;p202"/>
            <p:cNvSpPr/>
            <p:nvPr/>
          </p:nvSpPr>
          <p:spPr>
            <a:xfrm>
              <a:off x="4543869" y="1766748"/>
              <a:ext cx="16852" cy="2246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2102" name="Google Shape;2102;p202"/>
            <p:cNvSpPr/>
            <p:nvPr/>
          </p:nvSpPr>
          <p:spPr>
            <a:xfrm>
              <a:off x="4441548" y="1753958"/>
              <a:ext cx="33454" cy="44606"/>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grpSp>
      <p:sp>
        <p:nvSpPr>
          <p:cNvPr id="2103" name="Google Shape;2103;p202"/>
          <p:cNvSpPr/>
          <p:nvPr>
            <p:ph idx="2" type="pic"/>
          </p:nvPr>
        </p:nvSpPr>
        <p:spPr>
          <a:xfrm>
            <a:off x="4027513" y="2536945"/>
            <a:ext cx="4136979" cy="4321056"/>
          </a:xfrm>
          <a:prstGeom prst="rect">
            <a:avLst/>
          </a:prstGeom>
          <a:noFill/>
          <a:ln>
            <a:noFill/>
          </a:ln>
        </p:spPr>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p:cSld name="contact">
    <p:spTree>
      <p:nvGrpSpPr>
        <p:cNvPr id="2104" name="Shape 2104"/>
        <p:cNvGrpSpPr/>
        <p:nvPr/>
      </p:nvGrpSpPr>
      <p:grpSpPr>
        <a:xfrm>
          <a:off x="0" y="0"/>
          <a:ext cx="0" cy="0"/>
          <a:chOff x="0" y="0"/>
          <a:chExt cx="0" cy="0"/>
        </a:xfrm>
      </p:grpSpPr>
      <p:sp>
        <p:nvSpPr>
          <p:cNvPr id="2105" name="Google Shape;2105;p20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06" name="Google Shape;2106;p20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07" name="Google Shape;2107;p20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08" name="Google Shape;2108;p20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09" name="Google Shape;2109;p20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2110" name="Google Shape;2110;p203"/>
          <p:cNvGrpSpPr/>
          <p:nvPr/>
        </p:nvGrpSpPr>
        <p:grpSpPr>
          <a:xfrm>
            <a:off x="0" y="6766560"/>
            <a:ext cx="12192000" cy="91440"/>
            <a:chOff x="0" y="4480421"/>
            <a:chExt cx="12192000" cy="91440"/>
          </a:xfrm>
        </p:grpSpPr>
        <p:sp>
          <p:nvSpPr>
            <p:cNvPr id="2111" name="Google Shape;2111;p20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12" name="Google Shape;2112;p20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13" name="Google Shape;2113;p20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14" name="Google Shape;2114;p20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15" name="Google Shape;2115;p20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2116" name="Google Shape;2116;p203"/>
          <p:cNvSpPr/>
          <p:nvPr>
            <p:ph idx="2" type="pic"/>
          </p:nvPr>
        </p:nvSpPr>
        <p:spPr>
          <a:xfrm>
            <a:off x="354776" y="1721331"/>
            <a:ext cx="5703125" cy="4294386"/>
          </a:xfrm>
          <a:prstGeom prst="rect">
            <a:avLst/>
          </a:prstGeom>
          <a:solidFill>
            <a:schemeClr val="lt1"/>
          </a:solidFill>
          <a:ln>
            <a:noFill/>
          </a:ln>
          <a:effectLst>
            <a:outerShdw blurRad="101600" rotWithShape="0" algn="tl" dir="2700000" dist="63500">
              <a:srgbClr val="000000">
                <a:alpha val="40000"/>
              </a:srgbClr>
            </a:outerShdw>
          </a:effectLst>
        </p:spPr>
      </p:sp>
      <p:sp>
        <p:nvSpPr>
          <p:cNvPr id="2117" name="Google Shape;2117;p203"/>
          <p:cNvSpPr txBox="1"/>
          <p:nvPr>
            <p:ph idx="1" type="body"/>
          </p:nvPr>
        </p:nvSpPr>
        <p:spPr>
          <a:xfrm>
            <a:off x="6615877" y="1721335"/>
            <a:ext cx="5093527" cy="1174269"/>
          </a:xfrm>
          <a:prstGeom prst="rect">
            <a:avLst/>
          </a:prstGeom>
          <a:solidFill>
            <a:srgbClr val="E4EEEE"/>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dk2"/>
              </a:buClr>
              <a:buSzPts val="1350"/>
              <a:buNone/>
              <a:defRPr sz="135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8" name="Google Shape;2118;p203"/>
          <p:cNvSpPr txBox="1"/>
          <p:nvPr>
            <p:ph idx="3" type="body"/>
          </p:nvPr>
        </p:nvSpPr>
        <p:spPr>
          <a:xfrm>
            <a:off x="6615876" y="3197675"/>
            <a:ext cx="546925" cy="431800"/>
          </a:xfrm>
          <a:prstGeom prst="rect">
            <a:avLst/>
          </a:prstGeom>
          <a:noFill/>
          <a:ln>
            <a:noFill/>
          </a:ln>
        </p:spPr>
        <p:txBody>
          <a:bodyPr anchorCtr="0" anchor="ctr" bIns="45700" lIns="91425" spcFirstLastPara="1" rIns="91425" wrap="square" tIns="45700">
            <a:normAutofit/>
          </a:bodyPr>
          <a:lstStyle>
            <a:lvl1pPr indent="-323850" lvl="0" marL="457200" algn="ctr">
              <a:lnSpc>
                <a:spcPct val="90000"/>
              </a:lnSpc>
              <a:spcBef>
                <a:spcPts val="1000"/>
              </a:spcBef>
              <a:spcAft>
                <a:spcPts val="0"/>
              </a:spcAft>
              <a:buClr>
                <a:srgbClr val="324D5E"/>
              </a:buClr>
              <a:buSzPts val="1500"/>
              <a:buChar char="•"/>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9" name="Google Shape;2119;p203"/>
          <p:cNvSpPr txBox="1"/>
          <p:nvPr>
            <p:ph idx="4" type="body"/>
          </p:nvPr>
        </p:nvSpPr>
        <p:spPr>
          <a:xfrm>
            <a:off x="7319772" y="3197675"/>
            <a:ext cx="4392168"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0" name="Google Shape;2120;p203"/>
          <p:cNvSpPr txBox="1"/>
          <p:nvPr>
            <p:ph idx="5" type="body"/>
          </p:nvPr>
        </p:nvSpPr>
        <p:spPr>
          <a:xfrm>
            <a:off x="6615876" y="4366208"/>
            <a:ext cx="546925"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1" name="Google Shape;2121;p203"/>
          <p:cNvSpPr txBox="1"/>
          <p:nvPr>
            <p:ph idx="6" type="body"/>
          </p:nvPr>
        </p:nvSpPr>
        <p:spPr>
          <a:xfrm>
            <a:off x="7319772" y="4366208"/>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2" name="Google Shape;2122;p203"/>
          <p:cNvSpPr txBox="1"/>
          <p:nvPr>
            <p:ph idx="7" type="body"/>
          </p:nvPr>
        </p:nvSpPr>
        <p:spPr>
          <a:xfrm>
            <a:off x="6615876" y="4834136"/>
            <a:ext cx="546925"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3" name="Google Shape;2123;p203"/>
          <p:cNvSpPr txBox="1"/>
          <p:nvPr>
            <p:ph idx="8" type="body"/>
          </p:nvPr>
        </p:nvSpPr>
        <p:spPr>
          <a:xfrm>
            <a:off x="7319772" y="4834136"/>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4" name="Google Shape;2124;p203"/>
          <p:cNvSpPr txBox="1"/>
          <p:nvPr>
            <p:ph idx="9" type="body"/>
          </p:nvPr>
        </p:nvSpPr>
        <p:spPr>
          <a:xfrm>
            <a:off x="6615876" y="5292935"/>
            <a:ext cx="546925"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5" name="Google Shape;2125;p203"/>
          <p:cNvSpPr txBox="1"/>
          <p:nvPr>
            <p:ph idx="13" type="body"/>
          </p:nvPr>
        </p:nvSpPr>
        <p:spPr>
          <a:xfrm>
            <a:off x="7319772" y="5292935"/>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6" name="Google Shape;2126;p203"/>
          <p:cNvSpPr txBox="1"/>
          <p:nvPr>
            <p:ph idx="14" type="body"/>
          </p:nvPr>
        </p:nvSpPr>
        <p:spPr>
          <a:xfrm>
            <a:off x="6615876" y="5760863"/>
            <a:ext cx="546925" cy="4318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750"/>
              </a:spcBef>
              <a:spcAft>
                <a:spcPts val="0"/>
              </a:spcAft>
              <a:buClr>
                <a:srgbClr val="324D5E"/>
              </a:buClr>
              <a:buSzPts val="1500"/>
              <a:buFont typeface="Arial"/>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7" name="Google Shape;2127;p203"/>
          <p:cNvSpPr txBox="1"/>
          <p:nvPr>
            <p:ph idx="15" type="body"/>
          </p:nvPr>
        </p:nvSpPr>
        <p:spPr>
          <a:xfrm>
            <a:off x="7319772" y="5760863"/>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92" name="Shape 92"/>
        <p:cNvGrpSpPr/>
        <p:nvPr/>
      </p:nvGrpSpPr>
      <p:grpSpPr>
        <a:xfrm>
          <a:off x="0" y="0"/>
          <a:ext cx="0" cy="0"/>
          <a:chOff x="0" y="0"/>
          <a:chExt cx="0" cy="0"/>
        </a:xfrm>
      </p:grpSpPr>
      <p:sp>
        <p:nvSpPr>
          <p:cNvPr id="93" name="Google Shape;93;p102"/>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10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95" name="Google Shape;95;p102"/>
          <p:cNvGrpSpPr/>
          <p:nvPr/>
        </p:nvGrpSpPr>
        <p:grpSpPr>
          <a:xfrm>
            <a:off x="0" y="6766560"/>
            <a:ext cx="12192000" cy="91440"/>
            <a:chOff x="0" y="4480421"/>
            <a:chExt cx="12192000" cy="91440"/>
          </a:xfrm>
        </p:grpSpPr>
        <p:sp>
          <p:nvSpPr>
            <p:cNvPr id="96" name="Google Shape;96;p10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7" name="Google Shape;97;p10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 name="Google Shape;98;p10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9" name="Google Shape;99;p10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0" name="Google Shape;100;p10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01" name="Google Shape;101;p10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2" name="Google Shape;102;p10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103" name="Shape 103"/>
        <p:cNvGrpSpPr/>
        <p:nvPr/>
      </p:nvGrpSpPr>
      <p:grpSpPr>
        <a:xfrm>
          <a:off x="0" y="0"/>
          <a:ext cx="0" cy="0"/>
          <a:chOff x="0" y="0"/>
          <a:chExt cx="0" cy="0"/>
        </a:xfrm>
      </p:grpSpPr>
      <p:sp>
        <p:nvSpPr>
          <p:cNvPr id="104" name="Google Shape;104;p10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5" name="Google Shape;105;p10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10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0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10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09" name="Google Shape;109;p103"/>
          <p:cNvGrpSpPr/>
          <p:nvPr/>
        </p:nvGrpSpPr>
        <p:grpSpPr>
          <a:xfrm>
            <a:off x="0" y="6766560"/>
            <a:ext cx="12192000" cy="91440"/>
            <a:chOff x="0" y="4480421"/>
            <a:chExt cx="12192000" cy="91440"/>
          </a:xfrm>
        </p:grpSpPr>
        <p:sp>
          <p:nvSpPr>
            <p:cNvPr id="110" name="Google Shape;110;p10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 name="Google Shape;111;p10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2" name="Google Shape;112;p10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3" name="Google Shape;113;p10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4" name="Google Shape;114;p10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s">
  <p:cSld name="2 columns">
    <p:spTree>
      <p:nvGrpSpPr>
        <p:cNvPr id="115" name="Shape 115"/>
        <p:cNvGrpSpPr/>
        <p:nvPr/>
      </p:nvGrpSpPr>
      <p:grpSpPr>
        <a:xfrm>
          <a:off x="0" y="0"/>
          <a:ext cx="0" cy="0"/>
          <a:chOff x="0" y="0"/>
          <a:chExt cx="0" cy="0"/>
        </a:xfrm>
      </p:grpSpPr>
      <p:sp>
        <p:nvSpPr>
          <p:cNvPr id="116" name="Google Shape;116;p10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 name="Google Shape;117;p10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10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10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10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1" name="Google Shape;121;p104"/>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 name="Google Shape;122;p104"/>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3" name="Google Shape;123;p104"/>
          <p:cNvGrpSpPr/>
          <p:nvPr/>
        </p:nvGrpSpPr>
        <p:grpSpPr>
          <a:xfrm>
            <a:off x="0" y="6766560"/>
            <a:ext cx="12192000" cy="91440"/>
            <a:chOff x="0" y="4480421"/>
            <a:chExt cx="12192000" cy="91440"/>
          </a:xfrm>
        </p:grpSpPr>
        <p:sp>
          <p:nvSpPr>
            <p:cNvPr id="124" name="Google Shape;124;p10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5" name="Google Shape;125;p10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6" name="Google Shape;126;p10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7" name="Google Shape;127;p10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 name="Google Shape;128;p10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29" name="Shape 129"/>
        <p:cNvGrpSpPr/>
        <p:nvPr/>
      </p:nvGrpSpPr>
      <p:grpSpPr>
        <a:xfrm>
          <a:off x="0" y="0"/>
          <a:ext cx="0" cy="0"/>
          <a:chOff x="0" y="0"/>
          <a:chExt cx="0" cy="0"/>
        </a:xfrm>
      </p:grpSpPr>
      <p:sp>
        <p:nvSpPr>
          <p:cNvPr id="130" name="Google Shape;130;p113"/>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31" name="Google Shape;131;p11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32" name="Google Shape;132;p113"/>
          <p:cNvGrpSpPr/>
          <p:nvPr/>
        </p:nvGrpSpPr>
        <p:grpSpPr>
          <a:xfrm>
            <a:off x="0" y="6766560"/>
            <a:ext cx="12192000" cy="91440"/>
            <a:chOff x="0" y="4480421"/>
            <a:chExt cx="12192000" cy="91440"/>
          </a:xfrm>
        </p:grpSpPr>
        <p:sp>
          <p:nvSpPr>
            <p:cNvPr id="133" name="Google Shape;133;p11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34" name="Google Shape;134;p113"/>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35" name="Google Shape;135;p11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36" name="Google Shape;136;p11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37" name="Google Shape;137;p11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
        <p:nvSpPr>
          <p:cNvPr id="138" name="Google Shape;138;p11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39" name="Google Shape;139;p11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s">
  <p:cSld name="1_2 columns">
    <p:spTree>
      <p:nvGrpSpPr>
        <p:cNvPr id="140" name="Shape 140"/>
        <p:cNvGrpSpPr/>
        <p:nvPr/>
      </p:nvGrpSpPr>
      <p:grpSpPr>
        <a:xfrm>
          <a:off x="0" y="0"/>
          <a:ext cx="0" cy="0"/>
          <a:chOff x="0" y="0"/>
          <a:chExt cx="0" cy="0"/>
        </a:xfrm>
      </p:grpSpPr>
      <p:sp>
        <p:nvSpPr>
          <p:cNvPr id="141" name="Google Shape;141;p11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42" name="Google Shape;142;p11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11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11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11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46" name="Google Shape;146;p114"/>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47" name="Google Shape;147;p114"/>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148" name="Google Shape;148;p114"/>
          <p:cNvGrpSpPr/>
          <p:nvPr/>
        </p:nvGrpSpPr>
        <p:grpSpPr>
          <a:xfrm>
            <a:off x="0" y="6766560"/>
            <a:ext cx="12192000" cy="91440"/>
            <a:chOff x="0" y="4480421"/>
            <a:chExt cx="12192000" cy="91440"/>
          </a:xfrm>
        </p:grpSpPr>
        <p:sp>
          <p:nvSpPr>
            <p:cNvPr id="149" name="Google Shape;149;p11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0" name="Google Shape;150;p114"/>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1" name="Google Shape;151;p11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2" name="Google Shape;152;p11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3" name="Google Shape;153;p11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2 columns">
  <p:cSld name="2_2 columns">
    <p:spTree>
      <p:nvGrpSpPr>
        <p:cNvPr id="154" name="Shape 154"/>
        <p:cNvGrpSpPr/>
        <p:nvPr/>
      </p:nvGrpSpPr>
      <p:grpSpPr>
        <a:xfrm>
          <a:off x="0" y="0"/>
          <a:ext cx="0" cy="0"/>
          <a:chOff x="0" y="0"/>
          <a:chExt cx="0" cy="0"/>
        </a:xfrm>
      </p:grpSpPr>
      <p:sp>
        <p:nvSpPr>
          <p:cNvPr id="155" name="Google Shape;155;p11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6" name="Google Shape;156;p11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11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p11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11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60" name="Google Shape;160;p115"/>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61" name="Google Shape;161;p115"/>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162" name="Google Shape;162;p115"/>
          <p:cNvGrpSpPr/>
          <p:nvPr/>
        </p:nvGrpSpPr>
        <p:grpSpPr>
          <a:xfrm>
            <a:off x="0" y="6766560"/>
            <a:ext cx="12192000" cy="91440"/>
            <a:chOff x="0" y="4480421"/>
            <a:chExt cx="12192000" cy="91440"/>
          </a:xfrm>
        </p:grpSpPr>
        <p:sp>
          <p:nvSpPr>
            <p:cNvPr id="163" name="Google Shape;163;p11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64" name="Google Shape;164;p115"/>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65" name="Google Shape;165;p11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66" name="Google Shape;166;p11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67" name="Google Shape;167;p11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2 columns">
  <p:cSld name="3_2 columns">
    <p:spTree>
      <p:nvGrpSpPr>
        <p:cNvPr id="168" name="Shape 168"/>
        <p:cNvGrpSpPr/>
        <p:nvPr/>
      </p:nvGrpSpPr>
      <p:grpSpPr>
        <a:xfrm>
          <a:off x="0" y="0"/>
          <a:ext cx="0" cy="0"/>
          <a:chOff x="0" y="0"/>
          <a:chExt cx="0" cy="0"/>
        </a:xfrm>
      </p:grpSpPr>
      <p:sp>
        <p:nvSpPr>
          <p:cNvPr id="169" name="Google Shape;169;p11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70" name="Google Shape;170;p11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p11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11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11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74" name="Google Shape;174;p116"/>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75" name="Google Shape;175;p116"/>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176" name="Google Shape;176;p116"/>
          <p:cNvGrpSpPr/>
          <p:nvPr/>
        </p:nvGrpSpPr>
        <p:grpSpPr>
          <a:xfrm>
            <a:off x="0" y="6766560"/>
            <a:ext cx="12192000" cy="91440"/>
            <a:chOff x="0" y="4480421"/>
            <a:chExt cx="12192000" cy="91440"/>
          </a:xfrm>
        </p:grpSpPr>
        <p:sp>
          <p:nvSpPr>
            <p:cNvPr id="177" name="Google Shape;177;p11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78" name="Google Shape;178;p116"/>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79" name="Google Shape;179;p11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80" name="Google Shape;180;p11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81" name="Google Shape;181;p11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2 columns">
  <p:cSld name="4_2 columns">
    <p:spTree>
      <p:nvGrpSpPr>
        <p:cNvPr id="182" name="Shape 182"/>
        <p:cNvGrpSpPr/>
        <p:nvPr/>
      </p:nvGrpSpPr>
      <p:grpSpPr>
        <a:xfrm>
          <a:off x="0" y="0"/>
          <a:ext cx="0" cy="0"/>
          <a:chOff x="0" y="0"/>
          <a:chExt cx="0" cy="0"/>
        </a:xfrm>
      </p:grpSpPr>
      <p:sp>
        <p:nvSpPr>
          <p:cNvPr id="183" name="Google Shape;183;p11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84" name="Google Shape;184;p11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11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 name="Google Shape;186;p11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 name="Google Shape;187;p11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8" name="Google Shape;188;p117"/>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89" name="Google Shape;189;p117"/>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190" name="Google Shape;190;p117"/>
          <p:cNvGrpSpPr/>
          <p:nvPr/>
        </p:nvGrpSpPr>
        <p:grpSpPr>
          <a:xfrm>
            <a:off x="0" y="6766560"/>
            <a:ext cx="12192000" cy="91440"/>
            <a:chOff x="0" y="4480421"/>
            <a:chExt cx="12192000" cy="91440"/>
          </a:xfrm>
        </p:grpSpPr>
        <p:sp>
          <p:nvSpPr>
            <p:cNvPr id="191" name="Google Shape;191;p11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92" name="Google Shape;192;p117"/>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93" name="Google Shape;193;p11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94" name="Google Shape;194;p11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95" name="Google Shape;195;p11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sp>
        <p:nvSpPr>
          <p:cNvPr id="21" name="Google Shape;21;p9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9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9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9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9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2 columns">
  <p:cSld name="5_2 columns">
    <p:spTree>
      <p:nvGrpSpPr>
        <p:cNvPr id="196" name="Shape 196"/>
        <p:cNvGrpSpPr/>
        <p:nvPr/>
      </p:nvGrpSpPr>
      <p:grpSpPr>
        <a:xfrm>
          <a:off x="0" y="0"/>
          <a:ext cx="0" cy="0"/>
          <a:chOff x="0" y="0"/>
          <a:chExt cx="0" cy="0"/>
        </a:xfrm>
      </p:grpSpPr>
      <p:sp>
        <p:nvSpPr>
          <p:cNvPr id="197" name="Google Shape;197;p11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98" name="Google Shape;198;p11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11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 name="Google Shape;200;p11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 name="Google Shape;201;p11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02" name="Google Shape;202;p118"/>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03" name="Google Shape;203;p118"/>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204" name="Google Shape;204;p118"/>
          <p:cNvGrpSpPr/>
          <p:nvPr/>
        </p:nvGrpSpPr>
        <p:grpSpPr>
          <a:xfrm>
            <a:off x="0" y="6766560"/>
            <a:ext cx="12192000" cy="91440"/>
            <a:chOff x="0" y="4480421"/>
            <a:chExt cx="12192000" cy="91440"/>
          </a:xfrm>
        </p:grpSpPr>
        <p:sp>
          <p:nvSpPr>
            <p:cNvPr id="205" name="Google Shape;205;p11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06" name="Google Shape;206;p118"/>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07" name="Google Shape;207;p11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08" name="Google Shape;208;p11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09" name="Google Shape;209;p11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2 columns">
  <p:cSld name="6_2 columns">
    <p:spTree>
      <p:nvGrpSpPr>
        <p:cNvPr id="210" name="Shape 210"/>
        <p:cNvGrpSpPr/>
        <p:nvPr/>
      </p:nvGrpSpPr>
      <p:grpSpPr>
        <a:xfrm>
          <a:off x="0" y="0"/>
          <a:ext cx="0" cy="0"/>
          <a:chOff x="0" y="0"/>
          <a:chExt cx="0" cy="0"/>
        </a:xfrm>
      </p:grpSpPr>
      <p:sp>
        <p:nvSpPr>
          <p:cNvPr id="211" name="Google Shape;211;p11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12" name="Google Shape;212;p11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 name="Google Shape;213;p11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11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5" name="Google Shape;215;p11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16" name="Google Shape;216;p119"/>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17" name="Google Shape;217;p119"/>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218" name="Google Shape;218;p119"/>
          <p:cNvGrpSpPr/>
          <p:nvPr/>
        </p:nvGrpSpPr>
        <p:grpSpPr>
          <a:xfrm>
            <a:off x="0" y="6766560"/>
            <a:ext cx="12192000" cy="91440"/>
            <a:chOff x="0" y="4480421"/>
            <a:chExt cx="12192000" cy="91440"/>
          </a:xfrm>
        </p:grpSpPr>
        <p:sp>
          <p:nvSpPr>
            <p:cNvPr id="219" name="Google Shape;219;p11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20" name="Google Shape;220;p119"/>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21" name="Google Shape;221;p11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22" name="Google Shape;222;p11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23" name="Google Shape;223;p11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24" name="Shape 224"/>
        <p:cNvGrpSpPr/>
        <p:nvPr/>
      </p:nvGrpSpPr>
      <p:grpSpPr>
        <a:xfrm>
          <a:off x="0" y="0"/>
          <a:ext cx="0" cy="0"/>
          <a:chOff x="0" y="0"/>
          <a:chExt cx="0" cy="0"/>
        </a:xfrm>
      </p:grpSpPr>
      <p:sp>
        <p:nvSpPr>
          <p:cNvPr id="225" name="Google Shape;225;p120"/>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26" name="Google Shape;226;p12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227" name="Google Shape;227;p120"/>
          <p:cNvGrpSpPr/>
          <p:nvPr/>
        </p:nvGrpSpPr>
        <p:grpSpPr>
          <a:xfrm>
            <a:off x="0" y="6766560"/>
            <a:ext cx="12192000" cy="91440"/>
            <a:chOff x="0" y="4480421"/>
            <a:chExt cx="12192000" cy="91440"/>
          </a:xfrm>
        </p:grpSpPr>
        <p:sp>
          <p:nvSpPr>
            <p:cNvPr id="228" name="Google Shape;228;p12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29" name="Google Shape;229;p120"/>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30" name="Google Shape;230;p12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31" name="Google Shape;231;p12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32" name="Google Shape;232;p12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
        <p:nvSpPr>
          <p:cNvPr id="233" name="Google Shape;233;p12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34" name="Google Shape;234;p12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235" name="Shape 235"/>
        <p:cNvGrpSpPr/>
        <p:nvPr/>
      </p:nvGrpSpPr>
      <p:grpSpPr>
        <a:xfrm>
          <a:off x="0" y="0"/>
          <a:ext cx="0" cy="0"/>
          <a:chOff x="0" y="0"/>
          <a:chExt cx="0" cy="0"/>
        </a:xfrm>
      </p:grpSpPr>
      <p:sp>
        <p:nvSpPr>
          <p:cNvPr id="236" name="Google Shape;236;p121"/>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37" name="Google Shape;237;p12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238" name="Google Shape;238;p121"/>
          <p:cNvGrpSpPr/>
          <p:nvPr/>
        </p:nvGrpSpPr>
        <p:grpSpPr>
          <a:xfrm>
            <a:off x="0" y="6766560"/>
            <a:ext cx="12192000" cy="91440"/>
            <a:chOff x="0" y="4480421"/>
            <a:chExt cx="12192000" cy="91440"/>
          </a:xfrm>
        </p:grpSpPr>
        <p:sp>
          <p:nvSpPr>
            <p:cNvPr id="239" name="Google Shape;239;p12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40" name="Google Shape;240;p121"/>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41" name="Google Shape;241;p12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42" name="Google Shape;242;p12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43" name="Google Shape;243;p12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
        <p:nvSpPr>
          <p:cNvPr id="244" name="Google Shape;244;p12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45" name="Google Shape;245;p12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246" name="Shape 246"/>
        <p:cNvGrpSpPr/>
        <p:nvPr/>
      </p:nvGrpSpPr>
      <p:grpSpPr>
        <a:xfrm>
          <a:off x="0" y="0"/>
          <a:ext cx="0" cy="0"/>
          <a:chOff x="0" y="0"/>
          <a:chExt cx="0" cy="0"/>
        </a:xfrm>
      </p:grpSpPr>
      <p:sp>
        <p:nvSpPr>
          <p:cNvPr id="247" name="Google Shape;247;p122"/>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8" name="Google Shape;248;p12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249" name="Google Shape;249;p122"/>
          <p:cNvGrpSpPr/>
          <p:nvPr/>
        </p:nvGrpSpPr>
        <p:grpSpPr>
          <a:xfrm>
            <a:off x="0" y="6766560"/>
            <a:ext cx="12192000" cy="91440"/>
            <a:chOff x="0" y="4480421"/>
            <a:chExt cx="12192000" cy="91440"/>
          </a:xfrm>
        </p:grpSpPr>
        <p:sp>
          <p:nvSpPr>
            <p:cNvPr id="250" name="Google Shape;250;p12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51" name="Google Shape;251;p122"/>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52" name="Google Shape;252;p12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53" name="Google Shape;253;p12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54" name="Google Shape;254;p12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
        <p:nvSpPr>
          <p:cNvPr id="255" name="Google Shape;255;p12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256" name="Google Shape;256;p12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bottom right">
  <p:cSld name="Section Header bottom right">
    <p:spTree>
      <p:nvGrpSpPr>
        <p:cNvPr id="257" name="Shape 257"/>
        <p:cNvGrpSpPr/>
        <p:nvPr/>
      </p:nvGrpSpPr>
      <p:grpSpPr>
        <a:xfrm>
          <a:off x="0" y="0"/>
          <a:ext cx="0" cy="0"/>
          <a:chOff x="0" y="0"/>
          <a:chExt cx="0" cy="0"/>
        </a:xfrm>
      </p:grpSpPr>
      <p:sp>
        <p:nvSpPr>
          <p:cNvPr id="258" name="Google Shape;258;p12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 name="Google Shape;259;p123"/>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123"/>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261" name="Google Shape;261;p123"/>
          <p:cNvSpPr/>
          <p:nvPr>
            <p:ph idx="2" type="pic"/>
          </p:nvPr>
        </p:nvSpPr>
        <p:spPr>
          <a:xfrm>
            <a:off x="0" y="0"/>
            <a:ext cx="12192000" cy="6858000"/>
          </a:xfrm>
          <a:prstGeom prst="rect">
            <a:avLst/>
          </a:prstGeom>
          <a:noFill/>
          <a:ln>
            <a:noFill/>
          </a:ln>
        </p:spPr>
      </p:sp>
      <p:sp>
        <p:nvSpPr>
          <p:cNvPr id="262" name="Google Shape;262;p123"/>
          <p:cNvSpPr txBox="1"/>
          <p:nvPr>
            <p:ph type="title"/>
          </p:nvPr>
        </p:nvSpPr>
        <p:spPr>
          <a:xfrm>
            <a:off x="7213600" y="2560638"/>
            <a:ext cx="4572000" cy="2852737"/>
          </a:xfrm>
          <a:prstGeom prst="rect">
            <a:avLst/>
          </a:prstGeom>
          <a:solidFill>
            <a:schemeClr val="lt1">
              <a:alpha val="27843"/>
            </a:schemeClr>
          </a:solidFill>
          <a:ln>
            <a:noFill/>
          </a:ln>
        </p:spPr>
        <p:txBody>
          <a:bodyPr anchorCtr="0" anchor="ctr" bIns="182875" lIns="274300" spcFirstLastPara="1" rIns="274300" wrap="square" tIns="91425">
            <a:normAutofit/>
          </a:bodyPr>
          <a:lstStyle>
            <a:lvl1pPr lvl="0" algn="ctr">
              <a:lnSpc>
                <a:spcPct val="90000"/>
              </a:lnSpc>
              <a:spcBef>
                <a:spcPts val="0"/>
              </a:spcBef>
              <a:spcAft>
                <a:spcPts val="0"/>
              </a:spcAft>
              <a:buClr>
                <a:schemeClr val="dk1"/>
              </a:buClr>
              <a:buSzPts val="4500"/>
              <a:buFont typeface="Calibri"/>
              <a:buNone/>
              <a:defRPr b="1" sz="4500">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3" name="Google Shape;263;p123"/>
          <p:cNvSpPr txBox="1"/>
          <p:nvPr>
            <p:ph idx="1" type="body"/>
          </p:nvPr>
        </p:nvSpPr>
        <p:spPr>
          <a:xfrm>
            <a:off x="7213600" y="5413379"/>
            <a:ext cx="4572000" cy="942975"/>
          </a:xfrm>
          <a:prstGeom prst="rect">
            <a:avLst/>
          </a:prstGeom>
          <a:solidFill>
            <a:schemeClr val="lt1">
              <a:alpha val="27843"/>
            </a:schemeClr>
          </a:solidFill>
          <a:ln>
            <a:noFill/>
          </a:ln>
        </p:spPr>
        <p:txBody>
          <a:bodyPr anchorCtr="0" anchor="t" bIns="182875" lIns="274300" spcFirstLastPara="1" rIns="274300" wrap="square" tIns="91425">
            <a:normAutofit/>
          </a:bodyPr>
          <a:lstStyle>
            <a:lvl1pPr indent="-228600" lvl="0" marL="457200" algn="ctr">
              <a:lnSpc>
                <a:spcPct val="90000"/>
              </a:lnSpc>
              <a:spcBef>
                <a:spcPts val="1000"/>
              </a:spcBef>
              <a:spcAft>
                <a:spcPts val="0"/>
              </a:spcAft>
              <a:buClr>
                <a:srgbClr val="8C9CA6"/>
              </a:buClr>
              <a:buSzPts val="1800"/>
              <a:buNone/>
              <a:defRPr sz="1800">
                <a:solidFill>
                  <a:srgbClr val="8C9CA6"/>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s">
  <p:cSld name="3 columns">
    <p:spTree>
      <p:nvGrpSpPr>
        <p:cNvPr id="264" name="Shape 264"/>
        <p:cNvGrpSpPr/>
        <p:nvPr/>
      </p:nvGrpSpPr>
      <p:grpSpPr>
        <a:xfrm>
          <a:off x="0" y="0"/>
          <a:ext cx="0" cy="0"/>
          <a:chOff x="0" y="0"/>
          <a:chExt cx="0" cy="0"/>
        </a:xfrm>
      </p:grpSpPr>
      <p:sp>
        <p:nvSpPr>
          <p:cNvPr id="265" name="Google Shape;265;p12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6" name="Google Shape;266;p12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7" name="Google Shape;267;p12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8" name="Google Shape;268;p12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 name="Google Shape;269;p12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70" name="Google Shape;270;p124"/>
          <p:cNvSpPr txBox="1"/>
          <p:nvPr>
            <p:ph idx="1" type="body"/>
          </p:nvPr>
        </p:nvSpPr>
        <p:spPr>
          <a:xfrm>
            <a:off x="838201" y="1643174"/>
            <a:ext cx="344805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124"/>
          <p:cNvSpPr txBox="1"/>
          <p:nvPr>
            <p:ph idx="2" type="body"/>
          </p:nvPr>
        </p:nvSpPr>
        <p:spPr>
          <a:xfrm>
            <a:off x="7905749" y="1643174"/>
            <a:ext cx="344805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124"/>
          <p:cNvSpPr txBox="1"/>
          <p:nvPr>
            <p:ph idx="3" type="body"/>
          </p:nvPr>
        </p:nvSpPr>
        <p:spPr>
          <a:xfrm>
            <a:off x="4371976" y="1643174"/>
            <a:ext cx="344805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73" name="Google Shape;273;p124"/>
          <p:cNvGrpSpPr/>
          <p:nvPr/>
        </p:nvGrpSpPr>
        <p:grpSpPr>
          <a:xfrm>
            <a:off x="0" y="6766560"/>
            <a:ext cx="12192000" cy="91440"/>
            <a:chOff x="0" y="4480421"/>
            <a:chExt cx="12192000" cy="91440"/>
          </a:xfrm>
        </p:grpSpPr>
        <p:sp>
          <p:nvSpPr>
            <p:cNvPr id="274" name="Google Shape;274;p12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5" name="Google Shape;275;p12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6" name="Google Shape;276;p12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7" name="Google Shape;277;p12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78" name="Google Shape;278;p12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cons">
  <p:cSld name="4 icons">
    <p:spTree>
      <p:nvGrpSpPr>
        <p:cNvPr id="279" name="Shape 279"/>
        <p:cNvGrpSpPr/>
        <p:nvPr/>
      </p:nvGrpSpPr>
      <p:grpSpPr>
        <a:xfrm>
          <a:off x="0" y="0"/>
          <a:ext cx="0" cy="0"/>
          <a:chOff x="0" y="0"/>
          <a:chExt cx="0" cy="0"/>
        </a:xfrm>
      </p:grpSpPr>
      <p:sp>
        <p:nvSpPr>
          <p:cNvPr id="280" name="Google Shape;280;p12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1" name="Google Shape;281;p12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2" name="Google Shape;282;p12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3" name="Google Shape;283;p12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4" name="Google Shape;284;p12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85" name="Google Shape;285;p125"/>
          <p:cNvSpPr txBox="1"/>
          <p:nvPr>
            <p:ph idx="1" type="body"/>
          </p:nvPr>
        </p:nvSpPr>
        <p:spPr>
          <a:xfrm>
            <a:off x="354775"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p125"/>
          <p:cNvSpPr txBox="1"/>
          <p:nvPr>
            <p:ph idx="2" type="body"/>
          </p:nvPr>
        </p:nvSpPr>
        <p:spPr>
          <a:xfrm>
            <a:off x="3316627"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750"/>
              </a:spcBef>
              <a:spcAft>
                <a:spcPts val="0"/>
              </a:spcAft>
              <a:buClr>
                <a:srgbClr val="324D5E"/>
              </a:buClr>
              <a:buSzPts val="1650"/>
              <a:buFont typeface="Arial"/>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125"/>
          <p:cNvSpPr txBox="1"/>
          <p:nvPr>
            <p:ph idx="3" type="body"/>
          </p:nvPr>
        </p:nvSpPr>
        <p:spPr>
          <a:xfrm>
            <a:off x="6278479"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 name="Google Shape;288;p125"/>
          <p:cNvSpPr txBox="1"/>
          <p:nvPr>
            <p:ph idx="4" type="body"/>
          </p:nvPr>
        </p:nvSpPr>
        <p:spPr>
          <a:xfrm>
            <a:off x="9240331"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125"/>
          <p:cNvSpPr txBox="1"/>
          <p:nvPr>
            <p:ph idx="5" type="body"/>
          </p:nvPr>
        </p:nvSpPr>
        <p:spPr>
          <a:xfrm>
            <a:off x="354775"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 name="Google Shape;290;p125"/>
          <p:cNvSpPr txBox="1"/>
          <p:nvPr>
            <p:ph idx="6" type="body"/>
          </p:nvPr>
        </p:nvSpPr>
        <p:spPr>
          <a:xfrm>
            <a:off x="3316627"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 name="Google Shape;291;p125"/>
          <p:cNvSpPr txBox="1"/>
          <p:nvPr>
            <p:ph idx="7" type="body"/>
          </p:nvPr>
        </p:nvSpPr>
        <p:spPr>
          <a:xfrm>
            <a:off x="6278479"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 name="Google Shape;292;p125"/>
          <p:cNvSpPr txBox="1"/>
          <p:nvPr>
            <p:ph idx="8" type="body"/>
          </p:nvPr>
        </p:nvSpPr>
        <p:spPr>
          <a:xfrm>
            <a:off x="9240331"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125"/>
          <p:cNvSpPr/>
          <p:nvPr>
            <p:ph idx="9" type="body"/>
          </p:nvPr>
        </p:nvSpPr>
        <p:spPr>
          <a:xfrm>
            <a:off x="354775" y="1686031"/>
            <a:ext cx="2596896" cy="1947672"/>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 name="Google Shape;294;p125"/>
          <p:cNvSpPr/>
          <p:nvPr>
            <p:ph idx="13" type="body"/>
          </p:nvPr>
        </p:nvSpPr>
        <p:spPr>
          <a:xfrm>
            <a:off x="3313467" y="1686031"/>
            <a:ext cx="2596896" cy="1947672"/>
          </a:xfrm>
          <a:prstGeom prst="ellipse">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7500"/>
              <a:buNone/>
              <a:defRPr sz="75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125"/>
          <p:cNvSpPr/>
          <p:nvPr>
            <p:ph idx="14" type="body"/>
          </p:nvPr>
        </p:nvSpPr>
        <p:spPr>
          <a:xfrm>
            <a:off x="6280059" y="1686031"/>
            <a:ext cx="2596896" cy="1947672"/>
          </a:xfrm>
          <a:prstGeom prst="ellipse">
            <a:avLst/>
          </a:prstGeom>
          <a:solidFill>
            <a:schemeClr val="accent3"/>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125"/>
          <p:cNvSpPr/>
          <p:nvPr>
            <p:ph idx="15" type="body"/>
          </p:nvPr>
        </p:nvSpPr>
        <p:spPr>
          <a:xfrm>
            <a:off x="9246649" y="1686031"/>
            <a:ext cx="2596896" cy="1947672"/>
          </a:xfrm>
          <a:prstGeom prst="ellipse">
            <a:avLst/>
          </a:prstGeom>
          <a:solidFill>
            <a:schemeClr val="accent4"/>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97" name="Google Shape;297;p125"/>
          <p:cNvGrpSpPr/>
          <p:nvPr/>
        </p:nvGrpSpPr>
        <p:grpSpPr>
          <a:xfrm>
            <a:off x="0" y="6766560"/>
            <a:ext cx="12192000" cy="91440"/>
            <a:chOff x="0" y="4480421"/>
            <a:chExt cx="12192000" cy="91440"/>
          </a:xfrm>
        </p:grpSpPr>
        <p:sp>
          <p:nvSpPr>
            <p:cNvPr id="298" name="Google Shape;298;p12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9" name="Google Shape;299;p12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0" name="Google Shape;300;p12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1" name="Google Shape;301;p12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2" name="Google Shape;302;p12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icons">
  <p:cSld name="3 icons">
    <p:spTree>
      <p:nvGrpSpPr>
        <p:cNvPr id="303" name="Shape 303"/>
        <p:cNvGrpSpPr/>
        <p:nvPr/>
      </p:nvGrpSpPr>
      <p:grpSpPr>
        <a:xfrm>
          <a:off x="0" y="0"/>
          <a:ext cx="0" cy="0"/>
          <a:chOff x="0" y="0"/>
          <a:chExt cx="0" cy="0"/>
        </a:xfrm>
      </p:grpSpPr>
      <p:sp>
        <p:nvSpPr>
          <p:cNvPr id="304" name="Google Shape;304;p12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5" name="Google Shape;305;p12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6" name="Google Shape;306;p12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7" name="Google Shape;307;p12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8" name="Google Shape;308;p12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09" name="Google Shape;309;p126"/>
          <p:cNvSpPr txBox="1"/>
          <p:nvPr>
            <p:ph idx="1" type="body"/>
          </p:nvPr>
        </p:nvSpPr>
        <p:spPr>
          <a:xfrm>
            <a:off x="1441704" y="3749884"/>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126"/>
          <p:cNvSpPr txBox="1"/>
          <p:nvPr>
            <p:ph idx="2" type="body"/>
          </p:nvPr>
        </p:nvSpPr>
        <p:spPr>
          <a:xfrm>
            <a:off x="4797555" y="3749884"/>
            <a:ext cx="2596896" cy="4318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750"/>
              </a:spcBef>
              <a:spcAft>
                <a:spcPts val="0"/>
              </a:spcAft>
              <a:buClr>
                <a:srgbClr val="324D5E"/>
              </a:buClr>
              <a:buSzPts val="1650"/>
              <a:buFont typeface="Arial"/>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 name="Google Shape;311;p126"/>
          <p:cNvSpPr txBox="1"/>
          <p:nvPr>
            <p:ph idx="3" type="body"/>
          </p:nvPr>
        </p:nvSpPr>
        <p:spPr>
          <a:xfrm>
            <a:off x="8147084" y="3749884"/>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126"/>
          <p:cNvSpPr txBox="1"/>
          <p:nvPr>
            <p:ph idx="4" type="body"/>
          </p:nvPr>
        </p:nvSpPr>
        <p:spPr>
          <a:xfrm>
            <a:off x="1441704" y="42237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 name="Google Shape;313;p126"/>
          <p:cNvSpPr txBox="1"/>
          <p:nvPr>
            <p:ph idx="5" type="body"/>
          </p:nvPr>
        </p:nvSpPr>
        <p:spPr>
          <a:xfrm>
            <a:off x="4797555" y="42237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126"/>
          <p:cNvSpPr txBox="1"/>
          <p:nvPr>
            <p:ph idx="6" type="body"/>
          </p:nvPr>
        </p:nvSpPr>
        <p:spPr>
          <a:xfrm>
            <a:off x="8147084" y="42237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5" name="Google Shape;315;p126"/>
          <p:cNvSpPr/>
          <p:nvPr>
            <p:ph idx="7" type="body"/>
          </p:nvPr>
        </p:nvSpPr>
        <p:spPr>
          <a:xfrm>
            <a:off x="1441704" y="1686031"/>
            <a:ext cx="2596896" cy="1947672"/>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126"/>
          <p:cNvSpPr/>
          <p:nvPr>
            <p:ph idx="8" type="body"/>
          </p:nvPr>
        </p:nvSpPr>
        <p:spPr>
          <a:xfrm>
            <a:off x="4794395" y="1686031"/>
            <a:ext cx="2596896" cy="1947672"/>
          </a:xfrm>
          <a:prstGeom prst="ellipse">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7500"/>
              <a:buNone/>
              <a:defRPr sz="75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 name="Google Shape;317;p126"/>
          <p:cNvSpPr/>
          <p:nvPr>
            <p:ph idx="9" type="body"/>
          </p:nvPr>
        </p:nvSpPr>
        <p:spPr>
          <a:xfrm>
            <a:off x="8148663" y="1686031"/>
            <a:ext cx="2596896" cy="1947672"/>
          </a:xfrm>
          <a:prstGeom prst="ellipse">
            <a:avLst/>
          </a:prstGeom>
          <a:solidFill>
            <a:schemeClr val="accent3"/>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8" name="Google Shape;318;p126"/>
          <p:cNvGrpSpPr/>
          <p:nvPr/>
        </p:nvGrpSpPr>
        <p:grpSpPr>
          <a:xfrm>
            <a:off x="0" y="6766560"/>
            <a:ext cx="12192000" cy="91440"/>
            <a:chOff x="0" y="4480421"/>
            <a:chExt cx="12192000" cy="91440"/>
          </a:xfrm>
        </p:grpSpPr>
        <p:sp>
          <p:nvSpPr>
            <p:cNvPr id="319" name="Google Shape;319;p12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0" name="Google Shape;320;p12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1" name="Google Shape;321;p12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2" name="Google Shape;322;p12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3" name="Google Shape;323;p12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x3 icons">
  <p:cSld name="3x3 icons">
    <p:spTree>
      <p:nvGrpSpPr>
        <p:cNvPr id="324" name="Shape 324"/>
        <p:cNvGrpSpPr/>
        <p:nvPr/>
      </p:nvGrpSpPr>
      <p:grpSpPr>
        <a:xfrm>
          <a:off x="0" y="0"/>
          <a:ext cx="0" cy="0"/>
          <a:chOff x="0" y="0"/>
          <a:chExt cx="0" cy="0"/>
        </a:xfrm>
      </p:grpSpPr>
      <p:sp>
        <p:nvSpPr>
          <p:cNvPr id="325" name="Google Shape;325;p12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6" name="Google Shape;326;p12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7" name="Google Shape;327;p12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8" name="Google Shape;328;p12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9" name="Google Shape;329;p12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30" name="Google Shape;330;p127"/>
          <p:cNvSpPr txBox="1"/>
          <p:nvPr>
            <p:ph idx="1" type="body"/>
          </p:nvPr>
        </p:nvSpPr>
        <p:spPr>
          <a:xfrm>
            <a:off x="1336343" y="1942317"/>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127"/>
          <p:cNvSpPr txBox="1"/>
          <p:nvPr>
            <p:ph idx="2" type="body"/>
          </p:nvPr>
        </p:nvSpPr>
        <p:spPr>
          <a:xfrm>
            <a:off x="1336343" y="2374121"/>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127"/>
          <p:cNvSpPr/>
          <p:nvPr>
            <p:ph idx="3" type="body"/>
          </p:nvPr>
        </p:nvSpPr>
        <p:spPr>
          <a:xfrm>
            <a:off x="482603" y="1822982"/>
            <a:ext cx="796671" cy="594360"/>
          </a:xfrm>
          <a:prstGeom prst="ellipse">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127"/>
          <p:cNvSpPr txBox="1"/>
          <p:nvPr>
            <p:ph idx="4" type="body"/>
          </p:nvPr>
        </p:nvSpPr>
        <p:spPr>
          <a:xfrm>
            <a:off x="1336343" y="4299402"/>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 name="Google Shape;334;p127"/>
          <p:cNvSpPr txBox="1"/>
          <p:nvPr>
            <p:ph idx="5" type="body"/>
          </p:nvPr>
        </p:nvSpPr>
        <p:spPr>
          <a:xfrm>
            <a:off x="1336343" y="47312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 name="Google Shape;335;p127"/>
          <p:cNvSpPr/>
          <p:nvPr>
            <p:ph idx="6" type="body"/>
          </p:nvPr>
        </p:nvSpPr>
        <p:spPr>
          <a:xfrm>
            <a:off x="482603" y="4180067"/>
            <a:ext cx="796671" cy="594360"/>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127"/>
          <p:cNvSpPr txBox="1"/>
          <p:nvPr>
            <p:ph idx="7" type="body"/>
          </p:nvPr>
        </p:nvSpPr>
        <p:spPr>
          <a:xfrm>
            <a:off x="5172823" y="1942317"/>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 name="Google Shape;337;p127"/>
          <p:cNvSpPr txBox="1"/>
          <p:nvPr>
            <p:ph idx="8" type="body"/>
          </p:nvPr>
        </p:nvSpPr>
        <p:spPr>
          <a:xfrm>
            <a:off x="5172823" y="2374121"/>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 name="Google Shape;338;p127"/>
          <p:cNvSpPr/>
          <p:nvPr>
            <p:ph idx="9" type="body"/>
          </p:nvPr>
        </p:nvSpPr>
        <p:spPr>
          <a:xfrm>
            <a:off x="4319083" y="1822982"/>
            <a:ext cx="796671" cy="594360"/>
          </a:xfrm>
          <a:prstGeom prst="ellipse">
            <a:avLst/>
          </a:prstGeom>
          <a:solidFill>
            <a:schemeClr val="accent3"/>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 name="Google Shape;339;p127"/>
          <p:cNvSpPr txBox="1"/>
          <p:nvPr>
            <p:ph idx="13" type="body"/>
          </p:nvPr>
        </p:nvSpPr>
        <p:spPr>
          <a:xfrm>
            <a:off x="5172823" y="4299402"/>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 name="Google Shape;340;p127"/>
          <p:cNvSpPr txBox="1"/>
          <p:nvPr>
            <p:ph idx="14" type="body"/>
          </p:nvPr>
        </p:nvSpPr>
        <p:spPr>
          <a:xfrm>
            <a:off x="5172823" y="47312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 name="Google Shape;341;p127"/>
          <p:cNvSpPr/>
          <p:nvPr>
            <p:ph idx="15" type="body"/>
          </p:nvPr>
        </p:nvSpPr>
        <p:spPr>
          <a:xfrm>
            <a:off x="4319083" y="4180067"/>
            <a:ext cx="796671" cy="594360"/>
          </a:xfrm>
          <a:prstGeom prst="ellipse">
            <a:avLst/>
          </a:prstGeom>
          <a:solidFill>
            <a:schemeClr val="accent4"/>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 name="Google Shape;342;p127"/>
          <p:cNvSpPr txBox="1"/>
          <p:nvPr>
            <p:ph idx="16" type="body"/>
          </p:nvPr>
        </p:nvSpPr>
        <p:spPr>
          <a:xfrm>
            <a:off x="9112505" y="1942317"/>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 name="Google Shape;343;p127"/>
          <p:cNvSpPr txBox="1"/>
          <p:nvPr>
            <p:ph idx="17" type="body"/>
          </p:nvPr>
        </p:nvSpPr>
        <p:spPr>
          <a:xfrm>
            <a:off x="9112505" y="2374121"/>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 name="Google Shape;344;p127"/>
          <p:cNvSpPr/>
          <p:nvPr>
            <p:ph idx="18" type="body"/>
          </p:nvPr>
        </p:nvSpPr>
        <p:spPr>
          <a:xfrm>
            <a:off x="8258765" y="1822982"/>
            <a:ext cx="796671" cy="594360"/>
          </a:xfrm>
          <a:prstGeom prst="ellipse">
            <a:avLst/>
          </a:prstGeom>
          <a:solidFill>
            <a:schemeClr val="accent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 name="Google Shape;345;p127"/>
          <p:cNvSpPr txBox="1"/>
          <p:nvPr>
            <p:ph idx="19" type="body"/>
          </p:nvPr>
        </p:nvSpPr>
        <p:spPr>
          <a:xfrm>
            <a:off x="9112505" y="4299402"/>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 name="Google Shape;346;p127"/>
          <p:cNvSpPr txBox="1"/>
          <p:nvPr>
            <p:ph idx="20" type="body"/>
          </p:nvPr>
        </p:nvSpPr>
        <p:spPr>
          <a:xfrm>
            <a:off x="9112505" y="47312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 name="Google Shape;347;p127"/>
          <p:cNvSpPr/>
          <p:nvPr>
            <p:ph idx="21" type="body"/>
          </p:nvPr>
        </p:nvSpPr>
        <p:spPr>
          <a:xfrm>
            <a:off x="8258765" y="4180067"/>
            <a:ext cx="796671" cy="594360"/>
          </a:xfrm>
          <a:prstGeom prst="ellipse">
            <a:avLst/>
          </a:prstGeom>
          <a:solidFill>
            <a:schemeClr val="accent6"/>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8" name="Google Shape;348;p127"/>
          <p:cNvGrpSpPr/>
          <p:nvPr/>
        </p:nvGrpSpPr>
        <p:grpSpPr>
          <a:xfrm>
            <a:off x="0" y="6766560"/>
            <a:ext cx="12192000" cy="91440"/>
            <a:chOff x="0" y="4480421"/>
            <a:chExt cx="12192000" cy="91440"/>
          </a:xfrm>
        </p:grpSpPr>
        <p:sp>
          <p:nvSpPr>
            <p:cNvPr id="349" name="Google Shape;349;p12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0" name="Google Shape;350;p12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1" name="Google Shape;351;p12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2" name="Google Shape;352;p12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3" name="Google Shape;353;p12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6" name="Shape 26"/>
        <p:cNvGrpSpPr/>
        <p:nvPr/>
      </p:nvGrpSpPr>
      <p:grpSpPr>
        <a:xfrm>
          <a:off x="0" y="0"/>
          <a:ext cx="0" cy="0"/>
          <a:chOff x="0" y="0"/>
          <a:chExt cx="0" cy="0"/>
        </a:xfrm>
      </p:grpSpPr>
      <p:sp>
        <p:nvSpPr>
          <p:cNvPr id="27" name="Google Shape;27;p10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0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10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x2 icons">
  <p:cSld name="2x2 icons">
    <p:spTree>
      <p:nvGrpSpPr>
        <p:cNvPr id="354" name="Shape 354"/>
        <p:cNvGrpSpPr/>
        <p:nvPr/>
      </p:nvGrpSpPr>
      <p:grpSpPr>
        <a:xfrm>
          <a:off x="0" y="0"/>
          <a:ext cx="0" cy="0"/>
          <a:chOff x="0" y="0"/>
          <a:chExt cx="0" cy="0"/>
        </a:xfrm>
      </p:grpSpPr>
      <p:sp>
        <p:nvSpPr>
          <p:cNvPr id="355" name="Google Shape;355;p12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6" name="Google Shape;356;p12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 name="Google Shape;357;p12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8" name="Google Shape;358;p12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9" name="Google Shape;359;p12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60" name="Google Shape;360;p128"/>
          <p:cNvSpPr txBox="1"/>
          <p:nvPr>
            <p:ph idx="1" type="body"/>
          </p:nvPr>
        </p:nvSpPr>
        <p:spPr>
          <a:xfrm>
            <a:off x="1336343" y="1942317"/>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 name="Google Shape;361;p128"/>
          <p:cNvSpPr txBox="1"/>
          <p:nvPr>
            <p:ph idx="2" type="body"/>
          </p:nvPr>
        </p:nvSpPr>
        <p:spPr>
          <a:xfrm>
            <a:off x="1336343" y="2374121"/>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 name="Google Shape;362;p128"/>
          <p:cNvSpPr/>
          <p:nvPr>
            <p:ph idx="3" type="body"/>
          </p:nvPr>
        </p:nvSpPr>
        <p:spPr>
          <a:xfrm>
            <a:off x="482603" y="1866203"/>
            <a:ext cx="796671" cy="594360"/>
          </a:xfrm>
          <a:prstGeom prst="ellipse">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 name="Google Shape;363;p128"/>
          <p:cNvSpPr txBox="1"/>
          <p:nvPr>
            <p:ph idx="4" type="body"/>
          </p:nvPr>
        </p:nvSpPr>
        <p:spPr>
          <a:xfrm>
            <a:off x="1336343" y="4299402"/>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128"/>
          <p:cNvSpPr txBox="1"/>
          <p:nvPr>
            <p:ph idx="5" type="body"/>
          </p:nvPr>
        </p:nvSpPr>
        <p:spPr>
          <a:xfrm>
            <a:off x="1336343" y="4731206"/>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 name="Google Shape;365;p128"/>
          <p:cNvSpPr/>
          <p:nvPr>
            <p:ph idx="6" type="body"/>
          </p:nvPr>
        </p:nvSpPr>
        <p:spPr>
          <a:xfrm>
            <a:off x="482603" y="4223288"/>
            <a:ext cx="796671" cy="594360"/>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p128"/>
          <p:cNvSpPr txBox="1"/>
          <p:nvPr>
            <p:ph idx="7" type="body"/>
          </p:nvPr>
        </p:nvSpPr>
        <p:spPr>
          <a:xfrm>
            <a:off x="7411721" y="1942317"/>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128"/>
          <p:cNvSpPr txBox="1"/>
          <p:nvPr>
            <p:ph idx="8" type="body"/>
          </p:nvPr>
        </p:nvSpPr>
        <p:spPr>
          <a:xfrm>
            <a:off x="7411721" y="2374121"/>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 name="Google Shape;368;p128"/>
          <p:cNvSpPr/>
          <p:nvPr>
            <p:ph idx="9" type="body"/>
          </p:nvPr>
        </p:nvSpPr>
        <p:spPr>
          <a:xfrm>
            <a:off x="6557981" y="1866203"/>
            <a:ext cx="796671" cy="594360"/>
          </a:xfrm>
          <a:prstGeom prst="ellipse">
            <a:avLst/>
          </a:prstGeom>
          <a:solidFill>
            <a:schemeClr val="accent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128"/>
          <p:cNvSpPr txBox="1"/>
          <p:nvPr>
            <p:ph idx="13" type="body"/>
          </p:nvPr>
        </p:nvSpPr>
        <p:spPr>
          <a:xfrm>
            <a:off x="7411721" y="4299402"/>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128"/>
          <p:cNvSpPr txBox="1"/>
          <p:nvPr>
            <p:ph idx="14" type="body"/>
          </p:nvPr>
        </p:nvSpPr>
        <p:spPr>
          <a:xfrm>
            <a:off x="7411721" y="4731206"/>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 name="Google Shape;371;p128"/>
          <p:cNvSpPr/>
          <p:nvPr>
            <p:ph idx="15" type="body"/>
          </p:nvPr>
        </p:nvSpPr>
        <p:spPr>
          <a:xfrm>
            <a:off x="6557981" y="4223288"/>
            <a:ext cx="796671" cy="594360"/>
          </a:xfrm>
          <a:prstGeom prst="ellipse">
            <a:avLst/>
          </a:prstGeom>
          <a:solidFill>
            <a:schemeClr val="accent6"/>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2" name="Google Shape;372;p128"/>
          <p:cNvGrpSpPr/>
          <p:nvPr/>
        </p:nvGrpSpPr>
        <p:grpSpPr>
          <a:xfrm>
            <a:off x="0" y="6766560"/>
            <a:ext cx="12192000" cy="91440"/>
            <a:chOff x="0" y="4480421"/>
            <a:chExt cx="12192000" cy="91440"/>
          </a:xfrm>
        </p:grpSpPr>
        <p:sp>
          <p:nvSpPr>
            <p:cNvPr id="373" name="Google Shape;373;p12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4" name="Google Shape;374;p12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5" name="Google Shape;375;p12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6" name="Google Shape;376;p12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7" name="Google Shape;377;p12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x2 icons and intro">
  <p:cSld name="2x2 icons and intro">
    <p:spTree>
      <p:nvGrpSpPr>
        <p:cNvPr id="378" name="Shape 378"/>
        <p:cNvGrpSpPr/>
        <p:nvPr/>
      </p:nvGrpSpPr>
      <p:grpSpPr>
        <a:xfrm>
          <a:off x="0" y="0"/>
          <a:ext cx="0" cy="0"/>
          <a:chOff x="0" y="0"/>
          <a:chExt cx="0" cy="0"/>
        </a:xfrm>
      </p:grpSpPr>
      <p:sp>
        <p:nvSpPr>
          <p:cNvPr id="379" name="Google Shape;379;p12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0" name="Google Shape;380;p12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 name="Google Shape;381;p12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2" name="Google Shape;382;p12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3" name="Google Shape;383;p12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84" name="Google Shape;384;p129"/>
          <p:cNvSpPr txBox="1"/>
          <p:nvPr>
            <p:ph idx="1" type="body"/>
          </p:nvPr>
        </p:nvSpPr>
        <p:spPr>
          <a:xfrm>
            <a:off x="1336343" y="2762445"/>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5" name="Google Shape;385;p129"/>
          <p:cNvSpPr txBox="1"/>
          <p:nvPr>
            <p:ph idx="2" type="body"/>
          </p:nvPr>
        </p:nvSpPr>
        <p:spPr>
          <a:xfrm>
            <a:off x="1336343" y="3194246"/>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 name="Google Shape;386;p129"/>
          <p:cNvSpPr/>
          <p:nvPr>
            <p:ph idx="3" type="body"/>
          </p:nvPr>
        </p:nvSpPr>
        <p:spPr>
          <a:xfrm>
            <a:off x="482603" y="2683072"/>
            <a:ext cx="796671" cy="594360"/>
          </a:xfrm>
          <a:prstGeom prst="ellipse">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129"/>
          <p:cNvSpPr txBox="1"/>
          <p:nvPr>
            <p:ph idx="4" type="body"/>
          </p:nvPr>
        </p:nvSpPr>
        <p:spPr>
          <a:xfrm>
            <a:off x="1336343" y="4669224"/>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 name="Google Shape;388;p129"/>
          <p:cNvSpPr txBox="1"/>
          <p:nvPr>
            <p:ph idx="5" type="body"/>
          </p:nvPr>
        </p:nvSpPr>
        <p:spPr>
          <a:xfrm>
            <a:off x="1336343" y="5101025"/>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129"/>
          <p:cNvSpPr/>
          <p:nvPr>
            <p:ph idx="6" type="body"/>
          </p:nvPr>
        </p:nvSpPr>
        <p:spPr>
          <a:xfrm>
            <a:off x="482603" y="4589851"/>
            <a:ext cx="796671" cy="594360"/>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129"/>
          <p:cNvSpPr txBox="1"/>
          <p:nvPr>
            <p:ph idx="7" type="body"/>
          </p:nvPr>
        </p:nvSpPr>
        <p:spPr>
          <a:xfrm>
            <a:off x="7411721" y="2762445"/>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129"/>
          <p:cNvSpPr txBox="1"/>
          <p:nvPr>
            <p:ph idx="8" type="body"/>
          </p:nvPr>
        </p:nvSpPr>
        <p:spPr>
          <a:xfrm>
            <a:off x="7411721" y="3194246"/>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129"/>
          <p:cNvSpPr/>
          <p:nvPr>
            <p:ph idx="9" type="body"/>
          </p:nvPr>
        </p:nvSpPr>
        <p:spPr>
          <a:xfrm>
            <a:off x="6557981" y="2683072"/>
            <a:ext cx="796671" cy="594360"/>
          </a:xfrm>
          <a:prstGeom prst="ellipse">
            <a:avLst/>
          </a:prstGeom>
          <a:solidFill>
            <a:schemeClr val="accent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129"/>
          <p:cNvSpPr txBox="1"/>
          <p:nvPr>
            <p:ph idx="13" type="body"/>
          </p:nvPr>
        </p:nvSpPr>
        <p:spPr>
          <a:xfrm>
            <a:off x="7411721" y="4669224"/>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129"/>
          <p:cNvSpPr txBox="1"/>
          <p:nvPr>
            <p:ph idx="14" type="body"/>
          </p:nvPr>
        </p:nvSpPr>
        <p:spPr>
          <a:xfrm>
            <a:off x="7411721" y="5101025"/>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 name="Google Shape;395;p129"/>
          <p:cNvSpPr/>
          <p:nvPr>
            <p:ph idx="15" type="body"/>
          </p:nvPr>
        </p:nvSpPr>
        <p:spPr>
          <a:xfrm>
            <a:off x="6557981" y="4589851"/>
            <a:ext cx="796671" cy="594360"/>
          </a:xfrm>
          <a:prstGeom prst="ellipse">
            <a:avLst/>
          </a:prstGeom>
          <a:solidFill>
            <a:schemeClr val="accent6"/>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 name="Google Shape;396;p129"/>
          <p:cNvSpPr txBox="1"/>
          <p:nvPr>
            <p:ph idx="16" type="body"/>
          </p:nvPr>
        </p:nvSpPr>
        <p:spPr>
          <a:xfrm>
            <a:off x="909472" y="1425678"/>
            <a:ext cx="10373059" cy="773698"/>
          </a:xfrm>
          <a:prstGeom prst="rect">
            <a:avLst/>
          </a:prstGeom>
          <a:solidFill>
            <a:srgbClr val="E4EEEE"/>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7" name="Google Shape;397;p129"/>
          <p:cNvGrpSpPr/>
          <p:nvPr/>
        </p:nvGrpSpPr>
        <p:grpSpPr>
          <a:xfrm>
            <a:off x="0" y="6766560"/>
            <a:ext cx="12192000" cy="91440"/>
            <a:chOff x="0" y="4480421"/>
            <a:chExt cx="12192000" cy="91440"/>
          </a:xfrm>
        </p:grpSpPr>
        <p:sp>
          <p:nvSpPr>
            <p:cNvPr id="398" name="Google Shape;398;p12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99" name="Google Shape;399;p12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0" name="Google Shape;400;p12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1" name="Google Shape;401;p12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2" name="Google Shape;402;p12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spTree>
      <p:nvGrpSpPr>
        <p:cNvPr id="403" name="Shape 403"/>
        <p:cNvGrpSpPr/>
        <p:nvPr/>
      </p:nvGrpSpPr>
      <p:grpSpPr>
        <a:xfrm>
          <a:off x="0" y="0"/>
          <a:ext cx="0" cy="0"/>
          <a:chOff x="0" y="0"/>
          <a:chExt cx="0" cy="0"/>
        </a:xfrm>
      </p:grpSpPr>
      <p:sp>
        <p:nvSpPr>
          <p:cNvPr id="404" name="Google Shape;404;p130"/>
          <p:cNvSpPr/>
          <p:nvPr/>
        </p:nvSpPr>
        <p:spPr>
          <a:xfrm>
            <a:off x="3" y="-9731"/>
            <a:ext cx="3299671" cy="3115788"/>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5" name="Google Shape;405;p130"/>
          <p:cNvSpPr txBox="1"/>
          <p:nvPr>
            <p:ph type="title"/>
          </p:nvPr>
        </p:nvSpPr>
        <p:spPr>
          <a:xfrm>
            <a:off x="189520" y="440134"/>
            <a:ext cx="2920641" cy="1465591"/>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2400"/>
              <a:buFont typeface="Calibri"/>
              <a:buNone/>
              <a:defRPr b="1" sz="2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6" name="Google Shape;406;p130"/>
          <p:cNvSpPr txBox="1"/>
          <p:nvPr>
            <p:ph idx="10" type="dt"/>
          </p:nvPr>
        </p:nvSpPr>
        <p:spPr>
          <a:xfrm>
            <a:off x="4031480" y="6356354"/>
            <a:ext cx="154382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7" name="Google Shape;407;p130"/>
          <p:cNvSpPr txBox="1"/>
          <p:nvPr>
            <p:ph idx="11" type="ftr"/>
          </p:nvPr>
        </p:nvSpPr>
        <p:spPr>
          <a:xfrm>
            <a:off x="5850147" y="6356354"/>
            <a:ext cx="4114800" cy="365125"/>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8" name="Google Shape;408;p130"/>
          <p:cNvSpPr txBox="1"/>
          <p:nvPr>
            <p:ph idx="12" type="sldNum"/>
          </p:nvPr>
        </p:nvSpPr>
        <p:spPr>
          <a:xfrm>
            <a:off x="10239796" y="6356354"/>
            <a:ext cx="1114005"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09" name="Google Shape;409;p130"/>
          <p:cNvSpPr txBox="1"/>
          <p:nvPr>
            <p:ph idx="1" type="body"/>
          </p:nvPr>
        </p:nvSpPr>
        <p:spPr>
          <a:xfrm>
            <a:off x="189520" y="1958589"/>
            <a:ext cx="2920641" cy="6381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BFCDD6"/>
              </a:buClr>
              <a:buSzPts val="1200"/>
              <a:buNone/>
              <a:defRPr sz="1200">
                <a:solidFill>
                  <a:srgbClr val="BFCDD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130"/>
          <p:cNvSpPr/>
          <p:nvPr>
            <p:ph idx="2" type="pic"/>
          </p:nvPr>
        </p:nvSpPr>
        <p:spPr>
          <a:xfrm>
            <a:off x="0" y="3338285"/>
            <a:ext cx="3303064" cy="2487168"/>
          </a:xfrm>
          <a:prstGeom prst="rect">
            <a:avLst/>
          </a:prstGeom>
          <a:noFill/>
          <a:ln>
            <a:noFill/>
          </a:ln>
        </p:spPr>
      </p:sp>
      <p:sp>
        <p:nvSpPr>
          <p:cNvPr id="411" name="Google Shape;411;p130"/>
          <p:cNvSpPr/>
          <p:nvPr/>
        </p:nvSpPr>
        <p:spPr>
          <a:xfrm>
            <a:off x="0" y="3338285"/>
            <a:ext cx="3299672" cy="2484614"/>
          </a:xfrm>
          <a:prstGeom prst="rect">
            <a:avLst/>
          </a:prstGeom>
          <a:solidFill>
            <a:srgbClr val="75BEE9">
              <a:alpha val="2784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nvGrpSpPr>
          <p:cNvPr id="412" name="Google Shape;412;p130"/>
          <p:cNvGrpSpPr/>
          <p:nvPr/>
        </p:nvGrpSpPr>
        <p:grpSpPr>
          <a:xfrm>
            <a:off x="0" y="6766560"/>
            <a:ext cx="3300984" cy="91440"/>
            <a:chOff x="0" y="4480421"/>
            <a:chExt cx="12192000" cy="91440"/>
          </a:xfrm>
        </p:grpSpPr>
        <p:sp>
          <p:nvSpPr>
            <p:cNvPr id="413" name="Google Shape;413;p13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4" name="Google Shape;414;p130"/>
            <p:cNvSpPr/>
            <p:nvPr/>
          </p:nvSpPr>
          <p:spPr>
            <a:xfrm>
              <a:off x="2439924" y="4480421"/>
              <a:ext cx="2439924" cy="914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5" name="Google Shape;415;p13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6" name="Google Shape;416;p13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17" name="Google Shape;417;p13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tle and desc">
  <p:cSld name="4 pictures title and desc">
    <p:spTree>
      <p:nvGrpSpPr>
        <p:cNvPr id="418" name="Shape 418"/>
        <p:cNvGrpSpPr/>
        <p:nvPr/>
      </p:nvGrpSpPr>
      <p:grpSpPr>
        <a:xfrm>
          <a:off x="0" y="0"/>
          <a:ext cx="0" cy="0"/>
          <a:chOff x="0" y="0"/>
          <a:chExt cx="0" cy="0"/>
        </a:xfrm>
      </p:grpSpPr>
      <p:sp>
        <p:nvSpPr>
          <p:cNvPr id="419" name="Google Shape;419;p13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0" name="Google Shape;420;p13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1" name="Google Shape;421;p13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2" name="Google Shape;422;p13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3" name="Google Shape;423;p13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24" name="Google Shape;424;p131"/>
          <p:cNvSpPr/>
          <p:nvPr>
            <p:ph idx="2" type="pic"/>
          </p:nvPr>
        </p:nvSpPr>
        <p:spPr>
          <a:xfrm>
            <a:off x="354778" y="1425684"/>
            <a:ext cx="2600055" cy="1957811"/>
          </a:xfrm>
          <a:prstGeom prst="rect">
            <a:avLst/>
          </a:prstGeom>
          <a:solidFill>
            <a:srgbClr val="0095CD">
              <a:alpha val="27843"/>
            </a:srgbClr>
          </a:solidFill>
          <a:ln>
            <a:noFill/>
          </a:ln>
        </p:spPr>
      </p:sp>
      <p:sp>
        <p:nvSpPr>
          <p:cNvPr id="425" name="Google Shape;425;p131"/>
          <p:cNvSpPr/>
          <p:nvPr>
            <p:ph idx="3" type="pic"/>
          </p:nvPr>
        </p:nvSpPr>
        <p:spPr>
          <a:xfrm>
            <a:off x="3316630" y="1425684"/>
            <a:ext cx="2600055" cy="1957811"/>
          </a:xfrm>
          <a:prstGeom prst="rect">
            <a:avLst/>
          </a:prstGeom>
          <a:solidFill>
            <a:srgbClr val="324D5E">
              <a:alpha val="27843"/>
            </a:srgbClr>
          </a:solidFill>
          <a:ln>
            <a:noFill/>
          </a:ln>
        </p:spPr>
      </p:sp>
      <p:sp>
        <p:nvSpPr>
          <p:cNvPr id="426" name="Google Shape;426;p131"/>
          <p:cNvSpPr/>
          <p:nvPr>
            <p:ph idx="4" type="pic"/>
          </p:nvPr>
        </p:nvSpPr>
        <p:spPr>
          <a:xfrm>
            <a:off x="6278480" y="1425683"/>
            <a:ext cx="2600055" cy="1957811"/>
          </a:xfrm>
          <a:prstGeom prst="rect">
            <a:avLst/>
          </a:prstGeom>
          <a:solidFill>
            <a:srgbClr val="F17C3F">
              <a:alpha val="27843"/>
            </a:srgbClr>
          </a:solidFill>
          <a:ln>
            <a:noFill/>
          </a:ln>
        </p:spPr>
      </p:sp>
      <p:sp>
        <p:nvSpPr>
          <p:cNvPr id="427" name="Google Shape;427;p131"/>
          <p:cNvSpPr/>
          <p:nvPr>
            <p:ph idx="5" type="pic"/>
          </p:nvPr>
        </p:nvSpPr>
        <p:spPr>
          <a:xfrm>
            <a:off x="9240333" y="1425682"/>
            <a:ext cx="2600055" cy="1957811"/>
          </a:xfrm>
          <a:prstGeom prst="rect">
            <a:avLst/>
          </a:prstGeom>
          <a:solidFill>
            <a:srgbClr val="7BB21B">
              <a:alpha val="27843"/>
            </a:srgbClr>
          </a:solidFill>
          <a:ln>
            <a:noFill/>
          </a:ln>
        </p:spPr>
      </p:sp>
      <p:sp>
        <p:nvSpPr>
          <p:cNvPr id="428" name="Google Shape;428;p131"/>
          <p:cNvSpPr/>
          <p:nvPr/>
        </p:nvSpPr>
        <p:spPr>
          <a:xfrm>
            <a:off x="354775" y="33814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9" name="Google Shape;429;p131"/>
          <p:cNvSpPr/>
          <p:nvPr/>
        </p:nvSpPr>
        <p:spPr>
          <a:xfrm>
            <a:off x="3316627" y="3381481"/>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30" name="Google Shape;430;p131"/>
          <p:cNvSpPr/>
          <p:nvPr/>
        </p:nvSpPr>
        <p:spPr>
          <a:xfrm>
            <a:off x="6278479" y="33814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31" name="Google Shape;431;p131"/>
          <p:cNvSpPr/>
          <p:nvPr/>
        </p:nvSpPr>
        <p:spPr>
          <a:xfrm>
            <a:off x="9240331" y="3381479"/>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32" name="Google Shape;432;p131"/>
          <p:cNvSpPr txBox="1"/>
          <p:nvPr>
            <p:ph idx="1" type="body"/>
          </p:nvPr>
        </p:nvSpPr>
        <p:spPr>
          <a:xfrm>
            <a:off x="354775"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131"/>
          <p:cNvSpPr txBox="1"/>
          <p:nvPr>
            <p:ph idx="6" type="body"/>
          </p:nvPr>
        </p:nvSpPr>
        <p:spPr>
          <a:xfrm>
            <a:off x="3316627"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 name="Google Shape;434;p131"/>
          <p:cNvSpPr txBox="1"/>
          <p:nvPr>
            <p:ph idx="7" type="body"/>
          </p:nvPr>
        </p:nvSpPr>
        <p:spPr>
          <a:xfrm>
            <a:off x="6278479"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 name="Google Shape;435;p131"/>
          <p:cNvSpPr txBox="1"/>
          <p:nvPr>
            <p:ph idx="8" type="body"/>
          </p:nvPr>
        </p:nvSpPr>
        <p:spPr>
          <a:xfrm>
            <a:off x="9240331"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131"/>
          <p:cNvSpPr txBox="1"/>
          <p:nvPr>
            <p:ph idx="9" type="body"/>
          </p:nvPr>
        </p:nvSpPr>
        <p:spPr>
          <a:xfrm>
            <a:off x="354775"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 name="Google Shape;437;p131"/>
          <p:cNvSpPr txBox="1"/>
          <p:nvPr>
            <p:ph idx="13" type="body"/>
          </p:nvPr>
        </p:nvSpPr>
        <p:spPr>
          <a:xfrm>
            <a:off x="3316627"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8" name="Google Shape;438;p131"/>
          <p:cNvSpPr txBox="1"/>
          <p:nvPr>
            <p:ph idx="14" type="body"/>
          </p:nvPr>
        </p:nvSpPr>
        <p:spPr>
          <a:xfrm>
            <a:off x="6278479"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9" name="Google Shape;439;p131"/>
          <p:cNvSpPr txBox="1"/>
          <p:nvPr>
            <p:ph idx="15" type="body"/>
          </p:nvPr>
        </p:nvSpPr>
        <p:spPr>
          <a:xfrm>
            <a:off x="9240331"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131"/>
          <p:cNvSpPr txBox="1"/>
          <p:nvPr>
            <p:ph idx="16" type="body"/>
          </p:nvPr>
        </p:nvSpPr>
        <p:spPr>
          <a:xfrm>
            <a:off x="35477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1" name="Google Shape;441;p131"/>
          <p:cNvSpPr txBox="1"/>
          <p:nvPr>
            <p:ph idx="17" type="body"/>
          </p:nvPr>
        </p:nvSpPr>
        <p:spPr>
          <a:xfrm>
            <a:off x="3314871"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2" name="Google Shape;442;p131"/>
          <p:cNvSpPr txBox="1"/>
          <p:nvPr>
            <p:ph idx="18" type="body"/>
          </p:nvPr>
        </p:nvSpPr>
        <p:spPr>
          <a:xfrm>
            <a:off x="627496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 name="Google Shape;443;p131"/>
          <p:cNvSpPr txBox="1"/>
          <p:nvPr>
            <p:ph idx="19" type="body"/>
          </p:nvPr>
        </p:nvSpPr>
        <p:spPr>
          <a:xfrm>
            <a:off x="9235060"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44" name="Google Shape;444;p131"/>
          <p:cNvGrpSpPr/>
          <p:nvPr/>
        </p:nvGrpSpPr>
        <p:grpSpPr>
          <a:xfrm>
            <a:off x="0" y="6766560"/>
            <a:ext cx="12192000" cy="91440"/>
            <a:chOff x="0" y="4480421"/>
            <a:chExt cx="12192000" cy="91440"/>
          </a:xfrm>
        </p:grpSpPr>
        <p:sp>
          <p:nvSpPr>
            <p:cNvPr id="445" name="Google Shape;445;p13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46" name="Google Shape;446;p13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47" name="Google Shape;447;p13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48" name="Google Shape;448;p13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49" name="Google Shape;449;p13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1">
  <p:cSld name="2 pictures #1">
    <p:spTree>
      <p:nvGrpSpPr>
        <p:cNvPr id="450" name="Shape 450"/>
        <p:cNvGrpSpPr/>
        <p:nvPr/>
      </p:nvGrpSpPr>
      <p:grpSpPr>
        <a:xfrm>
          <a:off x="0" y="0"/>
          <a:ext cx="0" cy="0"/>
          <a:chOff x="0" y="0"/>
          <a:chExt cx="0" cy="0"/>
        </a:xfrm>
      </p:grpSpPr>
      <p:sp>
        <p:nvSpPr>
          <p:cNvPr id="451" name="Google Shape;451;p13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52" name="Google Shape;452;p13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3" name="Google Shape;453;p13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4" name="Google Shape;454;p13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5" name="Google Shape;455;p13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56" name="Google Shape;456;p132"/>
          <p:cNvSpPr/>
          <p:nvPr>
            <p:ph idx="2" type="pic"/>
          </p:nvPr>
        </p:nvSpPr>
        <p:spPr>
          <a:xfrm>
            <a:off x="354778" y="2301984"/>
            <a:ext cx="2600055" cy="1957811"/>
          </a:xfrm>
          <a:prstGeom prst="rect">
            <a:avLst/>
          </a:prstGeom>
          <a:solidFill>
            <a:srgbClr val="0095CD">
              <a:alpha val="27843"/>
            </a:srgbClr>
          </a:solidFill>
          <a:ln>
            <a:noFill/>
          </a:ln>
        </p:spPr>
      </p:sp>
      <p:sp>
        <p:nvSpPr>
          <p:cNvPr id="457" name="Google Shape;457;p132"/>
          <p:cNvSpPr/>
          <p:nvPr>
            <p:ph idx="3" type="pic"/>
          </p:nvPr>
        </p:nvSpPr>
        <p:spPr>
          <a:xfrm>
            <a:off x="6278480" y="2301983"/>
            <a:ext cx="2600055" cy="1957811"/>
          </a:xfrm>
          <a:prstGeom prst="rect">
            <a:avLst/>
          </a:prstGeom>
          <a:solidFill>
            <a:srgbClr val="F17C3F">
              <a:alpha val="27843"/>
            </a:srgbClr>
          </a:solidFill>
          <a:ln>
            <a:noFill/>
          </a:ln>
        </p:spPr>
      </p:sp>
      <p:sp>
        <p:nvSpPr>
          <p:cNvPr id="458" name="Google Shape;458;p132"/>
          <p:cNvSpPr/>
          <p:nvPr/>
        </p:nvSpPr>
        <p:spPr>
          <a:xfrm>
            <a:off x="354775" y="42577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59" name="Google Shape;459;p132"/>
          <p:cNvSpPr/>
          <p:nvPr/>
        </p:nvSpPr>
        <p:spPr>
          <a:xfrm>
            <a:off x="6278479" y="42577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60" name="Google Shape;460;p132"/>
          <p:cNvSpPr txBox="1"/>
          <p:nvPr>
            <p:ph idx="1" type="body"/>
          </p:nvPr>
        </p:nvSpPr>
        <p:spPr>
          <a:xfrm>
            <a:off x="354775" y="43912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1" name="Google Shape;461;p132"/>
          <p:cNvSpPr txBox="1"/>
          <p:nvPr>
            <p:ph idx="4" type="body"/>
          </p:nvPr>
        </p:nvSpPr>
        <p:spPr>
          <a:xfrm>
            <a:off x="6278479" y="43912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 name="Google Shape;462;p132"/>
          <p:cNvSpPr txBox="1"/>
          <p:nvPr>
            <p:ph idx="5" type="body"/>
          </p:nvPr>
        </p:nvSpPr>
        <p:spPr>
          <a:xfrm>
            <a:off x="354775" y="47888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132"/>
          <p:cNvSpPr txBox="1"/>
          <p:nvPr>
            <p:ph idx="6" type="body"/>
          </p:nvPr>
        </p:nvSpPr>
        <p:spPr>
          <a:xfrm>
            <a:off x="6278479" y="47888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 name="Google Shape;464;p132"/>
          <p:cNvSpPr txBox="1"/>
          <p:nvPr>
            <p:ph idx="7" type="body"/>
          </p:nvPr>
        </p:nvSpPr>
        <p:spPr>
          <a:xfrm>
            <a:off x="3314871" y="2301981"/>
            <a:ext cx="2596896" cy="1089529"/>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32"/>
          <p:cNvSpPr txBox="1"/>
          <p:nvPr>
            <p:ph idx="8" type="body"/>
          </p:nvPr>
        </p:nvSpPr>
        <p:spPr>
          <a:xfrm>
            <a:off x="9235060" y="2301981"/>
            <a:ext cx="2596896" cy="1089529"/>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6" name="Google Shape;466;p132"/>
          <p:cNvGrpSpPr/>
          <p:nvPr/>
        </p:nvGrpSpPr>
        <p:grpSpPr>
          <a:xfrm>
            <a:off x="0" y="6766560"/>
            <a:ext cx="12192000" cy="91440"/>
            <a:chOff x="0" y="4480421"/>
            <a:chExt cx="12192000" cy="91440"/>
          </a:xfrm>
        </p:grpSpPr>
        <p:sp>
          <p:nvSpPr>
            <p:cNvPr id="467" name="Google Shape;467;p13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68" name="Google Shape;468;p13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69" name="Google Shape;469;p13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70" name="Google Shape;470;p13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71" name="Google Shape;471;p13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2">
  <p:cSld name="2 pictures #2">
    <p:spTree>
      <p:nvGrpSpPr>
        <p:cNvPr id="472" name="Shape 472"/>
        <p:cNvGrpSpPr/>
        <p:nvPr/>
      </p:nvGrpSpPr>
      <p:grpSpPr>
        <a:xfrm>
          <a:off x="0" y="0"/>
          <a:ext cx="0" cy="0"/>
          <a:chOff x="0" y="0"/>
          <a:chExt cx="0" cy="0"/>
        </a:xfrm>
      </p:grpSpPr>
      <p:sp>
        <p:nvSpPr>
          <p:cNvPr id="473" name="Google Shape;473;p13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74" name="Google Shape;474;p13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5" name="Google Shape;475;p13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6" name="Google Shape;476;p13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7" name="Google Shape;477;p13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78" name="Google Shape;478;p133"/>
          <p:cNvSpPr/>
          <p:nvPr>
            <p:ph idx="2" type="pic"/>
          </p:nvPr>
        </p:nvSpPr>
        <p:spPr>
          <a:xfrm>
            <a:off x="485762" y="1901341"/>
            <a:ext cx="2600055" cy="1957811"/>
          </a:xfrm>
          <a:prstGeom prst="rect">
            <a:avLst/>
          </a:prstGeom>
          <a:solidFill>
            <a:srgbClr val="0095CD">
              <a:alpha val="27843"/>
            </a:srgbClr>
          </a:solidFill>
          <a:ln>
            <a:noFill/>
          </a:ln>
        </p:spPr>
      </p:sp>
      <p:sp>
        <p:nvSpPr>
          <p:cNvPr id="479" name="Google Shape;479;p133"/>
          <p:cNvSpPr txBox="1"/>
          <p:nvPr>
            <p:ph idx="1" type="body"/>
          </p:nvPr>
        </p:nvSpPr>
        <p:spPr>
          <a:xfrm>
            <a:off x="482602" y="3959458"/>
            <a:ext cx="4684076" cy="590931"/>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133"/>
          <p:cNvSpPr txBox="1"/>
          <p:nvPr>
            <p:ph idx="3" type="body"/>
          </p:nvPr>
        </p:nvSpPr>
        <p:spPr>
          <a:xfrm>
            <a:off x="2570908" y="2197854"/>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133"/>
          <p:cNvSpPr txBox="1"/>
          <p:nvPr>
            <p:ph idx="4" type="body"/>
          </p:nvPr>
        </p:nvSpPr>
        <p:spPr>
          <a:xfrm>
            <a:off x="2570908" y="2789478"/>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133"/>
          <p:cNvSpPr/>
          <p:nvPr>
            <p:ph idx="5" type="pic"/>
          </p:nvPr>
        </p:nvSpPr>
        <p:spPr>
          <a:xfrm>
            <a:off x="7027359" y="1901339"/>
            <a:ext cx="2600055" cy="1957811"/>
          </a:xfrm>
          <a:prstGeom prst="rect">
            <a:avLst/>
          </a:prstGeom>
          <a:solidFill>
            <a:srgbClr val="0095CD">
              <a:alpha val="27843"/>
            </a:srgbClr>
          </a:solidFill>
          <a:ln>
            <a:noFill/>
          </a:ln>
        </p:spPr>
      </p:sp>
      <p:sp>
        <p:nvSpPr>
          <p:cNvPr id="483" name="Google Shape;483;p133"/>
          <p:cNvSpPr txBox="1"/>
          <p:nvPr>
            <p:ph idx="6" type="body"/>
          </p:nvPr>
        </p:nvSpPr>
        <p:spPr>
          <a:xfrm>
            <a:off x="7024199" y="3959456"/>
            <a:ext cx="4684076" cy="590931"/>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4" name="Google Shape;484;p133"/>
          <p:cNvSpPr txBox="1"/>
          <p:nvPr>
            <p:ph idx="7" type="body"/>
          </p:nvPr>
        </p:nvSpPr>
        <p:spPr>
          <a:xfrm>
            <a:off x="9112505" y="2197852"/>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33"/>
          <p:cNvSpPr txBox="1"/>
          <p:nvPr>
            <p:ph idx="8" type="body"/>
          </p:nvPr>
        </p:nvSpPr>
        <p:spPr>
          <a:xfrm>
            <a:off x="9112505" y="2789476"/>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86" name="Google Shape;486;p133"/>
          <p:cNvGrpSpPr/>
          <p:nvPr/>
        </p:nvGrpSpPr>
        <p:grpSpPr>
          <a:xfrm>
            <a:off x="0" y="6766560"/>
            <a:ext cx="12192000" cy="91440"/>
            <a:chOff x="0" y="4480421"/>
            <a:chExt cx="12192000" cy="91440"/>
          </a:xfrm>
        </p:grpSpPr>
        <p:sp>
          <p:nvSpPr>
            <p:cNvPr id="487" name="Google Shape;487;p13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8" name="Google Shape;488;p13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9" name="Google Shape;489;p13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90" name="Google Shape;490;p13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91" name="Google Shape;491;p13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desc">
  <p:cSld name="4 pictures and desc">
    <p:spTree>
      <p:nvGrpSpPr>
        <p:cNvPr id="492" name="Shape 492"/>
        <p:cNvGrpSpPr/>
        <p:nvPr/>
      </p:nvGrpSpPr>
      <p:grpSpPr>
        <a:xfrm>
          <a:off x="0" y="0"/>
          <a:ext cx="0" cy="0"/>
          <a:chOff x="0" y="0"/>
          <a:chExt cx="0" cy="0"/>
        </a:xfrm>
      </p:grpSpPr>
      <p:sp>
        <p:nvSpPr>
          <p:cNvPr id="493" name="Google Shape;493;p13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94" name="Google Shape;494;p13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5" name="Google Shape;495;p13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6" name="Google Shape;496;p13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7" name="Google Shape;497;p13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98" name="Google Shape;498;p134"/>
          <p:cNvSpPr/>
          <p:nvPr>
            <p:ph idx="2" type="pic"/>
          </p:nvPr>
        </p:nvSpPr>
        <p:spPr>
          <a:xfrm>
            <a:off x="485762" y="1698836"/>
            <a:ext cx="3552841" cy="1957811"/>
          </a:xfrm>
          <a:prstGeom prst="rect">
            <a:avLst/>
          </a:prstGeom>
          <a:solidFill>
            <a:schemeClr val="accent4">
              <a:alpha val="27843"/>
            </a:schemeClr>
          </a:solidFill>
          <a:ln>
            <a:noFill/>
          </a:ln>
        </p:spPr>
      </p:sp>
      <p:sp>
        <p:nvSpPr>
          <p:cNvPr id="499" name="Google Shape;499;p134"/>
          <p:cNvSpPr txBox="1"/>
          <p:nvPr>
            <p:ph idx="1" type="body"/>
          </p:nvPr>
        </p:nvSpPr>
        <p:spPr>
          <a:xfrm>
            <a:off x="4038600" y="1699007"/>
            <a:ext cx="1752600" cy="1957636"/>
          </a:xfrm>
          <a:prstGeom prst="rect">
            <a:avLst/>
          </a:prstGeom>
          <a:solidFill>
            <a:schemeClr val="accent4"/>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0" name="Google Shape;500;p134"/>
          <p:cNvSpPr/>
          <p:nvPr>
            <p:ph idx="3" type="pic"/>
          </p:nvPr>
        </p:nvSpPr>
        <p:spPr>
          <a:xfrm>
            <a:off x="6403962" y="1699011"/>
            <a:ext cx="3552841" cy="1957811"/>
          </a:xfrm>
          <a:prstGeom prst="rect">
            <a:avLst/>
          </a:prstGeom>
          <a:solidFill>
            <a:srgbClr val="0095CD">
              <a:alpha val="27843"/>
            </a:srgbClr>
          </a:solidFill>
          <a:ln>
            <a:noFill/>
          </a:ln>
        </p:spPr>
      </p:sp>
      <p:sp>
        <p:nvSpPr>
          <p:cNvPr id="501" name="Google Shape;501;p134"/>
          <p:cNvSpPr txBox="1"/>
          <p:nvPr>
            <p:ph idx="4" type="body"/>
          </p:nvPr>
        </p:nvSpPr>
        <p:spPr>
          <a:xfrm>
            <a:off x="9956801" y="1699007"/>
            <a:ext cx="1752600" cy="1957636"/>
          </a:xfrm>
          <a:prstGeom prst="rect">
            <a:avLst/>
          </a:prstGeom>
          <a:solidFill>
            <a:schemeClr val="accent1"/>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134"/>
          <p:cNvSpPr/>
          <p:nvPr>
            <p:ph idx="5" type="pic"/>
          </p:nvPr>
        </p:nvSpPr>
        <p:spPr>
          <a:xfrm>
            <a:off x="2238362" y="3981048"/>
            <a:ext cx="3552841" cy="1957811"/>
          </a:xfrm>
          <a:prstGeom prst="rect">
            <a:avLst/>
          </a:prstGeom>
          <a:solidFill>
            <a:schemeClr val="accent3">
              <a:alpha val="27843"/>
            </a:schemeClr>
          </a:solidFill>
          <a:ln>
            <a:noFill/>
          </a:ln>
        </p:spPr>
      </p:sp>
      <p:sp>
        <p:nvSpPr>
          <p:cNvPr id="503" name="Google Shape;503;p134"/>
          <p:cNvSpPr txBox="1"/>
          <p:nvPr>
            <p:ph idx="6" type="body"/>
          </p:nvPr>
        </p:nvSpPr>
        <p:spPr>
          <a:xfrm>
            <a:off x="485759" y="3981219"/>
            <a:ext cx="1752600" cy="1957636"/>
          </a:xfrm>
          <a:prstGeom prst="rect">
            <a:avLst/>
          </a:prstGeom>
          <a:solidFill>
            <a:schemeClr val="accent3"/>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4" name="Google Shape;504;p134"/>
          <p:cNvSpPr/>
          <p:nvPr>
            <p:ph idx="7" type="pic"/>
          </p:nvPr>
        </p:nvSpPr>
        <p:spPr>
          <a:xfrm>
            <a:off x="8153402" y="3980873"/>
            <a:ext cx="3552841" cy="1957811"/>
          </a:xfrm>
          <a:prstGeom prst="rect">
            <a:avLst/>
          </a:prstGeom>
          <a:solidFill>
            <a:schemeClr val="accent5">
              <a:alpha val="27843"/>
            </a:schemeClr>
          </a:solidFill>
          <a:ln>
            <a:noFill/>
          </a:ln>
        </p:spPr>
      </p:sp>
      <p:sp>
        <p:nvSpPr>
          <p:cNvPr id="505" name="Google Shape;505;p134"/>
          <p:cNvSpPr txBox="1"/>
          <p:nvPr>
            <p:ph idx="8" type="body"/>
          </p:nvPr>
        </p:nvSpPr>
        <p:spPr>
          <a:xfrm>
            <a:off x="6400800" y="3981044"/>
            <a:ext cx="1752600" cy="1957636"/>
          </a:xfrm>
          <a:prstGeom prst="rect">
            <a:avLst/>
          </a:prstGeom>
          <a:solidFill>
            <a:schemeClr val="accent5"/>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06" name="Google Shape;506;p134"/>
          <p:cNvGrpSpPr/>
          <p:nvPr/>
        </p:nvGrpSpPr>
        <p:grpSpPr>
          <a:xfrm>
            <a:off x="0" y="6766560"/>
            <a:ext cx="12192000" cy="91440"/>
            <a:chOff x="0" y="4480421"/>
            <a:chExt cx="12192000" cy="91440"/>
          </a:xfrm>
        </p:grpSpPr>
        <p:sp>
          <p:nvSpPr>
            <p:cNvPr id="507" name="Google Shape;507;p13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08" name="Google Shape;508;p13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09" name="Google Shape;509;p13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0" name="Google Shape;510;p13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1" name="Google Shape;511;p13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p:cSld name="4 pictures">
    <p:spTree>
      <p:nvGrpSpPr>
        <p:cNvPr id="512" name="Shape 512"/>
        <p:cNvGrpSpPr/>
        <p:nvPr/>
      </p:nvGrpSpPr>
      <p:grpSpPr>
        <a:xfrm>
          <a:off x="0" y="0"/>
          <a:ext cx="0" cy="0"/>
          <a:chOff x="0" y="0"/>
          <a:chExt cx="0" cy="0"/>
        </a:xfrm>
      </p:grpSpPr>
      <p:sp>
        <p:nvSpPr>
          <p:cNvPr id="513" name="Google Shape;513;p13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4" name="Google Shape;514;p13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5" name="Google Shape;515;p13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6" name="Google Shape;516;p13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7" name="Google Shape;517;p13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18" name="Google Shape;518;p135"/>
          <p:cNvSpPr/>
          <p:nvPr>
            <p:ph idx="2" type="pic"/>
          </p:nvPr>
        </p:nvSpPr>
        <p:spPr>
          <a:xfrm>
            <a:off x="485762" y="1698832"/>
            <a:ext cx="3552841" cy="4286018"/>
          </a:xfrm>
          <a:prstGeom prst="rect">
            <a:avLst/>
          </a:prstGeom>
          <a:solidFill>
            <a:schemeClr val="accent4">
              <a:alpha val="27843"/>
            </a:schemeClr>
          </a:solidFill>
          <a:ln>
            <a:noFill/>
          </a:ln>
        </p:spPr>
      </p:sp>
      <p:sp>
        <p:nvSpPr>
          <p:cNvPr id="519" name="Google Shape;519;p135"/>
          <p:cNvSpPr/>
          <p:nvPr>
            <p:ph idx="3" type="pic"/>
          </p:nvPr>
        </p:nvSpPr>
        <p:spPr>
          <a:xfrm>
            <a:off x="8153402" y="1699007"/>
            <a:ext cx="3552841" cy="4286018"/>
          </a:xfrm>
          <a:prstGeom prst="rect">
            <a:avLst/>
          </a:prstGeom>
          <a:solidFill>
            <a:srgbClr val="0095CD">
              <a:alpha val="27843"/>
            </a:srgbClr>
          </a:solidFill>
          <a:ln>
            <a:noFill/>
          </a:ln>
        </p:spPr>
      </p:sp>
      <p:sp>
        <p:nvSpPr>
          <p:cNvPr id="520" name="Google Shape;520;p135"/>
          <p:cNvSpPr/>
          <p:nvPr>
            <p:ph idx="4" type="pic"/>
          </p:nvPr>
        </p:nvSpPr>
        <p:spPr>
          <a:xfrm>
            <a:off x="4319582" y="1698835"/>
            <a:ext cx="3552841" cy="1957811"/>
          </a:xfrm>
          <a:prstGeom prst="rect">
            <a:avLst/>
          </a:prstGeom>
          <a:solidFill>
            <a:schemeClr val="accent3">
              <a:alpha val="27843"/>
            </a:schemeClr>
          </a:solidFill>
          <a:ln>
            <a:noFill/>
          </a:ln>
        </p:spPr>
      </p:sp>
      <p:sp>
        <p:nvSpPr>
          <p:cNvPr id="521" name="Google Shape;521;p135"/>
          <p:cNvSpPr/>
          <p:nvPr>
            <p:ph idx="5" type="pic"/>
          </p:nvPr>
        </p:nvSpPr>
        <p:spPr>
          <a:xfrm>
            <a:off x="4319582" y="4027218"/>
            <a:ext cx="3552841" cy="1957811"/>
          </a:xfrm>
          <a:prstGeom prst="rect">
            <a:avLst/>
          </a:prstGeom>
          <a:solidFill>
            <a:schemeClr val="accent5">
              <a:alpha val="27843"/>
            </a:schemeClr>
          </a:solidFill>
          <a:ln>
            <a:noFill/>
          </a:ln>
        </p:spPr>
      </p:sp>
      <p:grpSp>
        <p:nvGrpSpPr>
          <p:cNvPr id="522" name="Google Shape;522;p135"/>
          <p:cNvGrpSpPr/>
          <p:nvPr/>
        </p:nvGrpSpPr>
        <p:grpSpPr>
          <a:xfrm>
            <a:off x="0" y="6766560"/>
            <a:ext cx="12192000" cy="91440"/>
            <a:chOff x="0" y="4480421"/>
            <a:chExt cx="12192000" cy="91440"/>
          </a:xfrm>
        </p:grpSpPr>
        <p:sp>
          <p:nvSpPr>
            <p:cNvPr id="523" name="Google Shape;523;p13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24" name="Google Shape;524;p13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25" name="Google Shape;525;p13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26" name="Google Shape;526;p13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27" name="Google Shape;527;p13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s">
  <p:cSld name="3 pictures">
    <p:spTree>
      <p:nvGrpSpPr>
        <p:cNvPr id="528" name="Shape 528"/>
        <p:cNvGrpSpPr/>
        <p:nvPr/>
      </p:nvGrpSpPr>
      <p:grpSpPr>
        <a:xfrm>
          <a:off x="0" y="0"/>
          <a:ext cx="0" cy="0"/>
          <a:chOff x="0" y="0"/>
          <a:chExt cx="0" cy="0"/>
        </a:xfrm>
      </p:grpSpPr>
      <p:sp>
        <p:nvSpPr>
          <p:cNvPr id="529" name="Google Shape;529;p13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30" name="Google Shape;530;p13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1" name="Google Shape;531;p13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2" name="Google Shape;532;p13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3" name="Google Shape;533;p13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34" name="Google Shape;534;p136"/>
          <p:cNvSpPr/>
          <p:nvPr>
            <p:ph idx="2" type="pic"/>
          </p:nvPr>
        </p:nvSpPr>
        <p:spPr>
          <a:xfrm>
            <a:off x="485762" y="1860861"/>
            <a:ext cx="3552841" cy="1957811"/>
          </a:xfrm>
          <a:prstGeom prst="rect">
            <a:avLst/>
          </a:prstGeom>
          <a:solidFill>
            <a:schemeClr val="accent4">
              <a:alpha val="27843"/>
            </a:schemeClr>
          </a:solidFill>
          <a:ln>
            <a:noFill/>
          </a:ln>
        </p:spPr>
      </p:sp>
      <p:sp>
        <p:nvSpPr>
          <p:cNvPr id="535" name="Google Shape;535;p136"/>
          <p:cNvSpPr txBox="1"/>
          <p:nvPr>
            <p:ph idx="1" type="body"/>
          </p:nvPr>
        </p:nvSpPr>
        <p:spPr>
          <a:xfrm>
            <a:off x="4038600" y="1861032"/>
            <a:ext cx="1752600" cy="1957636"/>
          </a:xfrm>
          <a:prstGeom prst="rect">
            <a:avLst/>
          </a:prstGeom>
          <a:solidFill>
            <a:schemeClr val="accent4"/>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36"/>
          <p:cNvSpPr/>
          <p:nvPr>
            <p:ph idx="3" type="pic"/>
          </p:nvPr>
        </p:nvSpPr>
        <p:spPr>
          <a:xfrm>
            <a:off x="6403962" y="1861036"/>
            <a:ext cx="5305441" cy="3915447"/>
          </a:xfrm>
          <a:prstGeom prst="rect">
            <a:avLst/>
          </a:prstGeom>
          <a:solidFill>
            <a:srgbClr val="0095CD">
              <a:alpha val="27843"/>
            </a:srgbClr>
          </a:solidFill>
          <a:ln>
            <a:noFill/>
          </a:ln>
        </p:spPr>
      </p:sp>
      <p:sp>
        <p:nvSpPr>
          <p:cNvPr id="537" name="Google Shape;537;p136"/>
          <p:cNvSpPr/>
          <p:nvPr>
            <p:ph idx="4" type="pic"/>
          </p:nvPr>
        </p:nvSpPr>
        <p:spPr>
          <a:xfrm>
            <a:off x="2238362" y="3818672"/>
            <a:ext cx="3552841" cy="1957811"/>
          </a:xfrm>
          <a:prstGeom prst="rect">
            <a:avLst/>
          </a:prstGeom>
          <a:solidFill>
            <a:schemeClr val="accent3">
              <a:alpha val="27843"/>
            </a:schemeClr>
          </a:solidFill>
          <a:ln>
            <a:noFill/>
          </a:ln>
        </p:spPr>
      </p:sp>
      <p:sp>
        <p:nvSpPr>
          <p:cNvPr id="538" name="Google Shape;538;p136"/>
          <p:cNvSpPr txBox="1"/>
          <p:nvPr>
            <p:ph idx="5" type="body"/>
          </p:nvPr>
        </p:nvSpPr>
        <p:spPr>
          <a:xfrm>
            <a:off x="485759" y="3818843"/>
            <a:ext cx="1752600" cy="1957636"/>
          </a:xfrm>
          <a:prstGeom prst="rect">
            <a:avLst/>
          </a:prstGeom>
          <a:solidFill>
            <a:schemeClr val="accent3"/>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39" name="Google Shape;539;p136"/>
          <p:cNvGrpSpPr/>
          <p:nvPr/>
        </p:nvGrpSpPr>
        <p:grpSpPr>
          <a:xfrm>
            <a:off x="0" y="6766560"/>
            <a:ext cx="12192000" cy="91440"/>
            <a:chOff x="0" y="4480421"/>
            <a:chExt cx="12192000" cy="91440"/>
          </a:xfrm>
        </p:grpSpPr>
        <p:sp>
          <p:nvSpPr>
            <p:cNvPr id="540" name="Google Shape;540;p13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1" name="Google Shape;541;p13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2" name="Google Shape;542;p13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3" name="Google Shape;543;p13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4" name="Google Shape;544;p13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x2 pictures">
  <p:cSld name="4x2 pictures">
    <p:spTree>
      <p:nvGrpSpPr>
        <p:cNvPr id="545" name="Shape 545"/>
        <p:cNvGrpSpPr/>
        <p:nvPr/>
      </p:nvGrpSpPr>
      <p:grpSpPr>
        <a:xfrm>
          <a:off x="0" y="0"/>
          <a:ext cx="0" cy="0"/>
          <a:chOff x="0" y="0"/>
          <a:chExt cx="0" cy="0"/>
        </a:xfrm>
      </p:grpSpPr>
      <p:sp>
        <p:nvSpPr>
          <p:cNvPr id="546" name="Google Shape;546;p137"/>
          <p:cNvSpPr/>
          <p:nvPr>
            <p:ph idx="2" type="pic"/>
          </p:nvPr>
        </p:nvSpPr>
        <p:spPr>
          <a:xfrm>
            <a:off x="0" y="0"/>
            <a:ext cx="3044952" cy="2202144"/>
          </a:xfrm>
          <a:prstGeom prst="rect">
            <a:avLst/>
          </a:prstGeom>
          <a:solidFill>
            <a:schemeClr val="dk1">
              <a:alpha val="27843"/>
            </a:schemeClr>
          </a:solidFill>
          <a:ln>
            <a:noFill/>
          </a:ln>
        </p:spPr>
      </p:sp>
      <p:sp>
        <p:nvSpPr>
          <p:cNvPr id="547" name="Google Shape;547;p137"/>
          <p:cNvSpPr/>
          <p:nvPr>
            <p:ph idx="3" type="pic"/>
          </p:nvPr>
        </p:nvSpPr>
        <p:spPr>
          <a:xfrm>
            <a:off x="9134856" y="0"/>
            <a:ext cx="3057144" cy="2202144"/>
          </a:xfrm>
          <a:prstGeom prst="rect">
            <a:avLst/>
          </a:prstGeom>
          <a:solidFill>
            <a:schemeClr val="accent3">
              <a:alpha val="27843"/>
            </a:schemeClr>
          </a:solidFill>
          <a:ln>
            <a:noFill/>
          </a:ln>
        </p:spPr>
      </p:sp>
      <p:sp>
        <p:nvSpPr>
          <p:cNvPr id="548" name="Google Shape;548;p137"/>
          <p:cNvSpPr/>
          <p:nvPr>
            <p:ph idx="4" type="pic"/>
          </p:nvPr>
        </p:nvSpPr>
        <p:spPr>
          <a:xfrm>
            <a:off x="3044952" y="0"/>
            <a:ext cx="3044952" cy="2202144"/>
          </a:xfrm>
          <a:prstGeom prst="rect">
            <a:avLst/>
          </a:prstGeom>
          <a:solidFill>
            <a:schemeClr val="lt2">
              <a:alpha val="27843"/>
            </a:schemeClr>
          </a:solidFill>
          <a:ln>
            <a:noFill/>
          </a:ln>
        </p:spPr>
      </p:sp>
      <p:sp>
        <p:nvSpPr>
          <p:cNvPr id="549" name="Google Shape;549;p137"/>
          <p:cNvSpPr/>
          <p:nvPr>
            <p:ph idx="5" type="pic"/>
          </p:nvPr>
        </p:nvSpPr>
        <p:spPr>
          <a:xfrm>
            <a:off x="6089904" y="0"/>
            <a:ext cx="3044952" cy="2202144"/>
          </a:xfrm>
          <a:prstGeom prst="rect">
            <a:avLst/>
          </a:prstGeom>
          <a:solidFill>
            <a:schemeClr val="accent1">
              <a:alpha val="27843"/>
            </a:schemeClr>
          </a:solidFill>
          <a:ln>
            <a:noFill/>
          </a:ln>
        </p:spPr>
      </p:sp>
      <p:sp>
        <p:nvSpPr>
          <p:cNvPr id="550" name="Google Shape;550;p137"/>
          <p:cNvSpPr/>
          <p:nvPr>
            <p:ph idx="6" type="pic"/>
          </p:nvPr>
        </p:nvSpPr>
        <p:spPr>
          <a:xfrm>
            <a:off x="0" y="2202144"/>
            <a:ext cx="3044952" cy="2202144"/>
          </a:xfrm>
          <a:prstGeom prst="rect">
            <a:avLst/>
          </a:prstGeom>
          <a:solidFill>
            <a:schemeClr val="accent4">
              <a:alpha val="27843"/>
            </a:schemeClr>
          </a:solidFill>
          <a:ln>
            <a:noFill/>
          </a:ln>
        </p:spPr>
      </p:sp>
      <p:sp>
        <p:nvSpPr>
          <p:cNvPr id="551" name="Google Shape;551;p137"/>
          <p:cNvSpPr/>
          <p:nvPr>
            <p:ph idx="7" type="pic"/>
          </p:nvPr>
        </p:nvSpPr>
        <p:spPr>
          <a:xfrm>
            <a:off x="9134856" y="2202144"/>
            <a:ext cx="3057144" cy="2202144"/>
          </a:xfrm>
          <a:prstGeom prst="rect">
            <a:avLst/>
          </a:prstGeom>
          <a:solidFill>
            <a:schemeClr val="dk1">
              <a:alpha val="27843"/>
            </a:schemeClr>
          </a:solidFill>
          <a:ln>
            <a:noFill/>
          </a:ln>
        </p:spPr>
      </p:sp>
      <p:sp>
        <p:nvSpPr>
          <p:cNvPr id="552" name="Google Shape;552;p137"/>
          <p:cNvSpPr/>
          <p:nvPr>
            <p:ph idx="8" type="pic"/>
          </p:nvPr>
        </p:nvSpPr>
        <p:spPr>
          <a:xfrm>
            <a:off x="3044952" y="2202144"/>
            <a:ext cx="3044952" cy="2202144"/>
          </a:xfrm>
          <a:prstGeom prst="rect">
            <a:avLst/>
          </a:prstGeom>
          <a:solidFill>
            <a:schemeClr val="accent5">
              <a:alpha val="27843"/>
            </a:schemeClr>
          </a:solidFill>
          <a:ln>
            <a:noFill/>
          </a:ln>
        </p:spPr>
      </p:sp>
      <p:sp>
        <p:nvSpPr>
          <p:cNvPr id="553" name="Google Shape;553;p137"/>
          <p:cNvSpPr/>
          <p:nvPr>
            <p:ph idx="9" type="pic"/>
          </p:nvPr>
        </p:nvSpPr>
        <p:spPr>
          <a:xfrm>
            <a:off x="6089904" y="2202144"/>
            <a:ext cx="3044952" cy="2202144"/>
          </a:xfrm>
          <a:prstGeom prst="rect">
            <a:avLst/>
          </a:prstGeom>
          <a:solidFill>
            <a:schemeClr val="accent6">
              <a:alpha val="27843"/>
            </a:schemeClr>
          </a:solidFill>
          <a:ln>
            <a:noFill/>
          </a:ln>
        </p:spPr>
      </p:sp>
      <p:sp>
        <p:nvSpPr>
          <p:cNvPr id="554" name="Google Shape;554;p137"/>
          <p:cNvSpPr/>
          <p:nvPr/>
        </p:nvSpPr>
        <p:spPr>
          <a:xfrm>
            <a:off x="3" y="5676694"/>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55" name="Google Shape;555;p137"/>
          <p:cNvSpPr txBox="1"/>
          <p:nvPr>
            <p:ph type="title"/>
          </p:nvPr>
        </p:nvSpPr>
        <p:spPr>
          <a:xfrm>
            <a:off x="838200" y="5930797"/>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6" name="Google Shape;556;p137"/>
          <p:cNvSpPr txBox="1"/>
          <p:nvPr>
            <p:ph idx="1" type="body"/>
          </p:nvPr>
        </p:nvSpPr>
        <p:spPr>
          <a:xfrm>
            <a:off x="909472" y="4652862"/>
            <a:ext cx="10373059" cy="77369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3" name="Shape 33"/>
        <p:cNvGrpSpPr/>
        <p:nvPr/>
      </p:nvGrpSpPr>
      <p:grpSpPr>
        <a:xfrm>
          <a:off x="0" y="0"/>
          <a:ext cx="0" cy="0"/>
          <a:chOff x="0" y="0"/>
          <a:chExt cx="0" cy="0"/>
        </a:xfrm>
      </p:grpSpPr>
      <p:sp>
        <p:nvSpPr>
          <p:cNvPr id="34" name="Google Shape;34;p10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0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 name="Google Shape;36;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desc #2">
  <p:cSld name="4 pictures and desc #2">
    <p:spTree>
      <p:nvGrpSpPr>
        <p:cNvPr id="557" name="Shape 557"/>
        <p:cNvGrpSpPr/>
        <p:nvPr/>
      </p:nvGrpSpPr>
      <p:grpSpPr>
        <a:xfrm>
          <a:off x="0" y="0"/>
          <a:ext cx="0" cy="0"/>
          <a:chOff x="0" y="0"/>
          <a:chExt cx="0" cy="0"/>
        </a:xfrm>
      </p:grpSpPr>
      <p:sp>
        <p:nvSpPr>
          <p:cNvPr id="558" name="Google Shape;558;p138"/>
          <p:cNvSpPr/>
          <p:nvPr>
            <p:ph idx="2" type="pic"/>
          </p:nvPr>
        </p:nvSpPr>
        <p:spPr>
          <a:xfrm>
            <a:off x="0" y="0"/>
            <a:ext cx="3044952" cy="2202144"/>
          </a:xfrm>
          <a:prstGeom prst="rect">
            <a:avLst/>
          </a:prstGeom>
          <a:solidFill>
            <a:schemeClr val="accent4">
              <a:alpha val="27843"/>
            </a:schemeClr>
          </a:solidFill>
          <a:ln>
            <a:noFill/>
          </a:ln>
        </p:spPr>
      </p:sp>
      <p:sp>
        <p:nvSpPr>
          <p:cNvPr id="559" name="Google Shape;559;p138"/>
          <p:cNvSpPr/>
          <p:nvPr>
            <p:ph idx="3" type="pic"/>
          </p:nvPr>
        </p:nvSpPr>
        <p:spPr>
          <a:xfrm>
            <a:off x="6089904" y="0"/>
            <a:ext cx="3044952" cy="2202144"/>
          </a:xfrm>
          <a:prstGeom prst="rect">
            <a:avLst/>
          </a:prstGeom>
          <a:solidFill>
            <a:schemeClr val="accent1">
              <a:alpha val="27843"/>
            </a:schemeClr>
          </a:solidFill>
          <a:ln>
            <a:noFill/>
          </a:ln>
        </p:spPr>
      </p:sp>
      <p:sp>
        <p:nvSpPr>
          <p:cNvPr id="560" name="Google Shape;560;p138"/>
          <p:cNvSpPr/>
          <p:nvPr>
            <p:ph idx="4" type="pic"/>
          </p:nvPr>
        </p:nvSpPr>
        <p:spPr>
          <a:xfrm>
            <a:off x="9134856" y="2202144"/>
            <a:ext cx="3057144" cy="2202144"/>
          </a:xfrm>
          <a:prstGeom prst="rect">
            <a:avLst/>
          </a:prstGeom>
          <a:solidFill>
            <a:schemeClr val="accent3">
              <a:alpha val="27843"/>
            </a:schemeClr>
          </a:solidFill>
          <a:ln>
            <a:noFill/>
          </a:ln>
        </p:spPr>
      </p:sp>
      <p:sp>
        <p:nvSpPr>
          <p:cNvPr id="561" name="Google Shape;561;p138"/>
          <p:cNvSpPr/>
          <p:nvPr>
            <p:ph idx="5" type="pic"/>
          </p:nvPr>
        </p:nvSpPr>
        <p:spPr>
          <a:xfrm>
            <a:off x="3044952" y="2202144"/>
            <a:ext cx="3044952" cy="2202144"/>
          </a:xfrm>
          <a:prstGeom prst="rect">
            <a:avLst/>
          </a:prstGeom>
          <a:solidFill>
            <a:schemeClr val="dk2">
              <a:alpha val="27843"/>
            </a:schemeClr>
          </a:solidFill>
          <a:ln>
            <a:noFill/>
          </a:ln>
        </p:spPr>
      </p:sp>
      <p:sp>
        <p:nvSpPr>
          <p:cNvPr id="562" name="Google Shape;562;p138"/>
          <p:cNvSpPr txBox="1"/>
          <p:nvPr>
            <p:ph idx="1" type="body"/>
          </p:nvPr>
        </p:nvSpPr>
        <p:spPr>
          <a:xfrm>
            <a:off x="3044952" y="0"/>
            <a:ext cx="3044952" cy="2203704"/>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3" name="Google Shape;563;p138"/>
          <p:cNvSpPr txBox="1"/>
          <p:nvPr>
            <p:ph idx="6" type="body"/>
          </p:nvPr>
        </p:nvSpPr>
        <p:spPr>
          <a:xfrm>
            <a:off x="0" y="2202144"/>
            <a:ext cx="3044952" cy="2203704"/>
          </a:xfrm>
          <a:prstGeom prst="rect">
            <a:avLst/>
          </a:prstGeom>
          <a:solidFill>
            <a:schemeClr val="dk2"/>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4" name="Google Shape;564;p138"/>
          <p:cNvSpPr txBox="1"/>
          <p:nvPr>
            <p:ph idx="7" type="body"/>
          </p:nvPr>
        </p:nvSpPr>
        <p:spPr>
          <a:xfrm>
            <a:off x="6089904" y="2202144"/>
            <a:ext cx="3044952" cy="2203704"/>
          </a:xfrm>
          <a:prstGeom prst="rect">
            <a:avLst/>
          </a:prstGeom>
          <a:solidFill>
            <a:schemeClr val="accent3"/>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5" name="Google Shape;565;p138"/>
          <p:cNvSpPr txBox="1"/>
          <p:nvPr>
            <p:ph idx="8" type="body"/>
          </p:nvPr>
        </p:nvSpPr>
        <p:spPr>
          <a:xfrm>
            <a:off x="9137904" y="0"/>
            <a:ext cx="3054096" cy="2203704"/>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6" name="Google Shape;566;p138"/>
          <p:cNvSpPr/>
          <p:nvPr/>
        </p:nvSpPr>
        <p:spPr>
          <a:xfrm>
            <a:off x="3" y="5676694"/>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7" name="Google Shape;567;p138"/>
          <p:cNvSpPr txBox="1"/>
          <p:nvPr>
            <p:ph type="title"/>
          </p:nvPr>
        </p:nvSpPr>
        <p:spPr>
          <a:xfrm>
            <a:off x="838200" y="5930797"/>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8" name="Google Shape;568;p138"/>
          <p:cNvSpPr txBox="1"/>
          <p:nvPr>
            <p:ph idx="9" type="body"/>
          </p:nvPr>
        </p:nvSpPr>
        <p:spPr>
          <a:xfrm>
            <a:off x="909472" y="4652862"/>
            <a:ext cx="10373059" cy="77369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high left">
  <p:cSld name="Section Header high left">
    <p:spTree>
      <p:nvGrpSpPr>
        <p:cNvPr id="569" name="Shape 569"/>
        <p:cNvGrpSpPr/>
        <p:nvPr/>
      </p:nvGrpSpPr>
      <p:grpSpPr>
        <a:xfrm>
          <a:off x="0" y="0"/>
          <a:ext cx="0" cy="0"/>
          <a:chOff x="0" y="0"/>
          <a:chExt cx="0" cy="0"/>
        </a:xfrm>
      </p:grpSpPr>
      <p:sp>
        <p:nvSpPr>
          <p:cNvPr id="570" name="Google Shape;570;p13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1" name="Google Shape;571;p139"/>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2" name="Google Shape;572;p139"/>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573" name="Google Shape;573;p139"/>
          <p:cNvSpPr/>
          <p:nvPr>
            <p:ph idx="2" type="pic"/>
          </p:nvPr>
        </p:nvSpPr>
        <p:spPr>
          <a:xfrm>
            <a:off x="0" y="0"/>
            <a:ext cx="12192000" cy="6858000"/>
          </a:xfrm>
          <a:prstGeom prst="rect">
            <a:avLst/>
          </a:prstGeom>
          <a:noFill/>
          <a:ln>
            <a:noFill/>
          </a:ln>
        </p:spPr>
      </p:sp>
      <p:sp>
        <p:nvSpPr>
          <p:cNvPr id="574" name="Google Shape;574;p139"/>
          <p:cNvSpPr txBox="1"/>
          <p:nvPr>
            <p:ph type="title"/>
          </p:nvPr>
        </p:nvSpPr>
        <p:spPr>
          <a:xfrm>
            <a:off x="342900" y="420690"/>
            <a:ext cx="4572000" cy="2852737"/>
          </a:xfrm>
          <a:prstGeom prst="rect">
            <a:avLst/>
          </a:prstGeom>
          <a:solidFill>
            <a:schemeClr val="lt1">
              <a:alpha val="27843"/>
            </a:schemeClr>
          </a:solidFill>
          <a:ln>
            <a:noFill/>
          </a:ln>
        </p:spPr>
        <p:txBody>
          <a:bodyPr anchorCtr="0" anchor="ctr" bIns="182875" lIns="274300" spcFirstLastPara="1" rIns="274300" wrap="square" tIns="91425">
            <a:normAutofit/>
          </a:bodyPr>
          <a:lstStyle>
            <a:lvl1pPr lvl="0" algn="ctr">
              <a:lnSpc>
                <a:spcPct val="90000"/>
              </a:lnSpc>
              <a:spcBef>
                <a:spcPts val="0"/>
              </a:spcBef>
              <a:spcAft>
                <a:spcPts val="0"/>
              </a:spcAft>
              <a:buClr>
                <a:srgbClr val="324D5E"/>
              </a:buClr>
              <a:buSzPts val="4500"/>
              <a:buFont typeface="Calibri"/>
              <a:buNone/>
              <a:defRPr b="1" sz="4500">
                <a:solidFill>
                  <a:srgbClr val="324D5E"/>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5" name="Google Shape;575;p139"/>
          <p:cNvSpPr txBox="1"/>
          <p:nvPr>
            <p:ph idx="1" type="body"/>
          </p:nvPr>
        </p:nvSpPr>
        <p:spPr>
          <a:xfrm>
            <a:off x="342900" y="3273429"/>
            <a:ext cx="4572000" cy="942975"/>
          </a:xfrm>
          <a:prstGeom prst="rect">
            <a:avLst/>
          </a:prstGeom>
          <a:solidFill>
            <a:schemeClr val="lt1">
              <a:alpha val="47843"/>
            </a:schemeClr>
          </a:solidFill>
          <a:ln>
            <a:noFill/>
          </a:ln>
        </p:spPr>
        <p:txBody>
          <a:bodyPr anchorCtr="0" anchor="ctr" bIns="182875" lIns="274300" spcFirstLastPara="1" rIns="274300" wrap="square" tIns="91425">
            <a:normAutofit/>
          </a:bodyPr>
          <a:lstStyle>
            <a:lvl1pPr indent="-228600" lvl="0" marL="457200" algn="ctr">
              <a:lnSpc>
                <a:spcPct val="90000"/>
              </a:lnSpc>
              <a:spcBef>
                <a:spcPts val="1000"/>
              </a:spcBef>
              <a:spcAft>
                <a:spcPts val="0"/>
              </a:spcAft>
              <a:buClr>
                <a:srgbClr val="8C9CA6"/>
              </a:buClr>
              <a:buSzPts val="1800"/>
              <a:buNone/>
              <a:defRPr sz="1800">
                <a:solidFill>
                  <a:srgbClr val="8C9CA6"/>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title">
  <p:cSld name="4 pictures and title">
    <p:spTree>
      <p:nvGrpSpPr>
        <p:cNvPr id="576" name="Shape 576"/>
        <p:cNvGrpSpPr/>
        <p:nvPr/>
      </p:nvGrpSpPr>
      <p:grpSpPr>
        <a:xfrm>
          <a:off x="0" y="0"/>
          <a:ext cx="0" cy="0"/>
          <a:chOff x="0" y="0"/>
          <a:chExt cx="0" cy="0"/>
        </a:xfrm>
      </p:grpSpPr>
      <p:sp>
        <p:nvSpPr>
          <p:cNvPr id="577" name="Google Shape;577;p14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78" name="Google Shape;578;p14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9" name="Google Shape;579;p14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0" name="Google Shape;580;p14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1" name="Google Shape;581;p14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82" name="Google Shape;582;p140"/>
          <p:cNvSpPr/>
          <p:nvPr>
            <p:ph idx="2" type="pic"/>
          </p:nvPr>
        </p:nvSpPr>
        <p:spPr>
          <a:xfrm>
            <a:off x="354778" y="2321410"/>
            <a:ext cx="2600055" cy="1957811"/>
          </a:xfrm>
          <a:prstGeom prst="rect">
            <a:avLst/>
          </a:prstGeom>
          <a:solidFill>
            <a:srgbClr val="0095CD">
              <a:alpha val="27843"/>
            </a:srgbClr>
          </a:solidFill>
          <a:ln>
            <a:noFill/>
          </a:ln>
        </p:spPr>
      </p:sp>
      <p:sp>
        <p:nvSpPr>
          <p:cNvPr id="583" name="Google Shape;583;p140"/>
          <p:cNvSpPr/>
          <p:nvPr>
            <p:ph idx="3" type="pic"/>
          </p:nvPr>
        </p:nvSpPr>
        <p:spPr>
          <a:xfrm>
            <a:off x="3316630" y="2321410"/>
            <a:ext cx="2600055" cy="1957811"/>
          </a:xfrm>
          <a:prstGeom prst="rect">
            <a:avLst/>
          </a:prstGeom>
          <a:solidFill>
            <a:srgbClr val="324D5E">
              <a:alpha val="27843"/>
            </a:srgbClr>
          </a:solidFill>
          <a:ln>
            <a:noFill/>
          </a:ln>
        </p:spPr>
      </p:sp>
      <p:sp>
        <p:nvSpPr>
          <p:cNvPr id="584" name="Google Shape;584;p140"/>
          <p:cNvSpPr/>
          <p:nvPr>
            <p:ph idx="4" type="pic"/>
          </p:nvPr>
        </p:nvSpPr>
        <p:spPr>
          <a:xfrm>
            <a:off x="6278480" y="2321409"/>
            <a:ext cx="2600055" cy="1957811"/>
          </a:xfrm>
          <a:prstGeom prst="rect">
            <a:avLst/>
          </a:prstGeom>
          <a:solidFill>
            <a:srgbClr val="F17C3F">
              <a:alpha val="27843"/>
            </a:srgbClr>
          </a:solidFill>
          <a:ln>
            <a:noFill/>
          </a:ln>
        </p:spPr>
      </p:sp>
      <p:sp>
        <p:nvSpPr>
          <p:cNvPr id="585" name="Google Shape;585;p140"/>
          <p:cNvSpPr/>
          <p:nvPr>
            <p:ph idx="5" type="pic"/>
          </p:nvPr>
        </p:nvSpPr>
        <p:spPr>
          <a:xfrm>
            <a:off x="9240333" y="2321408"/>
            <a:ext cx="2600055" cy="1957811"/>
          </a:xfrm>
          <a:prstGeom prst="rect">
            <a:avLst/>
          </a:prstGeom>
          <a:solidFill>
            <a:srgbClr val="7BB21B">
              <a:alpha val="27843"/>
            </a:srgbClr>
          </a:solidFill>
          <a:ln>
            <a:noFill/>
          </a:ln>
        </p:spPr>
      </p:sp>
      <p:sp>
        <p:nvSpPr>
          <p:cNvPr id="586" name="Google Shape;586;p140"/>
          <p:cNvSpPr/>
          <p:nvPr/>
        </p:nvSpPr>
        <p:spPr>
          <a:xfrm>
            <a:off x="354775" y="4277207"/>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7" name="Google Shape;587;p140"/>
          <p:cNvSpPr/>
          <p:nvPr/>
        </p:nvSpPr>
        <p:spPr>
          <a:xfrm>
            <a:off x="3316627" y="4277207"/>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8" name="Google Shape;588;p140"/>
          <p:cNvSpPr/>
          <p:nvPr/>
        </p:nvSpPr>
        <p:spPr>
          <a:xfrm>
            <a:off x="6278479" y="4277206"/>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9" name="Google Shape;589;p140"/>
          <p:cNvSpPr/>
          <p:nvPr/>
        </p:nvSpPr>
        <p:spPr>
          <a:xfrm>
            <a:off x="9240331" y="4277205"/>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0" name="Google Shape;590;p140"/>
          <p:cNvSpPr txBox="1"/>
          <p:nvPr>
            <p:ph idx="1" type="body"/>
          </p:nvPr>
        </p:nvSpPr>
        <p:spPr>
          <a:xfrm>
            <a:off x="354775"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1" name="Google Shape;591;p140"/>
          <p:cNvSpPr txBox="1"/>
          <p:nvPr>
            <p:ph idx="6" type="body"/>
          </p:nvPr>
        </p:nvSpPr>
        <p:spPr>
          <a:xfrm>
            <a:off x="3316627"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2" name="Google Shape;592;p140"/>
          <p:cNvSpPr txBox="1"/>
          <p:nvPr>
            <p:ph idx="7" type="body"/>
          </p:nvPr>
        </p:nvSpPr>
        <p:spPr>
          <a:xfrm>
            <a:off x="6278479"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3" name="Google Shape;593;p140"/>
          <p:cNvSpPr txBox="1"/>
          <p:nvPr>
            <p:ph idx="8" type="body"/>
          </p:nvPr>
        </p:nvSpPr>
        <p:spPr>
          <a:xfrm>
            <a:off x="9240331"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4" name="Google Shape;594;p140"/>
          <p:cNvSpPr txBox="1"/>
          <p:nvPr>
            <p:ph idx="9" type="body"/>
          </p:nvPr>
        </p:nvSpPr>
        <p:spPr>
          <a:xfrm>
            <a:off x="354775"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5" name="Google Shape;595;p140"/>
          <p:cNvSpPr txBox="1"/>
          <p:nvPr>
            <p:ph idx="13" type="body"/>
          </p:nvPr>
        </p:nvSpPr>
        <p:spPr>
          <a:xfrm>
            <a:off x="3316627"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6" name="Google Shape;596;p140"/>
          <p:cNvSpPr txBox="1"/>
          <p:nvPr>
            <p:ph idx="14" type="body"/>
          </p:nvPr>
        </p:nvSpPr>
        <p:spPr>
          <a:xfrm>
            <a:off x="6278479"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7" name="Google Shape;597;p140"/>
          <p:cNvSpPr txBox="1"/>
          <p:nvPr>
            <p:ph idx="15" type="body"/>
          </p:nvPr>
        </p:nvSpPr>
        <p:spPr>
          <a:xfrm>
            <a:off x="9240331"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98" name="Google Shape;598;p140"/>
          <p:cNvGrpSpPr/>
          <p:nvPr/>
        </p:nvGrpSpPr>
        <p:grpSpPr>
          <a:xfrm>
            <a:off x="0" y="6766560"/>
            <a:ext cx="12192000" cy="91440"/>
            <a:chOff x="0" y="4480421"/>
            <a:chExt cx="12192000" cy="91440"/>
          </a:xfrm>
        </p:grpSpPr>
        <p:sp>
          <p:nvSpPr>
            <p:cNvPr id="599" name="Google Shape;599;p14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0" name="Google Shape;600;p14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1" name="Google Shape;601;p14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2" name="Google Shape;602;p14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3" name="Google Shape;603;p14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hexa">
  <p:cSld name="4 pictures hexa">
    <p:spTree>
      <p:nvGrpSpPr>
        <p:cNvPr id="604" name="Shape 604"/>
        <p:cNvGrpSpPr/>
        <p:nvPr/>
      </p:nvGrpSpPr>
      <p:grpSpPr>
        <a:xfrm>
          <a:off x="0" y="0"/>
          <a:ext cx="0" cy="0"/>
          <a:chOff x="0" y="0"/>
          <a:chExt cx="0" cy="0"/>
        </a:xfrm>
      </p:grpSpPr>
      <p:sp>
        <p:nvSpPr>
          <p:cNvPr id="605" name="Google Shape;605;p14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6" name="Google Shape;606;p14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7" name="Google Shape;607;p14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8" name="Google Shape;608;p14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9" name="Google Shape;609;p14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10" name="Google Shape;610;p141"/>
          <p:cNvSpPr/>
          <p:nvPr>
            <p:ph idx="2" type="pic"/>
          </p:nvPr>
        </p:nvSpPr>
        <p:spPr>
          <a:xfrm>
            <a:off x="813043" y="2321410"/>
            <a:ext cx="2600055" cy="1957811"/>
          </a:xfrm>
          <a:prstGeom prst="hexagon">
            <a:avLst>
              <a:gd fmla="val 25000" name="adj"/>
              <a:gd fmla="val 115470" name="vf"/>
            </a:avLst>
          </a:prstGeom>
          <a:solidFill>
            <a:srgbClr val="0095CD">
              <a:alpha val="27843"/>
            </a:srgbClr>
          </a:solidFill>
          <a:ln>
            <a:noFill/>
          </a:ln>
        </p:spPr>
      </p:sp>
      <p:sp>
        <p:nvSpPr>
          <p:cNvPr id="611" name="Google Shape;611;p141"/>
          <p:cNvSpPr txBox="1"/>
          <p:nvPr>
            <p:ph idx="1" type="body"/>
          </p:nvPr>
        </p:nvSpPr>
        <p:spPr>
          <a:xfrm>
            <a:off x="813040"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141"/>
          <p:cNvSpPr txBox="1"/>
          <p:nvPr>
            <p:ph idx="3" type="body"/>
          </p:nvPr>
        </p:nvSpPr>
        <p:spPr>
          <a:xfrm>
            <a:off x="813040"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3" name="Google Shape;613;p141"/>
          <p:cNvSpPr/>
          <p:nvPr>
            <p:ph idx="4" type="pic"/>
          </p:nvPr>
        </p:nvSpPr>
        <p:spPr>
          <a:xfrm>
            <a:off x="3412071" y="3394462"/>
            <a:ext cx="2600055" cy="1957811"/>
          </a:xfrm>
          <a:prstGeom prst="hexagon">
            <a:avLst>
              <a:gd fmla="val 25000" name="adj"/>
              <a:gd fmla="val 115470" name="vf"/>
            </a:avLst>
          </a:prstGeom>
          <a:solidFill>
            <a:srgbClr val="324D5E">
              <a:alpha val="27843"/>
            </a:srgbClr>
          </a:solidFill>
          <a:ln>
            <a:noFill/>
          </a:ln>
        </p:spPr>
      </p:sp>
      <p:sp>
        <p:nvSpPr>
          <p:cNvPr id="614" name="Google Shape;614;p141"/>
          <p:cNvSpPr txBox="1"/>
          <p:nvPr>
            <p:ph idx="5" type="body"/>
          </p:nvPr>
        </p:nvSpPr>
        <p:spPr>
          <a:xfrm>
            <a:off x="3412068" y="285375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141"/>
          <p:cNvSpPr txBox="1"/>
          <p:nvPr>
            <p:ph idx="6" type="body"/>
          </p:nvPr>
        </p:nvSpPr>
        <p:spPr>
          <a:xfrm>
            <a:off x="3412068" y="547152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141"/>
          <p:cNvSpPr/>
          <p:nvPr>
            <p:ph idx="7" type="pic"/>
          </p:nvPr>
        </p:nvSpPr>
        <p:spPr>
          <a:xfrm>
            <a:off x="6007939" y="2321410"/>
            <a:ext cx="2600055" cy="1957811"/>
          </a:xfrm>
          <a:prstGeom prst="hexagon">
            <a:avLst>
              <a:gd fmla="val 25000" name="adj"/>
              <a:gd fmla="val 115470" name="vf"/>
            </a:avLst>
          </a:prstGeom>
          <a:solidFill>
            <a:srgbClr val="F17C3F">
              <a:alpha val="27843"/>
            </a:srgbClr>
          </a:solidFill>
          <a:ln>
            <a:noFill/>
          </a:ln>
        </p:spPr>
      </p:sp>
      <p:sp>
        <p:nvSpPr>
          <p:cNvPr id="617" name="Google Shape;617;p141"/>
          <p:cNvSpPr txBox="1"/>
          <p:nvPr>
            <p:ph idx="8" type="body"/>
          </p:nvPr>
        </p:nvSpPr>
        <p:spPr>
          <a:xfrm>
            <a:off x="6007937"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8" name="Google Shape;618;p141"/>
          <p:cNvSpPr txBox="1"/>
          <p:nvPr>
            <p:ph idx="9" type="body"/>
          </p:nvPr>
        </p:nvSpPr>
        <p:spPr>
          <a:xfrm>
            <a:off x="6007937"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9" name="Google Shape;619;p141"/>
          <p:cNvSpPr/>
          <p:nvPr>
            <p:ph idx="13" type="pic"/>
          </p:nvPr>
        </p:nvSpPr>
        <p:spPr>
          <a:xfrm>
            <a:off x="8603809" y="3391322"/>
            <a:ext cx="2600055" cy="1957811"/>
          </a:xfrm>
          <a:prstGeom prst="hexagon">
            <a:avLst>
              <a:gd fmla="val 25000" name="adj"/>
              <a:gd fmla="val 115470" name="vf"/>
            </a:avLst>
          </a:prstGeom>
          <a:solidFill>
            <a:srgbClr val="7BB21B">
              <a:alpha val="27843"/>
            </a:srgbClr>
          </a:solidFill>
          <a:ln>
            <a:noFill/>
          </a:ln>
        </p:spPr>
      </p:sp>
      <p:sp>
        <p:nvSpPr>
          <p:cNvPr id="620" name="Google Shape;620;p141"/>
          <p:cNvSpPr txBox="1"/>
          <p:nvPr>
            <p:ph idx="14" type="body"/>
          </p:nvPr>
        </p:nvSpPr>
        <p:spPr>
          <a:xfrm>
            <a:off x="8603807" y="285061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41"/>
          <p:cNvSpPr txBox="1"/>
          <p:nvPr>
            <p:ph idx="15" type="body"/>
          </p:nvPr>
        </p:nvSpPr>
        <p:spPr>
          <a:xfrm>
            <a:off x="8603807" y="546838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22" name="Google Shape;622;p141"/>
          <p:cNvGrpSpPr/>
          <p:nvPr/>
        </p:nvGrpSpPr>
        <p:grpSpPr>
          <a:xfrm>
            <a:off x="0" y="6766560"/>
            <a:ext cx="12192000" cy="91440"/>
            <a:chOff x="0" y="4480421"/>
            <a:chExt cx="12192000" cy="91440"/>
          </a:xfrm>
        </p:grpSpPr>
        <p:sp>
          <p:nvSpPr>
            <p:cNvPr id="623" name="Google Shape;623;p14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4" name="Google Shape;624;p14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5" name="Google Shape;625;p14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6" name="Google Shape;626;p14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7" name="Google Shape;627;p14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oval">
  <p:cSld name="4 pictures oval">
    <p:spTree>
      <p:nvGrpSpPr>
        <p:cNvPr id="628" name="Shape 628"/>
        <p:cNvGrpSpPr/>
        <p:nvPr/>
      </p:nvGrpSpPr>
      <p:grpSpPr>
        <a:xfrm>
          <a:off x="0" y="0"/>
          <a:ext cx="0" cy="0"/>
          <a:chOff x="0" y="0"/>
          <a:chExt cx="0" cy="0"/>
        </a:xfrm>
      </p:grpSpPr>
      <p:sp>
        <p:nvSpPr>
          <p:cNvPr id="629" name="Google Shape;629;p142"/>
          <p:cNvSpPr/>
          <p:nvPr/>
        </p:nvSpPr>
        <p:spPr>
          <a:xfrm>
            <a:off x="5912777"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0" name="Google Shape;630;p142"/>
          <p:cNvSpPr/>
          <p:nvPr/>
        </p:nvSpPr>
        <p:spPr>
          <a:xfrm>
            <a:off x="3320067"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1" name="Google Shape;631;p142"/>
          <p:cNvSpPr/>
          <p:nvPr/>
        </p:nvSpPr>
        <p:spPr>
          <a:xfrm>
            <a:off x="8511805"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2" name="Google Shape;632;p142"/>
          <p:cNvSpPr/>
          <p:nvPr/>
        </p:nvSpPr>
        <p:spPr>
          <a:xfrm>
            <a:off x="721039"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3" name="Google Shape;633;p14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4" name="Google Shape;634;p14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5" name="Google Shape;635;p14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6" name="Google Shape;636;p14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7" name="Google Shape;637;p14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38" name="Google Shape;638;p142"/>
          <p:cNvSpPr/>
          <p:nvPr>
            <p:ph idx="2" type="pic"/>
          </p:nvPr>
        </p:nvSpPr>
        <p:spPr>
          <a:xfrm>
            <a:off x="813043" y="2321410"/>
            <a:ext cx="2600055" cy="1957811"/>
          </a:xfrm>
          <a:prstGeom prst="ellipse">
            <a:avLst/>
          </a:prstGeom>
          <a:solidFill>
            <a:srgbClr val="0095CD">
              <a:alpha val="27843"/>
            </a:srgbClr>
          </a:solidFill>
          <a:ln>
            <a:noFill/>
          </a:ln>
        </p:spPr>
      </p:sp>
      <p:sp>
        <p:nvSpPr>
          <p:cNvPr id="639" name="Google Shape;639;p142"/>
          <p:cNvSpPr txBox="1"/>
          <p:nvPr>
            <p:ph idx="1" type="body"/>
          </p:nvPr>
        </p:nvSpPr>
        <p:spPr>
          <a:xfrm>
            <a:off x="813040"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142"/>
          <p:cNvSpPr txBox="1"/>
          <p:nvPr>
            <p:ph idx="3" type="body"/>
          </p:nvPr>
        </p:nvSpPr>
        <p:spPr>
          <a:xfrm>
            <a:off x="813040"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42"/>
          <p:cNvSpPr/>
          <p:nvPr>
            <p:ph idx="4" type="pic"/>
          </p:nvPr>
        </p:nvSpPr>
        <p:spPr>
          <a:xfrm>
            <a:off x="3410491" y="3391322"/>
            <a:ext cx="2600055" cy="1957811"/>
          </a:xfrm>
          <a:prstGeom prst="ellipse">
            <a:avLst/>
          </a:prstGeom>
          <a:solidFill>
            <a:srgbClr val="324D5E">
              <a:alpha val="27843"/>
            </a:srgbClr>
          </a:solidFill>
          <a:ln>
            <a:noFill/>
          </a:ln>
        </p:spPr>
      </p:sp>
      <p:sp>
        <p:nvSpPr>
          <p:cNvPr id="642" name="Google Shape;642;p142"/>
          <p:cNvSpPr txBox="1"/>
          <p:nvPr>
            <p:ph idx="5" type="body"/>
          </p:nvPr>
        </p:nvSpPr>
        <p:spPr>
          <a:xfrm>
            <a:off x="3412068" y="285375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2"/>
          <p:cNvSpPr txBox="1"/>
          <p:nvPr>
            <p:ph idx="6" type="body"/>
          </p:nvPr>
        </p:nvSpPr>
        <p:spPr>
          <a:xfrm>
            <a:off x="3412068" y="547152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142"/>
          <p:cNvSpPr/>
          <p:nvPr>
            <p:ph idx="7" type="pic"/>
          </p:nvPr>
        </p:nvSpPr>
        <p:spPr>
          <a:xfrm>
            <a:off x="6007939" y="2321410"/>
            <a:ext cx="2600055" cy="1957811"/>
          </a:xfrm>
          <a:prstGeom prst="ellipse">
            <a:avLst/>
          </a:prstGeom>
          <a:solidFill>
            <a:srgbClr val="F17C3F">
              <a:alpha val="27843"/>
            </a:srgbClr>
          </a:solidFill>
          <a:ln>
            <a:noFill/>
          </a:ln>
        </p:spPr>
      </p:sp>
      <p:sp>
        <p:nvSpPr>
          <p:cNvPr id="645" name="Google Shape;645;p142"/>
          <p:cNvSpPr txBox="1"/>
          <p:nvPr>
            <p:ph idx="8" type="body"/>
          </p:nvPr>
        </p:nvSpPr>
        <p:spPr>
          <a:xfrm>
            <a:off x="6007937"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6" name="Google Shape;646;p142"/>
          <p:cNvSpPr txBox="1"/>
          <p:nvPr>
            <p:ph idx="9" type="body"/>
          </p:nvPr>
        </p:nvSpPr>
        <p:spPr>
          <a:xfrm>
            <a:off x="6007937"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7" name="Google Shape;647;p142"/>
          <p:cNvSpPr/>
          <p:nvPr>
            <p:ph idx="13" type="pic"/>
          </p:nvPr>
        </p:nvSpPr>
        <p:spPr>
          <a:xfrm>
            <a:off x="8603809" y="3391322"/>
            <a:ext cx="2600055" cy="1957811"/>
          </a:xfrm>
          <a:prstGeom prst="ellipse">
            <a:avLst/>
          </a:prstGeom>
          <a:solidFill>
            <a:srgbClr val="7BB21B">
              <a:alpha val="27843"/>
            </a:srgbClr>
          </a:solidFill>
          <a:ln>
            <a:noFill/>
          </a:ln>
        </p:spPr>
      </p:sp>
      <p:sp>
        <p:nvSpPr>
          <p:cNvPr id="648" name="Google Shape;648;p142"/>
          <p:cNvSpPr txBox="1"/>
          <p:nvPr>
            <p:ph idx="14" type="body"/>
          </p:nvPr>
        </p:nvSpPr>
        <p:spPr>
          <a:xfrm>
            <a:off x="8603807" y="285061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9" name="Google Shape;649;p142"/>
          <p:cNvSpPr txBox="1"/>
          <p:nvPr>
            <p:ph idx="15" type="body"/>
          </p:nvPr>
        </p:nvSpPr>
        <p:spPr>
          <a:xfrm>
            <a:off x="8603807" y="546838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50" name="Google Shape;650;p142"/>
          <p:cNvGrpSpPr/>
          <p:nvPr/>
        </p:nvGrpSpPr>
        <p:grpSpPr>
          <a:xfrm>
            <a:off x="0" y="6766560"/>
            <a:ext cx="12192000" cy="91440"/>
            <a:chOff x="0" y="4480421"/>
            <a:chExt cx="12192000" cy="91440"/>
          </a:xfrm>
        </p:grpSpPr>
        <p:sp>
          <p:nvSpPr>
            <p:cNvPr id="651" name="Google Shape;651;p14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52" name="Google Shape;652;p14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53" name="Google Shape;653;p14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54" name="Google Shape;654;p14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55" name="Google Shape;655;p14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x2 pictures circle">
  <p:cSld name="4x2 pictures circle">
    <p:spTree>
      <p:nvGrpSpPr>
        <p:cNvPr id="656" name="Shape 656"/>
        <p:cNvGrpSpPr/>
        <p:nvPr/>
      </p:nvGrpSpPr>
      <p:grpSpPr>
        <a:xfrm>
          <a:off x="0" y="0"/>
          <a:ext cx="0" cy="0"/>
          <a:chOff x="0" y="0"/>
          <a:chExt cx="0" cy="0"/>
        </a:xfrm>
      </p:grpSpPr>
      <p:sp>
        <p:nvSpPr>
          <p:cNvPr id="657" name="Google Shape;657;p14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58" name="Google Shape;658;p14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9" name="Google Shape;659;p14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0" name="Google Shape;660;p14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1" name="Google Shape;661;p14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62" name="Google Shape;662;p143"/>
          <p:cNvSpPr txBox="1"/>
          <p:nvPr>
            <p:ph idx="1" type="body"/>
          </p:nvPr>
        </p:nvSpPr>
        <p:spPr>
          <a:xfrm>
            <a:off x="595152"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43"/>
          <p:cNvSpPr txBox="1"/>
          <p:nvPr>
            <p:ph idx="2" type="body"/>
          </p:nvPr>
        </p:nvSpPr>
        <p:spPr>
          <a:xfrm>
            <a:off x="8590173"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143"/>
          <p:cNvSpPr txBox="1"/>
          <p:nvPr>
            <p:ph idx="3" type="body"/>
          </p:nvPr>
        </p:nvSpPr>
        <p:spPr>
          <a:xfrm>
            <a:off x="5925165"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4" type="body"/>
          </p:nvPr>
        </p:nvSpPr>
        <p:spPr>
          <a:xfrm>
            <a:off x="3260159"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6" name="Google Shape;666;p143"/>
          <p:cNvSpPr txBox="1"/>
          <p:nvPr>
            <p:ph idx="5" type="body"/>
          </p:nvPr>
        </p:nvSpPr>
        <p:spPr>
          <a:xfrm>
            <a:off x="595152"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7" name="Google Shape;667;p143"/>
          <p:cNvSpPr txBox="1"/>
          <p:nvPr>
            <p:ph idx="6" type="body"/>
          </p:nvPr>
        </p:nvSpPr>
        <p:spPr>
          <a:xfrm>
            <a:off x="8590173"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8" name="Google Shape;668;p143"/>
          <p:cNvSpPr txBox="1"/>
          <p:nvPr>
            <p:ph idx="7" type="body"/>
          </p:nvPr>
        </p:nvSpPr>
        <p:spPr>
          <a:xfrm>
            <a:off x="5925165"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9" name="Google Shape;669;p143"/>
          <p:cNvSpPr txBox="1"/>
          <p:nvPr>
            <p:ph idx="8" type="body"/>
          </p:nvPr>
        </p:nvSpPr>
        <p:spPr>
          <a:xfrm>
            <a:off x="3260159"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70" name="Google Shape;670;p143"/>
          <p:cNvGrpSpPr/>
          <p:nvPr/>
        </p:nvGrpSpPr>
        <p:grpSpPr>
          <a:xfrm>
            <a:off x="0" y="6766560"/>
            <a:ext cx="12192000" cy="91440"/>
            <a:chOff x="0" y="4480421"/>
            <a:chExt cx="12192000" cy="91440"/>
          </a:xfrm>
        </p:grpSpPr>
        <p:sp>
          <p:nvSpPr>
            <p:cNvPr id="671" name="Google Shape;671;p14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72" name="Google Shape;672;p14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73" name="Google Shape;673;p14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74" name="Google Shape;674;p14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75" name="Google Shape;675;p14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676" name="Google Shape;676;p143"/>
          <p:cNvSpPr/>
          <p:nvPr/>
        </p:nvSpPr>
        <p:spPr>
          <a:xfrm>
            <a:off x="754040"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77" name="Google Shape;677;p143"/>
          <p:cNvSpPr/>
          <p:nvPr>
            <p:ph idx="9" type="pic"/>
          </p:nvPr>
        </p:nvSpPr>
        <p:spPr>
          <a:xfrm>
            <a:off x="833315" y="1879287"/>
            <a:ext cx="2279459" cy="1716406"/>
          </a:xfrm>
          <a:prstGeom prst="ellipse">
            <a:avLst/>
          </a:prstGeom>
          <a:solidFill>
            <a:srgbClr val="0095CD">
              <a:alpha val="27843"/>
            </a:srgbClr>
          </a:solidFill>
          <a:ln>
            <a:noFill/>
          </a:ln>
        </p:spPr>
      </p:sp>
      <p:sp>
        <p:nvSpPr>
          <p:cNvPr id="678" name="Google Shape;678;p143"/>
          <p:cNvSpPr/>
          <p:nvPr/>
        </p:nvSpPr>
        <p:spPr>
          <a:xfrm>
            <a:off x="3339603"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79" name="Google Shape;679;p143"/>
          <p:cNvSpPr/>
          <p:nvPr/>
        </p:nvSpPr>
        <p:spPr>
          <a:xfrm>
            <a:off x="6004609"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80" name="Google Shape;680;p143"/>
          <p:cNvSpPr/>
          <p:nvPr/>
        </p:nvSpPr>
        <p:spPr>
          <a:xfrm>
            <a:off x="8669617"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81" name="Google Shape;681;p143"/>
          <p:cNvSpPr/>
          <p:nvPr/>
        </p:nvSpPr>
        <p:spPr>
          <a:xfrm>
            <a:off x="754040"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82" name="Google Shape;682;p143"/>
          <p:cNvSpPr/>
          <p:nvPr/>
        </p:nvSpPr>
        <p:spPr>
          <a:xfrm>
            <a:off x="3339603"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83" name="Google Shape;683;p143"/>
          <p:cNvSpPr/>
          <p:nvPr/>
        </p:nvSpPr>
        <p:spPr>
          <a:xfrm>
            <a:off x="6004609"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84" name="Google Shape;684;p143"/>
          <p:cNvSpPr/>
          <p:nvPr/>
        </p:nvSpPr>
        <p:spPr>
          <a:xfrm>
            <a:off x="8669617"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85" name="Google Shape;685;p143"/>
          <p:cNvSpPr/>
          <p:nvPr>
            <p:ph idx="13" type="pic"/>
          </p:nvPr>
        </p:nvSpPr>
        <p:spPr>
          <a:xfrm>
            <a:off x="3418877" y="1879287"/>
            <a:ext cx="2279459" cy="1716406"/>
          </a:xfrm>
          <a:prstGeom prst="ellipse">
            <a:avLst/>
          </a:prstGeom>
          <a:solidFill>
            <a:srgbClr val="0095CD">
              <a:alpha val="27843"/>
            </a:srgbClr>
          </a:solidFill>
          <a:ln>
            <a:noFill/>
          </a:ln>
        </p:spPr>
      </p:sp>
      <p:sp>
        <p:nvSpPr>
          <p:cNvPr id="686" name="Google Shape;686;p143"/>
          <p:cNvSpPr/>
          <p:nvPr>
            <p:ph idx="14" type="pic"/>
          </p:nvPr>
        </p:nvSpPr>
        <p:spPr>
          <a:xfrm>
            <a:off x="6083884" y="1879287"/>
            <a:ext cx="2279459" cy="1716406"/>
          </a:xfrm>
          <a:prstGeom prst="ellipse">
            <a:avLst/>
          </a:prstGeom>
          <a:solidFill>
            <a:srgbClr val="0095CD">
              <a:alpha val="27843"/>
            </a:srgbClr>
          </a:solidFill>
          <a:ln>
            <a:noFill/>
          </a:ln>
        </p:spPr>
      </p:sp>
      <p:sp>
        <p:nvSpPr>
          <p:cNvPr id="687" name="Google Shape;687;p143"/>
          <p:cNvSpPr/>
          <p:nvPr>
            <p:ph idx="15" type="pic"/>
          </p:nvPr>
        </p:nvSpPr>
        <p:spPr>
          <a:xfrm>
            <a:off x="8748892" y="1879287"/>
            <a:ext cx="2279459" cy="1716406"/>
          </a:xfrm>
          <a:prstGeom prst="ellipse">
            <a:avLst/>
          </a:prstGeom>
          <a:solidFill>
            <a:srgbClr val="0095CD">
              <a:alpha val="27843"/>
            </a:srgbClr>
          </a:solidFill>
          <a:ln>
            <a:noFill/>
          </a:ln>
        </p:spPr>
      </p:sp>
      <p:sp>
        <p:nvSpPr>
          <p:cNvPr id="688" name="Google Shape;688;p143"/>
          <p:cNvSpPr/>
          <p:nvPr>
            <p:ph idx="16" type="pic"/>
          </p:nvPr>
        </p:nvSpPr>
        <p:spPr>
          <a:xfrm>
            <a:off x="8748892" y="4337644"/>
            <a:ext cx="2279459" cy="1716406"/>
          </a:xfrm>
          <a:prstGeom prst="ellipse">
            <a:avLst/>
          </a:prstGeom>
          <a:solidFill>
            <a:srgbClr val="0095CD">
              <a:alpha val="27843"/>
            </a:srgbClr>
          </a:solidFill>
          <a:ln>
            <a:noFill/>
          </a:ln>
        </p:spPr>
      </p:sp>
      <p:sp>
        <p:nvSpPr>
          <p:cNvPr id="689" name="Google Shape;689;p143"/>
          <p:cNvSpPr/>
          <p:nvPr>
            <p:ph idx="17" type="pic"/>
          </p:nvPr>
        </p:nvSpPr>
        <p:spPr>
          <a:xfrm>
            <a:off x="6083884" y="4337644"/>
            <a:ext cx="2279459" cy="1716406"/>
          </a:xfrm>
          <a:prstGeom prst="ellipse">
            <a:avLst/>
          </a:prstGeom>
          <a:solidFill>
            <a:srgbClr val="0095CD">
              <a:alpha val="27843"/>
            </a:srgbClr>
          </a:solidFill>
          <a:ln>
            <a:noFill/>
          </a:ln>
        </p:spPr>
      </p:sp>
      <p:sp>
        <p:nvSpPr>
          <p:cNvPr id="690" name="Google Shape;690;p143"/>
          <p:cNvSpPr/>
          <p:nvPr>
            <p:ph idx="18" type="pic"/>
          </p:nvPr>
        </p:nvSpPr>
        <p:spPr>
          <a:xfrm>
            <a:off x="3418877" y="4337644"/>
            <a:ext cx="2279459" cy="1716406"/>
          </a:xfrm>
          <a:prstGeom prst="ellipse">
            <a:avLst/>
          </a:prstGeom>
          <a:solidFill>
            <a:srgbClr val="0095CD">
              <a:alpha val="27843"/>
            </a:srgbClr>
          </a:solidFill>
          <a:ln>
            <a:noFill/>
          </a:ln>
        </p:spPr>
      </p:sp>
      <p:sp>
        <p:nvSpPr>
          <p:cNvPr id="691" name="Google Shape;691;p143"/>
          <p:cNvSpPr/>
          <p:nvPr>
            <p:ph idx="19" type="pic"/>
          </p:nvPr>
        </p:nvSpPr>
        <p:spPr>
          <a:xfrm>
            <a:off x="833144" y="4337644"/>
            <a:ext cx="2279459" cy="1716406"/>
          </a:xfrm>
          <a:prstGeom prst="ellipse">
            <a:avLst/>
          </a:prstGeom>
          <a:solidFill>
            <a:srgbClr val="0095CD">
              <a:alpha val="27843"/>
            </a:srgbClr>
          </a:solid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meline">
  <p:cSld name="4 pictures timeline">
    <p:spTree>
      <p:nvGrpSpPr>
        <p:cNvPr id="692" name="Shape 692"/>
        <p:cNvGrpSpPr/>
        <p:nvPr/>
      </p:nvGrpSpPr>
      <p:grpSpPr>
        <a:xfrm>
          <a:off x="0" y="0"/>
          <a:ext cx="0" cy="0"/>
          <a:chOff x="0" y="0"/>
          <a:chExt cx="0" cy="0"/>
        </a:xfrm>
      </p:grpSpPr>
      <p:sp>
        <p:nvSpPr>
          <p:cNvPr id="693" name="Google Shape;693;p14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94" name="Google Shape;694;p14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5" name="Google Shape;695;p14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6" name="Google Shape;696;p14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7" name="Google Shape;697;p14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98" name="Google Shape;698;p144"/>
          <p:cNvSpPr/>
          <p:nvPr>
            <p:ph idx="2" type="pic"/>
          </p:nvPr>
        </p:nvSpPr>
        <p:spPr>
          <a:xfrm>
            <a:off x="579709" y="1589813"/>
            <a:ext cx="2120775" cy="1596919"/>
          </a:xfrm>
          <a:prstGeom prst="rect">
            <a:avLst/>
          </a:prstGeom>
          <a:solidFill>
            <a:srgbClr val="0095CD">
              <a:alpha val="27843"/>
            </a:srgbClr>
          </a:solidFill>
          <a:ln>
            <a:noFill/>
          </a:ln>
        </p:spPr>
      </p:sp>
      <p:sp>
        <p:nvSpPr>
          <p:cNvPr id="699" name="Google Shape;699;p144"/>
          <p:cNvSpPr/>
          <p:nvPr/>
        </p:nvSpPr>
        <p:spPr>
          <a:xfrm>
            <a:off x="579707" y="3176715"/>
            <a:ext cx="2121408"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0" name="Google Shape;700;p144"/>
          <p:cNvSpPr txBox="1"/>
          <p:nvPr>
            <p:ph idx="1" type="body"/>
          </p:nvPr>
        </p:nvSpPr>
        <p:spPr>
          <a:xfrm>
            <a:off x="579707" y="3950472"/>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1" name="Google Shape;701;p144"/>
          <p:cNvSpPr/>
          <p:nvPr>
            <p:ph idx="3" type="pic"/>
          </p:nvPr>
        </p:nvSpPr>
        <p:spPr>
          <a:xfrm>
            <a:off x="3553981" y="3950476"/>
            <a:ext cx="2120775" cy="1596919"/>
          </a:xfrm>
          <a:prstGeom prst="rect">
            <a:avLst/>
          </a:prstGeom>
          <a:solidFill>
            <a:srgbClr val="324D5E">
              <a:alpha val="27843"/>
            </a:srgbClr>
          </a:solidFill>
          <a:ln>
            <a:noFill/>
          </a:ln>
        </p:spPr>
      </p:sp>
      <p:sp>
        <p:nvSpPr>
          <p:cNvPr id="702" name="Google Shape;702;p144"/>
          <p:cNvSpPr/>
          <p:nvPr/>
        </p:nvSpPr>
        <p:spPr>
          <a:xfrm>
            <a:off x="3553345" y="5537378"/>
            <a:ext cx="2121408"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3" name="Google Shape;703;p144"/>
          <p:cNvSpPr txBox="1"/>
          <p:nvPr>
            <p:ph idx="4" type="body"/>
          </p:nvPr>
        </p:nvSpPr>
        <p:spPr>
          <a:xfrm>
            <a:off x="3553345" y="5735868"/>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4" name="Google Shape;704;p144"/>
          <p:cNvSpPr/>
          <p:nvPr>
            <p:ph idx="5" type="pic"/>
          </p:nvPr>
        </p:nvSpPr>
        <p:spPr>
          <a:xfrm>
            <a:off x="9393238" y="3950701"/>
            <a:ext cx="2120775" cy="1596919"/>
          </a:xfrm>
          <a:prstGeom prst="rect">
            <a:avLst/>
          </a:prstGeom>
          <a:solidFill>
            <a:srgbClr val="7BB21B">
              <a:alpha val="27843"/>
            </a:srgbClr>
          </a:solidFill>
          <a:ln>
            <a:noFill/>
          </a:ln>
        </p:spPr>
      </p:sp>
      <p:sp>
        <p:nvSpPr>
          <p:cNvPr id="705" name="Google Shape;705;p144"/>
          <p:cNvSpPr/>
          <p:nvPr/>
        </p:nvSpPr>
        <p:spPr>
          <a:xfrm>
            <a:off x="9393235" y="5537603"/>
            <a:ext cx="2121408"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6" name="Google Shape;706;p144"/>
          <p:cNvSpPr txBox="1"/>
          <p:nvPr>
            <p:ph idx="6" type="body"/>
          </p:nvPr>
        </p:nvSpPr>
        <p:spPr>
          <a:xfrm>
            <a:off x="9393235" y="5736093"/>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7" name="Google Shape;707;p144"/>
          <p:cNvSpPr/>
          <p:nvPr/>
        </p:nvSpPr>
        <p:spPr>
          <a:xfrm>
            <a:off x="310895" y="3345754"/>
            <a:ext cx="2889504" cy="494759"/>
          </a:xfrm>
          <a:prstGeom prst="homePlate">
            <a:avLst>
              <a:gd fmla="val 50000" name="adj"/>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8" name="Google Shape;708;p144"/>
          <p:cNvSpPr/>
          <p:nvPr/>
        </p:nvSpPr>
        <p:spPr>
          <a:xfrm>
            <a:off x="3204252" y="3345754"/>
            <a:ext cx="2889504" cy="494759"/>
          </a:xfrm>
          <a:prstGeom prst="chevron">
            <a:avLst>
              <a:gd fmla="val 50000" name="adj"/>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9" name="Google Shape;709;p144"/>
          <p:cNvSpPr/>
          <p:nvPr/>
        </p:nvSpPr>
        <p:spPr>
          <a:xfrm>
            <a:off x="6097609" y="3345754"/>
            <a:ext cx="2889504" cy="494759"/>
          </a:xfrm>
          <a:prstGeom prst="chevron">
            <a:avLst>
              <a:gd fmla="val 50000" name="adj"/>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0" name="Google Shape;710;p144"/>
          <p:cNvSpPr/>
          <p:nvPr/>
        </p:nvSpPr>
        <p:spPr>
          <a:xfrm>
            <a:off x="8990967" y="3345754"/>
            <a:ext cx="2889504" cy="494759"/>
          </a:xfrm>
          <a:prstGeom prst="chevron">
            <a:avLst>
              <a:gd fmla="val 50000" name="adj"/>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1" name="Google Shape;711;p144"/>
          <p:cNvSpPr/>
          <p:nvPr>
            <p:ph idx="7" type="pic"/>
          </p:nvPr>
        </p:nvSpPr>
        <p:spPr>
          <a:xfrm>
            <a:off x="6455395" y="1589813"/>
            <a:ext cx="2120775" cy="1596919"/>
          </a:xfrm>
          <a:prstGeom prst="rect">
            <a:avLst/>
          </a:prstGeom>
          <a:solidFill>
            <a:srgbClr val="F17C3F">
              <a:alpha val="27843"/>
            </a:srgbClr>
          </a:solidFill>
          <a:ln>
            <a:noFill/>
          </a:ln>
        </p:spPr>
      </p:sp>
      <p:sp>
        <p:nvSpPr>
          <p:cNvPr id="712" name="Google Shape;712;p144"/>
          <p:cNvSpPr/>
          <p:nvPr/>
        </p:nvSpPr>
        <p:spPr>
          <a:xfrm>
            <a:off x="6454759" y="3176715"/>
            <a:ext cx="2121408"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3" name="Google Shape;713;p144"/>
          <p:cNvSpPr txBox="1"/>
          <p:nvPr>
            <p:ph idx="8" type="body"/>
          </p:nvPr>
        </p:nvSpPr>
        <p:spPr>
          <a:xfrm>
            <a:off x="6454759" y="3950472"/>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4" name="Google Shape;714;p144"/>
          <p:cNvSpPr txBox="1"/>
          <p:nvPr>
            <p:ph idx="9" type="body"/>
          </p:nvPr>
        </p:nvSpPr>
        <p:spPr>
          <a:xfrm>
            <a:off x="3553345"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5" name="Google Shape;715;p144"/>
          <p:cNvSpPr txBox="1"/>
          <p:nvPr>
            <p:ph idx="13" type="body"/>
          </p:nvPr>
        </p:nvSpPr>
        <p:spPr>
          <a:xfrm>
            <a:off x="9393235"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6" name="Google Shape;716;p144"/>
          <p:cNvSpPr txBox="1"/>
          <p:nvPr>
            <p:ph idx="14" type="body"/>
          </p:nvPr>
        </p:nvSpPr>
        <p:spPr>
          <a:xfrm>
            <a:off x="579707"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7" name="Google Shape;717;p144"/>
          <p:cNvSpPr txBox="1"/>
          <p:nvPr>
            <p:ph idx="15" type="body"/>
          </p:nvPr>
        </p:nvSpPr>
        <p:spPr>
          <a:xfrm>
            <a:off x="6454759"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18" name="Google Shape;718;p144"/>
          <p:cNvGrpSpPr/>
          <p:nvPr/>
        </p:nvGrpSpPr>
        <p:grpSpPr>
          <a:xfrm>
            <a:off x="0" y="6766560"/>
            <a:ext cx="12192000" cy="91440"/>
            <a:chOff x="0" y="4480421"/>
            <a:chExt cx="12192000" cy="91440"/>
          </a:xfrm>
        </p:grpSpPr>
        <p:sp>
          <p:nvSpPr>
            <p:cNvPr id="719" name="Google Shape;719;p14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0" name="Google Shape;720;p14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1" name="Google Shape;721;p14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2" name="Google Shape;722;p14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3" name="Google Shape;723;p14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tle and desc #2">
  <p:cSld name="4 pictures title and desc #2">
    <p:spTree>
      <p:nvGrpSpPr>
        <p:cNvPr id="724" name="Shape 724"/>
        <p:cNvGrpSpPr/>
        <p:nvPr/>
      </p:nvGrpSpPr>
      <p:grpSpPr>
        <a:xfrm>
          <a:off x="0" y="0"/>
          <a:ext cx="0" cy="0"/>
          <a:chOff x="0" y="0"/>
          <a:chExt cx="0" cy="0"/>
        </a:xfrm>
      </p:grpSpPr>
      <p:sp>
        <p:nvSpPr>
          <p:cNvPr id="725" name="Google Shape;725;p14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6" name="Google Shape;726;p14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7" name="Google Shape;727;p14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8" name="Google Shape;728;p14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9" name="Google Shape;729;p14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30" name="Google Shape;730;p145"/>
          <p:cNvSpPr/>
          <p:nvPr>
            <p:ph idx="2" type="pic"/>
          </p:nvPr>
        </p:nvSpPr>
        <p:spPr>
          <a:xfrm>
            <a:off x="354778" y="1425684"/>
            <a:ext cx="2600055" cy="1957811"/>
          </a:xfrm>
          <a:prstGeom prst="rect">
            <a:avLst/>
          </a:prstGeom>
          <a:solidFill>
            <a:srgbClr val="0095CD">
              <a:alpha val="27843"/>
            </a:srgbClr>
          </a:solidFill>
          <a:ln>
            <a:noFill/>
          </a:ln>
        </p:spPr>
      </p:sp>
      <p:sp>
        <p:nvSpPr>
          <p:cNvPr id="731" name="Google Shape;731;p145"/>
          <p:cNvSpPr/>
          <p:nvPr>
            <p:ph idx="3" type="pic"/>
          </p:nvPr>
        </p:nvSpPr>
        <p:spPr>
          <a:xfrm>
            <a:off x="3316630" y="1425684"/>
            <a:ext cx="2600055" cy="1957811"/>
          </a:xfrm>
          <a:prstGeom prst="rect">
            <a:avLst/>
          </a:prstGeom>
          <a:solidFill>
            <a:srgbClr val="324D5E">
              <a:alpha val="27843"/>
            </a:srgbClr>
          </a:solidFill>
          <a:ln>
            <a:noFill/>
          </a:ln>
        </p:spPr>
      </p:sp>
      <p:sp>
        <p:nvSpPr>
          <p:cNvPr id="732" name="Google Shape;732;p145"/>
          <p:cNvSpPr/>
          <p:nvPr>
            <p:ph idx="4" type="pic"/>
          </p:nvPr>
        </p:nvSpPr>
        <p:spPr>
          <a:xfrm>
            <a:off x="6278480" y="1425683"/>
            <a:ext cx="2600055" cy="1957811"/>
          </a:xfrm>
          <a:prstGeom prst="rect">
            <a:avLst/>
          </a:prstGeom>
          <a:solidFill>
            <a:srgbClr val="F17C3F">
              <a:alpha val="27843"/>
            </a:srgbClr>
          </a:solidFill>
          <a:ln>
            <a:noFill/>
          </a:ln>
        </p:spPr>
      </p:sp>
      <p:sp>
        <p:nvSpPr>
          <p:cNvPr id="733" name="Google Shape;733;p145"/>
          <p:cNvSpPr/>
          <p:nvPr>
            <p:ph idx="5" type="pic"/>
          </p:nvPr>
        </p:nvSpPr>
        <p:spPr>
          <a:xfrm>
            <a:off x="9240333" y="1425682"/>
            <a:ext cx="2600055" cy="1957811"/>
          </a:xfrm>
          <a:prstGeom prst="rect">
            <a:avLst/>
          </a:prstGeom>
          <a:solidFill>
            <a:srgbClr val="7BB21B">
              <a:alpha val="27843"/>
            </a:srgbClr>
          </a:solidFill>
          <a:ln>
            <a:noFill/>
          </a:ln>
        </p:spPr>
      </p:sp>
      <p:sp>
        <p:nvSpPr>
          <p:cNvPr id="734" name="Google Shape;734;p145"/>
          <p:cNvSpPr/>
          <p:nvPr/>
        </p:nvSpPr>
        <p:spPr>
          <a:xfrm>
            <a:off x="354775" y="33814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5" name="Google Shape;735;p145"/>
          <p:cNvSpPr/>
          <p:nvPr/>
        </p:nvSpPr>
        <p:spPr>
          <a:xfrm>
            <a:off x="3316627" y="3381481"/>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6" name="Google Shape;736;p145"/>
          <p:cNvSpPr/>
          <p:nvPr/>
        </p:nvSpPr>
        <p:spPr>
          <a:xfrm>
            <a:off x="6278479" y="33814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7" name="Google Shape;737;p145"/>
          <p:cNvSpPr/>
          <p:nvPr/>
        </p:nvSpPr>
        <p:spPr>
          <a:xfrm>
            <a:off x="9240331" y="3381479"/>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8" name="Google Shape;738;p145"/>
          <p:cNvSpPr txBox="1"/>
          <p:nvPr>
            <p:ph idx="1" type="body"/>
          </p:nvPr>
        </p:nvSpPr>
        <p:spPr>
          <a:xfrm>
            <a:off x="354775"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9" name="Google Shape;739;p145"/>
          <p:cNvSpPr txBox="1"/>
          <p:nvPr>
            <p:ph idx="6" type="body"/>
          </p:nvPr>
        </p:nvSpPr>
        <p:spPr>
          <a:xfrm>
            <a:off x="3316627"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0" name="Google Shape;740;p145"/>
          <p:cNvSpPr txBox="1"/>
          <p:nvPr>
            <p:ph idx="7" type="body"/>
          </p:nvPr>
        </p:nvSpPr>
        <p:spPr>
          <a:xfrm>
            <a:off x="6278479"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1" name="Google Shape;741;p145"/>
          <p:cNvSpPr txBox="1"/>
          <p:nvPr>
            <p:ph idx="8" type="body"/>
          </p:nvPr>
        </p:nvSpPr>
        <p:spPr>
          <a:xfrm>
            <a:off x="9240331"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2" name="Google Shape;742;p145"/>
          <p:cNvSpPr txBox="1"/>
          <p:nvPr>
            <p:ph idx="9" type="body"/>
          </p:nvPr>
        </p:nvSpPr>
        <p:spPr>
          <a:xfrm>
            <a:off x="354775"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3" name="Google Shape;743;p145"/>
          <p:cNvSpPr txBox="1"/>
          <p:nvPr>
            <p:ph idx="13" type="body"/>
          </p:nvPr>
        </p:nvSpPr>
        <p:spPr>
          <a:xfrm>
            <a:off x="3316627"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4" name="Google Shape;744;p145"/>
          <p:cNvSpPr txBox="1"/>
          <p:nvPr>
            <p:ph idx="14" type="body"/>
          </p:nvPr>
        </p:nvSpPr>
        <p:spPr>
          <a:xfrm>
            <a:off x="6278479"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145"/>
          <p:cNvSpPr txBox="1"/>
          <p:nvPr>
            <p:ph idx="15" type="body"/>
          </p:nvPr>
        </p:nvSpPr>
        <p:spPr>
          <a:xfrm>
            <a:off x="9240331"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6" name="Google Shape;746;p145"/>
          <p:cNvSpPr txBox="1"/>
          <p:nvPr>
            <p:ph idx="16" type="body"/>
          </p:nvPr>
        </p:nvSpPr>
        <p:spPr>
          <a:xfrm>
            <a:off x="35477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7" name="Google Shape;747;p145"/>
          <p:cNvSpPr txBox="1"/>
          <p:nvPr>
            <p:ph idx="17" type="body"/>
          </p:nvPr>
        </p:nvSpPr>
        <p:spPr>
          <a:xfrm>
            <a:off x="3314871"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8" name="Google Shape;748;p145"/>
          <p:cNvSpPr txBox="1"/>
          <p:nvPr>
            <p:ph idx="18" type="body"/>
          </p:nvPr>
        </p:nvSpPr>
        <p:spPr>
          <a:xfrm>
            <a:off x="627496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9" name="Google Shape;749;p145"/>
          <p:cNvSpPr txBox="1"/>
          <p:nvPr>
            <p:ph idx="19" type="body"/>
          </p:nvPr>
        </p:nvSpPr>
        <p:spPr>
          <a:xfrm>
            <a:off x="9235060"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50" name="Google Shape;750;p145"/>
          <p:cNvGrpSpPr/>
          <p:nvPr/>
        </p:nvGrpSpPr>
        <p:grpSpPr>
          <a:xfrm>
            <a:off x="0" y="6766560"/>
            <a:ext cx="12192000" cy="91440"/>
            <a:chOff x="0" y="4480421"/>
            <a:chExt cx="12192000" cy="91440"/>
          </a:xfrm>
        </p:grpSpPr>
        <p:sp>
          <p:nvSpPr>
            <p:cNvPr id="751" name="Google Shape;751;p14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2" name="Google Shape;752;p14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3" name="Google Shape;753;p14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4" name="Google Shape;754;p14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5" name="Google Shape;755;p14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and skills">
  <p:cSld name="2 pictures and skills">
    <p:spTree>
      <p:nvGrpSpPr>
        <p:cNvPr id="756" name="Shape 756"/>
        <p:cNvGrpSpPr/>
        <p:nvPr/>
      </p:nvGrpSpPr>
      <p:grpSpPr>
        <a:xfrm>
          <a:off x="0" y="0"/>
          <a:ext cx="0" cy="0"/>
          <a:chOff x="0" y="0"/>
          <a:chExt cx="0" cy="0"/>
        </a:xfrm>
      </p:grpSpPr>
      <p:sp>
        <p:nvSpPr>
          <p:cNvPr id="757" name="Google Shape;757;p14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8" name="Google Shape;758;p14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9" name="Google Shape;759;p14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0" name="Google Shape;760;p14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1" name="Google Shape;761;p14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62" name="Google Shape;762;p146"/>
          <p:cNvSpPr/>
          <p:nvPr>
            <p:ph idx="2" type="pic"/>
          </p:nvPr>
        </p:nvSpPr>
        <p:spPr>
          <a:xfrm>
            <a:off x="354778" y="1425684"/>
            <a:ext cx="2600055" cy="1957811"/>
          </a:xfrm>
          <a:prstGeom prst="rect">
            <a:avLst/>
          </a:prstGeom>
          <a:solidFill>
            <a:srgbClr val="0095CD">
              <a:alpha val="27843"/>
            </a:srgbClr>
          </a:solidFill>
          <a:ln>
            <a:noFill/>
          </a:ln>
        </p:spPr>
      </p:sp>
      <p:sp>
        <p:nvSpPr>
          <p:cNvPr id="763" name="Google Shape;763;p146"/>
          <p:cNvSpPr txBox="1"/>
          <p:nvPr>
            <p:ph idx="1" type="body"/>
          </p:nvPr>
        </p:nvSpPr>
        <p:spPr>
          <a:xfrm>
            <a:off x="351618" y="3483802"/>
            <a:ext cx="4684076" cy="816743"/>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900"/>
              <a:buNone/>
              <a:defRPr sz="9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146"/>
          <p:cNvSpPr txBox="1"/>
          <p:nvPr/>
        </p:nvSpPr>
        <p:spPr>
          <a:xfrm>
            <a:off x="370267" y="4416654"/>
            <a:ext cx="752129" cy="3924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50"/>
              <a:buFont typeface="Arial"/>
              <a:buNone/>
            </a:pPr>
            <a:r>
              <a:rPr b="0" i="0" lang="en-US" sz="1950" u="none" cap="none" strike="noStrike">
                <a:solidFill>
                  <a:srgbClr val="273339"/>
                </a:solidFill>
                <a:latin typeface="Calibri"/>
                <a:ea typeface="Calibri"/>
                <a:cs typeface="Calibri"/>
                <a:sym typeface="Calibri"/>
              </a:rPr>
              <a:t>Skills:</a:t>
            </a:r>
            <a:endParaRPr b="0" i="0" sz="1400" u="none" cap="none" strike="noStrike">
              <a:solidFill>
                <a:srgbClr val="000000"/>
              </a:solidFill>
              <a:latin typeface="Arial"/>
              <a:ea typeface="Arial"/>
              <a:cs typeface="Arial"/>
              <a:sym typeface="Arial"/>
            </a:endParaRPr>
          </a:p>
        </p:txBody>
      </p:sp>
      <p:sp>
        <p:nvSpPr>
          <p:cNvPr id="765" name="Google Shape;765;p146"/>
          <p:cNvSpPr txBox="1"/>
          <p:nvPr>
            <p:ph idx="3" type="body"/>
          </p:nvPr>
        </p:nvSpPr>
        <p:spPr>
          <a:xfrm>
            <a:off x="2439924" y="1722197"/>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6" name="Google Shape;766;p146"/>
          <p:cNvSpPr txBox="1"/>
          <p:nvPr>
            <p:ph idx="4" type="body"/>
          </p:nvPr>
        </p:nvSpPr>
        <p:spPr>
          <a:xfrm>
            <a:off x="2439924" y="2313821"/>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46"/>
          <p:cNvSpPr txBox="1"/>
          <p:nvPr>
            <p:ph idx="5" type="body"/>
          </p:nvPr>
        </p:nvSpPr>
        <p:spPr>
          <a:xfrm>
            <a:off x="2948512" y="2868500"/>
            <a:ext cx="2087181" cy="431800"/>
          </a:xfrm>
          <a:prstGeom prst="rect">
            <a:avLst/>
          </a:prstGeom>
          <a:no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rgbClr val="8C9CA6"/>
              </a:buClr>
              <a:buSzPts val="1050"/>
              <a:buNone/>
              <a:defRPr sz="1050" u="sng">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8" name="Google Shape;768;p146"/>
          <p:cNvSpPr/>
          <p:nvPr>
            <p:ph idx="6" type="pic"/>
          </p:nvPr>
        </p:nvSpPr>
        <p:spPr>
          <a:xfrm>
            <a:off x="6893515" y="1425682"/>
            <a:ext cx="2600055" cy="1957811"/>
          </a:xfrm>
          <a:prstGeom prst="rect">
            <a:avLst/>
          </a:prstGeom>
          <a:solidFill>
            <a:srgbClr val="0095CD">
              <a:alpha val="27843"/>
            </a:srgbClr>
          </a:solidFill>
          <a:ln>
            <a:noFill/>
          </a:ln>
        </p:spPr>
      </p:sp>
      <p:sp>
        <p:nvSpPr>
          <p:cNvPr id="769" name="Google Shape;769;p146"/>
          <p:cNvSpPr txBox="1"/>
          <p:nvPr>
            <p:ph idx="7" type="body"/>
          </p:nvPr>
        </p:nvSpPr>
        <p:spPr>
          <a:xfrm>
            <a:off x="6890355" y="3483800"/>
            <a:ext cx="4684076" cy="816743"/>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900"/>
              <a:buNone/>
              <a:defRPr sz="9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146"/>
          <p:cNvSpPr txBox="1"/>
          <p:nvPr/>
        </p:nvSpPr>
        <p:spPr>
          <a:xfrm>
            <a:off x="6909005" y="4416652"/>
            <a:ext cx="752129" cy="3924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50"/>
              <a:buFont typeface="Arial"/>
              <a:buNone/>
            </a:pPr>
            <a:r>
              <a:rPr b="0" i="0" lang="en-US" sz="1950" u="none" cap="none" strike="noStrike">
                <a:solidFill>
                  <a:srgbClr val="273339"/>
                </a:solidFill>
                <a:latin typeface="Calibri"/>
                <a:ea typeface="Calibri"/>
                <a:cs typeface="Calibri"/>
                <a:sym typeface="Calibri"/>
              </a:rPr>
              <a:t>Skills:</a:t>
            </a:r>
            <a:endParaRPr b="0" i="0" sz="1400" u="none" cap="none" strike="noStrike">
              <a:solidFill>
                <a:srgbClr val="000000"/>
              </a:solidFill>
              <a:latin typeface="Arial"/>
              <a:ea typeface="Arial"/>
              <a:cs typeface="Arial"/>
              <a:sym typeface="Arial"/>
            </a:endParaRPr>
          </a:p>
        </p:txBody>
      </p:sp>
      <p:sp>
        <p:nvSpPr>
          <p:cNvPr id="771" name="Google Shape;771;p146"/>
          <p:cNvSpPr txBox="1"/>
          <p:nvPr>
            <p:ph idx="8" type="body"/>
          </p:nvPr>
        </p:nvSpPr>
        <p:spPr>
          <a:xfrm>
            <a:off x="8978663" y="1722195"/>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146"/>
          <p:cNvSpPr txBox="1"/>
          <p:nvPr>
            <p:ph idx="9" type="body"/>
          </p:nvPr>
        </p:nvSpPr>
        <p:spPr>
          <a:xfrm>
            <a:off x="8978663" y="2313819"/>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146"/>
          <p:cNvSpPr txBox="1"/>
          <p:nvPr>
            <p:ph idx="13" type="body"/>
          </p:nvPr>
        </p:nvSpPr>
        <p:spPr>
          <a:xfrm>
            <a:off x="9487251" y="2868498"/>
            <a:ext cx="2087181" cy="431800"/>
          </a:xfrm>
          <a:prstGeom prst="rect">
            <a:avLst/>
          </a:prstGeom>
          <a:no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rgbClr val="8C9CA6"/>
              </a:buClr>
              <a:buSzPts val="1050"/>
              <a:buNone/>
              <a:defRPr sz="1050" u="sng">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74" name="Google Shape;774;p146"/>
          <p:cNvGrpSpPr/>
          <p:nvPr/>
        </p:nvGrpSpPr>
        <p:grpSpPr>
          <a:xfrm>
            <a:off x="0" y="6766560"/>
            <a:ext cx="12192000" cy="91440"/>
            <a:chOff x="0" y="4480421"/>
            <a:chExt cx="12192000" cy="91440"/>
          </a:xfrm>
        </p:grpSpPr>
        <p:sp>
          <p:nvSpPr>
            <p:cNvPr id="775" name="Google Shape;775;p14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6" name="Google Shape;776;p14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7" name="Google Shape;777;p14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8" name="Google Shape;778;p14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9" name="Google Shape;779;p14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and quote">
  <p:cSld name="2 pictures and quote">
    <p:spTree>
      <p:nvGrpSpPr>
        <p:cNvPr id="780" name="Shape 780"/>
        <p:cNvGrpSpPr/>
        <p:nvPr/>
      </p:nvGrpSpPr>
      <p:grpSpPr>
        <a:xfrm>
          <a:off x="0" y="0"/>
          <a:ext cx="0" cy="0"/>
          <a:chOff x="0" y="0"/>
          <a:chExt cx="0" cy="0"/>
        </a:xfrm>
      </p:grpSpPr>
      <p:sp>
        <p:nvSpPr>
          <p:cNvPr id="781" name="Google Shape;781;p14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82" name="Google Shape;782;p14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3" name="Google Shape;783;p14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4" name="Google Shape;784;p14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5" name="Google Shape;785;p14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86" name="Google Shape;786;p147"/>
          <p:cNvSpPr/>
          <p:nvPr>
            <p:ph idx="2" type="pic"/>
          </p:nvPr>
        </p:nvSpPr>
        <p:spPr>
          <a:xfrm>
            <a:off x="354778" y="2236045"/>
            <a:ext cx="2600055" cy="1957811"/>
          </a:xfrm>
          <a:prstGeom prst="rect">
            <a:avLst/>
          </a:prstGeom>
          <a:solidFill>
            <a:srgbClr val="0095CD">
              <a:alpha val="27843"/>
            </a:srgbClr>
          </a:solidFill>
          <a:ln>
            <a:noFill/>
          </a:ln>
        </p:spPr>
      </p:sp>
      <p:sp>
        <p:nvSpPr>
          <p:cNvPr id="787" name="Google Shape;787;p147"/>
          <p:cNvSpPr/>
          <p:nvPr>
            <p:ph idx="3" type="pic"/>
          </p:nvPr>
        </p:nvSpPr>
        <p:spPr>
          <a:xfrm>
            <a:off x="6278480" y="2236044"/>
            <a:ext cx="2600055" cy="1957811"/>
          </a:xfrm>
          <a:prstGeom prst="rect">
            <a:avLst/>
          </a:prstGeom>
          <a:solidFill>
            <a:srgbClr val="F17C3F">
              <a:alpha val="27843"/>
            </a:srgbClr>
          </a:solidFill>
          <a:ln>
            <a:noFill/>
          </a:ln>
        </p:spPr>
      </p:sp>
      <p:sp>
        <p:nvSpPr>
          <p:cNvPr id="788" name="Google Shape;788;p147"/>
          <p:cNvSpPr/>
          <p:nvPr/>
        </p:nvSpPr>
        <p:spPr>
          <a:xfrm>
            <a:off x="354775" y="4191842"/>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89" name="Google Shape;789;p147"/>
          <p:cNvSpPr/>
          <p:nvPr/>
        </p:nvSpPr>
        <p:spPr>
          <a:xfrm>
            <a:off x="6278479" y="4191841"/>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0" name="Google Shape;790;p147"/>
          <p:cNvSpPr txBox="1"/>
          <p:nvPr>
            <p:ph idx="1" type="body"/>
          </p:nvPr>
        </p:nvSpPr>
        <p:spPr>
          <a:xfrm>
            <a:off x="354775" y="4325300"/>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1" name="Google Shape;791;p147"/>
          <p:cNvSpPr txBox="1"/>
          <p:nvPr>
            <p:ph idx="4" type="body"/>
          </p:nvPr>
        </p:nvSpPr>
        <p:spPr>
          <a:xfrm>
            <a:off x="6278479" y="4325300"/>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47"/>
          <p:cNvSpPr txBox="1"/>
          <p:nvPr>
            <p:ph idx="5" type="body"/>
          </p:nvPr>
        </p:nvSpPr>
        <p:spPr>
          <a:xfrm>
            <a:off x="354775" y="4799118"/>
            <a:ext cx="2596896" cy="4318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750"/>
              </a:spcBef>
              <a:spcAft>
                <a:spcPts val="0"/>
              </a:spcAft>
              <a:buClr>
                <a:srgbClr val="8C9CA6"/>
              </a:buClr>
              <a:buSzPts val="1350"/>
              <a:buFont typeface="Arial"/>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147"/>
          <p:cNvSpPr txBox="1"/>
          <p:nvPr>
            <p:ph idx="6" type="body"/>
          </p:nvPr>
        </p:nvSpPr>
        <p:spPr>
          <a:xfrm>
            <a:off x="6278479" y="4799118"/>
            <a:ext cx="2596896" cy="4318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47"/>
          <p:cNvSpPr txBox="1"/>
          <p:nvPr>
            <p:ph idx="7" type="body"/>
          </p:nvPr>
        </p:nvSpPr>
        <p:spPr>
          <a:xfrm>
            <a:off x="3314871" y="2680470"/>
            <a:ext cx="2596896" cy="1754326"/>
          </a:xfrm>
          <a:prstGeom prst="rect">
            <a:avLst/>
          </a:prstGeom>
          <a:noFill/>
          <a:ln>
            <a:noFill/>
          </a:ln>
        </p:spPr>
        <p:txBody>
          <a:bodyPr anchorCtr="0" anchor="ctr" bIns="45700" lIns="91425" spcFirstLastPara="1" rIns="91425" wrap="square" tIns="45700">
            <a:sp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5" name="Google Shape;795;p147"/>
          <p:cNvSpPr txBox="1"/>
          <p:nvPr/>
        </p:nvSpPr>
        <p:spPr>
          <a:xfrm>
            <a:off x="3000254" y="1746846"/>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96" name="Google Shape;796;p147"/>
          <p:cNvSpPr txBox="1"/>
          <p:nvPr/>
        </p:nvSpPr>
        <p:spPr>
          <a:xfrm>
            <a:off x="8926211" y="1746846"/>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97" name="Google Shape;797;p147"/>
          <p:cNvSpPr txBox="1"/>
          <p:nvPr/>
        </p:nvSpPr>
        <p:spPr>
          <a:xfrm>
            <a:off x="11353803" y="4650411"/>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98" name="Google Shape;798;p147"/>
          <p:cNvSpPr txBox="1"/>
          <p:nvPr/>
        </p:nvSpPr>
        <p:spPr>
          <a:xfrm>
            <a:off x="5447577" y="4650411"/>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99" name="Google Shape;799;p147"/>
          <p:cNvSpPr txBox="1"/>
          <p:nvPr>
            <p:ph idx="8" type="body"/>
          </p:nvPr>
        </p:nvSpPr>
        <p:spPr>
          <a:xfrm>
            <a:off x="9235060" y="2368846"/>
            <a:ext cx="2596896" cy="1754326"/>
          </a:xfrm>
          <a:prstGeom prst="rect">
            <a:avLst/>
          </a:prstGeom>
          <a:no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81000" lvl="1" marL="914400" algn="l">
              <a:lnSpc>
                <a:spcPct val="90000"/>
              </a:lnSpc>
              <a:spcBef>
                <a:spcPts val="500"/>
              </a:spcBef>
              <a:spcAft>
                <a:spcPts val="0"/>
              </a:spcAft>
              <a:buClr>
                <a:schemeClr val="dk1"/>
              </a:buClr>
              <a:buSzPts val="2400"/>
              <a:buChar char="•"/>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00" name="Google Shape;800;p147"/>
          <p:cNvGrpSpPr/>
          <p:nvPr/>
        </p:nvGrpSpPr>
        <p:grpSpPr>
          <a:xfrm>
            <a:off x="0" y="6766560"/>
            <a:ext cx="12192000" cy="91440"/>
            <a:chOff x="0" y="4480421"/>
            <a:chExt cx="12192000" cy="91440"/>
          </a:xfrm>
        </p:grpSpPr>
        <p:sp>
          <p:nvSpPr>
            <p:cNvPr id="801" name="Google Shape;801;p14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02" name="Google Shape;802;p14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03" name="Google Shape;803;p14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04" name="Google Shape;804;p14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05" name="Google Shape;805;p14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10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0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2" name="Google Shape;4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06"/>
          <p:cNvSpPr txBox="1"/>
          <p:nvPr>
            <p:ph idx="11" type="ftr"/>
          </p:nvPr>
        </p:nvSpPr>
        <p:spPr>
          <a:xfrm>
            <a:off x="4038600" y="6356350"/>
            <a:ext cx="4114800" cy="365125"/>
          </a:xfrm>
          <a:prstGeom prst="rect">
            <a:avLst/>
          </a:prstGeom>
          <a:no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b="1" sz="1400">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title #2">
  <p:cSld name="4 pictures and title #2">
    <p:spTree>
      <p:nvGrpSpPr>
        <p:cNvPr id="806" name="Shape 806"/>
        <p:cNvGrpSpPr/>
        <p:nvPr/>
      </p:nvGrpSpPr>
      <p:grpSpPr>
        <a:xfrm>
          <a:off x="0" y="0"/>
          <a:ext cx="0" cy="0"/>
          <a:chOff x="0" y="0"/>
          <a:chExt cx="0" cy="0"/>
        </a:xfrm>
      </p:grpSpPr>
      <p:sp>
        <p:nvSpPr>
          <p:cNvPr id="807" name="Google Shape;807;p14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08" name="Google Shape;808;p14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9" name="Google Shape;809;p14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0" name="Google Shape;810;p14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1" name="Google Shape;811;p14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12" name="Google Shape;812;p148"/>
          <p:cNvSpPr/>
          <p:nvPr>
            <p:ph idx="2" type="pic"/>
          </p:nvPr>
        </p:nvSpPr>
        <p:spPr>
          <a:xfrm>
            <a:off x="310899" y="1425684"/>
            <a:ext cx="2120775" cy="1596919"/>
          </a:xfrm>
          <a:prstGeom prst="rect">
            <a:avLst/>
          </a:prstGeom>
          <a:solidFill>
            <a:srgbClr val="0095CD">
              <a:alpha val="27843"/>
            </a:srgbClr>
          </a:solidFill>
          <a:ln>
            <a:noFill/>
          </a:ln>
        </p:spPr>
      </p:sp>
      <p:sp>
        <p:nvSpPr>
          <p:cNvPr id="813" name="Google Shape;813;p148"/>
          <p:cNvSpPr/>
          <p:nvPr/>
        </p:nvSpPr>
        <p:spPr>
          <a:xfrm>
            <a:off x="310896" y="3012586"/>
            <a:ext cx="2121408"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14" name="Google Shape;814;p148"/>
          <p:cNvSpPr txBox="1"/>
          <p:nvPr>
            <p:ph idx="1" type="body"/>
          </p:nvPr>
        </p:nvSpPr>
        <p:spPr>
          <a:xfrm>
            <a:off x="310896" y="3274338"/>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5" name="Google Shape;815;p148"/>
          <p:cNvSpPr txBox="1"/>
          <p:nvPr>
            <p:ph idx="3" type="body"/>
          </p:nvPr>
        </p:nvSpPr>
        <p:spPr>
          <a:xfrm>
            <a:off x="310896" y="3605133"/>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48"/>
          <p:cNvSpPr/>
          <p:nvPr>
            <p:ph idx="4" type="pic"/>
          </p:nvPr>
        </p:nvSpPr>
        <p:spPr>
          <a:xfrm>
            <a:off x="3460499" y="3274117"/>
            <a:ext cx="2120775" cy="1596919"/>
          </a:xfrm>
          <a:prstGeom prst="rect">
            <a:avLst/>
          </a:prstGeom>
          <a:solidFill>
            <a:srgbClr val="324D5E">
              <a:alpha val="27843"/>
            </a:srgbClr>
          </a:solidFill>
          <a:ln>
            <a:noFill/>
          </a:ln>
        </p:spPr>
      </p:sp>
      <p:sp>
        <p:nvSpPr>
          <p:cNvPr id="817" name="Google Shape;817;p148"/>
          <p:cNvSpPr/>
          <p:nvPr/>
        </p:nvSpPr>
        <p:spPr>
          <a:xfrm>
            <a:off x="3460496" y="4861019"/>
            <a:ext cx="2121408"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18" name="Google Shape;818;p148"/>
          <p:cNvSpPr txBox="1"/>
          <p:nvPr>
            <p:ph idx="5" type="body"/>
          </p:nvPr>
        </p:nvSpPr>
        <p:spPr>
          <a:xfrm>
            <a:off x="3460496" y="5122771"/>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9" name="Google Shape;819;p148"/>
          <p:cNvSpPr txBox="1"/>
          <p:nvPr>
            <p:ph idx="6" type="body"/>
          </p:nvPr>
        </p:nvSpPr>
        <p:spPr>
          <a:xfrm>
            <a:off x="3460496" y="5453566"/>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0" name="Google Shape;820;p148"/>
          <p:cNvSpPr/>
          <p:nvPr>
            <p:ph idx="7" type="pic"/>
          </p:nvPr>
        </p:nvSpPr>
        <p:spPr>
          <a:xfrm>
            <a:off x="6610099" y="1425684"/>
            <a:ext cx="2120775" cy="1596919"/>
          </a:xfrm>
          <a:prstGeom prst="rect">
            <a:avLst/>
          </a:prstGeom>
          <a:solidFill>
            <a:srgbClr val="F17C3F">
              <a:alpha val="27843"/>
            </a:srgbClr>
          </a:solidFill>
          <a:ln>
            <a:noFill/>
          </a:ln>
        </p:spPr>
      </p:sp>
      <p:sp>
        <p:nvSpPr>
          <p:cNvPr id="821" name="Google Shape;821;p148"/>
          <p:cNvSpPr/>
          <p:nvPr/>
        </p:nvSpPr>
        <p:spPr>
          <a:xfrm>
            <a:off x="6610096" y="3012586"/>
            <a:ext cx="2121408"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22" name="Google Shape;822;p148"/>
          <p:cNvSpPr txBox="1"/>
          <p:nvPr>
            <p:ph idx="8" type="body"/>
          </p:nvPr>
        </p:nvSpPr>
        <p:spPr>
          <a:xfrm>
            <a:off x="6610096" y="3274338"/>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3" name="Google Shape;823;p148"/>
          <p:cNvSpPr txBox="1"/>
          <p:nvPr>
            <p:ph idx="9" type="body"/>
          </p:nvPr>
        </p:nvSpPr>
        <p:spPr>
          <a:xfrm>
            <a:off x="6610096" y="3605133"/>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4" name="Google Shape;824;p148"/>
          <p:cNvSpPr/>
          <p:nvPr>
            <p:ph idx="13" type="pic"/>
          </p:nvPr>
        </p:nvSpPr>
        <p:spPr>
          <a:xfrm>
            <a:off x="9759699" y="3274338"/>
            <a:ext cx="2120775" cy="1596919"/>
          </a:xfrm>
          <a:prstGeom prst="rect">
            <a:avLst/>
          </a:prstGeom>
          <a:solidFill>
            <a:srgbClr val="7BB21B">
              <a:alpha val="27843"/>
            </a:srgbClr>
          </a:solidFill>
          <a:ln>
            <a:noFill/>
          </a:ln>
        </p:spPr>
      </p:sp>
      <p:sp>
        <p:nvSpPr>
          <p:cNvPr id="825" name="Google Shape;825;p148"/>
          <p:cNvSpPr/>
          <p:nvPr/>
        </p:nvSpPr>
        <p:spPr>
          <a:xfrm>
            <a:off x="9759696" y="4861244"/>
            <a:ext cx="2121408"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26" name="Google Shape;826;p148"/>
          <p:cNvSpPr txBox="1"/>
          <p:nvPr>
            <p:ph idx="14" type="body"/>
          </p:nvPr>
        </p:nvSpPr>
        <p:spPr>
          <a:xfrm>
            <a:off x="9759696" y="5122996"/>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7" name="Google Shape;827;p148"/>
          <p:cNvSpPr txBox="1"/>
          <p:nvPr>
            <p:ph idx="15" type="body"/>
          </p:nvPr>
        </p:nvSpPr>
        <p:spPr>
          <a:xfrm>
            <a:off x="9759696" y="5453791"/>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28" name="Google Shape;828;p148"/>
          <p:cNvGrpSpPr/>
          <p:nvPr/>
        </p:nvGrpSpPr>
        <p:grpSpPr>
          <a:xfrm>
            <a:off x="0" y="6766560"/>
            <a:ext cx="12192000" cy="91440"/>
            <a:chOff x="0" y="4480421"/>
            <a:chExt cx="12192000" cy="91440"/>
          </a:xfrm>
        </p:grpSpPr>
        <p:sp>
          <p:nvSpPr>
            <p:cNvPr id="829" name="Google Shape;829;p14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30" name="Google Shape;830;p14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31" name="Google Shape;831;p14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32" name="Google Shape;832;p14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33" name="Google Shape;833;p14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ictures">
  <p:cSld name="5 pictures">
    <p:spTree>
      <p:nvGrpSpPr>
        <p:cNvPr id="834" name="Shape 834"/>
        <p:cNvGrpSpPr/>
        <p:nvPr/>
      </p:nvGrpSpPr>
      <p:grpSpPr>
        <a:xfrm>
          <a:off x="0" y="0"/>
          <a:ext cx="0" cy="0"/>
          <a:chOff x="0" y="0"/>
          <a:chExt cx="0" cy="0"/>
        </a:xfrm>
      </p:grpSpPr>
      <p:sp>
        <p:nvSpPr>
          <p:cNvPr id="835" name="Google Shape;835;p14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36" name="Google Shape;836;p14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7" name="Google Shape;837;p14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8" name="Google Shape;838;p14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9" name="Google Shape;839;p14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40" name="Google Shape;840;p149"/>
          <p:cNvSpPr/>
          <p:nvPr>
            <p:ph idx="2" type="pic"/>
          </p:nvPr>
        </p:nvSpPr>
        <p:spPr>
          <a:xfrm>
            <a:off x="354775" y="1595452"/>
            <a:ext cx="4458968" cy="3357551"/>
          </a:xfrm>
          <a:prstGeom prst="rect">
            <a:avLst/>
          </a:prstGeom>
          <a:solidFill>
            <a:srgbClr val="0095CD">
              <a:alpha val="27843"/>
            </a:srgbClr>
          </a:solidFill>
          <a:ln>
            <a:noFill/>
          </a:ln>
        </p:spPr>
      </p:sp>
      <p:sp>
        <p:nvSpPr>
          <p:cNvPr id="841" name="Google Shape;841;p149"/>
          <p:cNvSpPr/>
          <p:nvPr>
            <p:ph idx="3" type="pic"/>
          </p:nvPr>
        </p:nvSpPr>
        <p:spPr>
          <a:xfrm>
            <a:off x="6160008" y="1589181"/>
            <a:ext cx="1993392" cy="1501000"/>
          </a:xfrm>
          <a:prstGeom prst="rect">
            <a:avLst/>
          </a:prstGeom>
          <a:solidFill>
            <a:srgbClr val="324D5E">
              <a:alpha val="27843"/>
            </a:srgbClr>
          </a:solidFill>
          <a:ln>
            <a:noFill/>
          </a:ln>
        </p:spPr>
      </p:sp>
      <p:sp>
        <p:nvSpPr>
          <p:cNvPr id="842" name="Google Shape;842;p149"/>
          <p:cNvSpPr/>
          <p:nvPr/>
        </p:nvSpPr>
        <p:spPr>
          <a:xfrm>
            <a:off x="354775" y="4929496"/>
            <a:ext cx="4462272"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43" name="Google Shape;843;p149"/>
          <p:cNvSpPr/>
          <p:nvPr/>
        </p:nvSpPr>
        <p:spPr>
          <a:xfrm>
            <a:off x="6160007" y="3072692"/>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44" name="Google Shape;844;p149"/>
          <p:cNvSpPr txBox="1"/>
          <p:nvPr>
            <p:ph idx="1" type="body"/>
          </p:nvPr>
        </p:nvSpPr>
        <p:spPr>
          <a:xfrm>
            <a:off x="354775" y="5198839"/>
            <a:ext cx="446227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2400"/>
              <a:buNone/>
              <a:defRPr sz="24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49"/>
          <p:cNvSpPr txBox="1"/>
          <p:nvPr>
            <p:ph idx="4" type="body"/>
          </p:nvPr>
        </p:nvSpPr>
        <p:spPr>
          <a:xfrm>
            <a:off x="6160007" y="3168050"/>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6" name="Google Shape;846;p149"/>
          <p:cNvSpPr txBox="1"/>
          <p:nvPr>
            <p:ph idx="5" type="body"/>
          </p:nvPr>
        </p:nvSpPr>
        <p:spPr>
          <a:xfrm>
            <a:off x="354775" y="5596457"/>
            <a:ext cx="4462272"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2100"/>
              <a:buNone/>
              <a:defRPr sz="21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49"/>
          <p:cNvSpPr txBox="1"/>
          <p:nvPr>
            <p:ph idx="6" type="body"/>
          </p:nvPr>
        </p:nvSpPr>
        <p:spPr>
          <a:xfrm>
            <a:off x="6160007" y="3476507"/>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8" name="Google Shape;848;p149"/>
          <p:cNvSpPr/>
          <p:nvPr>
            <p:ph idx="7" type="pic"/>
          </p:nvPr>
        </p:nvSpPr>
        <p:spPr>
          <a:xfrm>
            <a:off x="6155540" y="4027646"/>
            <a:ext cx="1993392" cy="1501000"/>
          </a:xfrm>
          <a:prstGeom prst="rect">
            <a:avLst/>
          </a:prstGeom>
          <a:solidFill>
            <a:srgbClr val="324D5E">
              <a:alpha val="27843"/>
            </a:srgbClr>
          </a:solidFill>
          <a:ln>
            <a:noFill/>
          </a:ln>
        </p:spPr>
      </p:sp>
      <p:sp>
        <p:nvSpPr>
          <p:cNvPr id="849" name="Google Shape;849;p149"/>
          <p:cNvSpPr/>
          <p:nvPr/>
        </p:nvSpPr>
        <p:spPr>
          <a:xfrm>
            <a:off x="6155539" y="5511157"/>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50" name="Google Shape;850;p149"/>
          <p:cNvSpPr txBox="1"/>
          <p:nvPr>
            <p:ph idx="8" type="body"/>
          </p:nvPr>
        </p:nvSpPr>
        <p:spPr>
          <a:xfrm>
            <a:off x="6155539" y="5606515"/>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1" name="Google Shape;851;p149"/>
          <p:cNvSpPr txBox="1"/>
          <p:nvPr>
            <p:ph idx="9" type="body"/>
          </p:nvPr>
        </p:nvSpPr>
        <p:spPr>
          <a:xfrm>
            <a:off x="6155539" y="5914972"/>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2" name="Google Shape;852;p149"/>
          <p:cNvSpPr/>
          <p:nvPr>
            <p:ph idx="13" type="pic"/>
          </p:nvPr>
        </p:nvSpPr>
        <p:spPr>
          <a:xfrm>
            <a:off x="9360408" y="1589181"/>
            <a:ext cx="1993392" cy="1501000"/>
          </a:xfrm>
          <a:prstGeom prst="rect">
            <a:avLst/>
          </a:prstGeom>
          <a:solidFill>
            <a:srgbClr val="324D5E">
              <a:alpha val="27843"/>
            </a:srgbClr>
          </a:solidFill>
          <a:ln>
            <a:noFill/>
          </a:ln>
        </p:spPr>
      </p:sp>
      <p:sp>
        <p:nvSpPr>
          <p:cNvPr id="853" name="Google Shape;853;p149"/>
          <p:cNvSpPr/>
          <p:nvPr/>
        </p:nvSpPr>
        <p:spPr>
          <a:xfrm>
            <a:off x="9360407" y="3072692"/>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54" name="Google Shape;854;p149"/>
          <p:cNvSpPr txBox="1"/>
          <p:nvPr>
            <p:ph idx="14" type="body"/>
          </p:nvPr>
        </p:nvSpPr>
        <p:spPr>
          <a:xfrm>
            <a:off x="9360407" y="3168050"/>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5" name="Google Shape;855;p149"/>
          <p:cNvSpPr txBox="1"/>
          <p:nvPr>
            <p:ph idx="15" type="body"/>
          </p:nvPr>
        </p:nvSpPr>
        <p:spPr>
          <a:xfrm>
            <a:off x="9360407" y="3476507"/>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6" name="Google Shape;856;p149"/>
          <p:cNvSpPr/>
          <p:nvPr>
            <p:ph idx="16" type="pic"/>
          </p:nvPr>
        </p:nvSpPr>
        <p:spPr>
          <a:xfrm>
            <a:off x="9355940" y="4027646"/>
            <a:ext cx="1993392" cy="1501000"/>
          </a:xfrm>
          <a:prstGeom prst="rect">
            <a:avLst/>
          </a:prstGeom>
          <a:solidFill>
            <a:srgbClr val="324D5E">
              <a:alpha val="27843"/>
            </a:srgbClr>
          </a:solidFill>
          <a:ln>
            <a:noFill/>
          </a:ln>
        </p:spPr>
      </p:sp>
      <p:sp>
        <p:nvSpPr>
          <p:cNvPr id="857" name="Google Shape;857;p149"/>
          <p:cNvSpPr/>
          <p:nvPr/>
        </p:nvSpPr>
        <p:spPr>
          <a:xfrm>
            <a:off x="9355939" y="5511157"/>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58" name="Google Shape;858;p149"/>
          <p:cNvSpPr txBox="1"/>
          <p:nvPr>
            <p:ph idx="17" type="body"/>
          </p:nvPr>
        </p:nvSpPr>
        <p:spPr>
          <a:xfrm>
            <a:off x="9355939" y="5606515"/>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9" name="Google Shape;859;p149"/>
          <p:cNvSpPr txBox="1"/>
          <p:nvPr>
            <p:ph idx="18" type="body"/>
          </p:nvPr>
        </p:nvSpPr>
        <p:spPr>
          <a:xfrm>
            <a:off x="9355939" y="5914972"/>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60" name="Google Shape;860;p149"/>
          <p:cNvGrpSpPr/>
          <p:nvPr/>
        </p:nvGrpSpPr>
        <p:grpSpPr>
          <a:xfrm>
            <a:off x="0" y="6766560"/>
            <a:ext cx="12192000" cy="91440"/>
            <a:chOff x="0" y="4480421"/>
            <a:chExt cx="12192000" cy="91440"/>
          </a:xfrm>
        </p:grpSpPr>
        <p:sp>
          <p:nvSpPr>
            <p:cNvPr id="861" name="Google Shape;861;p14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2" name="Google Shape;862;p14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3" name="Google Shape;863;p14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4" name="Google Shape;864;p14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5" name="Google Shape;865;p14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picture portfolio">
  <p:cSld name="1 picture portfolio">
    <p:spTree>
      <p:nvGrpSpPr>
        <p:cNvPr id="866" name="Shape 866"/>
        <p:cNvGrpSpPr/>
        <p:nvPr/>
      </p:nvGrpSpPr>
      <p:grpSpPr>
        <a:xfrm>
          <a:off x="0" y="0"/>
          <a:ext cx="0" cy="0"/>
          <a:chOff x="0" y="0"/>
          <a:chExt cx="0" cy="0"/>
        </a:xfrm>
      </p:grpSpPr>
      <p:sp>
        <p:nvSpPr>
          <p:cNvPr id="867" name="Google Shape;867;p150"/>
          <p:cNvSpPr txBox="1"/>
          <p:nvPr>
            <p:ph idx="10" type="dt"/>
          </p:nvPr>
        </p:nvSpPr>
        <p:spPr>
          <a:xfrm>
            <a:off x="4031480" y="6356354"/>
            <a:ext cx="154382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8" name="Google Shape;868;p150"/>
          <p:cNvSpPr txBox="1"/>
          <p:nvPr>
            <p:ph idx="11" type="ftr"/>
          </p:nvPr>
        </p:nvSpPr>
        <p:spPr>
          <a:xfrm>
            <a:off x="5850147" y="6356354"/>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9" name="Google Shape;869;p150"/>
          <p:cNvSpPr txBox="1"/>
          <p:nvPr>
            <p:ph idx="12" type="sldNum"/>
          </p:nvPr>
        </p:nvSpPr>
        <p:spPr>
          <a:xfrm>
            <a:off x="10239796" y="6356354"/>
            <a:ext cx="1114005"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870" name="Google Shape;870;p150"/>
          <p:cNvSpPr/>
          <p:nvPr/>
        </p:nvSpPr>
        <p:spPr>
          <a:xfrm>
            <a:off x="313731" y="418036"/>
            <a:ext cx="168296" cy="2118739"/>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71" name="Google Shape;871;p150"/>
          <p:cNvSpPr txBox="1"/>
          <p:nvPr>
            <p:ph idx="1" type="body"/>
          </p:nvPr>
        </p:nvSpPr>
        <p:spPr>
          <a:xfrm>
            <a:off x="449647" y="3934691"/>
            <a:ext cx="2596896" cy="1754326"/>
          </a:xfrm>
          <a:prstGeom prst="rect">
            <a:avLst/>
          </a:prstGeom>
          <a:noFill/>
          <a:ln>
            <a:noFill/>
          </a:ln>
        </p:spPr>
        <p:txBody>
          <a:bodyPr anchorCtr="0" anchor="ctr" bIns="45700" lIns="91425" spcFirstLastPara="1" rIns="91425" wrap="square" tIns="45700">
            <a:sp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2" name="Google Shape;872;p150"/>
          <p:cNvSpPr txBox="1"/>
          <p:nvPr/>
        </p:nvSpPr>
        <p:spPr>
          <a:xfrm>
            <a:off x="3" y="2758943"/>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873" name="Google Shape;873;p150"/>
          <p:cNvSpPr/>
          <p:nvPr>
            <p:ph idx="2" type="pic"/>
          </p:nvPr>
        </p:nvSpPr>
        <p:spPr>
          <a:xfrm>
            <a:off x="3084291" y="1"/>
            <a:ext cx="9107711" cy="6858000"/>
          </a:xfrm>
          <a:prstGeom prst="rect">
            <a:avLst/>
          </a:prstGeom>
          <a:solidFill>
            <a:srgbClr val="0095CD">
              <a:alpha val="27843"/>
            </a:srgbClr>
          </a:solidFill>
          <a:ln>
            <a:noFill/>
          </a:ln>
        </p:spPr>
      </p:sp>
      <p:sp>
        <p:nvSpPr>
          <p:cNvPr id="874" name="Google Shape;874;p150"/>
          <p:cNvSpPr txBox="1"/>
          <p:nvPr>
            <p:ph idx="3" type="body"/>
          </p:nvPr>
        </p:nvSpPr>
        <p:spPr>
          <a:xfrm>
            <a:off x="647754" y="623273"/>
            <a:ext cx="5188204" cy="777905"/>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000"/>
              </a:spcBef>
              <a:spcAft>
                <a:spcPts val="0"/>
              </a:spcAft>
              <a:buClr>
                <a:srgbClr val="20282D"/>
              </a:buClr>
              <a:buSzPts val="4950"/>
              <a:buNone/>
              <a:defRPr b="1" sz="4950" cap="none">
                <a:solidFill>
                  <a:srgbClr val="20282D"/>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5" name="Google Shape;875;p150"/>
          <p:cNvSpPr txBox="1"/>
          <p:nvPr>
            <p:ph idx="4" type="body"/>
          </p:nvPr>
        </p:nvSpPr>
        <p:spPr>
          <a:xfrm>
            <a:off x="647754" y="1699086"/>
            <a:ext cx="5188204"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20282D"/>
              </a:buClr>
              <a:buSzPts val="3600"/>
              <a:buNone/>
              <a:defRPr sz="3600" cap="none">
                <a:solidFill>
                  <a:srgbClr val="20282D"/>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150"/>
          <p:cNvSpPr txBox="1"/>
          <p:nvPr/>
        </p:nvSpPr>
        <p:spPr>
          <a:xfrm>
            <a:off x="3007857" y="5662508"/>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FFFFF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nvGrpSpPr>
          <p:cNvPr id="877" name="Google Shape;877;p150"/>
          <p:cNvGrpSpPr/>
          <p:nvPr/>
        </p:nvGrpSpPr>
        <p:grpSpPr>
          <a:xfrm>
            <a:off x="0" y="6766560"/>
            <a:ext cx="3081528" cy="91440"/>
            <a:chOff x="0" y="4480421"/>
            <a:chExt cx="12192000" cy="91440"/>
          </a:xfrm>
        </p:grpSpPr>
        <p:sp>
          <p:nvSpPr>
            <p:cNvPr id="878" name="Google Shape;878;p15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79" name="Google Shape;879;p150"/>
            <p:cNvSpPr/>
            <p:nvPr/>
          </p:nvSpPr>
          <p:spPr>
            <a:xfrm>
              <a:off x="2439924" y="4480421"/>
              <a:ext cx="2439924" cy="914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0" name="Google Shape;880;p15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1" name="Google Shape;881;p15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2" name="Google Shape;882;p15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
  <p:cSld name="chart 1">
    <p:spTree>
      <p:nvGrpSpPr>
        <p:cNvPr id="883" name="Shape 883"/>
        <p:cNvGrpSpPr/>
        <p:nvPr/>
      </p:nvGrpSpPr>
      <p:grpSpPr>
        <a:xfrm>
          <a:off x="0" y="0"/>
          <a:ext cx="0" cy="0"/>
          <a:chOff x="0" y="0"/>
          <a:chExt cx="0" cy="0"/>
        </a:xfrm>
      </p:grpSpPr>
      <p:sp>
        <p:nvSpPr>
          <p:cNvPr id="884" name="Google Shape;884;p15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5" name="Google Shape;885;p15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6" name="Google Shape;886;p15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7" name="Google Shape;887;p15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8" name="Google Shape;888;p15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89" name="Google Shape;889;p151"/>
          <p:cNvSpPr/>
          <p:nvPr>
            <p:ph idx="2" type="chart"/>
          </p:nvPr>
        </p:nvSpPr>
        <p:spPr>
          <a:xfrm>
            <a:off x="4872228" y="1701800"/>
            <a:ext cx="6837173" cy="43561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0" name="Google Shape;890;p151"/>
          <p:cNvSpPr txBox="1"/>
          <p:nvPr>
            <p:ph idx="1" type="body"/>
          </p:nvPr>
        </p:nvSpPr>
        <p:spPr>
          <a:xfrm>
            <a:off x="482601" y="2257196"/>
            <a:ext cx="4026883" cy="231480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91" name="Google Shape;891;p151"/>
          <p:cNvSpPr txBox="1"/>
          <p:nvPr>
            <p:ph idx="3" type="body"/>
          </p:nvPr>
        </p:nvSpPr>
        <p:spPr>
          <a:xfrm>
            <a:off x="482601" y="1743350"/>
            <a:ext cx="4026883" cy="341632"/>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92" name="Google Shape;892;p151"/>
          <p:cNvGrpSpPr/>
          <p:nvPr/>
        </p:nvGrpSpPr>
        <p:grpSpPr>
          <a:xfrm>
            <a:off x="0" y="6766560"/>
            <a:ext cx="12192000" cy="91440"/>
            <a:chOff x="0" y="4480421"/>
            <a:chExt cx="12192000" cy="91440"/>
          </a:xfrm>
        </p:grpSpPr>
        <p:sp>
          <p:nvSpPr>
            <p:cNvPr id="893" name="Google Shape;893;p15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94" name="Google Shape;894;p15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95" name="Google Shape;895;p15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96" name="Google Shape;896;p15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97" name="Google Shape;897;p15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2">
  <p:cSld name="chart 2">
    <p:spTree>
      <p:nvGrpSpPr>
        <p:cNvPr id="898" name="Shape 898"/>
        <p:cNvGrpSpPr/>
        <p:nvPr/>
      </p:nvGrpSpPr>
      <p:grpSpPr>
        <a:xfrm>
          <a:off x="0" y="0"/>
          <a:ext cx="0" cy="0"/>
          <a:chOff x="0" y="0"/>
          <a:chExt cx="0" cy="0"/>
        </a:xfrm>
      </p:grpSpPr>
      <p:sp>
        <p:nvSpPr>
          <p:cNvPr id="899" name="Google Shape;899;p15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00" name="Google Shape;900;p15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1" name="Google Shape;901;p15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2" name="Google Shape;902;p15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3" name="Google Shape;903;p15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04" name="Google Shape;904;p152"/>
          <p:cNvSpPr/>
          <p:nvPr>
            <p:ph idx="2" type="chart"/>
          </p:nvPr>
        </p:nvSpPr>
        <p:spPr>
          <a:xfrm>
            <a:off x="482602" y="1425678"/>
            <a:ext cx="112268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5" name="Google Shape;905;p152"/>
          <p:cNvSpPr txBox="1"/>
          <p:nvPr>
            <p:ph idx="1" type="body"/>
          </p:nvPr>
        </p:nvSpPr>
        <p:spPr>
          <a:xfrm>
            <a:off x="482602" y="5221790"/>
            <a:ext cx="11226801" cy="98101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06" name="Google Shape;906;p152"/>
          <p:cNvSpPr txBox="1"/>
          <p:nvPr>
            <p:ph idx="3" type="body"/>
          </p:nvPr>
        </p:nvSpPr>
        <p:spPr>
          <a:xfrm>
            <a:off x="482600" y="4796088"/>
            <a:ext cx="112268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07" name="Google Shape;907;p152"/>
          <p:cNvGrpSpPr/>
          <p:nvPr/>
        </p:nvGrpSpPr>
        <p:grpSpPr>
          <a:xfrm>
            <a:off x="0" y="6766560"/>
            <a:ext cx="12192000" cy="91440"/>
            <a:chOff x="0" y="4480421"/>
            <a:chExt cx="12192000" cy="91440"/>
          </a:xfrm>
        </p:grpSpPr>
        <p:sp>
          <p:nvSpPr>
            <p:cNvPr id="908" name="Google Shape;908;p15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09" name="Google Shape;909;p15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10" name="Google Shape;910;p15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11" name="Google Shape;911;p15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12" name="Google Shape;912;p15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3">
  <p:cSld name="chart 13">
    <p:spTree>
      <p:nvGrpSpPr>
        <p:cNvPr id="913" name="Shape 913"/>
        <p:cNvGrpSpPr/>
        <p:nvPr/>
      </p:nvGrpSpPr>
      <p:grpSpPr>
        <a:xfrm>
          <a:off x="0" y="0"/>
          <a:ext cx="0" cy="0"/>
          <a:chOff x="0" y="0"/>
          <a:chExt cx="0" cy="0"/>
        </a:xfrm>
      </p:grpSpPr>
      <p:sp>
        <p:nvSpPr>
          <p:cNvPr id="914" name="Google Shape;914;p15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15" name="Google Shape;915;p15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6" name="Google Shape;916;p15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7" name="Google Shape;917;p15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8" name="Google Shape;918;p15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19" name="Google Shape;919;p153"/>
          <p:cNvSpPr/>
          <p:nvPr>
            <p:ph idx="2" type="chart"/>
          </p:nvPr>
        </p:nvSpPr>
        <p:spPr>
          <a:xfrm>
            <a:off x="482602" y="2443305"/>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0" name="Google Shape;920;p153"/>
          <p:cNvSpPr txBox="1"/>
          <p:nvPr>
            <p:ph idx="1" type="body"/>
          </p:nvPr>
        </p:nvSpPr>
        <p:spPr>
          <a:xfrm>
            <a:off x="482599" y="2041112"/>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53"/>
          <p:cNvSpPr/>
          <p:nvPr>
            <p:ph idx="3" type="chart"/>
          </p:nvPr>
        </p:nvSpPr>
        <p:spPr>
          <a:xfrm>
            <a:off x="4318002" y="2443305"/>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2" name="Google Shape;922;p153"/>
          <p:cNvSpPr txBox="1"/>
          <p:nvPr>
            <p:ph idx="4" type="body"/>
          </p:nvPr>
        </p:nvSpPr>
        <p:spPr>
          <a:xfrm>
            <a:off x="4318000" y="2041112"/>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3" name="Google Shape;923;p153"/>
          <p:cNvSpPr/>
          <p:nvPr>
            <p:ph idx="5" type="chart"/>
          </p:nvPr>
        </p:nvSpPr>
        <p:spPr>
          <a:xfrm>
            <a:off x="8153402" y="2443305"/>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4" name="Google Shape;924;p153"/>
          <p:cNvSpPr txBox="1"/>
          <p:nvPr>
            <p:ph idx="6" type="body"/>
          </p:nvPr>
        </p:nvSpPr>
        <p:spPr>
          <a:xfrm>
            <a:off x="8153400" y="2041112"/>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5" name="Google Shape;925;p153"/>
          <p:cNvSpPr txBox="1"/>
          <p:nvPr>
            <p:ph idx="7" type="body"/>
          </p:nvPr>
        </p:nvSpPr>
        <p:spPr>
          <a:xfrm>
            <a:off x="1625601" y="3831248"/>
            <a:ext cx="1270001"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6" name="Google Shape;926;p153"/>
          <p:cNvSpPr txBox="1"/>
          <p:nvPr>
            <p:ph idx="8" type="body"/>
          </p:nvPr>
        </p:nvSpPr>
        <p:spPr>
          <a:xfrm>
            <a:off x="5461002" y="3831248"/>
            <a:ext cx="1270001"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53"/>
          <p:cNvSpPr txBox="1"/>
          <p:nvPr>
            <p:ph idx="9" type="body"/>
          </p:nvPr>
        </p:nvSpPr>
        <p:spPr>
          <a:xfrm>
            <a:off x="9296402" y="3831248"/>
            <a:ext cx="1270001"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28" name="Google Shape;928;p153"/>
          <p:cNvGrpSpPr/>
          <p:nvPr/>
        </p:nvGrpSpPr>
        <p:grpSpPr>
          <a:xfrm>
            <a:off x="0" y="6766560"/>
            <a:ext cx="12192000" cy="91440"/>
            <a:chOff x="0" y="4480421"/>
            <a:chExt cx="12192000" cy="91440"/>
          </a:xfrm>
        </p:grpSpPr>
        <p:sp>
          <p:nvSpPr>
            <p:cNvPr id="929" name="Google Shape;929;p15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30" name="Google Shape;930;p15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31" name="Google Shape;931;p15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32" name="Google Shape;932;p15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33" name="Google Shape;933;p15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3">
  <p:cSld name="chart 3">
    <p:spTree>
      <p:nvGrpSpPr>
        <p:cNvPr id="934" name="Shape 934"/>
        <p:cNvGrpSpPr/>
        <p:nvPr/>
      </p:nvGrpSpPr>
      <p:grpSpPr>
        <a:xfrm>
          <a:off x="0" y="0"/>
          <a:ext cx="0" cy="0"/>
          <a:chOff x="0" y="0"/>
          <a:chExt cx="0" cy="0"/>
        </a:xfrm>
      </p:grpSpPr>
      <p:sp>
        <p:nvSpPr>
          <p:cNvPr id="935" name="Google Shape;935;p15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36" name="Google Shape;936;p15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7" name="Google Shape;937;p15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8" name="Google Shape;938;p15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9" name="Google Shape;939;p15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40" name="Google Shape;940;p154"/>
          <p:cNvSpPr/>
          <p:nvPr>
            <p:ph idx="2" type="chart"/>
          </p:nvPr>
        </p:nvSpPr>
        <p:spPr>
          <a:xfrm>
            <a:off x="482602" y="1425678"/>
            <a:ext cx="51308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1" name="Google Shape;941;p154"/>
          <p:cNvSpPr txBox="1"/>
          <p:nvPr>
            <p:ph idx="1" type="body"/>
          </p:nvPr>
        </p:nvSpPr>
        <p:spPr>
          <a:xfrm>
            <a:off x="482602" y="5221790"/>
            <a:ext cx="51308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42" name="Google Shape;942;p154"/>
          <p:cNvSpPr txBox="1"/>
          <p:nvPr>
            <p:ph idx="3" type="body"/>
          </p:nvPr>
        </p:nvSpPr>
        <p:spPr>
          <a:xfrm>
            <a:off x="482599" y="4796088"/>
            <a:ext cx="51308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3" name="Google Shape;943;p154"/>
          <p:cNvSpPr/>
          <p:nvPr>
            <p:ph idx="4" type="chart"/>
          </p:nvPr>
        </p:nvSpPr>
        <p:spPr>
          <a:xfrm>
            <a:off x="6578602" y="1425678"/>
            <a:ext cx="51308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4" name="Google Shape;944;p154"/>
          <p:cNvSpPr txBox="1"/>
          <p:nvPr>
            <p:ph idx="5" type="body"/>
          </p:nvPr>
        </p:nvSpPr>
        <p:spPr>
          <a:xfrm>
            <a:off x="6578602" y="5221790"/>
            <a:ext cx="51308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45" name="Google Shape;945;p154"/>
          <p:cNvSpPr txBox="1"/>
          <p:nvPr>
            <p:ph idx="6" type="body"/>
          </p:nvPr>
        </p:nvSpPr>
        <p:spPr>
          <a:xfrm>
            <a:off x="6578600" y="4796088"/>
            <a:ext cx="51308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46" name="Google Shape;946;p154"/>
          <p:cNvGrpSpPr/>
          <p:nvPr/>
        </p:nvGrpSpPr>
        <p:grpSpPr>
          <a:xfrm>
            <a:off x="0" y="6766560"/>
            <a:ext cx="12192000" cy="91440"/>
            <a:chOff x="0" y="4480421"/>
            <a:chExt cx="12192000" cy="91440"/>
          </a:xfrm>
        </p:grpSpPr>
        <p:sp>
          <p:nvSpPr>
            <p:cNvPr id="947" name="Google Shape;947;p15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48" name="Google Shape;948;p15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49" name="Google Shape;949;p15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50" name="Google Shape;950;p15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51" name="Google Shape;951;p15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4">
  <p:cSld name="chart 4">
    <p:spTree>
      <p:nvGrpSpPr>
        <p:cNvPr id="952" name="Shape 952"/>
        <p:cNvGrpSpPr/>
        <p:nvPr/>
      </p:nvGrpSpPr>
      <p:grpSpPr>
        <a:xfrm>
          <a:off x="0" y="0"/>
          <a:ext cx="0" cy="0"/>
          <a:chOff x="0" y="0"/>
          <a:chExt cx="0" cy="0"/>
        </a:xfrm>
      </p:grpSpPr>
      <p:sp>
        <p:nvSpPr>
          <p:cNvPr id="953" name="Google Shape;953;p15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54" name="Google Shape;954;p15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5" name="Google Shape;955;p15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6" name="Google Shape;956;p15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7" name="Google Shape;957;p15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58" name="Google Shape;958;p155"/>
          <p:cNvSpPr/>
          <p:nvPr>
            <p:ph idx="2" type="chart"/>
          </p:nvPr>
        </p:nvSpPr>
        <p:spPr>
          <a:xfrm>
            <a:off x="482602" y="1425678"/>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9" name="Google Shape;959;p155"/>
          <p:cNvSpPr txBox="1"/>
          <p:nvPr>
            <p:ph idx="1" type="body"/>
          </p:nvPr>
        </p:nvSpPr>
        <p:spPr>
          <a:xfrm>
            <a:off x="482602" y="5221790"/>
            <a:ext cx="35560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60" name="Google Shape;960;p155"/>
          <p:cNvSpPr txBox="1"/>
          <p:nvPr>
            <p:ph idx="3" type="body"/>
          </p:nvPr>
        </p:nvSpPr>
        <p:spPr>
          <a:xfrm>
            <a:off x="482599" y="4796088"/>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1" name="Google Shape;961;p155"/>
          <p:cNvSpPr/>
          <p:nvPr>
            <p:ph idx="4" type="chart"/>
          </p:nvPr>
        </p:nvSpPr>
        <p:spPr>
          <a:xfrm>
            <a:off x="4318002" y="1425678"/>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2" name="Google Shape;962;p155"/>
          <p:cNvSpPr txBox="1"/>
          <p:nvPr>
            <p:ph idx="5" type="body"/>
          </p:nvPr>
        </p:nvSpPr>
        <p:spPr>
          <a:xfrm>
            <a:off x="4318002" y="5221790"/>
            <a:ext cx="35560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63" name="Google Shape;963;p155"/>
          <p:cNvSpPr txBox="1"/>
          <p:nvPr>
            <p:ph idx="6" type="body"/>
          </p:nvPr>
        </p:nvSpPr>
        <p:spPr>
          <a:xfrm>
            <a:off x="4318000" y="4796088"/>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4" name="Google Shape;964;p155"/>
          <p:cNvSpPr/>
          <p:nvPr>
            <p:ph idx="7" type="chart"/>
          </p:nvPr>
        </p:nvSpPr>
        <p:spPr>
          <a:xfrm>
            <a:off x="8153402" y="1425678"/>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5" name="Google Shape;965;p155"/>
          <p:cNvSpPr txBox="1"/>
          <p:nvPr>
            <p:ph idx="8" type="body"/>
          </p:nvPr>
        </p:nvSpPr>
        <p:spPr>
          <a:xfrm>
            <a:off x="8153402" y="5221790"/>
            <a:ext cx="35560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66" name="Google Shape;966;p155"/>
          <p:cNvSpPr txBox="1"/>
          <p:nvPr>
            <p:ph idx="9" type="body"/>
          </p:nvPr>
        </p:nvSpPr>
        <p:spPr>
          <a:xfrm>
            <a:off x="8153400" y="4796088"/>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67" name="Google Shape;967;p155"/>
          <p:cNvGrpSpPr/>
          <p:nvPr/>
        </p:nvGrpSpPr>
        <p:grpSpPr>
          <a:xfrm>
            <a:off x="0" y="6766560"/>
            <a:ext cx="12192000" cy="91440"/>
            <a:chOff x="0" y="4480421"/>
            <a:chExt cx="12192000" cy="91440"/>
          </a:xfrm>
        </p:grpSpPr>
        <p:sp>
          <p:nvSpPr>
            <p:cNvPr id="968" name="Google Shape;968;p15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69" name="Google Shape;969;p15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70" name="Google Shape;970;p15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71" name="Google Shape;971;p15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72" name="Google Shape;972;p15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5">
  <p:cSld name="chart 5">
    <p:spTree>
      <p:nvGrpSpPr>
        <p:cNvPr id="973" name="Shape 973"/>
        <p:cNvGrpSpPr/>
        <p:nvPr/>
      </p:nvGrpSpPr>
      <p:grpSpPr>
        <a:xfrm>
          <a:off x="0" y="0"/>
          <a:ext cx="0" cy="0"/>
          <a:chOff x="0" y="0"/>
          <a:chExt cx="0" cy="0"/>
        </a:xfrm>
      </p:grpSpPr>
      <p:sp>
        <p:nvSpPr>
          <p:cNvPr id="974" name="Google Shape;974;p15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75" name="Google Shape;975;p15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6" name="Google Shape;976;p15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7" name="Google Shape;977;p15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8" name="Google Shape;978;p15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79" name="Google Shape;979;p156"/>
          <p:cNvSpPr/>
          <p:nvPr>
            <p:ph idx="2" type="chart"/>
          </p:nvPr>
        </p:nvSpPr>
        <p:spPr>
          <a:xfrm>
            <a:off x="482602" y="1406667"/>
            <a:ext cx="26416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0" name="Google Shape;980;p156"/>
          <p:cNvSpPr txBox="1"/>
          <p:nvPr>
            <p:ph idx="1" type="body"/>
          </p:nvPr>
        </p:nvSpPr>
        <p:spPr>
          <a:xfrm>
            <a:off x="482602" y="5053311"/>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81" name="Google Shape;981;p156"/>
          <p:cNvSpPr txBox="1"/>
          <p:nvPr>
            <p:ph idx="3" type="body"/>
          </p:nvPr>
        </p:nvSpPr>
        <p:spPr>
          <a:xfrm>
            <a:off x="482599" y="4723829"/>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2" name="Google Shape;982;p156"/>
          <p:cNvSpPr/>
          <p:nvPr>
            <p:ph idx="4" type="chart"/>
          </p:nvPr>
        </p:nvSpPr>
        <p:spPr>
          <a:xfrm>
            <a:off x="3344336" y="1425678"/>
            <a:ext cx="26416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3" name="Google Shape;983;p156"/>
          <p:cNvSpPr txBox="1"/>
          <p:nvPr>
            <p:ph idx="5" type="body"/>
          </p:nvPr>
        </p:nvSpPr>
        <p:spPr>
          <a:xfrm>
            <a:off x="3344336" y="5072322"/>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84" name="Google Shape;984;p156"/>
          <p:cNvSpPr txBox="1"/>
          <p:nvPr>
            <p:ph idx="6" type="body"/>
          </p:nvPr>
        </p:nvSpPr>
        <p:spPr>
          <a:xfrm>
            <a:off x="3344335" y="4742840"/>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5" name="Google Shape;985;p156"/>
          <p:cNvSpPr/>
          <p:nvPr>
            <p:ph idx="7" type="chart"/>
          </p:nvPr>
        </p:nvSpPr>
        <p:spPr>
          <a:xfrm>
            <a:off x="6206070" y="1425678"/>
            <a:ext cx="26416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6" name="Google Shape;986;p156"/>
          <p:cNvSpPr txBox="1"/>
          <p:nvPr>
            <p:ph idx="8" type="body"/>
          </p:nvPr>
        </p:nvSpPr>
        <p:spPr>
          <a:xfrm>
            <a:off x="6206070" y="5072322"/>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87" name="Google Shape;987;p156"/>
          <p:cNvSpPr txBox="1"/>
          <p:nvPr>
            <p:ph idx="9" type="body"/>
          </p:nvPr>
        </p:nvSpPr>
        <p:spPr>
          <a:xfrm>
            <a:off x="6206067" y="4742840"/>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8" name="Google Shape;988;p156"/>
          <p:cNvSpPr/>
          <p:nvPr>
            <p:ph idx="13" type="chart"/>
          </p:nvPr>
        </p:nvSpPr>
        <p:spPr>
          <a:xfrm>
            <a:off x="9067802" y="1425678"/>
            <a:ext cx="26416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9" name="Google Shape;989;p156"/>
          <p:cNvSpPr txBox="1"/>
          <p:nvPr>
            <p:ph idx="14" type="body"/>
          </p:nvPr>
        </p:nvSpPr>
        <p:spPr>
          <a:xfrm>
            <a:off x="9067802" y="5072322"/>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90" name="Google Shape;990;p156"/>
          <p:cNvSpPr txBox="1"/>
          <p:nvPr>
            <p:ph idx="15" type="body"/>
          </p:nvPr>
        </p:nvSpPr>
        <p:spPr>
          <a:xfrm>
            <a:off x="9067801" y="4742840"/>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91" name="Google Shape;991;p156"/>
          <p:cNvGrpSpPr/>
          <p:nvPr/>
        </p:nvGrpSpPr>
        <p:grpSpPr>
          <a:xfrm>
            <a:off x="0" y="6766560"/>
            <a:ext cx="12192000" cy="91440"/>
            <a:chOff x="0" y="4480421"/>
            <a:chExt cx="12192000" cy="91440"/>
          </a:xfrm>
        </p:grpSpPr>
        <p:sp>
          <p:nvSpPr>
            <p:cNvPr id="992" name="Google Shape;992;p15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93" name="Google Shape;993;p15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94" name="Google Shape;994;p15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95" name="Google Shape;995;p15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96" name="Google Shape;996;p15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6">
  <p:cSld name="chart 6">
    <p:spTree>
      <p:nvGrpSpPr>
        <p:cNvPr id="997" name="Shape 997"/>
        <p:cNvGrpSpPr/>
        <p:nvPr/>
      </p:nvGrpSpPr>
      <p:grpSpPr>
        <a:xfrm>
          <a:off x="0" y="0"/>
          <a:ext cx="0" cy="0"/>
          <a:chOff x="0" y="0"/>
          <a:chExt cx="0" cy="0"/>
        </a:xfrm>
      </p:grpSpPr>
      <p:sp>
        <p:nvSpPr>
          <p:cNvPr id="998" name="Google Shape;998;p15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99" name="Google Shape;999;p15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0" name="Google Shape;1000;p15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1" name="Google Shape;1001;p15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2" name="Google Shape;1002;p15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03" name="Google Shape;1003;p157"/>
          <p:cNvSpPr/>
          <p:nvPr>
            <p:ph idx="2" type="chart"/>
          </p:nvPr>
        </p:nvSpPr>
        <p:spPr>
          <a:xfrm>
            <a:off x="5905502" y="2360122"/>
            <a:ext cx="5803900" cy="3697781"/>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4" name="Google Shape;1004;p157"/>
          <p:cNvSpPr txBox="1"/>
          <p:nvPr>
            <p:ph idx="1" type="body"/>
          </p:nvPr>
        </p:nvSpPr>
        <p:spPr>
          <a:xfrm>
            <a:off x="482600" y="4254503"/>
            <a:ext cx="4572000" cy="1803399"/>
          </a:xfrm>
          <a:prstGeom prst="rect">
            <a:avLst/>
          </a:prstGeom>
          <a:noFill/>
          <a:ln>
            <a:noFill/>
          </a:ln>
        </p:spPr>
        <p:txBody>
          <a:bodyPr anchorCtr="0" anchor="t" bIns="45700" lIns="91425" spcFirstLastPara="1" rIns="91425" wrap="square" tIns="45700">
            <a:norm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005" name="Google Shape;1005;p157"/>
          <p:cNvSpPr txBox="1"/>
          <p:nvPr>
            <p:ph idx="3" type="body"/>
          </p:nvPr>
        </p:nvSpPr>
        <p:spPr>
          <a:xfrm>
            <a:off x="5905502" y="1689557"/>
            <a:ext cx="5803900" cy="666924"/>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6" name="Google Shape;1006;p157"/>
          <p:cNvSpPr/>
          <p:nvPr>
            <p:ph idx="4" type="chart"/>
          </p:nvPr>
        </p:nvSpPr>
        <p:spPr>
          <a:xfrm>
            <a:off x="482600" y="2360121"/>
            <a:ext cx="4572000" cy="1767381"/>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7" name="Google Shape;1007;p157"/>
          <p:cNvSpPr txBox="1"/>
          <p:nvPr>
            <p:ph idx="5" type="body"/>
          </p:nvPr>
        </p:nvSpPr>
        <p:spPr>
          <a:xfrm>
            <a:off x="482600" y="1689557"/>
            <a:ext cx="4572000" cy="666924"/>
          </a:xfrm>
          <a:prstGeom prst="rect">
            <a:avLst/>
          </a:prstGeom>
          <a:solidFill>
            <a:srgbClr val="E7EAEC"/>
          </a:solidFill>
          <a:ln cap="flat" cmpd="sng" w="9525">
            <a:solidFill>
              <a:srgbClr val="E7EAEC"/>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08" name="Google Shape;1008;p157"/>
          <p:cNvGrpSpPr/>
          <p:nvPr/>
        </p:nvGrpSpPr>
        <p:grpSpPr>
          <a:xfrm>
            <a:off x="0" y="6766560"/>
            <a:ext cx="12192000" cy="91440"/>
            <a:chOff x="0" y="4480421"/>
            <a:chExt cx="12192000" cy="91440"/>
          </a:xfrm>
        </p:grpSpPr>
        <p:sp>
          <p:nvSpPr>
            <p:cNvPr id="1009" name="Google Shape;1009;p15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0" name="Google Shape;1010;p15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1" name="Google Shape;1011;p15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2" name="Google Shape;1012;p15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3" name="Google Shape;1013;p15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10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10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10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10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7">
  <p:cSld name="chart 7">
    <p:spTree>
      <p:nvGrpSpPr>
        <p:cNvPr id="1014" name="Shape 1014"/>
        <p:cNvGrpSpPr/>
        <p:nvPr/>
      </p:nvGrpSpPr>
      <p:grpSpPr>
        <a:xfrm>
          <a:off x="0" y="0"/>
          <a:ext cx="0" cy="0"/>
          <a:chOff x="0" y="0"/>
          <a:chExt cx="0" cy="0"/>
        </a:xfrm>
      </p:grpSpPr>
      <p:sp>
        <p:nvSpPr>
          <p:cNvPr id="1015" name="Google Shape;1015;p15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6" name="Google Shape;1016;p15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7" name="Google Shape;1017;p15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8" name="Google Shape;1018;p15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9" name="Google Shape;1019;p15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20" name="Google Shape;1020;p158"/>
          <p:cNvSpPr txBox="1"/>
          <p:nvPr>
            <p:ph idx="1" type="body"/>
          </p:nvPr>
        </p:nvSpPr>
        <p:spPr>
          <a:xfrm>
            <a:off x="482602" y="4254503"/>
            <a:ext cx="5143500" cy="1803399"/>
          </a:xfrm>
          <a:prstGeom prst="rect">
            <a:avLst/>
          </a:prstGeom>
          <a:noFill/>
          <a:ln>
            <a:noFill/>
          </a:ln>
        </p:spPr>
        <p:txBody>
          <a:bodyPr anchorCtr="0" anchor="t" bIns="45700" lIns="91425" spcFirstLastPara="1" rIns="91425" wrap="square" tIns="45700">
            <a:norm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021" name="Google Shape;1021;p158"/>
          <p:cNvSpPr/>
          <p:nvPr>
            <p:ph idx="2" type="chart"/>
          </p:nvPr>
        </p:nvSpPr>
        <p:spPr>
          <a:xfrm>
            <a:off x="482602" y="2360121"/>
            <a:ext cx="5143500" cy="1767381"/>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2" name="Google Shape;1022;p158"/>
          <p:cNvSpPr txBox="1"/>
          <p:nvPr>
            <p:ph idx="3" type="body"/>
          </p:nvPr>
        </p:nvSpPr>
        <p:spPr>
          <a:xfrm>
            <a:off x="482602" y="1689557"/>
            <a:ext cx="5143500" cy="66692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3" name="Google Shape;1023;p158"/>
          <p:cNvSpPr txBox="1"/>
          <p:nvPr>
            <p:ph idx="4" type="body"/>
          </p:nvPr>
        </p:nvSpPr>
        <p:spPr>
          <a:xfrm>
            <a:off x="6565903" y="4254503"/>
            <a:ext cx="5143500" cy="1803399"/>
          </a:xfrm>
          <a:prstGeom prst="rect">
            <a:avLst/>
          </a:prstGeom>
          <a:noFill/>
          <a:ln>
            <a:noFill/>
          </a:ln>
        </p:spPr>
        <p:txBody>
          <a:bodyPr anchorCtr="0" anchor="t" bIns="45700" lIns="91425" spcFirstLastPara="1" rIns="91425" wrap="square" tIns="45700">
            <a:norm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024" name="Google Shape;1024;p158"/>
          <p:cNvSpPr/>
          <p:nvPr>
            <p:ph idx="5" type="chart"/>
          </p:nvPr>
        </p:nvSpPr>
        <p:spPr>
          <a:xfrm>
            <a:off x="6565903" y="2360121"/>
            <a:ext cx="5143500" cy="1767381"/>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5" name="Google Shape;1025;p158"/>
          <p:cNvSpPr txBox="1"/>
          <p:nvPr>
            <p:ph idx="6" type="body"/>
          </p:nvPr>
        </p:nvSpPr>
        <p:spPr>
          <a:xfrm>
            <a:off x="6565903" y="1689557"/>
            <a:ext cx="5143500" cy="66692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26" name="Google Shape;1026;p158"/>
          <p:cNvGrpSpPr/>
          <p:nvPr/>
        </p:nvGrpSpPr>
        <p:grpSpPr>
          <a:xfrm>
            <a:off x="0" y="6766560"/>
            <a:ext cx="12192000" cy="91440"/>
            <a:chOff x="0" y="4480421"/>
            <a:chExt cx="12192000" cy="91440"/>
          </a:xfrm>
        </p:grpSpPr>
        <p:sp>
          <p:nvSpPr>
            <p:cNvPr id="1027" name="Google Shape;1027;p15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28" name="Google Shape;1028;p15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29" name="Google Shape;1029;p15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30" name="Google Shape;1030;p15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31" name="Google Shape;1031;p15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8">
  <p:cSld name="chart 8">
    <p:spTree>
      <p:nvGrpSpPr>
        <p:cNvPr id="1032" name="Shape 1032"/>
        <p:cNvGrpSpPr/>
        <p:nvPr/>
      </p:nvGrpSpPr>
      <p:grpSpPr>
        <a:xfrm>
          <a:off x="0" y="0"/>
          <a:ext cx="0" cy="0"/>
          <a:chOff x="0" y="0"/>
          <a:chExt cx="0" cy="0"/>
        </a:xfrm>
      </p:grpSpPr>
      <p:sp>
        <p:nvSpPr>
          <p:cNvPr id="1033" name="Google Shape;1033;p15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34" name="Google Shape;1034;p15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5" name="Google Shape;1035;p15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6" name="Google Shape;1036;p15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7" name="Google Shape;1037;p15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38" name="Google Shape;1038;p159"/>
          <p:cNvSpPr/>
          <p:nvPr>
            <p:ph idx="2" type="chart"/>
          </p:nvPr>
        </p:nvSpPr>
        <p:spPr>
          <a:xfrm>
            <a:off x="482602" y="1918169"/>
            <a:ext cx="5143500" cy="1767381"/>
          </a:xfrm>
          <a:prstGeom prst="rect">
            <a:avLst/>
          </a:prstGeom>
          <a:solidFill>
            <a:schemeClr val="accent1">
              <a:alpha val="27843"/>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9" name="Google Shape;1039;p159"/>
          <p:cNvSpPr txBox="1"/>
          <p:nvPr>
            <p:ph idx="1" type="body"/>
          </p:nvPr>
        </p:nvSpPr>
        <p:spPr>
          <a:xfrm>
            <a:off x="482602" y="1419649"/>
            <a:ext cx="514350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0" name="Google Shape;1040;p159"/>
          <p:cNvSpPr/>
          <p:nvPr>
            <p:ph idx="3" type="chart"/>
          </p:nvPr>
        </p:nvSpPr>
        <p:spPr>
          <a:xfrm>
            <a:off x="6565903" y="1918169"/>
            <a:ext cx="5143500" cy="1767381"/>
          </a:xfrm>
          <a:prstGeom prst="rect">
            <a:avLst/>
          </a:prstGeom>
          <a:solidFill>
            <a:schemeClr val="accent4">
              <a:alpha val="27843"/>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1" name="Google Shape;1041;p159"/>
          <p:cNvSpPr txBox="1"/>
          <p:nvPr>
            <p:ph idx="4" type="body"/>
          </p:nvPr>
        </p:nvSpPr>
        <p:spPr>
          <a:xfrm>
            <a:off x="6565903" y="1419649"/>
            <a:ext cx="514350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2" name="Google Shape;1042;p159"/>
          <p:cNvSpPr/>
          <p:nvPr>
            <p:ph idx="5" type="chart"/>
          </p:nvPr>
        </p:nvSpPr>
        <p:spPr>
          <a:xfrm>
            <a:off x="482602" y="4438386"/>
            <a:ext cx="5143500" cy="1767381"/>
          </a:xfrm>
          <a:prstGeom prst="rect">
            <a:avLst/>
          </a:prstGeom>
          <a:solidFill>
            <a:schemeClr val="accent3">
              <a:alpha val="27843"/>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3" name="Google Shape;1043;p159"/>
          <p:cNvSpPr txBox="1"/>
          <p:nvPr>
            <p:ph idx="6" type="body"/>
          </p:nvPr>
        </p:nvSpPr>
        <p:spPr>
          <a:xfrm>
            <a:off x="482602" y="3939866"/>
            <a:ext cx="5143500"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4" name="Google Shape;1044;p159"/>
          <p:cNvSpPr/>
          <p:nvPr>
            <p:ph idx="7" type="chart"/>
          </p:nvPr>
        </p:nvSpPr>
        <p:spPr>
          <a:xfrm>
            <a:off x="6565903" y="4438386"/>
            <a:ext cx="5143500" cy="1767381"/>
          </a:xfrm>
          <a:prstGeom prst="rect">
            <a:avLst/>
          </a:prstGeom>
          <a:solidFill>
            <a:schemeClr val="accent5">
              <a:alpha val="27843"/>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5" name="Google Shape;1045;p159"/>
          <p:cNvSpPr txBox="1"/>
          <p:nvPr>
            <p:ph idx="8" type="body"/>
          </p:nvPr>
        </p:nvSpPr>
        <p:spPr>
          <a:xfrm>
            <a:off x="6565903" y="3939866"/>
            <a:ext cx="5143500"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46" name="Google Shape;1046;p159"/>
          <p:cNvGrpSpPr/>
          <p:nvPr/>
        </p:nvGrpSpPr>
        <p:grpSpPr>
          <a:xfrm>
            <a:off x="0" y="6766560"/>
            <a:ext cx="12192000" cy="91440"/>
            <a:chOff x="0" y="4480421"/>
            <a:chExt cx="12192000" cy="91440"/>
          </a:xfrm>
        </p:grpSpPr>
        <p:sp>
          <p:nvSpPr>
            <p:cNvPr id="1047" name="Google Shape;1047;p15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48" name="Google Shape;1048;p15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49" name="Google Shape;1049;p15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50" name="Google Shape;1050;p15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51" name="Google Shape;1051;p15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1">
  <p:cSld name="chart 11">
    <p:spTree>
      <p:nvGrpSpPr>
        <p:cNvPr id="1052" name="Shape 1052"/>
        <p:cNvGrpSpPr/>
        <p:nvPr/>
      </p:nvGrpSpPr>
      <p:grpSpPr>
        <a:xfrm>
          <a:off x="0" y="0"/>
          <a:ext cx="0" cy="0"/>
          <a:chOff x="0" y="0"/>
          <a:chExt cx="0" cy="0"/>
        </a:xfrm>
      </p:grpSpPr>
      <p:sp>
        <p:nvSpPr>
          <p:cNvPr id="1053" name="Google Shape;1053;p16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54" name="Google Shape;1054;p16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5" name="Google Shape;1055;p16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6" name="Google Shape;1056;p16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7" name="Google Shape;1057;p16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58" name="Google Shape;1058;p160"/>
          <p:cNvSpPr/>
          <p:nvPr>
            <p:ph idx="2" type="chart"/>
          </p:nvPr>
        </p:nvSpPr>
        <p:spPr>
          <a:xfrm>
            <a:off x="482601" y="1918169"/>
            <a:ext cx="3568699" cy="1767381"/>
          </a:xfrm>
          <a:prstGeom prst="rect">
            <a:avLst/>
          </a:prstGeom>
          <a:solidFill>
            <a:schemeClr val="accent1">
              <a:alpha val="27843"/>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59" name="Google Shape;1059;p160"/>
          <p:cNvSpPr txBox="1"/>
          <p:nvPr>
            <p:ph idx="1" type="body"/>
          </p:nvPr>
        </p:nvSpPr>
        <p:spPr>
          <a:xfrm>
            <a:off x="482601" y="1419649"/>
            <a:ext cx="3568699"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0" name="Google Shape;1060;p160"/>
          <p:cNvSpPr/>
          <p:nvPr>
            <p:ph idx="3" type="chart"/>
          </p:nvPr>
        </p:nvSpPr>
        <p:spPr>
          <a:xfrm>
            <a:off x="4311653" y="1918169"/>
            <a:ext cx="3568699" cy="1767381"/>
          </a:xfrm>
          <a:prstGeom prst="rect">
            <a:avLst/>
          </a:prstGeom>
          <a:solidFill>
            <a:schemeClr val="accent4">
              <a:alpha val="27843"/>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1" name="Google Shape;1061;p160"/>
          <p:cNvSpPr txBox="1"/>
          <p:nvPr>
            <p:ph idx="4" type="body"/>
          </p:nvPr>
        </p:nvSpPr>
        <p:spPr>
          <a:xfrm>
            <a:off x="4311653" y="1419649"/>
            <a:ext cx="3568699"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2" name="Google Shape;1062;p160"/>
          <p:cNvSpPr/>
          <p:nvPr>
            <p:ph idx="5" type="chart"/>
          </p:nvPr>
        </p:nvSpPr>
        <p:spPr>
          <a:xfrm>
            <a:off x="482601" y="4438386"/>
            <a:ext cx="3568699" cy="1767381"/>
          </a:xfrm>
          <a:prstGeom prst="rect">
            <a:avLst/>
          </a:prstGeom>
          <a:solidFill>
            <a:schemeClr val="accent3">
              <a:alpha val="27843"/>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3" name="Google Shape;1063;p160"/>
          <p:cNvSpPr txBox="1"/>
          <p:nvPr>
            <p:ph idx="6" type="body"/>
          </p:nvPr>
        </p:nvSpPr>
        <p:spPr>
          <a:xfrm>
            <a:off x="482601" y="3939866"/>
            <a:ext cx="3568699"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4" name="Google Shape;1064;p160"/>
          <p:cNvSpPr/>
          <p:nvPr>
            <p:ph idx="7" type="chart"/>
          </p:nvPr>
        </p:nvSpPr>
        <p:spPr>
          <a:xfrm>
            <a:off x="4311653" y="4438386"/>
            <a:ext cx="3568699" cy="1767381"/>
          </a:xfrm>
          <a:prstGeom prst="rect">
            <a:avLst/>
          </a:prstGeom>
          <a:solidFill>
            <a:schemeClr val="accent5">
              <a:alpha val="27843"/>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5" name="Google Shape;1065;p160"/>
          <p:cNvSpPr txBox="1"/>
          <p:nvPr>
            <p:ph idx="8" type="body"/>
          </p:nvPr>
        </p:nvSpPr>
        <p:spPr>
          <a:xfrm>
            <a:off x="4311653" y="3939866"/>
            <a:ext cx="3568699"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6" name="Google Shape;1066;p160"/>
          <p:cNvSpPr/>
          <p:nvPr>
            <p:ph idx="9" type="chart"/>
          </p:nvPr>
        </p:nvSpPr>
        <p:spPr>
          <a:xfrm>
            <a:off x="8140704" y="1918169"/>
            <a:ext cx="3568699" cy="1767381"/>
          </a:xfrm>
          <a:prstGeom prst="rect">
            <a:avLst/>
          </a:prstGeom>
          <a:solidFill>
            <a:schemeClr val="accent2">
              <a:alpha val="27843"/>
            </a:schemeClr>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7" name="Google Shape;1067;p160"/>
          <p:cNvSpPr txBox="1"/>
          <p:nvPr>
            <p:ph idx="13" type="body"/>
          </p:nvPr>
        </p:nvSpPr>
        <p:spPr>
          <a:xfrm>
            <a:off x="8140704" y="1419649"/>
            <a:ext cx="3568699" cy="498733"/>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8" name="Google Shape;1068;p160"/>
          <p:cNvSpPr/>
          <p:nvPr>
            <p:ph idx="14" type="chart"/>
          </p:nvPr>
        </p:nvSpPr>
        <p:spPr>
          <a:xfrm>
            <a:off x="8140704" y="4438386"/>
            <a:ext cx="3568699" cy="1767381"/>
          </a:xfrm>
          <a:prstGeom prst="rect">
            <a:avLst/>
          </a:prstGeom>
          <a:solidFill>
            <a:schemeClr val="accent6">
              <a:alpha val="27843"/>
            </a:schemeClr>
          </a:solidFill>
          <a:ln cap="flat" cmpd="sng" w="9525">
            <a:solidFill>
              <a:schemeClr val="accent6"/>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9" name="Google Shape;1069;p160"/>
          <p:cNvSpPr txBox="1"/>
          <p:nvPr>
            <p:ph idx="15" type="body"/>
          </p:nvPr>
        </p:nvSpPr>
        <p:spPr>
          <a:xfrm>
            <a:off x="8140704" y="3939866"/>
            <a:ext cx="3568699" cy="498733"/>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70" name="Google Shape;1070;p160"/>
          <p:cNvGrpSpPr/>
          <p:nvPr/>
        </p:nvGrpSpPr>
        <p:grpSpPr>
          <a:xfrm>
            <a:off x="0" y="6766560"/>
            <a:ext cx="12192000" cy="91440"/>
            <a:chOff x="0" y="4480421"/>
            <a:chExt cx="12192000" cy="91440"/>
          </a:xfrm>
        </p:grpSpPr>
        <p:sp>
          <p:nvSpPr>
            <p:cNvPr id="1071" name="Google Shape;1071;p16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72" name="Google Shape;1072;p16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73" name="Google Shape;1073;p16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74" name="Google Shape;1074;p16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75" name="Google Shape;1075;p16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9">
  <p:cSld name="chart 9">
    <p:spTree>
      <p:nvGrpSpPr>
        <p:cNvPr id="1076" name="Shape 1076"/>
        <p:cNvGrpSpPr/>
        <p:nvPr/>
      </p:nvGrpSpPr>
      <p:grpSpPr>
        <a:xfrm>
          <a:off x="0" y="0"/>
          <a:ext cx="0" cy="0"/>
          <a:chOff x="0" y="0"/>
          <a:chExt cx="0" cy="0"/>
        </a:xfrm>
      </p:grpSpPr>
      <p:sp>
        <p:nvSpPr>
          <p:cNvPr id="1077" name="Google Shape;1077;p16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78" name="Google Shape;1078;p16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9" name="Google Shape;1079;p16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0" name="Google Shape;1080;p16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1" name="Google Shape;1081;p16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82" name="Google Shape;1082;p161"/>
          <p:cNvSpPr/>
          <p:nvPr>
            <p:ph idx="2" type="chart"/>
          </p:nvPr>
        </p:nvSpPr>
        <p:spPr>
          <a:xfrm>
            <a:off x="482602" y="1918169"/>
            <a:ext cx="5143500" cy="1767381"/>
          </a:xfrm>
          <a:prstGeom prst="rect">
            <a:avLst/>
          </a:prstGeom>
          <a:solidFill>
            <a:schemeClr val="accent1">
              <a:alpha val="27843"/>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3" name="Google Shape;1083;p161"/>
          <p:cNvSpPr txBox="1"/>
          <p:nvPr>
            <p:ph idx="1" type="body"/>
          </p:nvPr>
        </p:nvSpPr>
        <p:spPr>
          <a:xfrm>
            <a:off x="985522" y="1419649"/>
            <a:ext cx="464058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4" name="Google Shape;1084;p161"/>
          <p:cNvSpPr/>
          <p:nvPr>
            <p:ph idx="3" type="chart"/>
          </p:nvPr>
        </p:nvSpPr>
        <p:spPr>
          <a:xfrm>
            <a:off x="6565903" y="1918169"/>
            <a:ext cx="5143500" cy="1767381"/>
          </a:xfrm>
          <a:prstGeom prst="rect">
            <a:avLst/>
          </a:prstGeom>
          <a:solidFill>
            <a:schemeClr val="accent4">
              <a:alpha val="27843"/>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5" name="Google Shape;1085;p161"/>
          <p:cNvSpPr txBox="1"/>
          <p:nvPr>
            <p:ph idx="4" type="body"/>
          </p:nvPr>
        </p:nvSpPr>
        <p:spPr>
          <a:xfrm>
            <a:off x="7068823" y="1419649"/>
            <a:ext cx="464058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6" name="Google Shape;1086;p161"/>
          <p:cNvSpPr/>
          <p:nvPr>
            <p:ph idx="5" type="chart"/>
          </p:nvPr>
        </p:nvSpPr>
        <p:spPr>
          <a:xfrm>
            <a:off x="482602" y="4438386"/>
            <a:ext cx="5143500" cy="1767381"/>
          </a:xfrm>
          <a:prstGeom prst="rect">
            <a:avLst/>
          </a:prstGeom>
          <a:solidFill>
            <a:schemeClr val="accent3">
              <a:alpha val="27843"/>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7" name="Google Shape;1087;p161"/>
          <p:cNvSpPr txBox="1"/>
          <p:nvPr>
            <p:ph idx="6" type="body"/>
          </p:nvPr>
        </p:nvSpPr>
        <p:spPr>
          <a:xfrm>
            <a:off x="985522" y="3939866"/>
            <a:ext cx="4640580"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8" name="Google Shape;1088;p161"/>
          <p:cNvSpPr/>
          <p:nvPr>
            <p:ph idx="7" type="chart"/>
          </p:nvPr>
        </p:nvSpPr>
        <p:spPr>
          <a:xfrm>
            <a:off x="6565903" y="4438386"/>
            <a:ext cx="5143500" cy="1767381"/>
          </a:xfrm>
          <a:prstGeom prst="rect">
            <a:avLst/>
          </a:prstGeom>
          <a:solidFill>
            <a:schemeClr val="accent5">
              <a:alpha val="27843"/>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9" name="Google Shape;1089;p161"/>
          <p:cNvSpPr txBox="1"/>
          <p:nvPr>
            <p:ph idx="8" type="body"/>
          </p:nvPr>
        </p:nvSpPr>
        <p:spPr>
          <a:xfrm>
            <a:off x="7068823" y="3939866"/>
            <a:ext cx="4640580"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0" name="Google Shape;1090;p161"/>
          <p:cNvSpPr txBox="1"/>
          <p:nvPr>
            <p:ph idx="9" type="body"/>
          </p:nvPr>
        </p:nvSpPr>
        <p:spPr>
          <a:xfrm>
            <a:off x="482600" y="1419649"/>
            <a:ext cx="502920" cy="498733"/>
          </a:xfrm>
          <a:prstGeom prst="rect">
            <a:avLst/>
          </a:prstGeom>
          <a:solidFill>
            <a:srgbClr val="006F99"/>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1" name="Google Shape;1091;p161"/>
          <p:cNvSpPr txBox="1"/>
          <p:nvPr>
            <p:ph idx="13" type="body"/>
          </p:nvPr>
        </p:nvSpPr>
        <p:spPr>
          <a:xfrm>
            <a:off x="482600" y="3939866"/>
            <a:ext cx="502920" cy="498733"/>
          </a:xfrm>
          <a:prstGeom prst="rect">
            <a:avLst/>
          </a:prstGeom>
          <a:solidFill>
            <a:srgbClr val="D4530F"/>
          </a:solidFill>
          <a:ln cap="flat" cmpd="sng" w="9525">
            <a:solidFill>
              <a:schemeClr val="accent3"/>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2" name="Google Shape;1092;p161"/>
          <p:cNvSpPr txBox="1"/>
          <p:nvPr>
            <p:ph idx="14" type="body"/>
          </p:nvPr>
        </p:nvSpPr>
        <p:spPr>
          <a:xfrm>
            <a:off x="6565901" y="1419649"/>
            <a:ext cx="502920" cy="498733"/>
          </a:xfrm>
          <a:prstGeom prst="rect">
            <a:avLst/>
          </a:prstGeom>
          <a:solidFill>
            <a:srgbClr val="5C8514"/>
          </a:solidFill>
          <a:ln cap="flat" cmpd="sng" w="9525">
            <a:solidFill>
              <a:schemeClr val="accent4"/>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3" name="Google Shape;1093;p161"/>
          <p:cNvSpPr txBox="1"/>
          <p:nvPr>
            <p:ph idx="15" type="body"/>
          </p:nvPr>
        </p:nvSpPr>
        <p:spPr>
          <a:xfrm>
            <a:off x="6565901" y="3939866"/>
            <a:ext cx="502920" cy="498733"/>
          </a:xfrm>
          <a:prstGeom prst="rect">
            <a:avLst/>
          </a:prstGeom>
          <a:solidFill>
            <a:srgbClr val="603A5E"/>
          </a:solidFill>
          <a:ln cap="flat" cmpd="sng" w="9525">
            <a:solidFill>
              <a:schemeClr val="accent5"/>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94" name="Google Shape;1094;p161"/>
          <p:cNvGrpSpPr/>
          <p:nvPr/>
        </p:nvGrpSpPr>
        <p:grpSpPr>
          <a:xfrm>
            <a:off x="0" y="6766560"/>
            <a:ext cx="12192000" cy="91440"/>
            <a:chOff x="0" y="4480421"/>
            <a:chExt cx="12192000" cy="91440"/>
          </a:xfrm>
        </p:grpSpPr>
        <p:sp>
          <p:nvSpPr>
            <p:cNvPr id="1095" name="Google Shape;1095;p16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96" name="Google Shape;1096;p16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97" name="Google Shape;1097;p16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98" name="Google Shape;1098;p16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99" name="Google Shape;1099;p16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0">
  <p:cSld name="chart 10">
    <p:spTree>
      <p:nvGrpSpPr>
        <p:cNvPr id="1100" name="Shape 1100"/>
        <p:cNvGrpSpPr/>
        <p:nvPr/>
      </p:nvGrpSpPr>
      <p:grpSpPr>
        <a:xfrm>
          <a:off x="0" y="0"/>
          <a:ext cx="0" cy="0"/>
          <a:chOff x="0" y="0"/>
          <a:chExt cx="0" cy="0"/>
        </a:xfrm>
      </p:grpSpPr>
      <p:sp>
        <p:nvSpPr>
          <p:cNvPr id="1101" name="Google Shape;1101;p16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02" name="Google Shape;1102;p16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3" name="Google Shape;1103;p16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4" name="Google Shape;1104;p16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5" name="Google Shape;1105;p162"/>
          <p:cNvSpPr/>
          <p:nvPr>
            <p:ph idx="2" type="chart"/>
          </p:nvPr>
        </p:nvSpPr>
        <p:spPr>
          <a:xfrm>
            <a:off x="482602" y="1918169"/>
            <a:ext cx="5143500" cy="1767381"/>
          </a:xfrm>
          <a:prstGeom prst="rect">
            <a:avLst/>
          </a:prstGeom>
          <a:solidFill>
            <a:schemeClr val="accent1">
              <a:alpha val="27843"/>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6" name="Google Shape;1106;p162"/>
          <p:cNvSpPr txBox="1"/>
          <p:nvPr>
            <p:ph idx="1" type="body"/>
          </p:nvPr>
        </p:nvSpPr>
        <p:spPr>
          <a:xfrm>
            <a:off x="482602" y="1419649"/>
            <a:ext cx="514350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7" name="Google Shape;1107;p162"/>
          <p:cNvSpPr/>
          <p:nvPr>
            <p:ph idx="3" type="chart"/>
          </p:nvPr>
        </p:nvSpPr>
        <p:spPr>
          <a:xfrm>
            <a:off x="6565903" y="1918169"/>
            <a:ext cx="5143500" cy="1767381"/>
          </a:xfrm>
          <a:prstGeom prst="rect">
            <a:avLst/>
          </a:prstGeom>
          <a:solidFill>
            <a:schemeClr val="accent4">
              <a:alpha val="27843"/>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8" name="Google Shape;1108;p162"/>
          <p:cNvSpPr txBox="1"/>
          <p:nvPr>
            <p:ph idx="4" type="body"/>
          </p:nvPr>
        </p:nvSpPr>
        <p:spPr>
          <a:xfrm>
            <a:off x="6565903" y="1419649"/>
            <a:ext cx="514350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9" name="Google Shape;1109;p162"/>
          <p:cNvSpPr/>
          <p:nvPr>
            <p:ph idx="5" type="chart"/>
          </p:nvPr>
        </p:nvSpPr>
        <p:spPr>
          <a:xfrm>
            <a:off x="482602" y="4450664"/>
            <a:ext cx="11226801" cy="1767381"/>
          </a:xfrm>
          <a:prstGeom prst="rect">
            <a:avLst/>
          </a:prstGeom>
          <a:solidFill>
            <a:schemeClr val="accent5">
              <a:alpha val="27843"/>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0" name="Google Shape;1110;p162"/>
          <p:cNvSpPr txBox="1"/>
          <p:nvPr>
            <p:ph idx="6" type="body"/>
          </p:nvPr>
        </p:nvSpPr>
        <p:spPr>
          <a:xfrm>
            <a:off x="482602" y="3952144"/>
            <a:ext cx="11226801"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1" name="Google Shape;1111;p16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112" name="Google Shape;1112;p162"/>
          <p:cNvGrpSpPr/>
          <p:nvPr/>
        </p:nvGrpSpPr>
        <p:grpSpPr>
          <a:xfrm>
            <a:off x="0" y="6766560"/>
            <a:ext cx="12192000" cy="91440"/>
            <a:chOff x="0" y="4480421"/>
            <a:chExt cx="12192000" cy="91440"/>
          </a:xfrm>
        </p:grpSpPr>
        <p:sp>
          <p:nvSpPr>
            <p:cNvPr id="1113" name="Google Shape;1113;p16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4" name="Google Shape;1114;p16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5" name="Google Shape;1115;p16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6" name="Google Shape;1116;p16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7" name="Google Shape;1117;p16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and mockup">
  <p:cSld name="chart and mockup">
    <p:spTree>
      <p:nvGrpSpPr>
        <p:cNvPr id="1118" name="Shape 1118"/>
        <p:cNvGrpSpPr/>
        <p:nvPr/>
      </p:nvGrpSpPr>
      <p:grpSpPr>
        <a:xfrm>
          <a:off x="0" y="0"/>
          <a:ext cx="0" cy="0"/>
          <a:chOff x="0" y="0"/>
          <a:chExt cx="0" cy="0"/>
        </a:xfrm>
      </p:grpSpPr>
      <p:sp>
        <p:nvSpPr>
          <p:cNvPr id="1119" name="Google Shape;1119;p16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20" name="Google Shape;1120;p16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1" name="Google Shape;1121;p16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2" name="Google Shape;1122;p16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3" name="Google Shape;1123;p16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24" name="Google Shape;1124;p163"/>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125" name="Google Shape;1125;p163"/>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26" name="Google Shape;1126;p163"/>
          <p:cNvGrpSpPr/>
          <p:nvPr/>
        </p:nvGrpSpPr>
        <p:grpSpPr>
          <a:xfrm>
            <a:off x="0" y="6766560"/>
            <a:ext cx="12192000" cy="91440"/>
            <a:chOff x="0" y="4480421"/>
            <a:chExt cx="12192000" cy="91440"/>
          </a:xfrm>
        </p:grpSpPr>
        <p:sp>
          <p:nvSpPr>
            <p:cNvPr id="1127" name="Google Shape;1127;p16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28" name="Google Shape;1128;p16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29" name="Google Shape;1129;p16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30" name="Google Shape;1130;p16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31" name="Google Shape;1131;p16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132" name="Google Shape;1132;p163"/>
          <p:cNvGrpSpPr/>
          <p:nvPr/>
        </p:nvGrpSpPr>
        <p:grpSpPr>
          <a:xfrm>
            <a:off x="316532" y="2327391"/>
            <a:ext cx="5818536" cy="3809740"/>
            <a:chOff x="3742268" y="2033349"/>
            <a:chExt cx="4296282" cy="3750707"/>
          </a:xfrm>
        </p:grpSpPr>
        <p:sp>
          <p:nvSpPr>
            <p:cNvPr id="1133" name="Google Shape;1133;p163"/>
            <p:cNvSpPr/>
            <p:nvPr/>
          </p:nvSpPr>
          <p:spPr>
            <a:xfrm>
              <a:off x="5156233" y="5716335"/>
              <a:ext cx="1464334"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7843"/>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34" name="Google Shape;1134;p163"/>
            <p:cNvSpPr/>
            <p:nvPr/>
          </p:nvSpPr>
          <p:spPr>
            <a:xfrm>
              <a:off x="5148520" y="5698509"/>
              <a:ext cx="1479760"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7843"/>
                  </a:srgbClr>
                </a:gs>
                <a:gs pos="17000">
                  <a:srgbClr val="000000">
                    <a:alpha val="27843"/>
                  </a:srgbClr>
                </a:gs>
                <a:gs pos="76000">
                  <a:srgbClr val="32373C">
                    <a:alpha val="80000"/>
                  </a:srgbClr>
                </a:gs>
                <a:gs pos="100000">
                  <a:srgbClr val="32373C">
                    <a:alpha val="8000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35" name="Google Shape;1135;p163"/>
            <p:cNvSpPr/>
            <p:nvPr/>
          </p:nvSpPr>
          <p:spPr>
            <a:xfrm>
              <a:off x="3742268" y="4635867"/>
              <a:ext cx="4296281" cy="485675"/>
            </a:xfrm>
            <a:custGeom>
              <a:rect b="b" l="l" r="r" t="t"/>
              <a:pathLst>
                <a:path extrusionOk="0" h="21600" w="2160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36" name="Google Shape;1136;p163"/>
            <p:cNvSpPr/>
            <p:nvPr/>
          </p:nvSpPr>
          <p:spPr>
            <a:xfrm>
              <a:off x="3742268" y="2033349"/>
              <a:ext cx="4296282" cy="2607645"/>
            </a:xfrm>
            <a:custGeom>
              <a:rect b="b" l="l" r="r" t="t"/>
              <a:pathLst>
                <a:path extrusionOk="0" h="21600" w="2160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37" name="Google Shape;1137;p163"/>
            <p:cNvSpPr/>
            <p:nvPr/>
          </p:nvSpPr>
          <p:spPr>
            <a:xfrm>
              <a:off x="5154883" y="5711236"/>
              <a:ext cx="1468712" cy="45147"/>
            </a:xfrm>
            <a:custGeom>
              <a:rect b="b" l="l" r="r" t="t"/>
              <a:pathLst>
                <a:path extrusionOk="0" h="21600" w="21516">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2941"/>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38" name="Google Shape;1138;p163"/>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39" name="Google Shape;1139;p163"/>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7843"/>
                  </a:srgbClr>
                </a:gs>
                <a:gs pos="95000">
                  <a:srgbClr val="FFFFFF">
                    <a:alpha val="0"/>
                  </a:srgbClr>
                </a:gs>
                <a:gs pos="100000">
                  <a:srgbClr val="FFFFFF">
                    <a:alpha val="0"/>
                  </a:srgbClr>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40" name="Google Shape;1140;p163"/>
            <p:cNvSpPr/>
            <p:nvPr/>
          </p:nvSpPr>
          <p:spPr>
            <a:xfrm>
              <a:off x="5148520" y="5704872"/>
              <a:ext cx="1480363" cy="45147"/>
            </a:xfrm>
            <a:custGeom>
              <a:rect b="b" l="l" r="r" t="t"/>
              <a:pathLst>
                <a:path extrusionOk="0" h="21600" w="21516">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41" name="Google Shape;1141;p163"/>
            <p:cNvSpPr/>
            <p:nvPr/>
          </p:nvSpPr>
          <p:spPr>
            <a:xfrm>
              <a:off x="5148520" y="5342174"/>
              <a:ext cx="563717" cy="388408"/>
            </a:xfrm>
            <a:custGeom>
              <a:rect b="b" l="l" r="r" t="t"/>
              <a:pathLst>
                <a:path extrusionOk="0" h="21549" w="20714">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42" name="Google Shape;1142;p163"/>
            <p:cNvSpPr/>
            <p:nvPr/>
          </p:nvSpPr>
          <p:spPr>
            <a:xfrm>
              <a:off x="6064811" y="5342174"/>
              <a:ext cx="563717" cy="388408"/>
            </a:xfrm>
            <a:custGeom>
              <a:rect b="b" l="l" r="r" t="t"/>
              <a:pathLst>
                <a:path extrusionOk="0" h="21549" w="20714">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 t="100%"/>
              </a:path>
              <a:tileRect b="-100%" r="-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43" name="Google Shape;1143;p163"/>
            <p:cNvSpPr/>
            <p:nvPr/>
          </p:nvSpPr>
          <p:spPr>
            <a:xfrm>
              <a:off x="3742268" y="4642230"/>
              <a:ext cx="4296281" cy="5826"/>
            </a:xfrm>
            <a:custGeom>
              <a:rect b="b" l="l" r="r" t="t"/>
              <a:pathLst>
                <a:path extrusionOk="0" h="21600" w="2160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44" name="Google Shape;1144;p163"/>
            <p:cNvSpPr/>
            <p:nvPr/>
          </p:nvSpPr>
          <p:spPr>
            <a:xfrm>
              <a:off x="5861191" y="2084254"/>
              <a:ext cx="55723" cy="55723"/>
            </a:xfrm>
            <a:custGeom>
              <a:rect b="b" l="l" r="r" t="t"/>
              <a:pathLst>
                <a:path extrusionOk="0" h="19678" w="19678">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45" name="Google Shape;1145;p163"/>
            <p:cNvSpPr/>
            <p:nvPr/>
          </p:nvSpPr>
          <p:spPr>
            <a:xfrm>
              <a:off x="5867554" y="2090617"/>
              <a:ext cx="43907" cy="43895"/>
            </a:xfrm>
            <a:custGeom>
              <a:rect b="b" l="l" r="r" t="t"/>
              <a:pathLst>
                <a:path extrusionOk="0" h="21600" w="2160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146" name="Google Shape;1146;p163"/>
            <p:cNvSpPr/>
            <p:nvPr/>
          </p:nvSpPr>
          <p:spPr>
            <a:xfrm>
              <a:off x="5883462" y="2106525"/>
              <a:ext cx="10795" cy="10792"/>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1147" name="Google Shape;1147;p163"/>
          <p:cNvSpPr/>
          <p:nvPr>
            <p:ph idx="3" type="chart"/>
          </p:nvPr>
        </p:nvSpPr>
        <p:spPr>
          <a:xfrm>
            <a:off x="591433" y="2535574"/>
            <a:ext cx="5268731" cy="2232112"/>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ock arcs">
  <p:cSld name="3 block arcs">
    <p:spTree>
      <p:nvGrpSpPr>
        <p:cNvPr id="1148" name="Shape 1148"/>
        <p:cNvGrpSpPr/>
        <p:nvPr/>
      </p:nvGrpSpPr>
      <p:grpSpPr>
        <a:xfrm>
          <a:off x="0" y="0"/>
          <a:ext cx="0" cy="0"/>
          <a:chOff x="0" y="0"/>
          <a:chExt cx="0" cy="0"/>
        </a:xfrm>
      </p:grpSpPr>
      <p:grpSp>
        <p:nvGrpSpPr>
          <p:cNvPr id="1149" name="Google Shape;1149;p164"/>
          <p:cNvGrpSpPr/>
          <p:nvPr/>
        </p:nvGrpSpPr>
        <p:grpSpPr>
          <a:xfrm>
            <a:off x="804819" y="1625931"/>
            <a:ext cx="10582363" cy="4283805"/>
            <a:chOff x="2060575" y="1614640"/>
            <a:chExt cx="8070850" cy="4356172"/>
          </a:xfrm>
        </p:grpSpPr>
        <p:sp>
          <p:nvSpPr>
            <p:cNvPr id="1150" name="Google Shape;1150;p164"/>
            <p:cNvSpPr/>
            <p:nvPr/>
          </p:nvSpPr>
          <p:spPr>
            <a:xfrm>
              <a:off x="2060575"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1" name="Google Shape;1151;p164"/>
            <p:cNvSpPr/>
            <p:nvPr/>
          </p:nvSpPr>
          <p:spPr>
            <a:xfrm rot="10800000">
              <a:off x="4484069"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2" name="Google Shape;1152;p164"/>
            <p:cNvSpPr/>
            <p:nvPr/>
          </p:nvSpPr>
          <p:spPr>
            <a:xfrm>
              <a:off x="6907563"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153" name="Google Shape;1153;p16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54" name="Google Shape;1154;p16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5" name="Google Shape;1155;p16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6" name="Google Shape;1156;p16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7" name="Google Shape;1157;p16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58" name="Google Shape;1158;p164"/>
          <p:cNvSpPr/>
          <p:nvPr>
            <p:ph idx="2" type="chart"/>
          </p:nvPr>
        </p:nvSpPr>
        <p:spPr>
          <a:xfrm>
            <a:off x="1712613" y="226832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9" name="Google Shape;1159;p164"/>
          <p:cNvSpPr/>
          <p:nvPr>
            <p:ph idx="3" type="chart"/>
          </p:nvPr>
        </p:nvSpPr>
        <p:spPr>
          <a:xfrm>
            <a:off x="4950670" y="335849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0" name="Google Shape;1160;p164"/>
          <p:cNvSpPr/>
          <p:nvPr>
            <p:ph idx="4" type="chart"/>
          </p:nvPr>
        </p:nvSpPr>
        <p:spPr>
          <a:xfrm>
            <a:off x="8153400" y="226832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1" name="Google Shape;1161;p164"/>
          <p:cNvSpPr txBox="1"/>
          <p:nvPr>
            <p:ph idx="1" type="body"/>
          </p:nvPr>
        </p:nvSpPr>
        <p:spPr>
          <a:xfrm>
            <a:off x="1712614"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2" name="Google Shape;1162;p164"/>
          <p:cNvSpPr txBox="1"/>
          <p:nvPr>
            <p:ph idx="5" type="body"/>
          </p:nvPr>
        </p:nvSpPr>
        <p:spPr>
          <a:xfrm>
            <a:off x="8720470"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3" name="Google Shape;1163;p164"/>
          <p:cNvSpPr txBox="1"/>
          <p:nvPr>
            <p:ph idx="6" type="body"/>
          </p:nvPr>
        </p:nvSpPr>
        <p:spPr>
          <a:xfrm>
            <a:off x="5232223" y="2683150"/>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4" name="Google Shape;1164;p164"/>
          <p:cNvSpPr txBox="1"/>
          <p:nvPr>
            <p:ph idx="7" type="body"/>
          </p:nvPr>
        </p:nvSpPr>
        <p:spPr>
          <a:xfrm>
            <a:off x="2073445"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5" name="Google Shape;1165;p164"/>
          <p:cNvSpPr txBox="1"/>
          <p:nvPr>
            <p:ph idx="8" type="body"/>
          </p:nvPr>
        </p:nvSpPr>
        <p:spPr>
          <a:xfrm>
            <a:off x="5309517" y="5472835"/>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6" name="Google Shape;1166;p164"/>
          <p:cNvSpPr txBox="1"/>
          <p:nvPr>
            <p:ph idx="9" type="body"/>
          </p:nvPr>
        </p:nvSpPr>
        <p:spPr>
          <a:xfrm>
            <a:off x="8514232"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67" name="Google Shape;1167;p164"/>
          <p:cNvGrpSpPr/>
          <p:nvPr/>
        </p:nvGrpSpPr>
        <p:grpSpPr>
          <a:xfrm>
            <a:off x="0" y="6766560"/>
            <a:ext cx="12192000" cy="91440"/>
            <a:chOff x="0" y="4480421"/>
            <a:chExt cx="12192000" cy="91440"/>
          </a:xfrm>
        </p:grpSpPr>
        <p:sp>
          <p:nvSpPr>
            <p:cNvPr id="1168" name="Google Shape;1168;p16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69" name="Google Shape;1169;p16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0" name="Google Shape;1170;p16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1" name="Google Shape;1171;p16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2" name="Google Shape;1172;p16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ock arcs gray">
  <p:cSld name="3 block arcs gray">
    <p:spTree>
      <p:nvGrpSpPr>
        <p:cNvPr id="1173" name="Shape 1173"/>
        <p:cNvGrpSpPr/>
        <p:nvPr/>
      </p:nvGrpSpPr>
      <p:grpSpPr>
        <a:xfrm>
          <a:off x="0" y="0"/>
          <a:ext cx="0" cy="0"/>
          <a:chOff x="0" y="0"/>
          <a:chExt cx="0" cy="0"/>
        </a:xfrm>
      </p:grpSpPr>
      <p:sp>
        <p:nvSpPr>
          <p:cNvPr id="1174" name="Google Shape;1174;p16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5" name="Google Shape;1175;p16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6" name="Google Shape;1176;p16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7" name="Google Shape;1177;p16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8" name="Google Shape;1178;p16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179" name="Google Shape;1179;p165"/>
          <p:cNvGrpSpPr/>
          <p:nvPr/>
        </p:nvGrpSpPr>
        <p:grpSpPr>
          <a:xfrm>
            <a:off x="0" y="6766560"/>
            <a:ext cx="12192000" cy="91440"/>
            <a:chOff x="0" y="4480421"/>
            <a:chExt cx="12192000" cy="91440"/>
          </a:xfrm>
        </p:grpSpPr>
        <p:sp>
          <p:nvSpPr>
            <p:cNvPr id="1180" name="Google Shape;1180;p16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81" name="Google Shape;1181;p16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82" name="Google Shape;1182;p16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83" name="Google Shape;1183;p16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84" name="Google Shape;1184;p16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185" name="Google Shape;1185;p165"/>
          <p:cNvGrpSpPr/>
          <p:nvPr/>
        </p:nvGrpSpPr>
        <p:grpSpPr>
          <a:xfrm>
            <a:off x="804819" y="1625931"/>
            <a:ext cx="10582363" cy="4283805"/>
            <a:chOff x="2060575" y="1614640"/>
            <a:chExt cx="8070850" cy="4356172"/>
          </a:xfrm>
        </p:grpSpPr>
        <p:sp>
          <p:nvSpPr>
            <p:cNvPr id="1186" name="Google Shape;1186;p165"/>
            <p:cNvSpPr/>
            <p:nvPr/>
          </p:nvSpPr>
          <p:spPr>
            <a:xfrm>
              <a:off x="2060575"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87" name="Google Shape;1187;p165"/>
            <p:cNvSpPr/>
            <p:nvPr/>
          </p:nvSpPr>
          <p:spPr>
            <a:xfrm rot="10800000">
              <a:off x="4484069"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88" name="Google Shape;1188;p165"/>
            <p:cNvSpPr/>
            <p:nvPr/>
          </p:nvSpPr>
          <p:spPr>
            <a:xfrm>
              <a:off x="6907563"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189" name="Google Shape;1189;p165"/>
          <p:cNvSpPr/>
          <p:nvPr>
            <p:ph idx="2" type="chart"/>
          </p:nvPr>
        </p:nvSpPr>
        <p:spPr>
          <a:xfrm>
            <a:off x="1712613" y="226832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0" name="Google Shape;1190;p165"/>
          <p:cNvSpPr/>
          <p:nvPr>
            <p:ph idx="3" type="chart"/>
          </p:nvPr>
        </p:nvSpPr>
        <p:spPr>
          <a:xfrm>
            <a:off x="4950670" y="335849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1" name="Google Shape;1191;p165"/>
          <p:cNvSpPr/>
          <p:nvPr>
            <p:ph idx="4" type="chart"/>
          </p:nvPr>
        </p:nvSpPr>
        <p:spPr>
          <a:xfrm>
            <a:off x="8153400" y="226832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92" name="Google Shape;1192;p165"/>
          <p:cNvSpPr txBox="1"/>
          <p:nvPr>
            <p:ph idx="1" type="body"/>
          </p:nvPr>
        </p:nvSpPr>
        <p:spPr>
          <a:xfrm>
            <a:off x="1712614"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3" name="Google Shape;1193;p165"/>
          <p:cNvSpPr txBox="1"/>
          <p:nvPr>
            <p:ph idx="5" type="body"/>
          </p:nvPr>
        </p:nvSpPr>
        <p:spPr>
          <a:xfrm>
            <a:off x="8720470"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4" name="Google Shape;1194;p165"/>
          <p:cNvSpPr txBox="1"/>
          <p:nvPr>
            <p:ph idx="6" type="body"/>
          </p:nvPr>
        </p:nvSpPr>
        <p:spPr>
          <a:xfrm>
            <a:off x="5232223" y="2683150"/>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5" name="Google Shape;1195;p165"/>
          <p:cNvSpPr txBox="1"/>
          <p:nvPr>
            <p:ph idx="7" type="body"/>
          </p:nvPr>
        </p:nvSpPr>
        <p:spPr>
          <a:xfrm>
            <a:off x="2073445" y="1666874"/>
            <a:ext cx="1572963" cy="431800"/>
          </a:xfrm>
          <a:prstGeom prst="rect">
            <a:avLst/>
          </a:prstGeom>
          <a:noFill/>
          <a:ln>
            <a:noFill/>
          </a:ln>
        </p:spPr>
        <p:txBody>
          <a:bodyPr anchorCtr="0" anchor="ctr" bIns="45700" lIns="91425" spcFirstLastPara="1" rIns="91425" wrap="square" tIns="45700">
            <a:noAutofit/>
          </a:bodyPr>
          <a:lstStyle>
            <a:lvl1pPr indent="-355600" lvl="0" marL="457200" algn="l">
              <a:lnSpc>
                <a:spcPct val="90000"/>
              </a:lnSpc>
              <a:spcBef>
                <a:spcPts val="1000"/>
              </a:spcBef>
              <a:spcAft>
                <a:spcPts val="0"/>
              </a:spcAft>
              <a:buClr>
                <a:schemeClr val="dk1"/>
              </a:buClr>
              <a:buSzPts val="2000"/>
              <a:buChar char="•"/>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6" name="Google Shape;1196;p165"/>
          <p:cNvSpPr txBox="1"/>
          <p:nvPr>
            <p:ph idx="8" type="body"/>
          </p:nvPr>
        </p:nvSpPr>
        <p:spPr>
          <a:xfrm>
            <a:off x="5309517" y="5472835"/>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7" name="Google Shape;1197;p165"/>
          <p:cNvSpPr txBox="1"/>
          <p:nvPr>
            <p:ph idx="9" type="body"/>
          </p:nvPr>
        </p:nvSpPr>
        <p:spPr>
          <a:xfrm>
            <a:off x="8514232"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ock arcs">
  <p:cSld name="4 block arcs">
    <p:spTree>
      <p:nvGrpSpPr>
        <p:cNvPr id="1198" name="Shape 1198"/>
        <p:cNvGrpSpPr/>
        <p:nvPr/>
      </p:nvGrpSpPr>
      <p:grpSpPr>
        <a:xfrm>
          <a:off x="0" y="0"/>
          <a:ext cx="0" cy="0"/>
          <a:chOff x="0" y="0"/>
          <a:chExt cx="0" cy="0"/>
        </a:xfrm>
      </p:grpSpPr>
      <p:grpSp>
        <p:nvGrpSpPr>
          <p:cNvPr id="1199" name="Google Shape;1199;p166"/>
          <p:cNvGrpSpPr/>
          <p:nvPr/>
        </p:nvGrpSpPr>
        <p:grpSpPr>
          <a:xfrm>
            <a:off x="154051" y="1992680"/>
            <a:ext cx="11883899" cy="3694108"/>
            <a:chOff x="838200" y="1614640"/>
            <a:chExt cx="10510314" cy="4356172"/>
          </a:xfrm>
        </p:grpSpPr>
        <p:sp>
          <p:nvSpPr>
            <p:cNvPr id="1200" name="Google Shape;1200;p166"/>
            <p:cNvSpPr/>
            <p:nvPr/>
          </p:nvSpPr>
          <p:spPr>
            <a:xfrm>
              <a:off x="838200"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01" name="Google Shape;1201;p166"/>
            <p:cNvSpPr/>
            <p:nvPr/>
          </p:nvSpPr>
          <p:spPr>
            <a:xfrm rot="10800000">
              <a:off x="3261694"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02" name="Google Shape;1202;p166"/>
            <p:cNvSpPr/>
            <p:nvPr/>
          </p:nvSpPr>
          <p:spPr>
            <a:xfrm>
              <a:off x="5685188"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03" name="Google Shape;1203;p166"/>
            <p:cNvSpPr/>
            <p:nvPr/>
          </p:nvSpPr>
          <p:spPr>
            <a:xfrm rot="10800000">
              <a:off x="8124652" y="3662231"/>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204" name="Google Shape;1204;p16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05" name="Google Shape;1205;p16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6" name="Google Shape;1206;p16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7" name="Google Shape;1207;p16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8" name="Google Shape;1208;p16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09" name="Google Shape;1209;p166"/>
          <p:cNvSpPr/>
          <p:nvPr>
            <p:ph idx="2" type="chart"/>
          </p:nvPr>
        </p:nvSpPr>
        <p:spPr>
          <a:xfrm>
            <a:off x="780013" y="2398615"/>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0" name="Google Shape;1210;p166"/>
          <p:cNvSpPr/>
          <p:nvPr>
            <p:ph idx="3" type="chart"/>
          </p:nvPr>
        </p:nvSpPr>
        <p:spPr>
          <a:xfrm>
            <a:off x="3553477" y="3339310"/>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1" name="Google Shape;1211;p166"/>
          <p:cNvSpPr/>
          <p:nvPr>
            <p:ph idx="4" type="chart"/>
          </p:nvPr>
        </p:nvSpPr>
        <p:spPr>
          <a:xfrm>
            <a:off x="6285909" y="2398615"/>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2" name="Google Shape;1212;p166"/>
          <p:cNvSpPr txBox="1"/>
          <p:nvPr>
            <p:ph idx="1" type="body"/>
          </p:nvPr>
        </p:nvSpPr>
        <p:spPr>
          <a:xfrm>
            <a:off x="780015"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3" name="Google Shape;1213;p166"/>
          <p:cNvSpPr txBox="1"/>
          <p:nvPr>
            <p:ph idx="5" type="body"/>
          </p:nvPr>
        </p:nvSpPr>
        <p:spPr>
          <a:xfrm>
            <a:off x="6577431"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4" name="Google Shape;1214;p166"/>
          <p:cNvSpPr txBox="1"/>
          <p:nvPr>
            <p:ph idx="6" type="body"/>
          </p:nvPr>
        </p:nvSpPr>
        <p:spPr>
          <a:xfrm>
            <a:off x="3835029" y="2663961"/>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5" name="Google Shape;1215;p166"/>
          <p:cNvSpPr txBox="1"/>
          <p:nvPr>
            <p:ph idx="7" type="body"/>
          </p:nvPr>
        </p:nvSpPr>
        <p:spPr>
          <a:xfrm>
            <a:off x="1140845"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6" name="Google Shape;1216;p166"/>
          <p:cNvSpPr txBox="1"/>
          <p:nvPr>
            <p:ph idx="8" type="body"/>
          </p:nvPr>
        </p:nvSpPr>
        <p:spPr>
          <a:xfrm>
            <a:off x="3912324" y="5273633"/>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7" name="Google Shape;1217;p166"/>
          <p:cNvSpPr txBox="1"/>
          <p:nvPr>
            <p:ph idx="9" type="body"/>
          </p:nvPr>
        </p:nvSpPr>
        <p:spPr>
          <a:xfrm>
            <a:off x="6646744"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8" name="Google Shape;1218;p166"/>
          <p:cNvSpPr/>
          <p:nvPr>
            <p:ph idx="13" type="chart"/>
          </p:nvPr>
        </p:nvSpPr>
        <p:spPr>
          <a:xfrm>
            <a:off x="9022467" y="3337363"/>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9" name="Google Shape;1219;p166"/>
          <p:cNvSpPr txBox="1"/>
          <p:nvPr>
            <p:ph idx="14" type="body"/>
          </p:nvPr>
        </p:nvSpPr>
        <p:spPr>
          <a:xfrm>
            <a:off x="9304021" y="2662014"/>
            <a:ext cx="1727559" cy="590931"/>
          </a:xfrm>
          <a:prstGeom prst="rect">
            <a:avLst/>
          </a:prstGeom>
          <a:noFill/>
          <a:ln>
            <a:noFill/>
          </a:ln>
        </p:spPr>
        <p:txBody>
          <a:bodyPr anchorCtr="0" anchor="b"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0" name="Google Shape;1220;p166"/>
          <p:cNvSpPr txBox="1"/>
          <p:nvPr>
            <p:ph idx="15" type="body"/>
          </p:nvPr>
        </p:nvSpPr>
        <p:spPr>
          <a:xfrm>
            <a:off x="9381315" y="5271686"/>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21" name="Google Shape;1221;p166"/>
          <p:cNvGrpSpPr/>
          <p:nvPr/>
        </p:nvGrpSpPr>
        <p:grpSpPr>
          <a:xfrm>
            <a:off x="0" y="6766560"/>
            <a:ext cx="12192000" cy="91440"/>
            <a:chOff x="0" y="4480421"/>
            <a:chExt cx="12192000" cy="91440"/>
          </a:xfrm>
        </p:grpSpPr>
        <p:sp>
          <p:nvSpPr>
            <p:cNvPr id="1222" name="Google Shape;1222;p16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3" name="Google Shape;1223;p16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4" name="Google Shape;1224;p16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5" name="Google Shape;1225;p16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6" name="Google Shape;1226;p16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ock arcs gray">
  <p:cSld name="4 block arcs gray">
    <p:spTree>
      <p:nvGrpSpPr>
        <p:cNvPr id="1227" name="Shape 1227"/>
        <p:cNvGrpSpPr/>
        <p:nvPr/>
      </p:nvGrpSpPr>
      <p:grpSpPr>
        <a:xfrm>
          <a:off x="0" y="0"/>
          <a:ext cx="0" cy="0"/>
          <a:chOff x="0" y="0"/>
          <a:chExt cx="0" cy="0"/>
        </a:xfrm>
      </p:grpSpPr>
      <p:sp>
        <p:nvSpPr>
          <p:cNvPr id="1228" name="Google Shape;1228;p16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9" name="Google Shape;1229;p16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0" name="Google Shape;1230;p16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1" name="Google Shape;1231;p16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2" name="Google Shape;1232;p16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233" name="Google Shape;1233;p167"/>
          <p:cNvGrpSpPr/>
          <p:nvPr/>
        </p:nvGrpSpPr>
        <p:grpSpPr>
          <a:xfrm>
            <a:off x="0" y="6766560"/>
            <a:ext cx="12192000" cy="91440"/>
            <a:chOff x="0" y="4480421"/>
            <a:chExt cx="12192000" cy="91440"/>
          </a:xfrm>
        </p:grpSpPr>
        <p:sp>
          <p:nvSpPr>
            <p:cNvPr id="1234" name="Google Shape;1234;p16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35" name="Google Shape;1235;p16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36" name="Google Shape;1236;p16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37" name="Google Shape;1237;p16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38" name="Google Shape;1238;p16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239" name="Google Shape;1239;p167"/>
          <p:cNvGrpSpPr/>
          <p:nvPr/>
        </p:nvGrpSpPr>
        <p:grpSpPr>
          <a:xfrm>
            <a:off x="154051" y="1992680"/>
            <a:ext cx="11883899" cy="3694108"/>
            <a:chOff x="838200" y="1614640"/>
            <a:chExt cx="10510314" cy="4356172"/>
          </a:xfrm>
        </p:grpSpPr>
        <p:sp>
          <p:nvSpPr>
            <p:cNvPr id="1240" name="Google Shape;1240;p167"/>
            <p:cNvSpPr/>
            <p:nvPr/>
          </p:nvSpPr>
          <p:spPr>
            <a:xfrm>
              <a:off x="838200"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41" name="Google Shape;1241;p167"/>
            <p:cNvSpPr/>
            <p:nvPr/>
          </p:nvSpPr>
          <p:spPr>
            <a:xfrm rot="10800000">
              <a:off x="3261694"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42" name="Google Shape;1242;p167"/>
            <p:cNvSpPr/>
            <p:nvPr/>
          </p:nvSpPr>
          <p:spPr>
            <a:xfrm>
              <a:off x="5685188"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43" name="Google Shape;1243;p167"/>
            <p:cNvSpPr/>
            <p:nvPr/>
          </p:nvSpPr>
          <p:spPr>
            <a:xfrm rot="10800000">
              <a:off x="8124652" y="3662231"/>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244" name="Google Shape;1244;p167"/>
          <p:cNvSpPr/>
          <p:nvPr>
            <p:ph idx="2" type="chart"/>
          </p:nvPr>
        </p:nvSpPr>
        <p:spPr>
          <a:xfrm>
            <a:off x="780013" y="2398615"/>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5" name="Google Shape;1245;p167"/>
          <p:cNvSpPr/>
          <p:nvPr>
            <p:ph idx="3" type="chart"/>
          </p:nvPr>
        </p:nvSpPr>
        <p:spPr>
          <a:xfrm>
            <a:off x="3553477" y="3339310"/>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6" name="Google Shape;1246;p167"/>
          <p:cNvSpPr/>
          <p:nvPr>
            <p:ph idx="4" type="chart"/>
          </p:nvPr>
        </p:nvSpPr>
        <p:spPr>
          <a:xfrm>
            <a:off x="6285909" y="2398615"/>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7" name="Google Shape;1247;p167"/>
          <p:cNvSpPr txBox="1"/>
          <p:nvPr>
            <p:ph idx="1" type="body"/>
          </p:nvPr>
        </p:nvSpPr>
        <p:spPr>
          <a:xfrm>
            <a:off x="780015"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8" name="Google Shape;1248;p167"/>
          <p:cNvSpPr txBox="1"/>
          <p:nvPr>
            <p:ph idx="5" type="body"/>
          </p:nvPr>
        </p:nvSpPr>
        <p:spPr>
          <a:xfrm>
            <a:off x="6577431"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9" name="Google Shape;1249;p167"/>
          <p:cNvSpPr txBox="1"/>
          <p:nvPr>
            <p:ph idx="6" type="body"/>
          </p:nvPr>
        </p:nvSpPr>
        <p:spPr>
          <a:xfrm>
            <a:off x="3835029" y="2663961"/>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0" name="Google Shape;1250;p167"/>
          <p:cNvSpPr txBox="1"/>
          <p:nvPr>
            <p:ph idx="7" type="body"/>
          </p:nvPr>
        </p:nvSpPr>
        <p:spPr>
          <a:xfrm>
            <a:off x="1140845"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1" name="Google Shape;1251;p167"/>
          <p:cNvSpPr txBox="1"/>
          <p:nvPr>
            <p:ph idx="8" type="body"/>
          </p:nvPr>
        </p:nvSpPr>
        <p:spPr>
          <a:xfrm>
            <a:off x="3912324" y="5273633"/>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2" name="Google Shape;1252;p167"/>
          <p:cNvSpPr txBox="1"/>
          <p:nvPr>
            <p:ph idx="9" type="body"/>
          </p:nvPr>
        </p:nvSpPr>
        <p:spPr>
          <a:xfrm>
            <a:off x="6646744"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3" name="Google Shape;1253;p167"/>
          <p:cNvSpPr/>
          <p:nvPr>
            <p:ph idx="13" type="chart"/>
          </p:nvPr>
        </p:nvSpPr>
        <p:spPr>
          <a:xfrm>
            <a:off x="9022467" y="3337363"/>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4" name="Google Shape;1254;p167"/>
          <p:cNvSpPr txBox="1"/>
          <p:nvPr>
            <p:ph idx="14" type="body"/>
          </p:nvPr>
        </p:nvSpPr>
        <p:spPr>
          <a:xfrm>
            <a:off x="9304021" y="2662014"/>
            <a:ext cx="1727559" cy="590931"/>
          </a:xfrm>
          <a:prstGeom prst="rect">
            <a:avLst/>
          </a:prstGeom>
          <a:noFill/>
          <a:ln>
            <a:noFill/>
          </a:ln>
        </p:spPr>
        <p:txBody>
          <a:bodyPr anchorCtr="0" anchor="b"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5" name="Google Shape;1255;p167"/>
          <p:cNvSpPr txBox="1"/>
          <p:nvPr>
            <p:ph idx="15" type="body"/>
          </p:nvPr>
        </p:nvSpPr>
        <p:spPr>
          <a:xfrm>
            <a:off x="9381315" y="5271686"/>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108"/>
          <p:cNvSpPr txBox="1"/>
          <p:nvPr>
            <p:ph type="title"/>
          </p:nvPr>
        </p:nvSpPr>
        <p:spPr>
          <a:xfrm>
            <a:off x="1379375" y="402448"/>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08"/>
          <p:cNvSpPr txBox="1"/>
          <p:nvPr>
            <p:ph idx="10" type="dt"/>
          </p:nvPr>
        </p:nvSpPr>
        <p:spPr>
          <a:xfrm>
            <a:off x="838200" y="6356350"/>
            <a:ext cx="3491204" cy="50165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08"/>
          <p:cNvSpPr txBox="1"/>
          <p:nvPr>
            <p:ph idx="11" type="ftr"/>
          </p:nvPr>
        </p:nvSpPr>
        <p:spPr>
          <a:xfrm>
            <a:off x="4907902" y="6356350"/>
            <a:ext cx="3245498" cy="50165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r>
              <a:rPr lang="en-US"/>
              <a:t>1</a:t>
            </a:r>
            <a:endParaRPr/>
          </a:p>
        </p:txBody>
      </p:sp>
      <p:pic>
        <p:nvPicPr>
          <p:cNvPr id="59" name="Google Shape;59;p108"/>
          <p:cNvPicPr preferRelativeResize="0"/>
          <p:nvPr/>
        </p:nvPicPr>
        <p:blipFill rotWithShape="1">
          <a:blip r:embed="rId2">
            <a:alphaModFix/>
          </a:blip>
          <a:srcRect b="0" l="0" r="0" t="0"/>
          <a:stretch/>
        </p:blipFill>
        <p:spPr>
          <a:xfrm>
            <a:off x="76200" y="228600"/>
            <a:ext cx="1270000" cy="120015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bottom left">
  <p:cSld name="Section Header bottom left">
    <p:spTree>
      <p:nvGrpSpPr>
        <p:cNvPr id="1256" name="Shape 1256"/>
        <p:cNvGrpSpPr/>
        <p:nvPr/>
      </p:nvGrpSpPr>
      <p:grpSpPr>
        <a:xfrm>
          <a:off x="0" y="0"/>
          <a:ext cx="0" cy="0"/>
          <a:chOff x="0" y="0"/>
          <a:chExt cx="0" cy="0"/>
        </a:xfrm>
      </p:grpSpPr>
      <p:sp>
        <p:nvSpPr>
          <p:cNvPr id="1257" name="Google Shape;1257;p16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8" name="Google Shape;1258;p168"/>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9" name="Google Shape;1259;p168"/>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1260" name="Google Shape;1260;p168"/>
          <p:cNvSpPr/>
          <p:nvPr>
            <p:ph idx="2" type="pic"/>
          </p:nvPr>
        </p:nvSpPr>
        <p:spPr>
          <a:xfrm>
            <a:off x="0" y="0"/>
            <a:ext cx="12192000" cy="6858000"/>
          </a:xfrm>
          <a:prstGeom prst="rect">
            <a:avLst/>
          </a:prstGeom>
          <a:noFill/>
          <a:ln>
            <a:noFill/>
          </a:ln>
        </p:spPr>
      </p:sp>
      <p:sp>
        <p:nvSpPr>
          <p:cNvPr id="1261" name="Google Shape;1261;p168"/>
          <p:cNvSpPr txBox="1"/>
          <p:nvPr>
            <p:ph idx="1" type="body"/>
          </p:nvPr>
        </p:nvSpPr>
        <p:spPr>
          <a:xfrm>
            <a:off x="342900" y="5413379"/>
            <a:ext cx="4572000" cy="942975"/>
          </a:xfrm>
          <a:prstGeom prst="rect">
            <a:avLst/>
          </a:prstGeom>
          <a:solidFill>
            <a:schemeClr val="lt1">
              <a:alpha val="47843"/>
            </a:schemeClr>
          </a:solidFill>
          <a:ln>
            <a:noFill/>
          </a:ln>
        </p:spPr>
        <p:txBody>
          <a:bodyPr anchorCtr="0" anchor="t" bIns="182875" lIns="274300" spcFirstLastPara="1" rIns="274300" wrap="square" tIns="91425">
            <a:normAutofit/>
          </a:bodyPr>
          <a:lstStyle>
            <a:lvl1pPr indent="-228600" lvl="0" marL="457200" algn="ctr">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262" name="Google Shape;1262;p168"/>
          <p:cNvSpPr txBox="1"/>
          <p:nvPr>
            <p:ph type="title"/>
          </p:nvPr>
        </p:nvSpPr>
        <p:spPr>
          <a:xfrm>
            <a:off x="342900" y="2560638"/>
            <a:ext cx="4572000" cy="2852737"/>
          </a:xfrm>
          <a:prstGeom prst="rect">
            <a:avLst/>
          </a:prstGeom>
          <a:solidFill>
            <a:schemeClr val="lt1">
              <a:alpha val="27843"/>
            </a:schemeClr>
          </a:solidFill>
          <a:ln>
            <a:noFill/>
          </a:ln>
        </p:spPr>
        <p:txBody>
          <a:bodyPr anchorCtr="0" anchor="ctr" bIns="182875" lIns="274300" spcFirstLastPara="1" rIns="274300" wrap="square" tIns="91425">
            <a:normAutofit/>
          </a:bodyPr>
          <a:lstStyle>
            <a:lvl1pPr lvl="0" algn="ctr">
              <a:lnSpc>
                <a:spcPct val="90000"/>
              </a:lnSpc>
              <a:spcBef>
                <a:spcPts val="0"/>
              </a:spcBef>
              <a:spcAft>
                <a:spcPts val="0"/>
              </a:spcAft>
              <a:buClr>
                <a:schemeClr val="dk1"/>
              </a:buClr>
              <a:buSzPts val="4500"/>
              <a:buFont typeface="Calibri"/>
              <a:buNone/>
              <a:defRPr b="1" sz="4500">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1">
  <p:cSld name="matrix 1">
    <p:spTree>
      <p:nvGrpSpPr>
        <p:cNvPr id="1263" name="Shape 1263"/>
        <p:cNvGrpSpPr/>
        <p:nvPr/>
      </p:nvGrpSpPr>
      <p:grpSpPr>
        <a:xfrm>
          <a:off x="0" y="0"/>
          <a:ext cx="0" cy="0"/>
          <a:chOff x="0" y="0"/>
          <a:chExt cx="0" cy="0"/>
        </a:xfrm>
      </p:grpSpPr>
      <p:sp>
        <p:nvSpPr>
          <p:cNvPr id="1264" name="Google Shape;1264;p16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65" name="Google Shape;1265;p16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6" name="Google Shape;1266;p16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7" name="Google Shape;1267;p16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8" name="Google Shape;1268;p16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69" name="Google Shape;1269;p169"/>
          <p:cNvSpPr txBox="1"/>
          <p:nvPr>
            <p:ph idx="1" type="body"/>
          </p:nvPr>
        </p:nvSpPr>
        <p:spPr>
          <a:xfrm>
            <a:off x="482599" y="1992954"/>
            <a:ext cx="5613400" cy="1815764"/>
          </a:xfrm>
          <a:prstGeom prst="rect">
            <a:avLst/>
          </a:prstGeom>
          <a:solidFill>
            <a:srgbClr val="F2F2F2"/>
          </a:solid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0" name="Google Shape;1270;p169"/>
          <p:cNvSpPr txBox="1"/>
          <p:nvPr>
            <p:ph idx="2" type="body"/>
          </p:nvPr>
        </p:nvSpPr>
        <p:spPr>
          <a:xfrm>
            <a:off x="482599" y="4277944"/>
            <a:ext cx="5613400" cy="1802097"/>
          </a:xfrm>
          <a:prstGeom prst="rect">
            <a:avLst/>
          </a:prstGeom>
          <a:no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1" name="Google Shape;1271;p169"/>
          <p:cNvSpPr txBox="1"/>
          <p:nvPr>
            <p:ph idx="3" type="body"/>
          </p:nvPr>
        </p:nvSpPr>
        <p:spPr>
          <a:xfrm>
            <a:off x="6096001" y="1992954"/>
            <a:ext cx="5613400" cy="1815764"/>
          </a:xfrm>
          <a:prstGeom prst="rect">
            <a:avLst/>
          </a:prstGeom>
          <a:no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2" name="Google Shape;1272;p169"/>
          <p:cNvSpPr txBox="1"/>
          <p:nvPr>
            <p:ph idx="4" type="body"/>
          </p:nvPr>
        </p:nvSpPr>
        <p:spPr>
          <a:xfrm>
            <a:off x="6096001" y="4277944"/>
            <a:ext cx="5613400" cy="1802097"/>
          </a:xfrm>
          <a:prstGeom prst="rect">
            <a:avLst/>
          </a:prstGeom>
          <a:solidFill>
            <a:srgbClr val="F2F2F2"/>
          </a:solid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3" name="Google Shape;1273;p169"/>
          <p:cNvSpPr txBox="1"/>
          <p:nvPr>
            <p:ph idx="5" type="body"/>
          </p:nvPr>
        </p:nvSpPr>
        <p:spPr>
          <a:xfrm>
            <a:off x="482602" y="3875314"/>
            <a:ext cx="5613401" cy="420914"/>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4" name="Google Shape;1274;p169"/>
          <p:cNvSpPr txBox="1"/>
          <p:nvPr>
            <p:ph idx="6" type="body"/>
          </p:nvPr>
        </p:nvSpPr>
        <p:spPr>
          <a:xfrm>
            <a:off x="6096002" y="3875314"/>
            <a:ext cx="5613401" cy="420914"/>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5" name="Google Shape;1275;p169"/>
          <p:cNvSpPr txBox="1"/>
          <p:nvPr>
            <p:ph idx="7" type="body"/>
          </p:nvPr>
        </p:nvSpPr>
        <p:spPr>
          <a:xfrm>
            <a:off x="482602" y="1581184"/>
            <a:ext cx="5613401" cy="420914"/>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6" name="Google Shape;1276;p169"/>
          <p:cNvSpPr txBox="1"/>
          <p:nvPr>
            <p:ph idx="8" type="body"/>
          </p:nvPr>
        </p:nvSpPr>
        <p:spPr>
          <a:xfrm>
            <a:off x="6096002" y="1581184"/>
            <a:ext cx="5613401" cy="42091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77" name="Google Shape;1277;p169"/>
          <p:cNvGrpSpPr/>
          <p:nvPr/>
        </p:nvGrpSpPr>
        <p:grpSpPr>
          <a:xfrm>
            <a:off x="0" y="6766560"/>
            <a:ext cx="12192000" cy="91440"/>
            <a:chOff x="0" y="4480421"/>
            <a:chExt cx="12192000" cy="91440"/>
          </a:xfrm>
        </p:grpSpPr>
        <p:sp>
          <p:nvSpPr>
            <p:cNvPr id="1278" name="Google Shape;1278;p16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79" name="Google Shape;1279;p16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0" name="Google Shape;1280;p16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1" name="Google Shape;1281;p16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2" name="Google Shape;1282;p16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2">
  <p:cSld name="matrix 2">
    <p:spTree>
      <p:nvGrpSpPr>
        <p:cNvPr id="1283" name="Shape 1283"/>
        <p:cNvGrpSpPr/>
        <p:nvPr/>
      </p:nvGrpSpPr>
      <p:grpSpPr>
        <a:xfrm>
          <a:off x="0" y="0"/>
          <a:ext cx="0" cy="0"/>
          <a:chOff x="0" y="0"/>
          <a:chExt cx="0" cy="0"/>
        </a:xfrm>
      </p:grpSpPr>
      <p:sp>
        <p:nvSpPr>
          <p:cNvPr id="1284" name="Google Shape;1284;p17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5" name="Google Shape;1285;p17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6" name="Google Shape;1286;p17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7" name="Google Shape;1287;p17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8" name="Google Shape;1288;p17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89" name="Google Shape;1289;p170"/>
          <p:cNvSpPr/>
          <p:nvPr/>
        </p:nvSpPr>
        <p:spPr>
          <a:xfrm>
            <a:off x="482602" y="1452153"/>
            <a:ext cx="5613401" cy="2322576"/>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90" name="Google Shape;1290;p170"/>
          <p:cNvSpPr/>
          <p:nvPr/>
        </p:nvSpPr>
        <p:spPr>
          <a:xfrm>
            <a:off x="482602" y="3902749"/>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91" name="Google Shape;1291;p170"/>
          <p:cNvSpPr/>
          <p:nvPr/>
        </p:nvSpPr>
        <p:spPr>
          <a:xfrm>
            <a:off x="6096002" y="1452153"/>
            <a:ext cx="5613401" cy="2322576"/>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92" name="Google Shape;1292;p170"/>
          <p:cNvSpPr/>
          <p:nvPr/>
        </p:nvSpPr>
        <p:spPr>
          <a:xfrm>
            <a:off x="6096002" y="3902749"/>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93" name="Google Shape;1293;p170"/>
          <p:cNvSpPr txBox="1"/>
          <p:nvPr>
            <p:ph idx="1" type="body"/>
          </p:nvPr>
        </p:nvSpPr>
        <p:spPr>
          <a:xfrm rot="-5400000">
            <a:off x="-287709" y="2222461"/>
            <a:ext cx="2322576" cy="78196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4" name="Google Shape;1294;p170"/>
          <p:cNvSpPr txBox="1"/>
          <p:nvPr>
            <p:ph idx="2" type="body"/>
          </p:nvPr>
        </p:nvSpPr>
        <p:spPr>
          <a:xfrm rot="-5400000">
            <a:off x="-287563" y="4672908"/>
            <a:ext cx="2322285" cy="78196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5" name="Google Shape;1295;p170"/>
          <p:cNvSpPr txBox="1"/>
          <p:nvPr>
            <p:ph idx="3" type="body"/>
          </p:nvPr>
        </p:nvSpPr>
        <p:spPr>
          <a:xfrm rot="-5400000">
            <a:off x="5325692" y="2222462"/>
            <a:ext cx="2322576" cy="781960"/>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6" name="Google Shape;1296;p170"/>
          <p:cNvSpPr txBox="1"/>
          <p:nvPr>
            <p:ph idx="4" type="body"/>
          </p:nvPr>
        </p:nvSpPr>
        <p:spPr>
          <a:xfrm rot="-5400000">
            <a:off x="5325840" y="4672908"/>
            <a:ext cx="2322285" cy="781960"/>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97" name="Google Shape;1297;p170"/>
          <p:cNvCxnSpPr/>
          <p:nvPr/>
        </p:nvCxnSpPr>
        <p:spPr>
          <a:xfrm>
            <a:off x="482599" y="1452153"/>
            <a:ext cx="781960" cy="9392"/>
          </a:xfrm>
          <a:prstGeom prst="straightConnector1">
            <a:avLst/>
          </a:prstGeom>
          <a:noFill/>
          <a:ln cap="flat" cmpd="sng" w="9525">
            <a:solidFill>
              <a:schemeClr val="lt1"/>
            </a:solidFill>
            <a:prstDash val="solid"/>
            <a:miter lim="800000"/>
            <a:headEnd len="sm" w="sm" type="none"/>
            <a:tailEnd len="sm" w="sm" type="none"/>
          </a:ln>
        </p:spPr>
      </p:cxnSp>
      <p:sp>
        <p:nvSpPr>
          <p:cNvPr id="1298" name="Google Shape;1298;p170"/>
          <p:cNvSpPr txBox="1"/>
          <p:nvPr>
            <p:ph idx="5" type="body"/>
          </p:nvPr>
        </p:nvSpPr>
        <p:spPr>
          <a:xfrm>
            <a:off x="1264560" y="3902745"/>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9" name="Google Shape;1299;p170"/>
          <p:cNvSpPr txBox="1"/>
          <p:nvPr>
            <p:ph idx="6" type="body"/>
          </p:nvPr>
        </p:nvSpPr>
        <p:spPr>
          <a:xfrm>
            <a:off x="6877961" y="3902745"/>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0" name="Google Shape;1300;p170"/>
          <p:cNvSpPr txBox="1"/>
          <p:nvPr>
            <p:ph idx="7" type="body"/>
          </p:nvPr>
        </p:nvSpPr>
        <p:spPr>
          <a:xfrm>
            <a:off x="1264560" y="1452153"/>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1" name="Google Shape;1301;p170"/>
          <p:cNvSpPr txBox="1"/>
          <p:nvPr>
            <p:ph idx="8" type="body"/>
          </p:nvPr>
        </p:nvSpPr>
        <p:spPr>
          <a:xfrm>
            <a:off x="6877961" y="1452153"/>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02" name="Google Shape;1302;p170"/>
          <p:cNvGrpSpPr/>
          <p:nvPr/>
        </p:nvGrpSpPr>
        <p:grpSpPr>
          <a:xfrm>
            <a:off x="0" y="6766560"/>
            <a:ext cx="12192000" cy="91440"/>
            <a:chOff x="0" y="4480421"/>
            <a:chExt cx="12192000" cy="91440"/>
          </a:xfrm>
        </p:grpSpPr>
        <p:sp>
          <p:nvSpPr>
            <p:cNvPr id="1303" name="Google Shape;1303;p17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4" name="Google Shape;1304;p17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5" name="Google Shape;1305;p17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6" name="Google Shape;1306;p17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7" name="Google Shape;1307;p17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3">
  <p:cSld name="matrix 3">
    <p:spTree>
      <p:nvGrpSpPr>
        <p:cNvPr id="1308" name="Shape 1308"/>
        <p:cNvGrpSpPr/>
        <p:nvPr/>
      </p:nvGrpSpPr>
      <p:grpSpPr>
        <a:xfrm>
          <a:off x="0" y="0"/>
          <a:ext cx="0" cy="0"/>
          <a:chOff x="0" y="0"/>
          <a:chExt cx="0" cy="0"/>
        </a:xfrm>
      </p:grpSpPr>
      <p:sp>
        <p:nvSpPr>
          <p:cNvPr id="1309" name="Google Shape;1309;p17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10" name="Google Shape;1310;p17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1" name="Google Shape;1311;p17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2" name="Google Shape;1312;p17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3" name="Google Shape;1313;p17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14" name="Google Shape;1314;p171"/>
          <p:cNvSpPr/>
          <p:nvPr/>
        </p:nvSpPr>
        <p:spPr>
          <a:xfrm>
            <a:off x="482602" y="1553032"/>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15" name="Google Shape;1315;p171"/>
          <p:cNvSpPr/>
          <p:nvPr/>
        </p:nvSpPr>
        <p:spPr>
          <a:xfrm>
            <a:off x="482602" y="3875318"/>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16" name="Google Shape;1316;p171"/>
          <p:cNvSpPr/>
          <p:nvPr/>
        </p:nvSpPr>
        <p:spPr>
          <a:xfrm>
            <a:off x="6096002" y="1553032"/>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17" name="Google Shape;1317;p171"/>
          <p:cNvSpPr/>
          <p:nvPr/>
        </p:nvSpPr>
        <p:spPr>
          <a:xfrm>
            <a:off x="6096002" y="3875318"/>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18" name="Google Shape;1318;p171"/>
          <p:cNvSpPr txBox="1"/>
          <p:nvPr>
            <p:ph idx="1" type="body"/>
          </p:nvPr>
        </p:nvSpPr>
        <p:spPr>
          <a:xfrm rot="-5400000">
            <a:off x="-287563" y="2323191"/>
            <a:ext cx="2322285" cy="781960"/>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9" name="Google Shape;1319;p171"/>
          <p:cNvSpPr txBox="1"/>
          <p:nvPr>
            <p:ph idx="2" type="body"/>
          </p:nvPr>
        </p:nvSpPr>
        <p:spPr>
          <a:xfrm rot="-5400000">
            <a:off x="-287563" y="4645476"/>
            <a:ext cx="2322285" cy="781960"/>
          </a:xfrm>
          <a:prstGeom prst="rect">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0" name="Google Shape;1320;p171"/>
          <p:cNvSpPr txBox="1"/>
          <p:nvPr>
            <p:ph idx="3" type="body"/>
          </p:nvPr>
        </p:nvSpPr>
        <p:spPr>
          <a:xfrm rot="5400000">
            <a:off x="10157280" y="2323192"/>
            <a:ext cx="2322285" cy="781960"/>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1" name="Google Shape;1321;p171"/>
          <p:cNvSpPr txBox="1"/>
          <p:nvPr>
            <p:ph idx="4" type="body"/>
          </p:nvPr>
        </p:nvSpPr>
        <p:spPr>
          <a:xfrm rot="5400000">
            <a:off x="10157280" y="4645476"/>
            <a:ext cx="2322285" cy="781960"/>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2" name="Google Shape;1322;p171"/>
          <p:cNvSpPr txBox="1"/>
          <p:nvPr>
            <p:ph idx="5" type="body"/>
          </p:nvPr>
        </p:nvSpPr>
        <p:spPr>
          <a:xfrm>
            <a:off x="1264562" y="1572043"/>
            <a:ext cx="4025897"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3" name="Google Shape;1323;p171"/>
          <p:cNvSpPr txBox="1"/>
          <p:nvPr>
            <p:ph idx="6" type="body"/>
          </p:nvPr>
        </p:nvSpPr>
        <p:spPr>
          <a:xfrm>
            <a:off x="1264562" y="3894554"/>
            <a:ext cx="4025897"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4" name="Google Shape;1324;p171"/>
          <p:cNvSpPr txBox="1"/>
          <p:nvPr>
            <p:ph idx="7" type="body"/>
          </p:nvPr>
        </p:nvSpPr>
        <p:spPr>
          <a:xfrm>
            <a:off x="6900861" y="1572043"/>
            <a:ext cx="4026579"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5" name="Google Shape;1325;p171"/>
          <p:cNvSpPr txBox="1"/>
          <p:nvPr>
            <p:ph idx="8" type="body"/>
          </p:nvPr>
        </p:nvSpPr>
        <p:spPr>
          <a:xfrm>
            <a:off x="6900861" y="3894554"/>
            <a:ext cx="4026579"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6" name="Google Shape;1326;p171"/>
          <p:cNvSpPr/>
          <p:nvPr>
            <p:ph idx="9" type="body"/>
          </p:nvPr>
        </p:nvSpPr>
        <p:spPr>
          <a:xfrm>
            <a:off x="5291140" y="3281091"/>
            <a:ext cx="1609725" cy="1207008"/>
          </a:xfrm>
          <a:prstGeom prst="ellipse">
            <a:avLst/>
          </a:prstGeom>
          <a:solidFill>
            <a:schemeClr val="lt1"/>
          </a:solidFill>
          <a:ln cap="flat" cmpd="sng" w="9525">
            <a:solidFill>
              <a:srgbClr val="D8D8D8"/>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accent5"/>
              </a:buClr>
              <a:buSzPts val="1500"/>
              <a:buNone/>
              <a:defRPr b="1" sz="1500" cap="none">
                <a:solidFill>
                  <a:schemeClr val="accent5"/>
                </a:solidFill>
              </a:defRPr>
            </a:lvl1pPr>
            <a:lvl2pPr indent="-228600" lvl="1" marL="914400" algn="ctr">
              <a:lnSpc>
                <a:spcPct val="90000"/>
              </a:lnSpc>
              <a:spcBef>
                <a:spcPts val="500"/>
              </a:spcBef>
              <a:spcAft>
                <a:spcPts val="0"/>
              </a:spcAft>
              <a:buClr>
                <a:schemeClr val="dk1"/>
              </a:buClr>
              <a:buSzPts val="2400"/>
              <a:buNone/>
              <a:defRPr/>
            </a:lvl2pPr>
            <a:lvl3pPr indent="-228600" lvl="2" marL="1371600" algn="ctr">
              <a:lnSpc>
                <a:spcPct val="90000"/>
              </a:lnSpc>
              <a:spcBef>
                <a:spcPts val="500"/>
              </a:spcBef>
              <a:spcAft>
                <a:spcPts val="0"/>
              </a:spcAft>
              <a:buClr>
                <a:schemeClr val="dk1"/>
              </a:buClr>
              <a:buSzPts val="2000"/>
              <a:buNone/>
              <a:defRPr/>
            </a:lvl3pPr>
            <a:lvl4pPr indent="-228600" lvl="3" marL="1828800" algn="ctr">
              <a:lnSpc>
                <a:spcPct val="90000"/>
              </a:lnSpc>
              <a:spcBef>
                <a:spcPts val="500"/>
              </a:spcBef>
              <a:spcAft>
                <a:spcPts val="0"/>
              </a:spcAft>
              <a:buClr>
                <a:schemeClr val="dk1"/>
              </a:buClr>
              <a:buSzPts val="1800"/>
              <a:buNone/>
              <a:defRPr/>
            </a:lvl4pPr>
            <a:lvl5pPr indent="-228600" lvl="4" marL="2286000" algn="ctr">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27" name="Google Shape;1327;p171"/>
          <p:cNvGrpSpPr/>
          <p:nvPr/>
        </p:nvGrpSpPr>
        <p:grpSpPr>
          <a:xfrm>
            <a:off x="0" y="6766560"/>
            <a:ext cx="12192000" cy="91440"/>
            <a:chOff x="0" y="4480421"/>
            <a:chExt cx="12192000" cy="91440"/>
          </a:xfrm>
        </p:grpSpPr>
        <p:sp>
          <p:nvSpPr>
            <p:cNvPr id="1328" name="Google Shape;1328;p17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29" name="Google Shape;1329;p17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30" name="Google Shape;1330;p17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31" name="Google Shape;1331;p17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32" name="Google Shape;1332;p17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4">
  <p:cSld name="matrix 4">
    <p:spTree>
      <p:nvGrpSpPr>
        <p:cNvPr id="1333" name="Shape 1333"/>
        <p:cNvGrpSpPr/>
        <p:nvPr/>
      </p:nvGrpSpPr>
      <p:grpSpPr>
        <a:xfrm>
          <a:off x="0" y="0"/>
          <a:ext cx="0" cy="0"/>
          <a:chOff x="0" y="0"/>
          <a:chExt cx="0" cy="0"/>
        </a:xfrm>
      </p:grpSpPr>
      <p:sp>
        <p:nvSpPr>
          <p:cNvPr id="1334" name="Google Shape;1334;p172"/>
          <p:cNvSpPr/>
          <p:nvPr>
            <p:ph idx="1" type="body"/>
          </p:nvPr>
        </p:nvSpPr>
        <p:spPr>
          <a:xfrm rot="-5400000">
            <a:off x="-127688" y="2741910"/>
            <a:ext cx="2002536" cy="781960"/>
          </a:xfrm>
          <a:prstGeom prst="snip1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5" name="Google Shape;1335;p17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36" name="Google Shape;1336;p17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7" name="Google Shape;1337;p17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8" name="Google Shape;1338;p17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9" name="Google Shape;1339;p17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40" name="Google Shape;1340;p172"/>
          <p:cNvSpPr/>
          <p:nvPr/>
        </p:nvSpPr>
        <p:spPr>
          <a:xfrm>
            <a:off x="1264560" y="2056884"/>
            <a:ext cx="5222421" cy="2077562"/>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41" name="Google Shape;1341;p172"/>
          <p:cNvSpPr/>
          <p:nvPr/>
        </p:nvSpPr>
        <p:spPr>
          <a:xfrm>
            <a:off x="1264560" y="4134447"/>
            <a:ext cx="5222421" cy="2077562"/>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42" name="Google Shape;1342;p172"/>
          <p:cNvSpPr/>
          <p:nvPr/>
        </p:nvSpPr>
        <p:spPr>
          <a:xfrm>
            <a:off x="6486980" y="2056884"/>
            <a:ext cx="5222421" cy="2077562"/>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43" name="Google Shape;1343;p172"/>
          <p:cNvSpPr/>
          <p:nvPr/>
        </p:nvSpPr>
        <p:spPr>
          <a:xfrm>
            <a:off x="6486980" y="4134447"/>
            <a:ext cx="5222421" cy="2077562"/>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44" name="Google Shape;1344;p172"/>
          <p:cNvSpPr/>
          <p:nvPr>
            <p:ph idx="2" type="body"/>
          </p:nvPr>
        </p:nvSpPr>
        <p:spPr>
          <a:xfrm rot="-5400000">
            <a:off x="-165203" y="4782246"/>
            <a:ext cx="2077565" cy="781960"/>
          </a:xfrm>
          <a:prstGeom prst="snip1Rect">
            <a:avLst>
              <a:gd fmla="val 16667" name="adj"/>
            </a:avLst>
          </a:prstGeom>
          <a:solidFill>
            <a:schemeClr val="accent2"/>
          </a:solidFill>
          <a:ln cap="flat" cmpd="sng" w="9525">
            <a:solidFill>
              <a:schemeClr val="accent2"/>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5" name="Google Shape;1345;p172"/>
          <p:cNvSpPr/>
          <p:nvPr>
            <p:ph idx="3" type="body"/>
          </p:nvPr>
        </p:nvSpPr>
        <p:spPr>
          <a:xfrm>
            <a:off x="1264562" y="1359189"/>
            <a:ext cx="5222420" cy="772434"/>
          </a:xfrm>
          <a:prstGeom prst="snip1Rect">
            <a:avLst>
              <a:gd fmla="val 16667" name="adj"/>
            </a:avLst>
          </a:prstGeom>
          <a:solidFill>
            <a:schemeClr val="accent4"/>
          </a:solidFill>
          <a:ln cap="flat" cmpd="sng" w="9525">
            <a:solidFill>
              <a:schemeClr val="accent4"/>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6" name="Google Shape;1346;p172"/>
          <p:cNvSpPr/>
          <p:nvPr>
            <p:ph idx="4" type="body"/>
          </p:nvPr>
        </p:nvSpPr>
        <p:spPr>
          <a:xfrm>
            <a:off x="6486982" y="1359189"/>
            <a:ext cx="5222420" cy="772434"/>
          </a:xfrm>
          <a:prstGeom prst="snip1Rect">
            <a:avLst>
              <a:gd fmla="val 16667" name="adj"/>
            </a:avLst>
          </a:prstGeom>
          <a:solidFill>
            <a:schemeClr val="accent3"/>
          </a:solidFill>
          <a:ln cap="flat" cmpd="sng" w="9525">
            <a:solidFill>
              <a:schemeClr val="accent3"/>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7" name="Google Shape;1347;p172"/>
          <p:cNvSpPr txBox="1"/>
          <p:nvPr>
            <p:ph idx="5" type="body"/>
          </p:nvPr>
        </p:nvSpPr>
        <p:spPr>
          <a:xfrm>
            <a:off x="1264562" y="4153457"/>
            <a:ext cx="5222420" cy="205855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8" name="Google Shape;1348;p172"/>
          <p:cNvSpPr txBox="1"/>
          <p:nvPr>
            <p:ph idx="6" type="body"/>
          </p:nvPr>
        </p:nvSpPr>
        <p:spPr>
          <a:xfrm>
            <a:off x="6486982" y="2150632"/>
            <a:ext cx="5222420" cy="198381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9" name="Google Shape;1349;p172"/>
          <p:cNvSpPr txBox="1"/>
          <p:nvPr>
            <p:ph idx="7" type="body"/>
          </p:nvPr>
        </p:nvSpPr>
        <p:spPr>
          <a:xfrm>
            <a:off x="6486982" y="4153457"/>
            <a:ext cx="5222420" cy="205855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0" name="Google Shape;1350;p172"/>
          <p:cNvSpPr txBox="1"/>
          <p:nvPr>
            <p:ph idx="8" type="body"/>
          </p:nvPr>
        </p:nvSpPr>
        <p:spPr>
          <a:xfrm>
            <a:off x="1264562" y="2150632"/>
            <a:ext cx="5222420" cy="198381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51" name="Google Shape;1351;p172"/>
          <p:cNvGrpSpPr/>
          <p:nvPr/>
        </p:nvGrpSpPr>
        <p:grpSpPr>
          <a:xfrm>
            <a:off x="0" y="6766560"/>
            <a:ext cx="12192000" cy="91440"/>
            <a:chOff x="0" y="4480421"/>
            <a:chExt cx="12192000" cy="91440"/>
          </a:xfrm>
        </p:grpSpPr>
        <p:sp>
          <p:nvSpPr>
            <p:cNvPr id="1352" name="Google Shape;1352;p17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3" name="Google Shape;1353;p17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4" name="Google Shape;1354;p17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5" name="Google Shape;1355;p17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6" name="Google Shape;1356;p17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strengths">
  <p:cSld name="swot strengths">
    <p:spTree>
      <p:nvGrpSpPr>
        <p:cNvPr id="1357" name="Shape 1357"/>
        <p:cNvGrpSpPr/>
        <p:nvPr/>
      </p:nvGrpSpPr>
      <p:grpSpPr>
        <a:xfrm>
          <a:off x="0" y="0"/>
          <a:ext cx="0" cy="0"/>
          <a:chOff x="0" y="0"/>
          <a:chExt cx="0" cy="0"/>
        </a:xfrm>
      </p:grpSpPr>
      <p:sp>
        <p:nvSpPr>
          <p:cNvPr id="1358" name="Google Shape;1358;p17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9" name="Google Shape;1359;p17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0" name="Google Shape;1360;p17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1" name="Google Shape;1361;p17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2" name="Google Shape;1362;p17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63" name="Google Shape;1363;p173"/>
          <p:cNvSpPr txBox="1"/>
          <p:nvPr>
            <p:ph idx="1" type="body"/>
          </p:nvPr>
        </p:nvSpPr>
        <p:spPr>
          <a:xfrm>
            <a:off x="482601" y="2438400"/>
            <a:ext cx="683717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4" name="Google Shape;1364;p173"/>
          <p:cNvSpPr txBox="1"/>
          <p:nvPr>
            <p:ph idx="2" type="body"/>
          </p:nvPr>
        </p:nvSpPr>
        <p:spPr>
          <a:xfrm>
            <a:off x="482601" y="1709861"/>
            <a:ext cx="6837172"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65" name="Google Shape;1365;p173"/>
          <p:cNvGrpSpPr/>
          <p:nvPr/>
        </p:nvGrpSpPr>
        <p:grpSpPr>
          <a:xfrm>
            <a:off x="0" y="6766560"/>
            <a:ext cx="12192000" cy="91440"/>
            <a:chOff x="0" y="4480421"/>
            <a:chExt cx="12192000" cy="91440"/>
          </a:xfrm>
        </p:grpSpPr>
        <p:sp>
          <p:nvSpPr>
            <p:cNvPr id="1366" name="Google Shape;1366;p17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67" name="Google Shape;1367;p17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68" name="Google Shape;1368;p17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69" name="Google Shape;1369;p17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70" name="Google Shape;1370;p17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371" name="Google Shape;1371;p173"/>
          <p:cNvSpPr/>
          <p:nvPr/>
        </p:nvSpPr>
        <p:spPr>
          <a:xfrm rot="5400000">
            <a:off x="7839142" y="2369051"/>
            <a:ext cx="2266926" cy="3022568"/>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72" name="Google Shape;1372;p173"/>
          <p:cNvSpPr/>
          <p:nvPr>
            <p:ph idx="3" type="body"/>
          </p:nvPr>
        </p:nvSpPr>
        <p:spPr>
          <a:xfrm>
            <a:off x="7672587" y="2922203"/>
            <a:ext cx="2560320" cy="1920240"/>
          </a:xfrm>
          <a:prstGeom prst="ellipse">
            <a:avLst/>
          </a:prstGeom>
          <a:solidFill>
            <a:srgbClr val="F2F2F2"/>
          </a:solidFill>
          <a:ln cap="flat" cmpd="sng" w="28575">
            <a:solidFill>
              <a:srgbClr val="006F99"/>
            </a:solidFill>
            <a:prstDash val="solid"/>
            <a:round/>
            <a:headEnd len="sm" w="sm" type="none"/>
            <a:tailEnd len="sm" w="sm" type="none"/>
          </a:ln>
        </p:spPr>
        <p:txBody>
          <a:bodyPr anchorCtr="0" anchor="t" bIns="45700" lIns="0" spcFirstLastPara="1" rIns="0" wrap="square" tIns="45700">
            <a:normAutofit/>
          </a:bodyPr>
          <a:lstStyle>
            <a:lvl1pPr indent="-228600" lvl="0" marL="457200" algn="ctr">
              <a:lnSpc>
                <a:spcPct val="90000"/>
              </a:lnSpc>
              <a:spcBef>
                <a:spcPts val="1000"/>
              </a:spcBef>
              <a:spcAft>
                <a:spcPts val="0"/>
              </a:spcAft>
              <a:buClr>
                <a:schemeClr val="dk1"/>
              </a:buClr>
              <a:buSzPts val="1600"/>
              <a:buFont typeface="Arial"/>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3" name="Google Shape;1373;p173"/>
          <p:cNvSpPr txBox="1"/>
          <p:nvPr/>
        </p:nvSpPr>
        <p:spPr>
          <a:xfrm>
            <a:off x="10071292" y="4431557"/>
            <a:ext cx="402674"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374" name="Google Shape;1374;p173"/>
          <p:cNvSpPr/>
          <p:nvPr/>
        </p:nvSpPr>
        <p:spPr>
          <a:xfrm>
            <a:off x="8972177" y="5076110"/>
            <a:ext cx="1511712" cy="1133784"/>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1375" name="Google Shape;1375;p173"/>
          <p:cNvSpPr/>
          <p:nvPr/>
        </p:nvSpPr>
        <p:spPr>
          <a:xfrm rot="-5400000">
            <a:off x="10778516" y="4889261"/>
            <a:ext cx="1133784" cy="1511712"/>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1376" name="Google Shape;1376;p173"/>
          <p:cNvSpPr/>
          <p:nvPr/>
        </p:nvSpPr>
        <p:spPr>
          <a:xfrm rot="10800000">
            <a:off x="10597944" y="3880335"/>
            <a:ext cx="1511712" cy="1133784"/>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1377" name="Google Shape;1377;p173"/>
          <p:cNvSpPr txBox="1"/>
          <p:nvPr/>
        </p:nvSpPr>
        <p:spPr>
          <a:xfrm>
            <a:off x="10579096" y="4699546"/>
            <a:ext cx="39466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1378" name="Google Shape;1378;p173"/>
          <p:cNvSpPr txBox="1"/>
          <p:nvPr/>
        </p:nvSpPr>
        <p:spPr>
          <a:xfrm>
            <a:off x="10154388" y="5029005"/>
            <a:ext cx="340158"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1379" name="Google Shape;1379;p173"/>
          <p:cNvSpPr txBox="1"/>
          <p:nvPr/>
        </p:nvSpPr>
        <p:spPr>
          <a:xfrm>
            <a:off x="10606982" y="5029005"/>
            <a:ext cx="29848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weaknesses">
  <p:cSld name="swot weaknesses">
    <p:spTree>
      <p:nvGrpSpPr>
        <p:cNvPr id="1380" name="Shape 1380"/>
        <p:cNvGrpSpPr/>
        <p:nvPr/>
      </p:nvGrpSpPr>
      <p:grpSpPr>
        <a:xfrm>
          <a:off x="0" y="0"/>
          <a:ext cx="0" cy="0"/>
          <a:chOff x="0" y="0"/>
          <a:chExt cx="0" cy="0"/>
        </a:xfrm>
      </p:grpSpPr>
      <p:sp>
        <p:nvSpPr>
          <p:cNvPr id="1381" name="Google Shape;1381;p17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2" name="Google Shape;1382;p17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3" name="Google Shape;1383;p17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4" name="Google Shape;1384;p17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5" name="Google Shape;1385;p17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86" name="Google Shape;1386;p174"/>
          <p:cNvSpPr txBox="1"/>
          <p:nvPr>
            <p:ph idx="1" type="body"/>
          </p:nvPr>
        </p:nvSpPr>
        <p:spPr>
          <a:xfrm>
            <a:off x="4869689" y="2438400"/>
            <a:ext cx="683971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7" name="Google Shape;1387;p174"/>
          <p:cNvSpPr txBox="1"/>
          <p:nvPr>
            <p:ph idx="2" type="body"/>
          </p:nvPr>
        </p:nvSpPr>
        <p:spPr>
          <a:xfrm>
            <a:off x="4869689" y="1673283"/>
            <a:ext cx="6839712"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88" name="Google Shape;1388;p174"/>
          <p:cNvGrpSpPr/>
          <p:nvPr/>
        </p:nvGrpSpPr>
        <p:grpSpPr>
          <a:xfrm>
            <a:off x="0" y="6766560"/>
            <a:ext cx="12192000" cy="91440"/>
            <a:chOff x="0" y="4480421"/>
            <a:chExt cx="12192000" cy="91440"/>
          </a:xfrm>
        </p:grpSpPr>
        <p:sp>
          <p:nvSpPr>
            <p:cNvPr id="1389" name="Google Shape;1389;p17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90" name="Google Shape;1390;p17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91" name="Google Shape;1391;p17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92" name="Google Shape;1392;p17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93" name="Google Shape;1393;p17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394" name="Google Shape;1394;p174"/>
          <p:cNvSpPr/>
          <p:nvPr/>
        </p:nvSpPr>
        <p:spPr>
          <a:xfrm rot="5400000">
            <a:off x="266676" y="3682106"/>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5" name="Google Shape;1395;p174"/>
          <p:cNvSpPr/>
          <p:nvPr/>
        </p:nvSpPr>
        <p:spPr>
          <a:xfrm>
            <a:off x="69823" y="5067406"/>
            <a:ext cx="1509720" cy="1132779"/>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6" name="Google Shape;1396;p174"/>
          <p:cNvSpPr/>
          <p:nvPr/>
        </p:nvSpPr>
        <p:spPr>
          <a:xfrm rot="-5400000">
            <a:off x="1873537" y="4881048"/>
            <a:ext cx="1132779" cy="150972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7" name="Google Shape;1397;p174"/>
          <p:cNvSpPr txBox="1"/>
          <p:nvPr/>
        </p:nvSpPr>
        <p:spPr>
          <a:xfrm>
            <a:off x="1229221" y="5009947"/>
            <a:ext cx="340158"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1398" name="Google Shape;1398;p174"/>
          <p:cNvSpPr txBox="1"/>
          <p:nvPr/>
        </p:nvSpPr>
        <p:spPr>
          <a:xfrm>
            <a:off x="1692238" y="5009947"/>
            <a:ext cx="29848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
        <p:nvSpPr>
          <p:cNvPr id="1399" name="Google Shape;1399;p174"/>
          <p:cNvSpPr txBox="1"/>
          <p:nvPr/>
        </p:nvSpPr>
        <p:spPr>
          <a:xfrm>
            <a:off x="1252465" y="4688929"/>
            <a:ext cx="29367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400" name="Google Shape;1400;p174"/>
          <p:cNvSpPr/>
          <p:nvPr/>
        </p:nvSpPr>
        <p:spPr>
          <a:xfrm rot="10800000">
            <a:off x="1683503" y="2736279"/>
            <a:ext cx="3022568" cy="2266926"/>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1" name="Google Shape;1401;p174"/>
          <p:cNvSpPr/>
          <p:nvPr>
            <p:ph idx="3" type="body"/>
          </p:nvPr>
        </p:nvSpPr>
        <p:spPr>
          <a:xfrm>
            <a:off x="1900497" y="2907381"/>
            <a:ext cx="2560320" cy="1920240"/>
          </a:xfrm>
          <a:prstGeom prst="ellipse">
            <a:avLst/>
          </a:prstGeom>
          <a:solidFill>
            <a:srgbClr val="F2F2F2"/>
          </a:solidFill>
          <a:ln cap="flat" cmpd="sng" w="28575">
            <a:solidFill>
              <a:srgbClr val="D4530F"/>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2" name="Google Shape;1402;p174"/>
          <p:cNvSpPr txBox="1"/>
          <p:nvPr/>
        </p:nvSpPr>
        <p:spPr>
          <a:xfrm>
            <a:off x="1720893" y="4477279"/>
            <a:ext cx="603049"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F9CAB1"/>
                </a:solidFill>
                <a:latin typeface="Calibri"/>
                <a:ea typeface="Calibri"/>
                <a:cs typeface="Calibri"/>
                <a:sym typeface="Calibri"/>
              </a:rPr>
              <a:t>W</a:t>
            </a:r>
            <a:endParaRPr b="1" i="0" sz="3600" u="none" cap="none" strike="noStrike">
              <a:solidFill>
                <a:srgbClr val="F9CAB1"/>
              </a:solidFill>
              <a:latin typeface="Calibri"/>
              <a:ea typeface="Calibri"/>
              <a:cs typeface="Calibri"/>
              <a:sym typeface="Calibri"/>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opportunities">
  <p:cSld name="swot opportunities">
    <p:spTree>
      <p:nvGrpSpPr>
        <p:cNvPr id="1403" name="Shape 1403"/>
        <p:cNvGrpSpPr/>
        <p:nvPr/>
      </p:nvGrpSpPr>
      <p:grpSpPr>
        <a:xfrm>
          <a:off x="0" y="0"/>
          <a:ext cx="0" cy="0"/>
          <a:chOff x="0" y="0"/>
          <a:chExt cx="0" cy="0"/>
        </a:xfrm>
      </p:grpSpPr>
      <p:sp>
        <p:nvSpPr>
          <p:cNvPr id="1404" name="Google Shape;1404;p17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05" name="Google Shape;1405;p17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6" name="Google Shape;1406;p17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7" name="Google Shape;1407;p17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8" name="Google Shape;1408;p17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09" name="Google Shape;1409;p175"/>
          <p:cNvSpPr txBox="1"/>
          <p:nvPr>
            <p:ph idx="1" type="body"/>
          </p:nvPr>
        </p:nvSpPr>
        <p:spPr>
          <a:xfrm>
            <a:off x="482600" y="2438400"/>
            <a:ext cx="683971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0" name="Google Shape;1410;p175"/>
          <p:cNvSpPr txBox="1"/>
          <p:nvPr>
            <p:ph idx="2" type="body"/>
          </p:nvPr>
        </p:nvSpPr>
        <p:spPr>
          <a:xfrm>
            <a:off x="482600" y="1709861"/>
            <a:ext cx="6839712"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11" name="Google Shape;1411;p175"/>
          <p:cNvGrpSpPr/>
          <p:nvPr/>
        </p:nvGrpSpPr>
        <p:grpSpPr>
          <a:xfrm>
            <a:off x="0" y="6766560"/>
            <a:ext cx="12192000" cy="91440"/>
            <a:chOff x="0" y="4480421"/>
            <a:chExt cx="12192000" cy="91440"/>
          </a:xfrm>
        </p:grpSpPr>
        <p:sp>
          <p:nvSpPr>
            <p:cNvPr id="1412" name="Google Shape;1412;p17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13" name="Google Shape;1413;p17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14" name="Google Shape;1414;p17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15" name="Google Shape;1415;p17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16" name="Google Shape;1416;p17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417" name="Google Shape;1417;p175"/>
          <p:cNvSpPr/>
          <p:nvPr/>
        </p:nvSpPr>
        <p:spPr>
          <a:xfrm rot="5400000">
            <a:off x="9180551" y="2567229"/>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8" name="Google Shape;1418;p175"/>
          <p:cNvSpPr/>
          <p:nvPr/>
        </p:nvSpPr>
        <p:spPr>
          <a:xfrm rot="-5400000">
            <a:off x="10787412" y="3766171"/>
            <a:ext cx="1132779" cy="150972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19" name="Google Shape;1419;p175"/>
          <p:cNvSpPr/>
          <p:nvPr/>
        </p:nvSpPr>
        <p:spPr>
          <a:xfrm rot="10800000">
            <a:off x="10607321" y="2757814"/>
            <a:ext cx="1509720" cy="1132779"/>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0" name="Google Shape;1420;p175"/>
          <p:cNvSpPr txBox="1"/>
          <p:nvPr/>
        </p:nvSpPr>
        <p:spPr>
          <a:xfrm>
            <a:off x="10578227" y="3574052"/>
            <a:ext cx="39466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1421" name="Google Shape;1421;p175"/>
          <p:cNvSpPr txBox="1"/>
          <p:nvPr/>
        </p:nvSpPr>
        <p:spPr>
          <a:xfrm>
            <a:off x="10606113" y="3895070"/>
            <a:ext cx="29848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
        <p:nvSpPr>
          <p:cNvPr id="1422" name="Google Shape;1422;p175"/>
          <p:cNvSpPr txBox="1"/>
          <p:nvPr/>
        </p:nvSpPr>
        <p:spPr>
          <a:xfrm>
            <a:off x="10124925" y="3574052"/>
            <a:ext cx="29367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423" name="Google Shape;1423;p175"/>
          <p:cNvSpPr/>
          <p:nvPr/>
        </p:nvSpPr>
        <p:spPr>
          <a:xfrm>
            <a:off x="7479232" y="3952528"/>
            <a:ext cx="3022568" cy="2266926"/>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24" name="Google Shape;1424;p175"/>
          <p:cNvSpPr/>
          <p:nvPr>
            <p:ph idx="3" type="body"/>
          </p:nvPr>
        </p:nvSpPr>
        <p:spPr>
          <a:xfrm>
            <a:off x="7699323" y="4127859"/>
            <a:ext cx="2560320" cy="1920240"/>
          </a:xfrm>
          <a:prstGeom prst="ellipse">
            <a:avLst/>
          </a:prstGeom>
          <a:solidFill>
            <a:srgbClr val="F2F2F2"/>
          </a:solidFill>
          <a:ln cap="flat" cmpd="sng" w="28575">
            <a:solidFill>
              <a:srgbClr val="5C8514"/>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5" name="Google Shape;1425;p175"/>
          <p:cNvSpPr txBox="1"/>
          <p:nvPr/>
        </p:nvSpPr>
        <p:spPr>
          <a:xfrm>
            <a:off x="9900849" y="3838868"/>
            <a:ext cx="497251"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EEF93"/>
                </a:solidFill>
                <a:latin typeface="Calibri"/>
                <a:ea typeface="Calibri"/>
                <a:cs typeface="Calibri"/>
                <a:sym typeface="Calibri"/>
              </a:rPr>
              <a:t>O</a:t>
            </a:r>
            <a:endParaRPr b="1" i="0" sz="3600" u="none" cap="none" strike="noStrike">
              <a:solidFill>
                <a:srgbClr val="CEEF93"/>
              </a:solidFill>
              <a:latin typeface="Calibri"/>
              <a:ea typeface="Calibri"/>
              <a:cs typeface="Calibri"/>
              <a:sym typeface="Calibri"/>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threats">
  <p:cSld name="swot threats">
    <p:spTree>
      <p:nvGrpSpPr>
        <p:cNvPr id="1426" name="Shape 1426"/>
        <p:cNvGrpSpPr/>
        <p:nvPr/>
      </p:nvGrpSpPr>
      <p:grpSpPr>
        <a:xfrm>
          <a:off x="0" y="0"/>
          <a:ext cx="0" cy="0"/>
          <a:chOff x="0" y="0"/>
          <a:chExt cx="0" cy="0"/>
        </a:xfrm>
      </p:grpSpPr>
      <p:sp>
        <p:nvSpPr>
          <p:cNvPr id="1427" name="Google Shape;1427;p17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28" name="Google Shape;1428;p17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9" name="Google Shape;1429;p17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0" name="Google Shape;1430;p17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1" name="Google Shape;1431;p17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32" name="Google Shape;1432;p176"/>
          <p:cNvSpPr txBox="1"/>
          <p:nvPr>
            <p:ph idx="1" type="body"/>
          </p:nvPr>
        </p:nvSpPr>
        <p:spPr>
          <a:xfrm>
            <a:off x="4869689" y="2438400"/>
            <a:ext cx="683971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3" name="Google Shape;1433;p176"/>
          <p:cNvSpPr txBox="1"/>
          <p:nvPr>
            <p:ph idx="2" type="body"/>
          </p:nvPr>
        </p:nvSpPr>
        <p:spPr>
          <a:xfrm>
            <a:off x="4869689" y="1709861"/>
            <a:ext cx="6839712" cy="498733"/>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34" name="Google Shape;1434;p176"/>
          <p:cNvGrpSpPr/>
          <p:nvPr/>
        </p:nvGrpSpPr>
        <p:grpSpPr>
          <a:xfrm>
            <a:off x="0" y="6766560"/>
            <a:ext cx="12192000" cy="91440"/>
            <a:chOff x="0" y="4480421"/>
            <a:chExt cx="12192000" cy="91440"/>
          </a:xfrm>
        </p:grpSpPr>
        <p:sp>
          <p:nvSpPr>
            <p:cNvPr id="1435" name="Google Shape;1435;p17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36" name="Google Shape;1436;p17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37" name="Google Shape;1437;p17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38" name="Google Shape;1438;p17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39" name="Google Shape;1439;p17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440" name="Google Shape;1440;p176"/>
          <p:cNvSpPr/>
          <p:nvPr/>
        </p:nvSpPr>
        <p:spPr>
          <a:xfrm rot="5400000">
            <a:off x="271811" y="2566372"/>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1" name="Google Shape;1441;p176"/>
          <p:cNvSpPr/>
          <p:nvPr/>
        </p:nvSpPr>
        <p:spPr>
          <a:xfrm>
            <a:off x="83340" y="3951672"/>
            <a:ext cx="1509720" cy="1132779"/>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2" name="Google Shape;1442;p176"/>
          <p:cNvSpPr/>
          <p:nvPr/>
        </p:nvSpPr>
        <p:spPr>
          <a:xfrm rot="10800000">
            <a:off x="1706963" y="2756957"/>
            <a:ext cx="1509720" cy="1132779"/>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3" name="Google Shape;1443;p176"/>
          <p:cNvSpPr txBox="1"/>
          <p:nvPr/>
        </p:nvSpPr>
        <p:spPr>
          <a:xfrm>
            <a:off x="1677868" y="3573195"/>
            <a:ext cx="39466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1444" name="Google Shape;1444;p176"/>
          <p:cNvSpPr txBox="1"/>
          <p:nvPr/>
        </p:nvSpPr>
        <p:spPr>
          <a:xfrm>
            <a:off x="1242737" y="3894213"/>
            <a:ext cx="340158"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1445" name="Google Shape;1445;p176"/>
          <p:cNvSpPr txBox="1"/>
          <p:nvPr/>
        </p:nvSpPr>
        <p:spPr>
          <a:xfrm>
            <a:off x="1265981" y="3573195"/>
            <a:ext cx="29367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446" name="Google Shape;1446;p176"/>
          <p:cNvSpPr/>
          <p:nvPr/>
        </p:nvSpPr>
        <p:spPr>
          <a:xfrm rot="-5400000">
            <a:off x="2074840" y="3573850"/>
            <a:ext cx="2266926" cy="3022568"/>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47" name="Google Shape;1447;p176"/>
          <p:cNvSpPr/>
          <p:nvPr>
            <p:ph idx="3" type="body"/>
          </p:nvPr>
        </p:nvSpPr>
        <p:spPr>
          <a:xfrm>
            <a:off x="1930793" y="4122773"/>
            <a:ext cx="2560320" cy="1920240"/>
          </a:xfrm>
          <a:prstGeom prst="ellipse">
            <a:avLst/>
          </a:prstGeom>
          <a:solidFill>
            <a:srgbClr val="F2F2F2"/>
          </a:solidFill>
          <a:ln cap="flat" cmpd="sng" w="28575">
            <a:solidFill>
              <a:srgbClr val="750D11"/>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8" name="Google Shape;1448;p176"/>
          <p:cNvSpPr txBox="1"/>
          <p:nvPr/>
        </p:nvSpPr>
        <p:spPr>
          <a:xfrm>
            <a:off x="1755853" y="3840553"/>
            <a:ext cx="413896"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titles and lists">
  <p:cSld name="4 titles and lists">
    <p:spTree>
      <p:nvGrpSpPr>
        <p:cNvPr id="1449" name="Shape 1449"/>
        <p:cNvGrpSpPr/>
        <p:nvPr/>
      </p:nvGrpSpPr>
      <p:grpSpPr>
        <a:xfrm>
          <a:off x="0" y="0"/>
          <a:ext cx="0" cy="0"/>
          <a:chOff x="0" y="0"/>
          <a:chExt cx="0" cy="0"/>
        </a:xfrm>
      </p:grpSpPr>
      <p:sp>
        <p:nvSpPr>
          <p:cNvPr id="1450" name="Google Shape;1450;p17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51" name="Google Shape;1451;p17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2" name="Google Shape;1452;p17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3" name="Google Shape;1453;p17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4" name="Google Shape;1454;p17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55" name="Google Shape;1455;p177"/>
          <p:cNvSpPr txBox="1"/>
          <p:nvPr>
            <p:ph idx="1" type="body"/>
          </p:nvPr>
        </p:nvSpPr>
        <p:spPr>
          <a:xfrm>
            <a:off x="301517" y="1533015"/>
            <a:ext cx="2682240" cy="2165188"/>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6" name="Google Shape;1456;p177"/>
          <p:cNvSpPr txBox="1"/>
          <p:nvPr>
            <p:ph idx="2" type="body"/>
          </p:nvPr>
        </p:nvSpPr>
        <p:spPr>
          <a:xfrm>
            <a:off x="9245599" y="1533018"/>
            <a:ext cx="2686500" cy="2165189"/>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7" name="Google Shape;1457;p177"/>
          <p:cNvSpPr txBox="1"/>
          <p:nvPr>
            <p:ph idx="3" type="body"/>
          </p:nvPr>
        </p:nvSpPr>
        <p:spPr>
          <a:xfrm>
            <a:off x="301517" y="3957340"/>
            <a:ext cx="2682240" cy="2165188"/>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8" name="Google Shape;1458;p177"/>
          <p:cNvSpPr txBox="1"/>
          <p:nvPr>
            <p:ph idx="4" type="body"/>
          </p:nvPr>
        </p:nvSpPr>
        <p:spPr>
          <a:xfrm>
            <a:off x="9245599" y="3957343"/>
            <a:ext cx="2686500" cy="2165189"/>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9" name="Google Shape;1459;p177"/>
          <p:cNvSpPr txBox="1"/>
          <p:nvPr>
            <p:ph idx="5" type="body"/>
          </p:nvPr>
        </p:nvSpPr>
        <p:spPr>
          <a:xfrm>
            <a:off x="301517" y="1533015"/>
            <a:ext cx="268224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0" name="Google Shape;1460;p177"/>
          <p:cNvSpPr txBox="1"/>
          <p:nvPr>
            <p:ph idx="6" type="body"/>
          </p:nvPr>
        </p:nvSpPr>
        <p:spPr>
          <a:xfrm>
            <a:off x="301517" y="3957340"/>
            <a:ext cx="268224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1" name="Google Shape;1461;p177"/>
          <p:cNvSpPr txBox="1"/>
          <p:nvPr>
            <p:ph idx="7" type="body"/>
          </p:nvPr>
        </p:nvSpPr>
        <p:spPr>
          <a:xfrm>
            <a:off x="9245599" y="1533014"/>
            <a:ext cx="268650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2" name="Google Shape;1462;p177"/>
          <p:cNvSpPr txBox="1"/>
          <p:nvPr>
            <p:ph idx="8" type="body"/>
          </p:nvPr>
        </p:nvSpPr>
        <p:spPr>
          <a:xfrm>
            <a:off x="9245599" y="3957339"/>
            <a:ext cx="268650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63" name="Google Shape;1463;p177"/>
          <p:cNvGrpSpPr/>
          <p:nvPr/>
        </p:nvGrpSpPr>
        <p:grpSpPr>
          <a:xfrm>
            <a:off x="0" y="6766560"/>
            <a:ext cx="12192000" cy="91440"/>
            <a:chOff x="0" y="4480421"/>
            <a:chExt cx="12192000" cy="91440"/>
          </a:xfrm>
        </p:grpSpPr>
        <p:sp>
          <p:nvSpPr>
            <p:cNvPr id="1464" name="Google Shape;1464;p17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65" name="Google Shape;1465;p17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66" name="Google Shape;1466;p17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67" name="Google Shape;1467;p17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68" name="Google Shape;1468;p17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0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with titles">
  <p:cSld name="matrix with titles">
    <p:spTree>
      <p:nvGrpSpPr>
        <p:cNvPr id="1469" name="Shape 1469"/>
        <p:cNvGrpSpPr/>
        <p:nvPr/>
      </p:nvGrpSpPr>
      <p:grpSpPr>
        <a:xfrm>
          <a:off x="0" y="0"/>
          <a:ext cx="0" cy="0"/>
          <a:chOff x="0" y="0"/>
          <a:chExt cx="0" cy="0"/>
        </a:xfrm>
      </p:grpSpPr>
      <p:sp>
        <p:nvSpPr>
          <p:cNvPr id="1470" name="Google Shape;1470;p17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71" name="Google Shape;1471;p17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2" name="Google Shape;1472;p17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3" name="Google Shape;1473;p17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4" name="Google Shape;1474;p17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75" name="Google Shape;1475;p178"/>
          <p:cNvSpPr txBox="1"/>
          <p:nvPr>
            <p:ph idx="1" type="body"/>
          </p:nvPr>
        </p:nvSpPr>
        <p:spPr>
          <a:xfrm>
            <a:off x="1275617" y="2275983"/>
            <a:ext cx="4488883" cy="1667734"/>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6" name="Google Shape;1476;p178"/>
          <p:cNvSpPr txBox="1"/>
          <p:nvPr>
            <p:ph idx="2" type="body"/>
          </p:nvPr>
        </p:nvSpPr>
        <p:spPr>
          <a:xfrm>
            <a:off x="6486965" y="2275986"/>
            <a:ext cx="4488883" cy="1667735"/>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dk2"/>
              </a:buClr>
              <a:buSzPts val="1050"/>
              <a:buChar char="•"/>
              <a:defRPr sz="105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7" name="Google Shape;1477;p178"/>
          <p:cNvSpPr txBox="1"/>
          <p:nvPr>
            <p:ph idx="3" type="body"/>
          </p:nvPr>
        </p:nvSpPr>
        <p:spPr>
          <a:xfrm>
            <a:off x="1275617" y="4469484"/>
            <a:ext cx="4488883" cy="1667734"/>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3"/>
              </a:buClr>
              <a:buSzPts val="1050"/>
              <a:buChar char="•"/>
              <a:defRPr sz="1050">
                <a:solidFill>
                  <a:schemeClr val="accent3"/>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8" name="Google Shape;1478;p178"/>
          <p:cNvSpPr txBox="1"/>
          <p:nvPr>
            <p:ph idx="4" type="body"/>
          </p:nvPr>
        </p:nvSpPr>
        <p:spPr>
          <a:xfrm>
            <a:off x="6486965" y="4469487"/>
            <a:ext cx="4488883" cy="1667735"/>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4"/>
              </a:buClr>
              <a:buSzPts val="1050"/>
              <a:buChar char="•"/>
              <a:defRPr sz="1050">
                <a:solidFill>
                  <a:schemeClr val="accent4"/>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9" name="Google Shape;1479;p178"/>
          <p:cNvSpPr txBox="1"/>
          <p:nvPr>
            <p:ph idx="5" type="body"/>
          </p:nvPr>
        </p:nvSpPr>
        <p:spPr>
          <a:xfrm>
            <a:off x="1275617" y="2275983"/>
            <a:ext cx="4488883"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0" name="Google Shape;1480;p178"/>
          <p:cNvSpPr txBox="1"/>
          <p:nvPr>
            <p:ph idx="6" type="body"/>
          </p:nvPr>
        </p:nvSpPr>
        <p:spPr>
          <a:xfrm>
            <a:off x="1275617" y="4469484"/>
            <a:ext cx="4488883" cy="496954"/>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1" name="Google Shape;1481;p178"/>
          <p:cNvSpPr txBox="1"/>
          <p:nvPr>
            <p:ph idx="7" type="body"/>
          </p:nvPr>
        </p:nvSpPr>
        <p:spPr>
          <a:xfrm>
            <a:off x="6486965" y="2275982"/>
            <a:ext cx="4488883" cy="496954"/>
          </a:xfrm>
          <a:prstGeom prst="rect">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2" name="Google Shape;1482;p178"/>
          <p:cNvSpPr txBox="1"/>
          <p:nvPr>
            <p:ph idx="8" type="body"/>
          </p:nvPr>
        </p:nvSpPr>
        <p:spPr>
          <a:xfrm>
            <a:off x="6486965" y="4469483"/>
            <a:ext cx="4488883" cy="496954"/>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83" name="Google Shape;1483;p178"/>
          <p:cNvGrpSpPr/>
          <p:nvPr/>
        </p:nvGrpSpPr>
        <p:grpSpPr>
          <a:xfrm>
            <a:off x="1155575" y="2173119"/>
            <a:ext cx="9880855" cy="4123944"/>
            <a:chOff x="1155573" y="2173119"/>
            <a:chExt cx="9880854" cy="4123944"/>
          </a:xfrm>
        </p:grpSpPr>
        <p:cxnSp>
          <p:nvCxnSpPr>
            <p:cNvPr id="1484" name="Google Shape;1484;p178"/>
            <p:cNvCxnSpPr/>
            <p:nvPr/>
          </p:nvCxnSpPr>
          <p:spPr>
            <a:xfrm>
              <a:off x="6096000" y="2173119"/>
              <a:ext cx="0" cy="4123944"/>
            </a:xfrm>
            <a:prstGeom prst="straightConnector1">
              <a:avLst/>
            </a:prstGeom>
            <a:noFill/>
            <a:ln cap="flat" cmpd="sng" w="28575">
              <a:solidFill>
                <a:srgbClr val="AABBC4"/>
              </a:solidFill>
              <a:prstDash val="solid"/>
              <a:miter lim="800000"/>
              <a:headEnd len="med" w="med" type="triangle"/>
              <a:tailEnd len="med" w="med" type="triangle"/>
            </a:ln>
          </p:spPr>
        </p:cxnSp>
        <p:cxnSp>
          <p:nvCxnSpPr>
            <p:cNvPr id="1485" name="Google Shape;1485;p178"/>
            <p:cNvCxnSpPr/>
            <p:nvPr/>
          </p:nvCxnSpPr>
          <p:spPr>
            <a:xfrm>
              <a:off x="1155573" y="4235091"/>
              <a:ext cx="9880854" cy="0"/>
            </a:xfrm>
            <a:prstGeom prst="straightConnector1">
              <a:avLst/>
            </a:prstGeom>
            <a:noFill/>
            <a:ln cap="flat" cmpd="sng" w="28575">
              <a:solidFill>
                <a:srgbClr val="AABBC4"/>
              </a:solidFill>
              <a:prstDash val="solid"/>
              <a:miter lim="800000"/>
              <a:headEnd len="med" w="med" type="triangle"/>
              <a:tailEnd len="med" w="med" type="triangle"/>
            </a:ln>
          </p:spPr>
        </p:cxnSp>
      </p:grpSp>
      <p:sp>
        <p:nvSpPr>
          <p:cNvPr id="1486" name="Google Shape;1486;p178"/>
          <p:cNvSpPr txBox="1"/>
          <p:nvPr>
            <p:ph idx="9" type="body"/>
          </p:nvPr>
        </p:nvSpPr>
        <p:spPr>
          <a:xfrm rot="-5400000">
            <a:off x="-1475587" y="3897030"/>
            <a:ext cx="3861238"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7" name="Google Shape;1487;p178"/>
          <p:cNvSpPr txBox="1"/>
          <p:nvPr>
            <p:ph idx="13" type="body"/>
          </p:nvPr>
        </p:nvSpPr>
        <p:spPr>
          <a:xfrm>
            <a:off x="1275617" y="1888241"/>
            <a:ext cx="4488883"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8" name="Google Shape;1488;p178"/>
          <p:cNvSpPr txBox="1"/>
          <p:nvPr>
            <p:ph idx="14" type="body"/>
          </p:nvPr>
        </p:nvSpPr>
        <p:spPr>
          <a:xfrm>
            <a:off x="1275619" y="1209792"/>
            <a:ext cx="9700231"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9" name="Google Shape;1489;p178"/>
          <p:cNvSpPr txBox="1"/>
          <p:nvPr>
            <p:ph idx="15" type="body"/>
          </p:nvPr>
        </p:nvSpPr>
        <p:spPr>
          <a:xfrm>
            <a:off x="6486965" y="1888241"/>
            <a:ext cx="4488883"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0" name="Google Shape;1490;p178"/>
          <p:cNvSpPr txBox="1"/>
          <p:nvPr>
            <p:ph idx="16" type="body"/>
          </p:nvPr>
        </p:nvSpPr>
        <p:spPr>
          <a:xfrm rot="-5400000">
            <a:off x="186247" y="2915981"/>
            <a:ext cx="1667735"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1" name="Google Shape;1491;p178"/>
          <p:cNvSpPr txBox="1"/>
          <p:nvPr>
            <p:ph idx="17" type="body"/>
          </p:nvPr>
        </p:nvSpPr>
        <p:spPr>
          <a:xfrm rot="-5400000">
            <a:off x="186246" y="5109483"/>
            <a:ext cx="1667735"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2" name="Google Shape;1492;p178"/>
          <p:cNvSpPr/>
          <p:nvPr/>
        </p:nvSpPr>
        <p:spPr>
          <a:xfrm>
            <a:off x="5917679" y="4102503"/>
            <a:ext cx="356644" cy="265176"/>
          </a:xfrm>
          <a:prstGeom prst="ellipse">
            <a:avLst/>
          </a:prstGeom>
          <a:solidFill>
            <a:schemeClr val="lt1"/>
          </a:solidFill>
          <a:ln cap="flat" cmpd="sng" w="28575">
            <a:solidFill>
              <a:srgbClr val="AABB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grpSp>
        <p:nvGrpSpPr>
          <p:cNvPr id="1493" name="Google Shape;1493;p178"/>
          <p:cNvGrpSpPr/>
          <p:nvPr/>
        </p:nvGrpSpPr>
        <p:grpSpPr>
          <a:xfrm>
            <a:off x="0" y="6766560"/>
            <a:ext cx="12192000" cy="91440"/>
            <a:chOff x="0" y="4480421"/>
            <a:chExt cx="12192000" cy="91440"/>
          </a:xfrm>
        </p:grpSpPr>
        <p:sp>
          <p:nvSpPr>
            <p:cNvPr id="1494" name="Google Shape;1494;p17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95" name="Google Shape;1495;p17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96" name="Google Shape;1496;p17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97" name="Google Shape;1497;p17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98" name="Google Shape;1498;p17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atrix with titles">
  <p:cSld name="1_matrix with titles">
    <p:spTree>
      <p:nvGrpSpPr>
        <p:cNvPr id="1499" name="Shape 1499"/>
        <p:cNvGrpSpPr/>
        <p:nvPr/>
      </p:nvGrpSpPr>
      <p:grpSpPr>
        <a:xfrm>
          <a:off x="0" y="0"/>
          <a:ext cx="0" cy="0"/>
          <a:chOff x="0" y="0"/>
          <a:chExt cx="0" cy="0"/>
        </a:xfrm>
      </p:grpSpPr>
      <p:sp>
        <p:nvSpPr>
          <p:cNvPr id="1500" name="Google Shape;1500;p17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01" name="Google Shape;1501;p17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2" name="Google Shape;1502;p17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3" name="Google Shape;1503;p17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4" name="Google Shape;1504;p17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505" name="Google Shape;1505;p179"/>
          <p:cNvGrpSpPr/>
          <p:nvPr/>
        </p:nvGrpSpPr>
        <p:grpSpPr>
          <a:xfrm>
            <a:off x="1652287" y="2173119"/>
            <a:ext cx="9880855" cy="4123944"/>
            <a:chOff x="1155573" y="2173119"/>
            <a:chExt cx="9880854" cy="4123944"/>
          </a:xfrm>
        </p:grpSpPr>
        <p:cxnSp>
          <p:nvCxnSpPr>
            <p:cNvPr id="1506" name="Google Shape;1506;p179"/>
            <p:cNvCxnSpPr/>
            <p:nvPr/>
          </p:nvCxnSpPr>
          <p:spPr>
            <a:xfrm>
              <a:off x="6096000" y="2173119"/>
              <a:ext cx="0" cy="4123944"/>
            </a:xfrm>
            <a:prstGeom prst="straightConnector1">
              <a:avLst/>
            </a:prstGeom>
            <a:noFill/>
            <a:ln cap="flat" cmpd="sng" w="28575">
              <a:solidFill>
                <a:srgbClr val="AABBC4"/>
              </a:solidFill>
              <a:prstDash val="solid"/>
              <a:miter lim="800000"/>
              <a:headEnd len="med" w="med" type="triangle"/>
              <a:tailEnd len="med" w="med" type="triangle"/>
            </a:ln>
          </p:spPr>
        </p:cxnSp>
        <p:cxnSp>
          <p:nvCxnSpPr>
            <p:cNvPr id="1507" name="Google Shape;1507;p179"/>
            <p:cNvCxnSpPr/>
            <p:nvPr/>
          </p:nvCxnSpPr>
          <p:spPr>
            <a:xfrm>
              <a:off x="1155573" y="4235091"/>
              <a:ext cx="9880854" cy="0"/>
            </a:xfrm>
            <a:prstGeom prst="straightConnector1">
              <a:avLst/>
            </a:prstGeom>
            <a:noFill/>
            <a:ln cap="flat" cmpd="sng" w="28575">
              <a:solidFill>
                <a:srgbClr val="AABBC4"/>
              </a:solidFill>
              <a:prstDash val="solid"/>
              <a:miter lim="800000"/>
              <a:headEnd len="med" w="med" type="triangle"/>
              <a:tailEnd len="med" w="med" type="triangle"/>
            </a:ln>
          </p:spPr>
        </p:cxnSp>
      </p:grpSp>
      <p:sp>
        <p:nvSpPr>
          <p:cNvPr id="1508" name="Google Shape;1508;p179"/>
          <p:cNvSpPr txBox="1"/>
          <p:nvPr>
            <p:ph idx="1" type="body"/>
          </p:nvPr>
        </p:nvSpPr>
        <p:spPr>
          <a:xfrm rot="-5400000">
            <a:off x="-978875" y="3897030"/>
            <a:ext cx="3861238"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9" name="Google Shape;1509;p179"/>
          <p:cNvSpPr txBox="1"/>
          <p:nvPr>
            <p:ph idx="2" type="body"/>
          </p:nvPr>
        </p:nvSpPr>
        <p:spPr>
          <a:xfrm>
            <a:off x="1772329" y="1888241"/>
            <a:ext cx="4488883"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0" name="Google Shape;1510;p179"/>
          <p:cNvSpPr txBox="1"/>
          <p:nvPr>
            <p:ph idx="3" type="body"/>
          </p:nvPr>
        </p:nvSpPr>
        <p:spPr>
          <a:xfrm>
            <a:off x="1772331" y="1209792"/>
            <a:ext cx="9700231"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1" name="Google Shape;1511;p179"/>
          <p:cNvSpPr txBox="1"/>
          <p:nvPr>
            <p:ph idx="4" type="body"/>
          </p:nvPr>
        </p:nvSpPr>
        <p:spPr>
          <a:xfrm>
            <a:off x="6983677" y="1888241"/>
            <a:ext cx="4488883"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2" name="Google Shape;1512;p179"/>
          <p:cNvSpPr txBox="1"/>
          <p:nvPr>
            <p:ph idx="5" type="body"/>
          </p:nvPr>
        </p:nvSpPr>
        <p:spPr>
          <a:xfrm rot="-5400000">
            <a:off x="682959" y="2915981"/>
            <a:ext cx="1667735"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3" name="Google Shape;1513;p179"/>
          <p:cNvSpPr txBox="1"/>
          <p:nvPr>
            <p:ph idx="6" type="body"/>
          </p:nvPr>
        </p:nvSpPr>
        <p:spPr>
          <a:xfrm rot="-5400000">
            <a:off x="682958" y="5109483"/>
            <a:ext cx="1667735"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4" name="Google Shape;1514;p179"/>
          <p:cNvSpPr/>
          <p:nvPr/>
        </p:nvSpPr>
        <p:spPr>
          <a:xfrm>
            <a:off x="6414391" y="4102503"/>
            <a:ext cx="356644" cy="265176"/>
          </a:xfrm>
          <a:prstGeom prst="ellipse">
            <a:avLst/>
          </a:prstGeom>
          <a:solidFill>
            <a:schemeClr val="lt1"/>
          </a:solidFill>
          <a:ln cap="flat" cmpd="sng" w="28575">
            <a:solidFill>
              <a:srgbClr val="AABB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grpSp>
        <p:nvGrpSpPr>
          <p:cNvPr id="1515" name="Google Shape;1515;p179"/>
          <p:cNvGrpSpPr/>
          <p:nvPr/>
        </p:nvGrpSpPr>
        <p:grpSpPr>
          <a:xfrm>
            <a:off x="0" y="6766560"/>
            <a:ext cx="12192000" cy="91440"/>
            <a:chOff x="0" y="4480421"/>
            <a:chExt cx="12192000" cy="91440"/>
          </a:xfrm>
        </p:grpSpPr>
        <p:sp>
          <p:nvSpPr>
            <p:cNvPr id="1516" name="Google Shape;1516;p17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17" name="Google Shape;1517;p17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18" name="Google Shape;1518;p17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19" name="Google Shape;1519;p17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20" name="Google Shape;1520;p17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x3 matrix">
  <p:cSld name="3x3 matrix">
    <p:spTree>
      <p:nvGrpSpPr>
        <p:cNvPr id="1521" name="Shape 1521"/>
        <p:cNvGrpSpPr/>
        <p:nvPr/>
      </p:nvGrpSpPr>
      <p:grpSpPr>
        <a:xfrm>
          <a:off x="0" y="0"/>
          <a:ext cx="0" cy="0"/>
          <a:chOff x="0" y="0"/>
          <a:chExt cx="0" cy="0"/>
        </a:xfrm>
      </p:grpSpPr>
      <p:sp>
        <p:nvSpPr>
          <p:cNvPr id="1522" name="Google Shape;1522;p18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23" name="Google Shape;1523;p18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4" name="Google Shape;1524;p18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5" name="Google Shape;1525;p18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6" name="Google Shape;1526;p18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27" name="Google Shape;1527;p180"/>
          <p:cNvSpPr txBox="1"/>
          <p:nvPr>
            <p:ph idx="1" type="body"/>
          </p:nvPr>
        </p:nvSpPr>
        <p:spPr>
          <a:xfrm>
            <a:off x="1275616" y="490277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8" name="Google Shape;1528;p180"/>
          <p:cNvSpPr txBox="1"/>
          <p:nvPr>
            <p:ph idx="2" type="body"/>
          </p:nvPr>
        </p:nvSpPr>
        <p:spPr>
          <a:xfrm rot="-5400000">
            <a:off x="-1475587" y="3897030"/>
            <a:ext cx="3861238"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9" name="Google Shape;1529;p180"/>
          <p:cNvSpPr txBox="1"/>
          <p:nvPr>
            <p:ph idx="3" type="body"/>
          </p:nvPr>
        </p:nvSpPr>
        <p:spPr>
          <a:xfrm>
            <a:off x="1275617"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0" name="Google Shape;1530;p180"/>
          <p:cNvSpPr txBox="1"/>
          <p:nvPr>
            <p:ph idx="4" type="body"/>
          </p:nvPr>
        </p:nvSpPr>
        <p:spPr>
          <a:xfrm>
            <a:off x="1275616" y="1209792"/>
            <a:ext cx="9700232"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1" name="Google Shape;1531;p180"/>
          <p:cNvSpPr txBox="1"/>
          <p:nvPr>
            <p:ph idx="5" type="body"/>
          </p:nvPr>
        </p:nvSpPr>
        <p:spPr>
          <a:xfrm>
            <a:off x="7866888"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2" name="Google Shape;1532;p180"/>
          <p:cNvSpPr txBox="1"/>
          <p:nvPr>
            <p:ph idx="6" type="body"/>
          </p:nvPr>
        </p:nvSpPr>
        <p:spPr>
          <a:xfrm rot="-5400000">
            <a:off x="402895" y="5326129"/>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3" name="Google Shape;1533;p180"/>
          <p:cNvSpPr txBox="1"/>
          <p:nvPr>
            <p:ph idx="7" type="body"/>
          </p:nvPr>
        </p:nvSpPr>
        <p:spPr>
          <a:xfrm>
            <a:off x="1275616" y="2275982"/>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4" name="Google Shape;1534;p180"/>
          <p:cNvSpPr txBox="1"/>
          <p:nvPr>
            <p:ph idx="8" type="body"/>
          </p:nvPr>
        </p:nvSpPr>
        <p:spPr>
          <a:xfrm rot="-5400000">
            <a:off x="402895" y="2699334"/>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5" name="Google Shape;1535;p180"/>
          <p:cNvSpPr txBox="1"/>
          <p:nvPr>
            <p:ph idx="9" type="body"/>
          </p:nvPr>
        </p:nvSpPr>
        <p:spPr>
          <a:xfrm>
            <a:off x="1275617" y="3590099"/>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6" name="Google Shape;1536;p180"/>
          <p:cNvSpPr txBox="1"/>
          <p:nvPr>
            <p:ph idx="13" type="body"/>
          </p:nvPr>
        </p:nvSpPr>
        <p:spPr>
          <a:xfrm rot="-5400000">
            <a:off x="402895" y="4013451"/>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7" name="Google Shape;1537;p180"/>
          <p:cNvSpPr txBox="1"/>
          <p:nvPr>
            <p:ph idx="14" type="body"/>
          </p:nvPr>
        </p:nvSpPr>
        <p:spPr>
          <a:xfrm>
            <a:off x="7866888" y="490277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8" name="Google Shape;1538;p180"/>
          <p:cNvSpPr txBox="1"/>
          <p:nvPr>
            <p:ph idx="15" type="body"/>
          </p:nvPr>
        </p:nvSpPr>
        <p:spPr>
          <a:xfrm>
            <a:off x="7866888" y="227208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9" name="Google Shape;1539;p180"/>
          <p:cNvSpPr txBox="1"/>
          <p:nvPr>
            <p:ph idx="16" type="body"/>
          </p:nvPr>
        </p:nvSpPr>
        <p:spPr>
          <a:xfrm>
            <a:off x="7866888" y="3590099"/>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0" name="Google Shape;1540;p180"/>
          <p:cNvSpPr txBox="1"/>
          <p:nvPr>
            <p:ph idx="17" type="body"/>
          </p:nvPr>
        </p:nvSpPr>
        <p:spPr>
          <a:xfrm>
            <a:off x="4541520" y="227208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1" name="Google Shape;1541;p180"/>
          <p:cNvSpPr txBox="1"/>
          <p:nvPr>
            <p:ph idx="18" type="body"/>
          </p:nvPr>
        </p:nvSpPr>
        <p:spPr>
          <a:xfrm>
            <a:off x="4548392" y="3590099"/>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2" name="Google Shape;1542;p180"/>
          <p:cNvSpPr txBox="1"/>
          <p:nvPr>
            <p:ph idx="19" type="body"/>
          </p:nvPr>
        </p:nvSpPr>
        <p:spPr>
          <a:xfrm>
            <a:off x="4548392" y="490277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3" name="Google Shape;1543;p180"/>
          <p:cNvSpPr txBox="1"/>
          <p:nvPr>
            <p:ph idx="20" type="body"/>
          </p:nvPr>
        </p:nvSpPr>
        <p:spPr>
          <a:xfrm>
            <a:off x="4541520"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44" name="Google Shape;1544;p180"/>
          <p:cNvCxnSpPr/>
          <p:nvPr/>
        </p:nvCxnSpPr>
        <p:spPr>
          <a:xfrm>
            <a:off x="11346928" y="1888239"/>
            <a:ext cx="0" cy="4422714"/>
          </a:xfrm>
          <a:prstGeom prst="straightConnector1">
            <a:avLst/>
          </a:prstGeom>
          <a:noFill/>
          <a:ln cap="flat" cmpd="sng" w="28575">
            <a:solidFill>
              <a:srgbClr val="AABBC4"/>
            </a:solidFill>
            <a:prstDash val="solid"/>
            <a:miter lim="800000"/>
            <a:headEnd len="med" w="med" type="triangle"/>
            <a:tailEnd len="sm" w="sm" type="none"/>
          </a:ln>
        </p:spPr>
      </p:cxnSp>
      <p:cxnSp>
        <p:nvCxnSpPr>
          <p:cNvPr id="1545" name="Google Shape;1545;p180"/>
          <p:cNvCxnSpPr/>
          <p:nvPr/>
        </p:nvCxnSpPr>
        <p:spPr>
          <a:xfrm>
            <a:off x="826246" y="6261228"/>
            <a:ext cx="10527556" cy="0"/>
          </a:xfrm>
          <a:prstGeom prst="straightConnector1">
            <a:avLst/>
          </a:prstGeom>
          <a:noFill/>
          <a:ln cap="flat" cmpd="sng" w="28575">
            <a:solidFill>
              <a:srgbClr val="AABBC4"/>
            </a:solidFill>
            <a:prstDash val="solid"/>
            <a:miter lim="800000"/>
            <a:headEnd len="med" w="med" type="triangle"/>
            <a:tailEnd len="sm" w="sm" type="none"/>
          </a:ln>
        </p:spPr>
      </p:cxnSp>
      <p:sp>
        <p:nvSpPr>
          <p:cNvPr id="1546" name="Google Shape;1546;p180"/>
          <p:cNvSpPr/>
          <p:nvPr/>
        </p:nvSpPr>
        <p:spPr>
          <a:xfrm>
            <a:off x="11168607" y="6123358"/>
            <a:ext cx="356644" cy="265176"/>
          </a:xfrm>
          <a:prstGeom prst="ellipse">
            <a:avLst/>
          </a:prstGeom>
          <a:solidFill>
            <a:schemeClr val="lt1"/>
          </a:solidFill>
          <a:ln cap="flat" cmpd="sng" w="28575">
            <a:solidFill>
              <a:srgbClr val="AABB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sp>
        <p:nvSpPr>
          <p:cNvPr id="1547" name="Google Shape;1547;p180"/>
          <p:cNvSpPr txBox="1"/>
          <p:nvPr>
            <p:ph idx="21" type="body"/>
          </p:nvPr>
        </p:nvSpPr>
        <p:spPr>
          <a:xfrm>
            <a:off x="1275619" y="2275983"/>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8" name="Google Shape;1548;p180"/>
          <p:cNvSpPr txBox="1"/>
          <p:nvPr>
            <p:ph idx="22" type="body"/>
          </p:nvPr>
        </p:nvSpPr>
        <p:spPr>
          <a:xfrm>
            <a:off x="1275619" y="3590099"/>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9" name="Google Shape;1549;p180"/>
          <p:cNvSpPr txBox="1"/>
          <p:nvPr>
            <p:ph idx="23" type="body"/>
          </p:nvPr>
        </p:nvSpPr>
        <p:spPr>
          <a:xfrm>
            <a:off x="1315231" y="4902777"/>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0" name="Google Shape;1550;p180"/>
          <p:cNvSpPr txBox="1"/>
          <p:nvPr>
            <p:ph idx="24" type="body"/>
          </p:nvPr>
        </p:nvSpPr>
        <p:spPr>
          <a:xfrm>
            <a:off x="4548395" y="2275982"/>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1" name="Google Shape;1551;p180"/>
          <p:cNvSpPr txBox="1"/>
          <p:nvPr>
            <p:ph idx="25" type="body"/>
          </p:nvPr>
        </p:nvSpPr>
        <p:spPr>
          <a:xfrm>
            <a:off x="4548395" y="3590099"/>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2" name="Google Shape;1552;p180"/>
          <p:cNvSpPr txBox="1"/>
          <p:nvPr>
            <p:ph idx="26" type="body"/>
          </p:nvPr>
        </p:nvSpPr>
        <p:spPr>
          <a:xfrm>
            <a:off x="4548395" y="4902777"/>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3" name="Google Shape;1553;p180"/>
          <p:cNvSpPr txBox="1"/>
          <p:nvPr>
            <p:ph idx="27" type="body"/>
          </p:nvPr>
        </p:nvSpPr>
        <p:spPr>
          <a:xfrm>
            <a:off x="7866891" y="2275982"/>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4" name="Google Shape;1554;p180"/>
          <p:cNvSpPr txBox="1"/>
          <p:nvPr>
            <p:ph idx="28" type="body"/>
          </p:nvPr>
        </p:nvSpPr>
        <p:spPr>
          <a:xfrm>
            <a:off x="7866891" y="3590099"/>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5" name="Google Shape;1555;p180"/>
          <p:cNvSpPr txBox="1"/>
          <p:nvPr>
            <p:ph idx="29" type="body"/>
          </p:nvPr>
        </p:nvSpPr>
        <p:spPr>
          <a:xfrm>
            <a:off x="7866891" y="4902777"/>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56" name="Google Shape;1556;p180"/>
          <p:cNvGrpSpPr/>
          <p:nvPr/>
        </p:nvGrpSpPr>
        <p:grpSpPr>
          <a:xfrm>
            <a:off x="0" y="6766560"/>
            <a:ext cx="12192000" cy="91440"/>
            <a:chOff x="0" y="4480421"/>
            <a:chExt cx="12192000" cy="91440"/>
          </a:xfrm>
        </p:grpSpPr>
        <p:sp>
          <p:nvSpPr>
            <p:cNvPr id="1557" name="Google Shape;1557;p18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58" name="Google Shape;1558;p18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59" name="Google Shape;1559;p18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60" name="Google Shape;1560;p18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61" name="Google Shape;1561;p18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shbone 4 causes">
  <p:cSld name="fishbone 4 causes">
    <p:spTree>
      <p:nvGrpSpPr>
        <p:cNvPr id="1562" name="Shape 1562"/>
        <p:cNvGrpSpPr/>
        <p:nvPr/>
      </p:nvGrpSpPr>
      <p:grpSpPr>
        <a:xfrm>
          <a:off x="0" y="0"/>
          <a:ext cx="0" cy="0"/>
          <a:chOff x="0" y="0"/>
          <a:chExt cx="0" cy="0"/>
        </a:xfrm>
      </p:grpSpPr>
      <p:sp>
        <p:nvSpPr>
          <p:cNvPr id="1563" name="Google Shape;1563;p18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64" name="Google Shape;1564;p18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5" name="Google Shape;1565;p18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6" name="Google Shape;1566;p18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7" name="Google Shape;1567;p18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68" name="Google Shape;1568;p181"/>
          <p:cNvSpPr txBox="1"/>
          <p:nvPr>
            <p:ph idx="1" type="body"/>
          </p:nvPr>
        </p:nvSpPr>
        <p:spPr>
          <a:xfrm>
            <a:off x="6400738"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9" name="Google Shape;1569;p181"/>
          <p:cNvSpPr txBox="1"/>
          <p:nvPr>
            <p:ph idx="2" type="body"/>
          </p:nvPr>
        </p:nvSpPr>
        <p:spPr>
          <a:xfrm>
            <a:off x="5823970"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0" name="Google Shape;1570;p181"/>
          <p:cNvSpPr txBox="1"/>
          <p:nvPr>
            <p:ph idx="3" type="body"/>
          </p:nvPr>
        </p:nvSpPr>
        <p:spPr>
          <a:xfrm>
            <a:off x="5247202"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1" name="Google Shape;1571;p181"/>
          <p:cNvSpPr txBox="1"/>
          <p:nvPr>
            <p:ph idx="4" type="body"/>
          </p:nvPr>
        </p:nvSpPr>
        <p:spPr>
          <a:xfrm>
            <a:off x="3575502"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2" name="Google Shape;1572;p181"/>
          <p:cNvSpPr txBox="1"/>
          <p:nvPr>
            <p:ph idx="5" type="body"/>
          </p:nvPr>
        </p:nvSpPr>
        <p:spPr>
          <a:xfrm>
            <a:off x="2998734"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3" name="Google Shape;1573;p181"/>
          <p:cNvSpPr txBox="1"/>
          <p:nvPr>
            <p:ph idx="6" type="body"/>
          </p:nvPr>
        </p:nvSpPr>
        <p:spPr>
          <a:xfrm>
            <a:off x="2421966"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4" name="Google Shape;1574;p181"/>
          <p:cNvSpPr/>
          <p:nvPr>
            <p:ph idx="7" type="body"/>
          </p:nvPr>
        </p:nvSpPr>
        <p:spPr>
          <a:xfrm rot="-2700000">
            <a:off x="3536016"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5" name="Google Shape;1575;p181"/>
          <p:cNvSpPr/>
          <p:nvPr>
            <p:ph idx="8" type="body"/>
          </p:nvPr>
        </p:nvSpPr>
        <p:spPr>
          <a:xfrm rot="-2700000">
            <a:off x="6432663"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6" name="Google Shape;1576;p181"/>
          <p:cNvSpPr/>
          <p:nvPr>
            <p:ph idx="9" type="body"/>
          </p:nvPr>
        </p:nvSpPr>
        <p:spPr>
          <a:xfrm rot="2700000">
            <a:off x="6813216" y="2253891"/>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7" name="Google Shape;1577;p181"/>
          <p:cNvSpPr/>
          <p:nvPr>
            <p:ph idx="13" type="body"/>
          </p:nvPr>
        </p:nvSpPr>
        <p:spPr>
          <a:xfrm rot="2700000">
            <a:off x="3916569" y="2253891"/>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8" name="Google Shape;1578;p181"/>
          <p:cNvSpPr txBox="1"/>
          <p:nvPr>
            <p:ph idx="14" type="body"/>
          </p:nvPr>
        </p:nvSpPr>
        <p:spPr>
          <a:xfrm>
            <a:off x="2421966" y="148466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9" name="Google Shape;1579;p181"/>
          <p:cNvSpPr txBox="1"/>
          <p:nvPr>
            <p:ph idx="15" type="body"/>
          </p:nvPr>
        </p:nvSpPr>
        <p:spPr>
          <a:xfrm>
            <a:off x="2998734" y="216113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0" name="Google Shape;1580;p181"/>
          <p:cNvSpPr txBox="1"/>
          <p:nvPr>
            <p:ph idx="16" type="body"/>
          </p:nvPr>
        </p:nvSpPr>
        <p:spPr>
          <a:xfrm>
            <a:off x="3575502" y="283759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1" name="Google Shape;1581;p181"/>
          <p:cNvSpPr txBox="1"/>
          <p:nvPr>
            <p:ph idx="17" type="body"/>
          </p:nvPr>
        </p:nvSpPr>
        <p:spPr>
          <a:xfrm>
            <a:off x="5247202" y="1496712"/>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2" name="Google Shape;1582;p181"/>
          <p:cNvSpPr txBox="1"/>
          <p:nvPr>
            <p:ph idx="18" type="body"/>
          </p:nvPr>
        </p:nvSpPr>
        <p:spPr>
          <a:xfrm>
            <a:off x="5823970" y="217317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3" name="Google Shape;1583;p181"/>
          <p:cNvSpPr txBox="1"/>
          <p:nvPr>
            <p:ph idx="19" type="body"/>
          </p:nvPr>
        </p:nvSpPr>
        <p:spPr>
          <a:xfrm>
            <a:off x="6400738" y="2849641"/>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4" name="Google Shape;1584;p181"/>
          <p:cNvSpPr txBox="1"/>
          <p:nvPr>
            <p:ph idx="20" type="body"/>
          </p:nvPr>
        </p:nvSpPr>
        <p:spPr>
          <a:xfrm>
            <a:off x="409003" y="284388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5" name="Google Shape;1585;p181"/>
          <p:cNvSpPr txBox="1"/>
          <p:nvPr>
            <p:ph idx="21" type="body"/>
          </p:nvPr>
        </p:nvSpPr>
        <p:spPr>
          <a:xfrm>
            <a:off x="401194" y="3540751"/>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6" name="Google Shape;1586;p181"/>
          <p:cNvSpPr txBox="1"/>
          <p:nvPr>
            <p:ph idx="22" type="body"/>
          </p:nvPr>
        </p:nvSpPr>
        <p:spPr>
          <a:xfrm>
            <a:off x="401194" y="4237621"/>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7" name="Google Shape;1587;p181"/>
          <p:cNvSpPr/>
          <p:nvPr>
            <p:ph idx="23" type="body"/>
          </p:nvPr>
        </p:nvSpPr>
        <p:spPr>
          <a:xfrm>
            <a:off x="1865376" y="3581099"/>
            <a:ext cx="1225296" cy="475488"/>
          </a:xfrm>
          <a:prstGeom prst="rightArrow">
            <a:avLst>
              <a:gd fmla="val 60684" name="adj1"/>
              <a:gd fmla="val 50000" name="adj2"/>
            </a:avLst>
          </a:prstGeom>
          <a:solidFill>
            <a:schemeClr val="accent4"/>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8" name="Google Shape;1588;p181"/>
          <p:cNvSpPr/>
          <p:nvPr>
            <p:ph idx="24" type="body"/>
          </p:nvPr>
        </p:nvSpPr>
        <p:spPr>
          <a:xfrm>
            <a:off x="3090672" y="3624716"/>
            <a:ext cx="6519672" cy="384048"/>
          </a:xfrm>
          <a:prstGeom prst="homePlate">
            <a:avLst>
              <a:gd fmla="val 50000" name="adj"/>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9" name="Google Shape;1589;p181"/>
          <p:cNvSpPr txBox="1"/>
          <p:nvPr>
            <p:ph idx="25" type="body"/>
          </p:nvPr>
        </p:nvSpPr>
        <p:spPr>
          <a:xfrm>
            <a:off x="9637781" y="3654639"/>
            <a:ext cx="2281936" cy="320857"/>
          </a:xfrm>
          <a:prstGeom prst="rect">
            <a:avLst/>
          </a:prstGeom>
          <a:solidFill>
            <a:schemeClr val="accent3"/>
          </a:solid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90" name="Google Shape;1590;p181"/>
          <p:cNvGrpSpPr/>
          <p:nvPr/>
        </p:nvGrpSpPr>
        <p:grpSpPr>
          <a:xfrm>
            <a:off x="0" y="6766560"/>
            <a:ext cx="12192000" cy="91440"/>
            <a:chOff x="0" y="4480421"/>
            <a:chExt cx="12192000" cy="91440"/>
          </a:xfrm>
        </p:grpSpPr>
        <p:sp>
          <p:nvSpPr>
            <p:cNvPr id="1591" name="Google Shape;1591;p18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92" name="Google Shape;1592;p18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93" name="Google Shape;1593;p18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94" name="Google Shape;1594;p18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95" name="Google Shape;1595;p18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shbone 6 causes">
  <p:cSld name="fishbone 6 causes">
    <p:spTree>
      <p:nvGrpSpPr>
        <p:cNvPr id="1596" name="Shape 1596"/>
        <p:cNvGrpSpPr/>
        <p:nvPr/>
      </p:nvGrpSpPr>
      <p:grpSpPr>
        <a:xfrm>
          <a:off x="0" y="0"/>
          <a:ext cx="0" cy="0"/>
          <a:chOff x="0" y="0"/>
          <a:chExt cx="0" cy="0"/>
        </a:xfrm>
      </p:grpSpPr>
      <p:sp>
        <p:nvSpPr>
          <p:cNvPr id="1597" name="Google Shape;1597;p18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98" name="Google Shape;1598;p18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9" name="Google Shape;1599;p18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0" name="Google Shape;1600;p18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1" name="Google Shape;1601;p18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02" name="Google Shape;1602;p182"/>
          <p:cNvSpPr txBox="1"/>
          <p:nvPr>
            <p:ph idx="1" type="body"/>
          </p:nvPr>
        </p:nvSpPr>
        <p:spPr>
          <a:xfrm>
            <a:off x="6989093"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3" name="Google Shape;1603;p182"/>
          <p:cNvSpPr txBox="1"/>
          <p:nvPr>
            <p:ph idx="2" type="body"/>
          </p:nvPr>
        </p:nvSpPr>
        <p:spPr>
          <a:xfrm>
            <a:off x="6127139"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4" name="Google Shape;1604;p182"/>
          <p:cNvSpPr txBox="1"/>
          <p:nvPr>
            <p:ph idx="3" type="body"/>
          </p:nvPr>
        </p:nvSpPr>
        <p:spPr>
          <a:xfrm>
            <a:off x="5550371"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5" name="Google Shape;1605;p182"/>
          <p:cNvSpPr txBox="1"/>
          <p:nvPr>
            <p:ph idx="4" type="body"/>
          </p:nvPr>
        </p:nvSpPr>
        <p:spPr>
          <a:xfrm>
            <a:off x="4163857"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6" name="Google Shape;1606;p182"/>
          <p:cNvSpPr txBox="1"/>
          <p:nvPr>
            <p:ph idx="5" type="body"/>
          </p:nvPr>
        </p:nvSpPr>
        <p:spPr>
          <a:xfrm>
            <a:off x="3301903"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7" name="Google Shape;1607;p182"/>
          <p:cNvSpPr txBox="1"/>
          <p:nvPr>
            <p:ph idx="6" type="body"/>
          </p:nvPr>
        </p:nvSpPr>
        <p:spPr>
          <a:xfrm>
            <a:off x="2725135"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8" name="Google Shape;1608;p182"/>
          <p:cNvSpPr/>
          <p:nvPr>
            <p:ph idx="7" type="body"/>
          </p:nvPr>
        </p:nvSpPr>
        <p:spPr>
          <a:xfrm rot="-2700000">
            <a:off x="3816608"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9" name="Google Shape;1609;p182"/>
          <p:cNvSpPr/>
          <p:nvPr>
            <p:ph idx="8" type="body"/>
          </p:nvPr>
        </p:nvSpPr>
        <p:spPr>
          <a:xfrm rot="-2700000">
            <a:off x="6645517"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0" name="Google Shape;1610;p182"/>
          <p:cNvSpPr/>
          <p:nvPr>
            <p:ph idx="9" type="body"/>
          </p:nvPr>
        </p:nvSpPr>
        <p:spPr>
          <a:xfrm rot="2700000">
            <a:off x="7026071"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1" name="Google Shape;1611;p182"/>
          <p:cNvSpPr/>
          <p:nvPr>
            <p:ph idx="13" type="body"/>
          </p:nvPr>
        </p:nvSpPr>
        <p:spPr>
          <a:xfrm rot="2700000">
            <a:off x="4197161"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2" name="Google Shape;1612;p182"/>
          <p:cNvSpPr txBox="1"/>
          <p:nvPr>
            <p:ph idx="14" type="body"/>
          </p:nvPr>
        </p:nvSpPr>
        <p:spPr>
          <a:xfrm>
            <a:off x="2725135" y="148466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3" name="Google Shape;1613;p182"/>
          <p:cNvSpPr txBox="1"/>
          <p:nvPr>
            <p:ph idx="15" type="body"/>
          </p:nvPr>
        </p:nvSpPr>
        <p:spPr>
          <a:xfrm>
            <a:off x="3301903" y="216113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4" name="Google Shape;1614;p182"/>
          <p:cNvSpPr txBox="1"/>
          <p:nvPr>
            <p:ph idx="16" type="body"/>
          </p:nvPr>
        </p:nvSpPr>
        <p:spPr>
          <a:xfrm>
            <a:off x="4163857" y="283759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5" name="Google Shape;1615;p182"/>
          <p:cNvSpPr txBox="1"/>
          <p:nvPr>
            <p:ph idx="17" type="body"/>
          </p:nvPr>
        </p:nvSpPr>
        <p:spPr>
          <a:xfrm>
            <a:off x="5550371" y="1496712"/>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6" name="Google Shape;1616;p182"/>
          <p:cNvSpPr txBox="1"/>
          <p:nvPr>
            <p:ph idx="18" type="body"/>
          </p:nvPr>
        </p:nvSpPr>
        <p:spPr>
          <a:xfrm>
            <a:off x="6127139" y="217317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7" name="Google Shape;1617;p182"/>
          <p:cNvSpPr txBox="1"/>
          <p:nvPr>
            <p:ph idx="19" type="body"/>
          </p:nvPr>
        </p:nvSpPr>
        <p:spPr>
          <a:xfrm>
            <a:off x="6989093" y="2849641"/>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8" name="Google Shape;1618;p182"/>
          <p:cNvSpPr txBox="1"/>
          <p:nvPr>
            <p:ph idx="20" type="body"/>
          </p:nvPr>
        </p:nvSpPr>
        <p:spPr>
          <a:xfrm>
            <a:off x="9637781" y="3654639"/>
            <a:ext cx="2281936" cy="320857"/>
          </a:xfrm>
          <a:prstGeom prst="rect">
            <a:avLst/>
          </a:prstGeom>
          <a:solidFill>
            <a:schemeClr val="accent3"/>
          </a:solid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9" name="Google Shape;1619;p182"/>
          <p:cNvSpPr txBox="1"/>
          <p:nvPr>
            <p:ph idx="21" type="body"/>
          </p:nvPr>
        </p:nvSpPr>
        <p:spPr>
          <a:xfrm>
            <a:off x="1597702"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0" name="Google Shape;1620;p182"/>
          <p:cNvSpPr txBox="1"/>
          <p:nvPr>
            <p:ph idx="22" type="body"/>
          </p:nvPr>
        </p:nvSpPr>
        <p:spPr>
          <a:xfrm>
            <a:off x="735750"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1" name="Google Shape;1621;p182"/>
          <p:cNvSpPr txBox="1"/>
          <p:nvPr>
            <p:ph idx="23" type="body"/>
          </p:nvPr>
        </p:nvSpPr>
        <p:spPr>
          <a:xfrm>
            <a:off x="158982"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2" name="Google Shape;1622;p182"/>
          <p:cNvSpPr/>
          <p:nvPr>
            <p:ph idx="24" type="body"/>
          </p:nvPr>
        </p:nvSpPr>
        <p:spPr>
          <a:xfrm rot="-2700000">
            <a:off x="1250453"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3" name="Google Shape;1623;p182"/>
          <p:cNvSpPr/>
          <p:nvPr>
            <p:ph idx="25" type="body"/>
          </p:nvPr>
        </p:nvSpPr>
        <p:spPr>
          <a:xfrm rot="2700000">
            <a:off x="1631007"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4" name="Google Shape;1624;p182"/>
          <p:cNvSpPr txBox="1"/>
          <p:nvPr>
            <p:ph idx="26" type="body"/>
          </p:nvPr>
        </p:nvSpPr>
        <p:spPr>
          <a:xfrm>
            <a:off x="158982" y="148466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5" name="Google Shape;1625;p182"/>
          <p:cNvSpPr txBox="1"/>
          <p:nvPr>
            <p:ph idx="27" type="body"/>
          </p:nvPr>
        </p:nvSpPr>
        <p:spPr>
          <a:xfrm>
            <a:off x="735750" y="216113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6" name="Google Shape;1626;p182"/>
          <p:cNvSpPr txBox="1"/>
          <p:nvPr>
            <p:ph idx="28" type="body"/>
          </p:nvPr>
        </p:nvSpPr>
        <p:spPr>
          <a:xfrm>
            <a:off x="1597702" y="283759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7" name="Google Shape;1627;p182"/>
          <p:cNvSpPr/>
          <p:nvPr>
            <p:ph idx="29" type="body"/>
          </p:nvPr>
        </p:nvSpPr>
        <p:spPr>
          <a:xfrm>
            <a:off x="1323289" y="3624716"/>
            <a:ext cx="8287056" cy="384048"/>
          </a:xfrm>
          <a:prstGeom prst="homePlate">
            <a:avLst>
              <a:gd fmla="val 50000" name="adj"/>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28" name="Google Shape;1628;p182"/>
          <p:cNvGrpSpPr/>
          <p:nvPr/>
        </p:nvGrpSpPr>
        <p:grpSpPr>
          <a:xfrm>
            <a:off x="0" y="6766560"/>
            <a:ext cx="12192000" cy="91440"/>
            <a:chOff x="0" y="4480421"/>
            <a:chExt cx="12192000" cy="91440"/>
          </a:xfrm>
        </p:grpSpPr>
        <p:sp>
          <p:nvSpPr>
            <p:cNvPr id="1629" name="Google Shape;1629;p18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0" name="Google Shape;1630;p18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1" name="Google Shape;1631;p18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2" name="Google Shape;1632;p18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3" name="Google Shape;1633;p18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1">
  <p:cSld name="table 1">
    <p:spTree>
      <p:nvGrpSpPr>
        <p:cNvPr id="1634" name="Shape 1634"/>
        <p:cNvGrpSpPr/>
        <p:nvPr/>
      </p:nvGrpSpPr>
      <p:grpSpPr>
        <a:xfrm>
          <a:off x="0" y="0"/>
          <a:ext cx="0" cy="0"/>
          <a:chOff x="0" y="0"/>
          <a:chExt cx="0" cy="0"/>
        </a:xfrm>
      </p:grpSpPr>
      <p:sp>
        <p:nvSpPr>
          <p:cNvPr id="1635" name="Google Shape;1635;p18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6" name="Google Shape;1636;p18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7" name="Google Shape;1637;p18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8" name="Google Shape;1638;p18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9" name="Google Shape;1639;p18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40" name="Google Shape;1640;p183"/>
          <p:cNvSpPr txBox="1"/>
          <p:nvPr>
            <p:ph idx="1" type="body"/>
          </p:nvPr>
        </p:nvSpPr>
        <p:spPr>
          <a:xfrm>
            <a:off x="482600"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1" name="Google Shape;1641;p183"/>
          <p:cNvSpPr txBox="1"/>
          <p:nvPr>
            <p:ph idx="2"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2" name="Google Shape;1642;p183"/>
          <p:cNvSpPr txBox="1"/>
          <p:nvPr>
            <p:ph idx="3" type="body"/>
          </p:nvPr>
        </p:nvSpPr>
        <p:spPr>
          <a:xfrm>
            <a:off x="482600"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3" name="Google Shape;1643;p183"/>
          <p:cNvSpPr txBox="1"/>
          <p:nvPr>
            <p:ph idx="4" type="body"/>
          </p:nvPr>
        </p:nvSpPr>
        <p:spPr>
          <a:xfrm>
            <a:off x="482600"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4" name="Google Shape;1644;p183"/>
          <p:cNvSpPr txBox="1"/>
          <p:nvPr>
            <p:ph idx="5" type="body"/>
          </p:nvPr>
        </p:nvSpPr>
        <p:spPr>
          <a:xfrm>
            <a:off x="9114537" y="2040590"/>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5" name="Google Shape;1645;p183"/>
          <p:cNvSpPr txBox="1"/>
          <p:nvPr>
            <p:ph idx="6"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6" name="Google Shape;1646;p183"/>
          <p:cNvSpPr txBox="1"/>
          <p:nvPr>
            <p:ph idx="7" type="body"/>
          </p:nvPr>
        </p:nvSpPr>
        <p:spPr>
          <a:xfrm>
            <a:off x="9114537"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7" name="Google Shape;1647;p183"/>
          <p:cNvSpPr txBox="1"/>
          <p:nvPr>
            <p:ph idx="8" type="body"/>
          </p:nvPr>
        </p:nvSpPr>
        <p:spPr>
          <a:xfrm>
            <a:off x="9114537"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8" name="Google Shape;1648;p183"/>
          <p:cNvSpPr txBox="1"/>
          <p:nvPr>
            <p:ph idx="9" type="body"/>
          </p:nvPr>
        </p:nvSpPr>
        <p:spPr>
          <a:xfrm>
            <a:off x="6237224"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9" name="Google Shape;1649;p183"/>
          <p:cNvSpPr txBox="1"/>
          <p:nvPr>
            <p:ph idx="13" type="body"/>
          </p:nvPr>
        </p:nvSpPr>
        <p:spPr>
          <a:xfrm>
            <a:off x="6237224" y="1780296"/>
            <a:ext cx="2594864" cy="607243"/>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0" name="Google Shape;1650;p183"/>
          <p:cNvSpPr txBox="1"/>
          <p:nvPr>
            <p:ph idx="14" type="body"/>
          </p:nvPr>
        </p:nvSpPr>
        <p:spPr>
          <a:xfrm>
            <a:off x="6237224"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1" name="Google Shape;1651;p183"/>
          <p:cNvSpPr txBox="1"/>
          <p:nvPr>
            <p:ph idx="15" type="body"/>
          </p:nvPr>
        </p:nvSpPr>
        <p:spPr>
          <a:xfrm>
            <a:off x="6237224"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2" name="Google Shape;1652;p183"/>
          <p:cNvSpPr txBox="1"/>
          <p:nvPr>
            <p:ph idx="16" type="body"/>
          </p:nvPr>
        </p:nvSpPr>
        <p:spPr>
          <a:xfrm>
            <a:off x="3359912"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3" name="Google Shape;1653;p183"/>
          <p:cNvSpPr txBox="1"/>
          <p:nvPr>
            <p:ph idx="17" type="body"/>
          </p:nvPr>
        </p:nvSpPr>
        <p:spPr>
          <a:xfrm>
            <a:off x="3359912" y="1780296"/>
            <a:ext cx="2594864" cy="607243"/>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4" name="Google Shape;1654;p183"/>
          <p:cNvSpPr txBox="1"/>
          <p:nvPr>
            <p:ph idx="18" type="body"/>
          </p:nvPr>
        </p:nvSpPr>
        <p:spPr>
          <a:xfrm>
            <a:off x="3359912"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5" name="Google Shape;1655;p183"/>
          <p:cNvSpPr txBox="1"/>
          <p:nvPr>
            <p:ph idx="19" type="body"/>
          </p:nvPr>
        </p:nvSpPr>
        <p:spPr>
          <a:xfrm>
            <a:off x="3359912"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56" name="Google Shape;1656;p183"/>
          <p:cNvGrpSpPr/>
          <p:nvPr/>
        </p:nvGrpSpPr>
        <p:grpSpPr>
          <a:xfrm>
            <a:off x="0" y="6766560"/>
            <a:ext cx="12192000" cy="91440"/>
            <a:chOff x="0" y="4480421"/>
            <a:chExt cx="12192000" cy="91440"/>
          </a:xfrm>
        </p:grpSpPr>
        <p:sp>
          <p:nvSpPr>
            <p:cNvPr id="1657" name="Google Shape;1657;p18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58" name="Google Shape;1658;p18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59" name="Google Shape;1659;p18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60" name="Google Shape;1660;p18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61" name="Google Shape;1661;p18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2">
  <p:cSld name="table 2">
    <p:spTree>
      <p:nvGrpSpPr>
        <p:cNvPr id="1662" name="Shape 1662"/>
        <p:cNvGrpSpPr/>
        <p:nvPr/>
      </p:nvGrpSpPr>
      <p:grpSpPr>
        <a:xfrm>
          <a:off x="0" y="0"/>
          <a:ext cx="0" cy="0"/>
          <a:chOff x="0" y="0"/>
          <a:chExt cx="0" cy="0"/>
        </a:xfrm>
      </p:grpSpPr>
      <p:sp>
        <p:nvSpPr>
          <p:cNvPr id="1663" name="Google Shape;1663;p18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64" name="Google Shape;1664;p18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5" name="Google Shape;1665;p18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6" name="Google Shape;1666;p18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7" name="Google Shape;1667;p18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68" name="Google Shape;1668;p184"/>
          <p:cNvSpPr txBox="1"/>
          <p:nvPr>
            <p:ph idx="1" type="body"/>
          </p:nvPr>
        </p:nvSpPr>
        <p:spPr>
          <a:xfrm>
            <a:off x="482600"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9" name="Google Shape;1669;p184"/>
          <p:cNvSpPr txBox="1"/>
          <p:nvPr>
            <p:ph idx="2"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0" name="Google Shape;1670;p184"/>
          <p:cNvSpPr txBox="1"/>
          <p:nvPr>
            <p:ph idx="3" type="body"/>
          </p:nvPr>
        </p:nvSpPr>
        <p:spPr>
          <a:xfrm>
            <a:off x="482600"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1" name="Google Shape;1671;p184"/>
          <p:cNvSpPr txBox="1"/>
          <p:nvPr>
            <p:ph idx="4" type="body"/>
          </p:nvPr>
        </p:nvSpPr>
        <p:spPr>
          <a:xfrm>
            <a:off x="482600"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2" name="Google Shape;1672;p184"/>
          <p:cNvSpPr txBox="1"/>
          <p:nvPr>
            <p:ph idx="5" type="body"/>
          </p:nvPr>
        </p:nvSpPr>
        <p:spPr>
          <a:xfrm>
            <a:off x="9114537" y="2040590"/>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3" name="Google Shape;1673;p184"/>
          <p:cNvSpPr txBox="1"/>
          <p:nvPr>
            <p:ph idx="6"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4" name="Google Shape;1674;p184"/>
          <p:cNvSpPr txBox="1"/>
          <p:nvPr>
            <p:ph idx="7" type="body"/>
          </p:nvPr>
        </p:nvSpPr>
        <p:spPr>
          <a:xfrm>
            <a:off x="9114537"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5" name="Google Shape;1675;p184"/>
          <p:cNvSpPr txBox="1"/>
          <p:nvPr>
            <p:ph idx="8" type="body"/>
          </p:nvPr>
        </p:nvSpPr>
        <p:spPr>
          <a:xfrm>
            <a:off x="9114537"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6" name="Google Shape;1676;p184"/>
          <p:cNvSpPr txBox="1"/>
          <p:nvPr>
            <p:ph idx="9" type="body"/>
          </p:nvPr>
        </p:nvSpPr>
        <p:spPr>
          <a:xfrm>
            <a:off x="6237224"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7" name="Google Shape;1677;p184"/>
          <p:cNvSpPr txBox="1"/>
          <p:nvPr>
            <p:ph idx="13" type="body"/>
          </p:nvPr>
        </p:nvSpPr>
        <p:spPr>
          <a:xfrm>
            <a:off x="6237224" y="1780296"/>
            <a:ext cx="2594864" cy="607243"/>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8" name="Google Shape;1678;p184"/>
          <p:cNvSpPr txBox="1"/>
          <p:nvPr>
            <p:ph idx="14" type="body"/>
          </p:nvPr>
        </p:nvSpPr>
        <p:spPr>
          <a:xfrm>
            <a:off x="6237224"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9" name="Google Shape;1679;p184"/>
          <p:cNvSpPr txBox="1"/>
          <p:nvPr>
            <p:ph idx="15" type="body"/>
          </p:nvPr>
        </p:nvSpPr>
        <p:spPr>
          <a:xfrm>
            <a:off x="6237224"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0" name="Google Shape;1680;p184"/>
          <p:cNvSpPr txBox="1"/>
          <p:nvPr>
            <p:ph idx="16" type="body"/>
          </p:nvPr>
        </p:nvSpPr>
        <p:spPr>
          <a:xfrm>
            <a:off x="2864771" y="2034398"/>
            <a:ext cx="3585151" cy="2961648"/>
          </a:xfrm>
          <a:prstGeom prst="rect">
            <a:avLst/>
          </a:prstGeom>
          <a:solidFill>
            <a:srgbClr val="AABBC4"/>
          </a:solidFill>
          <a:ln>
            <a:noFill/>
          </a:ln>
        </p:spPr>
        <p:txBody>
          <a:bodyPr anchorCtr="0" anchor="t" bIns="45700" lIns="91425" spcFirstLastPara="1" rIns="91425" wrap="square" tIns="640075">
            <a:normAutofit/>
          </a:bodyPr>
          <a:lstStyle>
            <a:lvl1pPr indent="-330200" lvl="0" marL="457200" algn="l">
              <a:lnSpc>
                <a:spcPct val="90000"/>
              </a:lnSpc>
              <a:spcBef>
                <a:spcPts val="1000"/>
              </a:spcBef>
              <a:spcAft>
                <a:spcPts val="0"/>
              </a:spcAft>
              <a:buClr>
                <a:schemeClr val="accent2"/>
              </a:buClr>
              <a:buSzPts val="1600"/>
              <a:buChar char="•"/>
              <a:defRPr sz="16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1" name="Google Shape;1681;p184"/>
          <p:cNvSpPr txBox="1"/>
          <p:nvPr>
            <p:ph idx="17" type="body"/>
          </p:nvPr>
        </p:nvSpPr>
        <p:spPr>
          <a:xfrm>
            <a:off x="2864771" y="1548555"/>
            <a:ext cx="3585151" cy="838987"/>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700"/>
              <a:buNone/>
              <a:defRPr b="1" sz="27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2" name="Google Shape;1682;p184"/>
          <p:cNvSpPr txBox="1"/>
          <p:nvPr>
            <p:ph idx="18" type="body"/>
          </p:nvPr>
        </p:nvSpPr>
        <p:spPr>
          <a:xfrm>
            <a:off x="2864771" y="5506854"/>
            <a:ext cx="3585151"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700"/>
              <a:buNone/>
              <a:defRPr b="1" sz="27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3" name="Google Shape;1683;p184"/>
          <p:cNvSpPr txBox="1"/>
          <p:nvPr>
            <p:ph idx="19" type="body"/>
          </p:nvPr>
        </p:nvSpPr>
        <p:spPr>
          <a:xfrm>
            <a:off x="2864771" y="5129878"/>
            <a:ext cx="3585151"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0"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84" name="Google Shape;1684;p184"/>
          <p:cNvGrpSpPr/>
          <p:nvPr/>
        </p:nvGrpSpPr>
        <p:grpSpPr>
          <a:xfrm>
            <a:off x="0" y="6766560"/>
            <a:ext cx="12192000" cy="91440"/>
            <a:chOff x="0" y="4480421"/>
            <a:chExt cx="12192000" cy="91440"/>
          </a:xfrm>
        </p:grpSpPr>
        <p:sp>
          <p:nvSpPr>
            <p:cNvPr id="1685" name="Google Shape;1685;p18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6" name="Google Shape;1686;p18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7" name="Google Shape;1687;p18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8" name="Google Shape;1688;p18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9" name="Google Shape;1689;p18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3">
  <p:cSld name="table 3">
    <p:spTree>
      <p:nvGrpSpPr>
        <p:cNvPr id="1690" name="Shape 1690"/>
        <p:cNvGrpSpPr/>
        <p:nvPr/>
      </p:nvGrpSpPr>
      <p:grpSpPr>
        <a:xfrm>
          <a:off x="0" y="0"/>
          <a:ext cx="0" cy="0"/>
          <a:chOff x="0" y="0"/>
          <a:chExt cx="0" cy="0"/>
        </a:xfrm>
      </p:grpSpPr>
      <p:sp>
        <p:nvSpPr>
          <p:cNvPr id="1691" name="Google Shape;1691;p185"/>
          <p:cNvSpPr txBox="1"/>
          <p:nvPr>
            <p:ph idx="1" type="body"/>
          </p:nvPr>
        </p:nvSpPr>
        <p:spPr>
          <a:xfrm>
            <a:off x="3359912"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2" name="Google Shape;1692;p185"/>
          <p:cNvSpPr txBox="1"/>
          <p:nvPr>
            <p:ph idx="2" type="body"/>
          </p:nvPr>
        </p:nvSpPr>
        <p:spPr>
          <a:xfrm>
            <a:off x="3359912" y="1780296"/>
            <a:ext cx="2594864" cy="607243"/>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3" name="Google Shape;1693;p185"/>
          <p:cNvSpPr txBox="1"/>
          <p:nvPr>
            <p:ph idx="3" type="body"/>
          </p:nvPr>
        </p:nvSpPr>
        <p:spPr>
          <a:xfrm>
            <a:off x="3359912"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4" name="Google Shape;1694;p185"/>
          <p:cNvSpPr txBox="1"/>
          <p:nvPr>
            <p:ph idx="4" type="body"/>
          </p:nvPr>
        </p:nvSpPr>
        <p:spPr>
          <a:xfrm>
            <a:off x="3359912"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5" name="Google Shape;1695;p18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96" name="Google Shape;1696;p18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7" name="Google Shape;1697;p18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8" name="Google Shape;1698;p18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9" name="Google Shape;1699;p18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00" name="Google Shape;1700;p185"/>
          <p:cNvSpPr txBox="1"/>
          <p:nvPr>
            <p:ph idx="5" type="body"/>
          </p:nvPr>
        </p:nvSpPr>
        <p:spPr>
          <a:xfrm>
            <a:off x="482600"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1" name="Google Shape;1701;p185"/>
          <p:cNvSpPr txBox="1"/>
          <p:nvPr>
            <p:ph idx="6"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2" name="Google Shape;1702;p185"/>
          <p:cNvSpPr txBox="1"/>
          <p:nvPr>
            <p:ph idx="7" type="body"/>
          </p:nvPr>
        </p:nvSpPr>
        <p:spPr>
          <a:xfrm>
            <a:off x="482600"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3" name="Google Shape;1703;p185"/>
          <p:cNvSpPr txBox="1"/>
          <p:nvPr>
            <p:ph idx="8" type="body"/>
          </p:nvPr>
        </p:nvSpPr>
        <p:spPr>
          <a:xfrm>
            <a:off x="482600"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4" name="Google Shape;1704;p185"/>
          <p:cNvSpPr txBox="1"/>
          <p:nvPr>
            <p:ph idx="9" type="body"/>
          </p:nvPr>
        </p:nvSpPr>
        <p:spPr>
          <a:xfrm>
            <a:off x="9114537" y="2040590"/>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5" name="Google Shape;1705;p185"/>
          <p:cNvSpPr txBox="1"/>
          <p:nvPr>
            <p:ph idx="13"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6" name="Google Shape;1706;p185"/>
          <p:cNvSpPr txBox="1"/>
          <p:nvPr>
            <p:ph idx="14" type="body"/>
          </p:nvPr>
        </p:nvSpPr>
        <p:spPr>
          <a:xfrm>
            <a:off x="9114537"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7" name="Google Shape;1707;p185"/>
          <p:cNvSpPr txBox="1"/>
          <p:nvPr>
            <p:ph idx="15" type="body"/>
          </p:nvPr>
        </p:nvSpPr>
        <p:spPr>
          <a:xfrm>
            <a:off x="9114537"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8" name="Google Shape;1708;p185"/>
          <p:cNvSpPr txBox="1"/>
          <p:nvPr>
            <p:ph idx="16" type="body"/>
          </p:nvPr>
        </p:nvSpPr>
        <p:spPr>
          <a:xfrm>
            <a:off x="5742083" y="2034398"/>
            <a:ext cx="3585151" cy="2961648"/>
          </a:xfrm>
          <a:prstGeom prst="rect">
            <a:avLst/>
          </a:prstGeom>
          <a:solidFill>
            <a:srgbClr val="AABBC4"/>
          </a:solidFill>
          <a:ln>
            <a:noFill/>
          </a:ln>
        </p:spPr>
        <p:txBody>
          <a:bodyPr anchorCtr="0" anchor="t" bIns="45700" lIns="91425" spcFirstLastPara="1" rIns="91425" wrap="square" tIns="640075">
            <a:normAutofit/>
          </a:bodyPr>
          <a:lstStyle>
            <a:lvl1pPr indent="-330200" lvl="0" marL="457200" algn="l">
              <a:lnSpc>
                <a:spcPct val="90000"/>
              </a:lnSpc>
              <a:spcBef>
                <a:spcPts val="1000"/>
              </a:spcBef>
              <a:spcAft>
                <a:spcPts val="0"/>
              </a:spcAft>
              <a:buClr>
                <a:schemeClr val="accent2"/>
              </a:buClr>
              <a:buSzPts val="1600"/>
              <a:buChar char="•"/>
              <a:defRPr sz="16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9" name="Google Shape;1709;p185"/>
          <p:cNvSpPr txBox="1"/>
          <p:nvPr>
            <p:ph idx="17" type="body"/>
          </p:nvPr>
        </p:nvSpPr>
        <p:spPr>
          <a:xfrm>
            <a:off x="5742083" y="1548555"/>
            <a:ext cx="3585151" cy="838987"/>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700"/>
              <a:buNone/>
              <a:defRPr b="1" sz="27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0" name="Google Shape;1710;p185"/>
          <p:cNvSpPr txBox="1"/>
          <p:nvPr>
            <p:ph idx="18" type="body"/>
          </p:nvPr>
        </p:nvSpPr>
        <p:spPr>
          <a:xfrm>
            <a:off x="5742083" y="5506854"/>
            <a:ext cx="3585151"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700"/>
              <a:buNone/>
              <a:defRPr b="1" sz="27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1" name="Google Shape;1711;p185"/>
          <p:cNvSpPr txBox="1"/>
          <p:nvPr>
            <p:ph idx="19" type="body"/>
          </p:nvPr>
        </p:nvSpPr>
        <p:spPr>
          <a:xfrm>
            <a:off x="5742083" y="5129878"/>
            <a:ext cx="3585151"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0"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12" name="Google Shape;1712;p185"/>
          <p:cNvGrpSpPr/>
          <p:nvPr/>
        </p:nvGrpSpPr>
        <p:grpSpPr>
          <a:xfrm>
            <a:off x="0" y="6766560"/>
            <a:ext cx="12192000" cy="91440"/>
            <a:chOff x="0" y="4480421"/>
            <a:chExt cx="12192000" cy="91440"/>
          </a:xfrm>
        </p:grpSpPr>
        <p:sp>
          <p:nvSpPr>
            <p:cNvPr id="1713" name="Google Shape;1713;p18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14" name="Google Shape;1714;p18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15" name="Google Shape;1715;p18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16" name="Google Shape;1716;p18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17" name="Google Shape;1717;p18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4">
  <p:cSld name="table 4">
    <p:spTree>
      <p:nvGrpSpPr>
        <p:cNvPr id="1718" name="Shape 1718"/>
        <p:cNvGrpSpPr/>
        <p:nvPr/>
      </p:nvGrpSpPr>
      <p:grpSpPr>
        <a:xfrm>
          <a:off x="0" y="0"/>
          <a:ext cx="0" cy="0"/>
          <a:chOff x="0" y="0"/>
          <a:chExt cx="0" cy="0"/>
        </a:xfrm>
      </p:grpSpPr>
      <p:sp>
        <p:nvSpPr>
          <p:cNvPr id="1719" name="Google Shape;1719;p186"/>
          <p:cNvSpPr/>
          <p:nvPr/>
        </p:nvSpPr>
        <p:spPr>
          <a:xfrm>
            <a:off x="482600" y="1773746"/>
            <a:ext cx="3242056" cy="4255070"/>
          </a:xfrm>
          <a:prstGeom prst="rect">
            <a:avLst/>
          </a:prstGeom>
          <a:solidFill>
            <a:schemeClr val="lt1"/>
          </a:solidFill>
          <a:ln cap="flat" cmpd="sng" w="12700">
            <a:solidFill>
              <a:srgbClr val="BFCD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0" name="Google Shape;1720;p186"/>
          <p:cNvSpPr/>
          <p:nvPr/>
        </p:nvSpPr>
        <p:spPr>
          <a:xfrm>
            <a:off x="4474972" y="1773746"/>
            <a:ext cx="3242056" cy="4255070"/>
          </a:xfrm>
          <a:prstGeom prst="rect">
            <a:avLst/>
          </a:prstGeom>
          <a:solidFill>
            <a:schemeClr val="lt1"/>
          </a:solidFill>
          <a:ln cap="flat" cmpd="sng" w="12700">
            <a:solidFill>
              <a:srgbClr val="BFCD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1" name="Google Shape;1721;p186"/>
          <p:cNvSpPr/>
          <p:nvPr/>
        </p:nvSpPr>
        <p:spPr>
          <a:xfrm>
            <a:off x="8467344" y="1773746"/>
            <a:ext cx="3242056" cy="4255070"/>
          </a:xfrm>
          <a:prstGeom prst="rect">
            <a:avLst/>
          </a:prstGeom>
          <a:solidFill>
            <a:schemeClr val="lt1"/>
          </a:solidFill>
          <a:ln cap="flat" cmpd="sng" w="12700">
            <a:solidFill>
              <a:srgbClr val="BFCD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2" name="Google Shape;1722;p18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3" name="Google Shape;1723;p18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4" name="Google Shape;1724;p18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5" name="Google Shape;1725;p18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6" name="Google Shape;1726;p18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27" name="Google Shape;1727;p186"/>
          <p:cNvSpPr txBox="1"/>
          <p:nvPr>
            <p:ph idx="1" type="body"/>
          </p:nvPr>
        </p:nvSpPr>
        <p:spPr>
          <a:xfrm>
            <a:off x="482600"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8" name="Google Shape;1728;p186"/>
          <p:cNvSpPr txBox="1"/>
          <p:nvPr>
            <p:ph idx="2" type="body"/>
          </p:nvPr>
        </p:nvSpPr>
        <p:spPr>
          <a:xfrm>
            <a:off x="482600" y="240654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9" name="Google Shape;1729;p186"/>
          <p:cNvSpPr txBox="1"/>
          <p:nvPr>
            <p:ph idx="3" type="body"/>
          </p:nvPr>
        </p:nvSpPr>
        <p:spPr>
          <a:xfrm>
            <a:off x="482600"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0" name="Google Shape;1730;p186"/>
          <p:cNvSpPr txBox="1"/>
          <p:nvPr>
            <p:ph idx="4" type="body"/>
          </p:nvPr>
        </p:nvSpPr>
        <p:spPr>
          <a:xfrm>
            <a:off x="8467345"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1" name="Google Shape;1731;p186"/>
          <p:cNvSpPr txBox="1"/>
          <p:nvPr>
            <p:ph idx="5" type="body"/>
          </p:nvPr>
        </p:nvSpPr>
        <p:spPr>
          <a:xfrm>
            <a:off x="8467345" y="240654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2" name="Google Shape;1732;p186"/>
          <p:cNvSpPr txBox="1"/>
          <p:nvPr>
            <p:ph idx="6" type="body"/>
          </p:nvPr>
        </p:nvSpPr>
        <p:spPr>
          <a:xfrm>
            <a:off x="8467345"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3" name="Google Shape;1733;p186"/>
          <p:cNvSpPr txBox="1"/>
          <p:nvPr>
            <p:ph idx="7" type="body"/>
          </p:nvPr>
        </p:nvSpPr>
        <p:spPr>
          <a:xfrm>
            <a:off x="4474972"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4" name="Google Shape;1734;p186"/>
          <p:cNvSpPr txBox="1"/>
          <p:nvPr>
            <p:ph idx="8" type="body"/>
          </p:nvPr>
        </p:nvSpPr>
        <p:spPr>
          <a:xfrm>
            <a:off x="4474972" y="240654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5" name="Google Shape;1735;p186"/>
          <p:cNvSpPr txBox="1"/>
          <p:nvPr>
            <p:ph idx="9" type="body"/>
          </p:nvPr>
        </p:nvSpPr>
        <p:spPr>
          <a:xfrm>
            <a:off x="4474972"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6" name="Google Shape;1736;p186"/>
          <p:cNvSpPr txBox="1"/>
          <p:nvPr>
            <p:ph idx="13" type="body"/>
          </p:nvPr>
        </p:nvSpPr>
        <p:spPr>
          <a:xfrm>
            <a:off x="482600"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7" name="Google Shape;1737;p186"/>
          <p:cNvSpPr txBox="1"/>
          <p:nvPr>
            <p:ph idx="14" type="body"/>
          </p:nvPr>
        </p:nvSpPr>
        <p:spPr>
          <a:xfrm>
            <a:off x="8467345"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8" name="Google Shape;1738;p186"/>
          <p:cNvSpPr txBox="1"/>
          <p:nvPr>
            <p:ph idx="15" type="body"/>
          </p:nvPr>
        </p:nvSpPr>
        <p:spPr>
          <a:xfrm>
            <a:off x="4474972"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9" name="Google Shape;1739;p186"/>
          <p:cNvSpPr txBox="1"/>
          <p:nvPr>
            <p:ph idx="16" type="body"/>
          </p:nvPr>
        </p:nvSpPr>
        <p:spPr>
          <a:xfrm>
            <a:off x="482600"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0" name="Google Shape;1740;p186"/>
          <p:cNvSpPr txBox="1"/>
          <p:nvPr>
            <p:ph idx="17" type="body"/>
          </p:nvPr>
        </p:nvSpPr>
        <p:spPr>
          <a:xfrm>
            <a:off x="8467345"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1" name="Google Shape;1741;p186"/>
          <p:cNvSpPr txBox="1"/>
          <p:nvPr>
            <p:ph idx="18" type="body"/>
          </p:nvPr>
        </p:nvSpPr>
        <p:spPr>
          <a:xfrm>
            <a:off x="4474972"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2" name="Google Shape;1742;p186"/>
          <p:cNvSpPr txBox="1"/>
          <p:nvPr>
            <p:ph idx="19" type="body"/>
          </p:nvPr>
        </p:nvSpPr>
        <p:spPr>
          <a:xfrm>
            <a:off x="482600"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3" name="Google Shape;1743;p186"/>
          <p:cNvSpPr txBox="1"/>
          <p:nvPr>
            <p:ph idx="20" type="body"/>
          </p:nvPr>
        </p:nvSpPr>
        <p:spPr>
          <a:xfrm>
            <a:off x="8467345"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4" name="Google Shape;1744;p186"/>
          <p:cNvSpPr txBox="1"/>
          <p:nvPr>
            <p:ph idx="21" type="body"/>
          </p:nvPr>
        </p:nvSpPr>
        <p:spPr>
          <a:xfrm>
            <a:off x="4474972"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5" name="Google Shape;1745;p186"/>
          <p:cNvSpPr txBox="1"/>
          <p:nvPr>
            <p:ph idx="22" type="body"/>
          </p:nvPr>
        </p:nvSpPr>
        <p:spPr>
          <a:xfrm>
            <a:off x="482600"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6" name="Google Shape;1746;p186"/>
          <p:cNvSpPr txBox="1"/>
          <p:nvPr>
            <p:ph idx="23" type="body"/>
          </p:nvPr>
        </p:nvSpPr>
        <p:spPr>
          <a:xfrm>
            <a:off x="8467345"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7" name="Google Shape;1747;p186"/>
          <p:cNvSpPr txBox="1"/>
          <p:nvPr>
            <p:ph idx="24" type="body"/>
          </p:nvPr>
        </p:nvSpPr>
        <p:spPr>
          <a:xfrm>
            <a:off x="4474972"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48" name="Google Shape;1748;p186"/>
          <p:cNvGrpSpPr/>
          <p:nvPr/>
        </p:nvGrpSpPr>
        <p:grpSpPr>
          <a:xfrm>
            <a:off x="482600" y="3192136"/>
            <a:ext cx="3242056" cy="1584010"/>
            <a:chOff x="482600" y="3192136"/>
            <a:chExt cx="3242056" cy="1584010"/>
          </a:xfrm>
        </p:grpSpPr>
        <p:cxnSp>
          <p:nvCxnSpPr>
            <p:cNvPr id="1749" name="Google Shape;1749;p186"/>
            <p:cNvCxnSpPr/>
            <p:nvPr/>
          </p:nvCxnSpPr>
          <p:spPr>
            <a:xfrm>
              <a:off x="482600" y="477614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50" name="Google Shape;1750;p186"/>
            <p:cNvCxnSpPr/>
            <p:nvPr/>
          </p:nvCxnSpPr>
          <p:spPr>
            <a:xfrm>
              <a:off x="482600" y="319213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51" name="Google Shape;1751;p186"/>
            <p:cNvCxnSpPr/>
            <p:nvPr/>
          </p:nvCxnSpPr>
          <p:spPr>
            <a:xfrm>
              <a:off x="482600" y="3588139"/>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52" name="Google Shape;1752;p186"/>
            <p:cNvCxnSpPr/>
            <p:nvPr/>
          </p:nvCxnSpPr>
          <p:spPr>
            <a:xfrm>
              <a:off x="482600" y="3984141"/>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53" name="Google Shape;1753;p186"/>
            <p:cNvCxnSpPr/>
            <p:nvPr/>
          </p:nvCxnSpPr>
          <p:spPr>
            <a:xfrm>
              <a:off x="482600" y="4380144"/>
              <a:ext cx="3242056" cy="0"/>
            </a:xfrm>
            <a:prstGeom prst="straightConnector1">
              <a:avLst/>
            </a:prstGeom>
            <a:noFill/>
            <a:ln cap="flat" cmpd="sng" w="9525">
              <a:solidFill>
                <a:srgbClr val="E7EAEC"/>
              </a:solidFill>
              <a:prstDash val="solid"/>
              <a:miter lim="800000"/>
              <a:headEnd len="sm" w="sm" type="none"/>
              <a:tailEnd len="sm" w="sm" type="none"/>
            </a:ln>
          </p:spPr>
        </p:cxnSp>
      </p:grpSp>
      <p:sp>
        <p:nvSpPr>
          <p:cNvPr id="1754" name="Google Shape;1754;p186"/>
          <p:cNvSpPr txBox="1"/>
          <p:nvPr>
            <p:ph idx="25" type="body"/>
          </p:nvPr>
        </p:nvSpPr>
        <p:spPr>
          <a:xfrm>
            <a:off x="4474972" y="521960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rgbClr val="647681"/>
              </a:buClr>
              <a:buSzPts val="1500"/>
              <a:buNone/>
              <a:defRPr b="1" sz="15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5" name="Google Shape;1755;p186"/>
          <p:cNvSpPr txBox="1"/>
          <p:nvPr>
            <p:ph idx="26" type="body"/>
          </p:nvPr>
        </p:nvSpPr>
        <p:spPr>
          <a:xfrm>
            <a:off x="482600" y="521960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rgbClr val="647681"/>
              </a:buClr>
              <a:buSzPts val="1500"/>
              <a:buNone/>
              <a:defRPr b="1" sz="15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6" name="Google Shape;1756;p186"/>
          <p:cNvSpPr txBox="1"/>
          <p:nvPr>
            <p:ph idx="27" type="body"/>
          </p:nvPr>
        </p:nvSpPr>
        <p:spPr>
          <a:xfrm>
            <a:off x="8467345" y="521960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rgbClr val="647681"/>
              </a:buClr>
              <a:buSzPts val="1500"/>
              <a:buNone/>
              <a:defRPr b="1" sz="15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57" name="Google Shape;1757;p186"/>
          <p:cNvGrpSpPr/>
          <p:nvPr/>
        </p:nvGrpSpPr>
        <p:grpSpPr>
          <a:xfrm>
            <a:off x="4474972" y="3192136"/>
            <a:ext cx="3242056" cy="1584010"/>
            <a:chOff x="482600" y="3192136"/>
            <a:chExt cx="3242056" cy="1584010"/>
          </a:xfrm>
        </p:grpSpPr>
        <p:cxnSp>
          <p:nvCxnSpPr>
            <p:cNvPr id="1758" name="Google Shape;1758;p186"/>
            <p:cNvCxnSpPr/>
            <p:nvPr/>
          </p:nvCxnSpPr>
          <p:spPr>
            <a:xfrm>
              <a:off x="482600" y="477614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59" name="Google Shape;1759;p186"/>
            <p:cNvCxnSpPr/>
            <p:nvPr/>
          </p:nvCxnSpPr>
          <p:spPr>
            <a:xfrm>
              <a:off x="482600" y="319213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60" name="Google Shape;1760;p186"/>
            <p:cNvCxnSpPr/>
            <p:nvPr/>
          </p:nvCxnSpPr>
          <p:spPr>
            <a:xfrm>
              <a:off x="482600" y="3588139"/>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61" name="Google Shape;1761;p186"/>
            <p:cNvCxnSpPr/>
            <p:nvPr/>
          </p:nvCxnSpPr>
          <p:spPr>
            <a:xfrm>
              <a:off x="482600" y="3984141"/>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62" name="Google Shape;1762;p186"/>
            <p:cNvCxnSpPr/>
            <p:nvPr/>
          </p:nvCxnSpPr>
          <p:spPr>
            <a:xfrm>
              <a:off x="482600" y="4380144"/>
              <a:ext cx="3242056" cy="0"/>
            </a:xfrm>
            <a:prstGeom prst="straightConnector1">
              <a:avLst/>
            </a:prstGeom>
            <a:noFill/>
            <a:ln cap="flat" cmpd="sng" w="9525">
              <a:solidFill>
                <a:srgbClr val="E7EAEC"/>
              </a:solidFill>
              <a:prstDash val="solid"/>
              <a:miter lim="800000"/>
              <a:headEnd len="sm" w="sm" type="none"/>
              <a:tailEnd len="sm" w="sm" type="none"/>
            </a:ln>
          </p:spPr>
        </p:cxnSp>
      </p:grpSp>
      <p:grpSp>
        <p:nvGrpSpPr>
          <p:cNvPr id="1763" name="Google Shape;1763;p186"/>
          <p:cNvGrpSpPr/>
          <p:nvPr/>
        </p:nvGrpSpPr>
        <p:grpSpPr>
          <a:xfrm>
            <a:off x="8467344" y="3192136"/>
            <a:ext cx="3242056" cy="1584010"/>
            <a:chOff x="482600" y="3192136"/>
            <a:chExt cx="3242056" cy="1584010"/>
          </a:xfrm>
        </p:grpSpPr>
        <p:cxnSp>
          <p:nvCxnSpPr>
            <p:cNvPr id="1764" name="Google Shape;1764;p186"/>
            <p:cNvCxnSpPr/>
            <p:nvPr/>
          </p:nvCxnSpPr>
          <p:spPr>
            <a:xfrm>
              <a:off x="482600" y="477614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65" name="Google Shape;1765;p186"/>
            <p:cNvCxnSpPr/>
            <p:nvPr/>
          </p:nvCxnSpPr>
          <p:spPr>
            <a:xfrm>
              <a:off x="482600" y="319213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66" name="Google Shape;1766;p186"/>
            <p:cNvCxnSpPr/>
            <p:nvPr/>
          </p:nvCxnSpPr>
          <p:spPr>
            <a:xfrm>
              <a:off x="482600" y="3588139"/>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67" name="Google Shape;1767;p186"/>
            <p:cNvCxnSpPr/>
            <p:nvPr/>
          </p:nvCxnSpPr>
          <p:spPr>
            <a:xfrm>
              <a:off x="482600" y="3984141"/>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768" name="Google Shape;1768;p186"/>
            <p:cNvCxnSpPr/>
            <p:nvPr/>
          </p:nvCxnSpPr>
          <p:spPr>
            <a:xfrm>
              <a:off x="482600" y="4380144"/>
              <a:ext cx="3242056" cy="0"/>
            </a:xfrm>
            <a:prstGeom prst="straightConnector1">
              <a:avLst/>
            </a:prstGeom>
            <a:noFill/>
            <a:ln cap="flat" cmpd="sng" w="9525">
              <a:solidFill>
                <a:srgbClr val="E7EAEC"/>
              </a:solidFill>
              <a:prstDash val="solid"/>
              <a:miter lim="800000"/>
              <a:headEnd len="sm" w="sm" type="none"/>
              <a:tailEnd len="sm" w="sm" type="none"/>
            </a:ln>
          </p:spPr>
        </p:cxnSp>
      </p:grpSp>
      <p:grpSp>
        <p:nvGrpSpPr>
          <p:cNvPr id="1769" name="Google Shape;1769;p186"/>
          <p:cNvGrpSpPr/>
          <p:nvPr/>
        </p:nvGrpSpPr>
        <p:grpSpPr>
          <a:xfrm>
            <a:off x="0" y="6766560"/>
            <a:ext cx="12192000" cy="91440"/>
            <a:chOff x="0" y="4480421"/>
            <a:chExt cx="12192000" cy="91440"/>
          </a:xfrm>
        </p:grpSpPr>
        <p:sp>
          <p:nvSpPr>
            <p:cNvPr id="1770" name="Google Shape;1770;p18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1" name="Google Shape;1771;p18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2" name="Google Shape;1772;p18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3" name="Google Shape;1773;p18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4" name="Google Shape;1774;p18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1775" name="Shape 1775"/>
        <p:cNvGrpSpPr/>
        <p:nvPr/>
      </p:nvGrpSpPr>
      <p:grpSpPr>
        <a:xfrm>
          <a:off x="0" y="0"/>
          <a:ext cx="0" cy="0"/>
          <a:chOff x="0" y="0"/>
          <a:chExt cx="0" cy="0"/>
        </a:xfrm>
      </p:grpSpPr>
      <p:sp>
        <p:nvSpPr>
          <p:cNvPr id="1776" name="Google Shape;1776;p18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7" name="Google Shape;1777;p18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8" name="Google Shape;1778;p18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9" name="Google Shape;1779;p18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0" name="Google Shape;1780;p18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781" name="Google Shape;1781;p187"/>
          <p:cNvGrpSpPr/>
          <p:nvPr/>
        </p:nvGrpSpPr>
        <p:grpSpPr>
          <a:xfrm>
            <a:off x="0" y="6766560"/>
            <a:ext cx="12192000" cy="91440"/>
            <a:chOff x="0" y="4480421"/>
            <a:chExt cx="12192000" cy="91440"/>
          </a:xfrm>
        </p:grpSpPr>
        <p:sp>
          <p:nvSpPr>
            <p:cNvPr id="1782" name="Google Shape;1782;p18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83" name="Google Shape;1783;p18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84" name="Google Shape;1784;p18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85" name="Google Shape;1785;p18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86" name="Google Shape;1786;p18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10"/>
          <p:cNvSpPr/>
          <p:nvPr>
            <p:ph idx="2" type="pic"/>
          </p:nvPr>
        </p:nvSpPr>
        <p:spPr>
          <a:xfrm>
            <a:off x="5183188" y="987425"/>
            <a:ext cx="6172200" cy="4873625"/>
          </a:xfrm>
          <a:prstGeom prst="rect">
            <a:avLst/>
          </a:prstGeom>
          <a:noFill/>
          <a:ln>
            <a:noFill/>
          </a:ln>
        </p:spPr>
      </p:sp>
      <p:sp>
        <p:nvSpPr>
          <p:cNvPr id="70" name="Google Shape;70;p1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width table">
  <p:cSld name="full width table">
    <p:spTree>
      <p:nvGrpSpPr>
        <p:cNvPr id="1787" name="Shape 1787"/>
        <p:cNvGrpSpPr/>
        <p:nvPr/>
      </p:nvGrpSpPr>
      <p:grpSpPr>
        <a:xfrm>
          <a:off x="0" y="0"/>
          <a:ext cx="0" cy="0"/>
          <a:chOff x="0" y="0"/>
          <a:chExt cx="0" cy="0"/>
        </a:xfrm>
      </p:grpSpPr>
      <p:sp>
        <p:nvSpPr>
          <p:cNvPr id="1788" name="Google Shape;1788;p18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89" name="Google Shape;1789;p18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0" name="Google Shape;1790;p18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1" name="Google Shape;1791;p18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2" name="Google Shape;1792;p18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793" name="Google Shape;1793;p188"/>
          <p:cNvGrpSpPr/>
          <p:nvPr/>
        </p:nvGrpSpPr>
        <p:grpSpPr>
          <a:xfrm>
            <a:off x="0" y="6766560"/>
            <a:ext cx="12192000" cy="91440"/>
            <a:chOff x="0" y="4480421"/>
            <a:chExt cx="12192000" cy="91440"/>
          </a:xfrm>
        </p:grpSpPr>
        <p:sp>
          <p:nvSpPr>
            <p:cNvPr id="1794" name="Google Shape;1794;p18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5" name="Google Shape;1795;p18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6" name="Google Shape;1796;p18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7" name="Google Shape;1797;p18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8" name="Google Shape;1798;p18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oice">
  <p:cSld name="invoice">
    <p:spTree>
      <p:nvGrpSpPr>
        <p:cNvPr id="1799" name="Shape 1799"/>
        <p:cNvGrpSpPr/>
        <p:nvPr/>
      </p:nvGrpSpPr>
      <p:grpSpPr>
        <a:xfrm>
          <a:off x="0" y="0"/>
          <a:ext cx="0" cy="0"/>
          <a:chOff x="0" y="0"/>
          <a:chExt cx="0" cy="0"/>
        </a:xfrm>
      </p:grpSpPr>
      <p:sp>
        <p:nvSpPr>
          <p:cNvPr id="1800" name="Google Shape;1800;p18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01" name="Google Shape;1801;p18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2" name="Google Shape;1802;p189"/>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3" name="Google Shape;1803;p18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4" name="Google Shape;1804;p189"/>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05" name="Google Shape;1805;p189"/>
          <p:cNvSpPr txBox="1"/>
          <p:nvPr>
            <p:ph idx="1" type="body"/>
          </p:nvPr>
        </p:nvSpPr>
        <p:spPr>
          <a:xfrm>
            <a:off x="482601" y="1981515"/>
            <a:ext cx="5236031" cy="189007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chemeClr val="dk1"/>
              </a:buClr>
              <a:buSzPts val="1200"/>
              <a:buNone/>
              <a:defRPr sz="120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6" name="Google Shape;1806;p189"/>
          <p:cNvSpPr txBox="1"/>
          <p:nvPr>
            <p:ph idx="2" type="body"/>
          </p:nvPr>
        </p:nvSpPr>
        <p:spPr>
          <a:xfrm>
            <a:off x="482599" y="1630415"/>
            <a:ext cx="5236031" cy="332086"/>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350"/>
              <a:buNone/>
              <a:defRPr b="1" sz="135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07" name="Google Shape;1807;p189"/>
          <p:cNvGrpSpPr/>
          <p:nvPr/>
        </p:nvGrpSpPr>
        <p:grpSpPr>
          <a:xfrm>
            <a:off x="0" y="6766560"/>
            <a:ext cx="12192000" cy="91440"/>
            <a:chOff x="0" y="4480421"/>
            <a:chExt cx="12192000" cy="91440"/>
          </a:xfrm>
        </p:grpSpPr>
        <p:sp>
          <p:nvSpPr>
            <p:cNvPr id="1808" name="Google Shape;1808;p18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09" name="Google Shape;1809;p18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10" name="Google Shape;1810;p18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11" name="Google Shape;1811;p18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12" name="Google Shape;1812;p18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p:cSld name="map and chart">
    <p:spTree>
      <p:nvGrpSpPr>
        <p:cNvPr id="1813" name="Shape 1813"/>
        <p:cNvGrpSpPr/>
        <p:nvPr/>
      </p:nvGrpSpPr>
      <p:grpSpPr>
        <a:xfrm>
          <a:off x="0" y="0"/>
          <a:ext cx="0" cy="0"/>
          <a:chOff x="0" y="0"/>
          <a:chExt cx="0" cy="0"/>
        </a:xfrm>
      </p:grpSpPr>
      <p:sp>
        <p:nvSpPr>
          <p:cNvPr id="1814" name="Google Shape;1814;p19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15" name="Google Shape;1815;p19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6" name="Google Shape;1816;p190"/>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7" name="Google Shape;1817;p19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8" name="Google Shape;1818;p190"/>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19" name="Google Shape;1819;p190"/>
          <p:cNvSpPr txBox="1"/>
          <p:nvPr>
            <p:ph idx="1" type="body"/>
          </p:nvPr>
        </p:nvSpPr>
        <p:spPr>
          <a:xfrm>
            <a:off x="482599"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0" name="Google Shape;1820;p190"/>
          <p:cNvSpPr txBox="1"/>
          <p:nvPr>
            <p:ph idx="2" type="body"/>
          </p:nvPr>
        </p:nvSpPr>
        <p:spPr>
          <a:xfrm>
            <a:off x="8467345"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1" name="Google Shape;1821;p190"/>
          <p:cNvSpPr txBox="1"/>
          <p:nvPr>
            <p:ph idx="3" type="body"/>
          </p:nvPr>
        </p:nvSpPr>
        <p:spPr>
          <a:xfrm>
            <a:off x="4472940"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2" name="Google Shape;1822;p190"/>
          <p:cNvSpPr txBox="1"/>
          <p:nvPr>
            <p:ph idx="4" type="body"/>
          </p:nvPr>
        </p:nvSpPr>
        <p:spPr>
          <a:xfrm>
            <a:off x="482599"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3" name="Google Shape;1823;p190"/>
          <p:cNvSpPr txBox="1"/>
          <p:nvPr>
            <p:ph idx="5" type="body"/>
          </p:nvPr>
        </p:nvSpPr>
        <p:spPr>
          <a:xfrm>
            <a:off x="4472940"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4" name="Google Shape;1824;p190"/>
          <p:cNvSpPr txBox="1"/>
          <p:nvPr>
            <p:ph idx="6" type="body"/>
          </p:nvPr>
        </p:nvSpPr>
        <p:spPr>
          <a:xfrm>
            <a:off x="8467345"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5" name="Google Shape;1825;p190"/>
          <p:cNvSpPr/>
          <p:nvPr>
            <p:ph idx="7" type="chart"/>
          </p:nvPr>
        </p:nvSpPr>
        <p:spPr>
          <a:xfrm>
            <a:off x="482599" y="4730715"/>
            <a:ext cx="3246120" cy="1517689"/>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26" name="Google Shape;1826;p190"/>
          <p:cNvSpPr/>
          <p:nvPr>
            <p:ph idx="8" type="chart"/>
          </p:nvPr>
        </p:nvSpPr>
        <p:spPr>
          <a:xfrm>
            <a:off x="4472940" y="4730715"/>
            <a:ext cx="3246120" cy="1517689"/>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27" name="Google Shape;1827;p190"/>
          <p:cNvSpPr/>
          <p:nvPr>
            <p:ph idx="9" type="chart"/>
          </p:nvPr>
        </p:nvSpPr>
        <p:spPr>
          <a:xfrm>
            <a:off x="8467345" y="4730715"/>
            <a:ext cx="3246120" cy="1517689"/>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828" name="Google Shape;1828;p190"/>
          <p:cNvGrpSpPr/>
          <p:nvPr/>
        </p:nvGrpSpPr>
        <p:grpSpPr>
          <a:xfrm>
            <a:off x="0" y="6766560"/>
            <a:ext cx="12192000" cy="91440"/>
            <a:chOff x="0" y="4480421"/>
            <a:chExt cx="12192000" cy="91440"/>
          </a:xfrm>
        </p:grpSpPr>
        <p:sp>
          <p:nvSpPr>
            <p:cNvPr id="1829" name="Google Shape;1829;p19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30" name="Google Shape;1830;p19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31" name="Google Shape;1831;p19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32" name="Google Shape;1832;p19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33" name="Google Shape;1833;p19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2">
  <p:cSld name="map and chart 2">
    <p:spTree>
      <p:nvGrpSpPr>
        <p:cNvPr id="1834" name="Shape 1834"/>
        <p:cNvGrpSpPr/>
        <p:nvPr/>
      </p:nvGrpSpPr>
      <p:grpSpPr>
        <a:xfrm>
          <a:off x="0" y="0"/>
          <a:ext cx="0" cy="0"/>
          <a:chOff x="0" y="0"/>
          <a:chExt cx="0" cy="0"/>
        </a:xfrm>
      </p:grpSpPr>
      <p:sp>
        <p:nvSpPr>
          <p:cNvPr id="1835" name="Google Shape;1835;p19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36" name="Google Shape;1836;p19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7" name="Google Shape;1837;p191"/>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8" name="Google Shape;1838;p19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9" name="Google Shape;1839;p191"/>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40" name="Google Shape;1840;p191"/>
          <p:cNvSpPr txBox="1"/>
          <p:nvPr>
            <p:ph idx="1" type="body"/>
          </p:nvPr>
        </p:nvSpPr>
        <p:spPr>
          <a:xfrm>
            <a:off x="482597" y="4224969"/>
            <a:ext cx="5613403"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1" name="Google Shape;1841;p191"/>
          <p:cNvSpPr txBox="1"/>
          <p:nvPr>
            <p:ph idx="2" type="body"/>
          </p:nvPr>
        </p:nvSpPr>
        <p:spPr>
          <a:xfrm>
            <a:off x="482597" y="4851223"/>
            <a:ext cx="5613403"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2" name="Google Shape;1842;p191"/>
          <p:cNvSpPr/>
          <p:nvPr>
            <p:ph idx="3" type="chart"/>
          </p:nvPr>
        </p:nvSpPr>
        <p:spPr>
          <a:xfrm>
            <a:off x="6642100" y="3378201"/>
            <a:ext cx="5071365" cy="25908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43" name="Google Shape;1843;p191"/>
          <p:cNvSpPr txBox="1"/>
          <p:nvPr>
            <p:ph idx="4" type="body"/>
          </p:nvPr>
        </p:nvSpPr>
        <p:spPr>
          <a:xfrm>
            <a:off x="6642102" y="1668688"/>
            <a:ext cx="5067303" cy="1531712"/>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44" name="Google Shape;1844;p191"/>
          <p:cNvGrpSpPr/>
          <p:nvPr/>
        </p:nvGrpSpPr>
        <p:grpSpPr>
          <a:xfrm>
            <a:off x="0" y="6766560"/>
            <a:ext cx="12192000" cy="91440"/>
            <a:chOff x="0" y="4480421"/>
            <a:chExt cx="12192000" cy="91440"/>
          </a:xfrm>
        </p:grpSpPr>
        <p:sp>
          <p:nvSpPr>
            <p:cNvPr id="1845" name="Google Shape;1845;p19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6" name="Google Shape;1846;p19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7" name="Google Shape;1847;p19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8" name="Google Shape;1848;p19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9" name="Google Shape;1849;p19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4">
  <p:cSld name="map 4">
    <p:spTree>
      <p:nvGrpSpPr>
        <p:cNvPr id="1850" name="Shape 1850"/>
        <p:cNvGrpSpPr/>
        <p:nvPr/>
      </p:nvGrpSpPr>
      <p:grpSpPr>
        <a:xfrm>
          <a:off x="0" y="0"/>
          <a:ext cx="0" cy="0"/>
          <a:chOff x="0" y="0"/>
          <a:chExt cx="0" cy="0"/>
        </a:xfrm>
      </p:grpSpPr>
      <p:sp>
        <p:nvSpPr>
          <p:cNvPr id="1851" name="Google Shape;1851;p19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52" name="Google Shape;1852;p19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3" name="Google Shape;1853;p192"/>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4" name="Google Shape;1854;p19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5" name="Google Shape;1855;p192"/>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56" name="Google Shape;1856;p192"/>
          <p:cNvSpPr txBox="1"/>
          <p:nvPr>
            <p:ph idx="1" type="body"/>
          </p:nvPr>
        </p:nvSpPr>
        <p:spPr>
          <a:xfrm>
            <a:off x="482597" y="5361762"/>
            <a:ext cx="5613403"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7" name="Google Shape;1857;p192"/>
          <p:cNvSpPr txBox="1"/>
          <p:nvPr>
            <p:ph idx="2" type="body"/>
          </p:nvPr>
        </p:nvSpPr>
        <p:spPr>
          <a:xfrm>
            <a:off x="6642102" y="1668688"/>
            <a:ext cx="5067303" cy="2890612"/>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1000"/>
              </a:spcBef>
              <a:spcAft>
                <a:spcPts val="0"/>
              </a:spcAft>
              <a:buClr>
                <a:schemeClr val="lt2"/>
              </a:buClr>
              <a:buSzPts val="1400"/>
              <a:buChar char="•"/>
              <a:defRPr sz="1400">
                <a:solidFill>
                  <a:schemeClr val="lt2"/>
                </a:solidFill>
              </a:defRPr>
            </a:lvl1pPr>
            <a:lvl2pPr indent="-317500" lvl="1" marL="914400" algn="l">
              <a:lnSpc>
                <a:spcPct val="90000"/>
              </a:lnSpc>
              <a:spcBef>
                <a:spcPts val="500"/>
              </a:spcBef>
              <a:spcAft>
                <a:spcPts val="0"/>
              </a:spcAft>
              <a:buClr>
                <a:schemeClr val="lt2"/>
              </a:buClr>
              <a:buSzPts val="1400"/>
              <a:buChar char="•"/>
              <a:defRPr sz="1400">
                <a:solidFill>
                  <a:schemeClr val="lt2"/>
                </a:solidFill>
              </a:defRPr>
            </a:lvl2pPr>
            <a:lvl3pPr indent="-317500" lvl="2" marL="1371600" algn="l">
              <a:lnSpc>
                <a:spcPct val="90000"/>
              </a:lnSpc>
              <a:spcBef>
                <a:spcPts val="500"/>
              </a:spcBef>
              <a:spcAft>
                <a:spcPts val="0"/>
              </a:spcAft>
              <a:buClr>
                <a:schemeClr val="lt2"/>
              </a:buClr>
              <a:buSzPts val="1400"/>
              <a:buChar char="•"/>
              <a:defRPr sz="14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858" name="Google Shape;1858;p192"/>
          <p:cNvCxnSpPr/>
          <p:nvPr/>
        </p:nvCxnSpPr>
        <p:spPr>
          <a:xfrm>
            <a:off x="6642102" y="4959727"/>
            <a:ext cx="5067303" cy="0"/>
          </a:xfrm>
          <a:prstGeom prst="straightConnector1">
            <a:avLst/>
          </a:prstGeom>
          <a:noFill/>
          <a:ln cap="flat" cmpd="sng" w="9525">
            <a:solidFill>
              <a:srgbClr val="B9C3C9"/>
            </a:solidFill>
            <a:prstDash val="solid"/>
            <a:miter lim="800000"/>
            <a:headEnd len="sm" w="sm" type="none"/>
            <a:tailEnd len="sm" w="sm" type="none"/>
          </a:ln>
        </p:spPr>
      </p:cxnSp>
      <p:grpSp>
        <p:nvGrpSpPr>
          <p:cNvPr id="1859" name="Google Shape;1859;p192"/>
          <p:cNvGrpSpPr/>
          <p:nvPr/>
        </p:nvGrpSpPr>
        <p:grpSpPr>
          <a:xfrm>
            <a:off x="0" y="6766560"/>
            <a:ext cx="12192000" cy="91440"/>
            <a:chOff x="0" y="4480421"/>
            <a:chExt cx="12192000" cy="91440"/>
          </a:xfrm>
        </p:grpSpPr>
        <p:sp>
          <p:nvSpPr>
            <p:cNvPr id="1860" name="Google Shape;1860;p19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1" name="Google Shape;1861;p19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2" name="Google Shape;1862;p19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3" name="Google Shape;1863;p19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4" name="Google Shape;1864;p19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3">
  <p:cSld name="map and chart 3">
    <p:spTree>
      <p:nvGrpSpPr>
        <p:cNvPr id="1865" name="Shape 1865"/>
        <p:cNvGrpSpPr/>
        <p:nvPr/>
      </p:nvGrpSpPr>
      <p:grpSpPr>
        <a:xfrm>
          <a:off x="0" y="0"/>
          <a:ext cx="0" cy="0"/>
          <a:chOff x="0" y="0"/>
          <a:chExt cx="0" cy="0"/>
        </a:xfrm>
      </p:grpSpPr>
      <p:sp>
        <p:nvSpPr>
          <p:cNvPr id="1866" name="Google Shape;1866;p19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7" name="Google Shape;1867;p19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8" name="Google Shape;1868;p193"/>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9" name="Google Shape;1869;p19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0" name="Google Shape;1870;p193"/>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71" name="Google Shape;1871;p193"/>
          <p:cNvSpPr txBox="1"/>
          <p:nvPr>
            <p:ph idx="1" type="body"/>
          </p:nvPr>
        </p:nvSpPr>
        <p:spPr>
          <a:xfrm>
            <a:off x="482599" y="2694814"/>
            <a:ext cx="274320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2" name="Google Shape;1872;p193"/>
          <p:cNvSpPr txBox="1"/>
          <p:nvPr>
            <p:ph idx="2" type="body"/>
          </p:nvPr>
        </p:nvSpPr>
        <p:spPr>
          <a:xfrm>
            <a:off x="482599" y="3302057"/>
            <a:ext cx="2743200" cy="2666947"/>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3" name="Google Shape;1873;p193"/>
          <p:cNvSpPr/>
          <p:nvPr>
            <p:ph idx="3" type="chart"/>
          </p:nvPr>
        </p:nvSpPr>
        <p:spPr>
          <a:xfrm>
            <a:off x="6642100" y="3378201"/>
            <a:ext cx="5071365" cy="25908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74" name="Google Shape;1874;p193"/>
          <p:cNvSpPr txBox="1"/>
          <p:nvPr>
            <p:ph idx="4" type="body"/>
          </p:nvPr>
        </p:nvSpPr>
        <p:spPr>
          <a:xfrm>
            <a:off x="6642102" y="1668688"/>
            <a:ext cx="5067303" cy="1531712"/>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75" name="Google Shape;1875;p193"/>
          <p:cNvGrpSpPr/>
          <p:nvPr/>
        </p:nvGrpSpPr>
        <p:grpSpPr>
          <a:xfrm>
            <a:off x="0" y="6766560"/>
            <a:ext cx="12192000" cy="91440"/>
            <a:chOff x="0" y="4480421"/>
            <a:chExt cx="12192000" cy="91440"/>
          </a:xfrm>
        </p:grpSpPr>
        <p:sp>
          <p:nvSpPr>
            <p:cNvPr id="1876" name="Google Shape;1876;p19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77" name="Google Shape;1877;p19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78" name="Google Shape;1878;p19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79" name="Google Shape;1879;p19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0" name="Google Shape;1880;p19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nd 6 icons left">
  <p:cSld name="content and 6 icons left">
    <p:spTree>
      <p:nvGrpSpPr>
        <p:cNvPr id="1881" name="Shape 1881"/>
        <p:cNvGrpSpPr/>
        <p:nvPr/>
      </p:nvGrpSpPr>
      <p:grpSpPr>
        <a:xfrm>
          <a:off x="0" y="0"/>
          <a:ext cx="0" cy="0"/>
          <a:chOff x="0" y="0"/>
          <a:chExt cx="0" cy="0"/>
        </a:xfrm>
      </p:grpSpPr>
      <p:sp>
        <p:nvSpPr>
          <p:cNvPr id="1882" name="Google Shape;1882;p19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3" name="Google Shape;1883;p19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4" name="Google Shape;1884;p194"/>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5" name="Google Shape;1885;p19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6" name="Google Shape;1886;p194"/>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87" name="Google Shape;1887;p194"/>
          <p:cNvSpPr txBox="1"/>
          <p:nvPr>
            <p:ph idx="1" type="body"/>
          </p:nvPr>
        </p:nvSpPr>
        <p:spPr>
          <a:xfrm>
            <a:off x="482597" y="2295147"/>
            <a:ext cx="6939283" cy="124291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8" name="Google Shape;1888;p194"/>
          <p:cNvSpPr txBox="1"/>
          <p:nvPr>
            <p:ph idx="2" type="body"/>
          </p:nvPr>
        </p:nvSpPr>
        <p:spPr>
          <a:xfrm>
            <a:off x="482599"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9" name="Google Shape;1889;p194"/>
          <p:cNvSpPr txBox="1"/>
          <p:nvPr>
            <p:ph idx="3" type="body"/>
          </p:nvPr>
        </p:nvSpPr>
        <p:spPr>
          <a:xfrm>
            <a:off x="1718563"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0" name="Google Shape;1890;p194"/>
          <p:cNvSpPr txBox="1"/>
          <p:nvPr>
            <p:ph idx="4" type="body"/>
          </p:nvPr>
        </p:nvSpPr>
        <p:spPr>
          <a:xfrm>
            <a:off x="2954527"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1" name="Google Shape;1891;p194"/>
          <p:cNvSpPr txBox="1"/>
          <p:nvPr>
            <p:ph idx="5" type="body"/>
          </p:nvPr>
        </p:nvSpPr>
        <p:spPr>
          <a:xfrm>
            <a:off x="4190491"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2" name="Google Shape;1892;p194"/>
          <p:cNvSpPr txBox="1"/>
          <p:nvPr>
            <p:ph idx="6" type="body"/>
          </p:nvPr>
        </p:nvSpPr>
        <p:spPr>
          <a:xfrm>
            <a:off x="5426455"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3" name="Google Shape;1893;p194"/>
          <p:cNvSpPr txBox="1"/>
          <p:nvPr>
            <p:ph idx="7" type="body"/>
          </p:nvPr>
        </p:nvSpPr>
        <p:spPr>
          <a:xfrm>
            <a:off x="6662419"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4" name="Google Shape;1894;p194"/>
          <p:cNvSpPr txBox="1"/>
          <p:nvPr>
            <p:ph idx="8" type="body"/>
          </p:nvPr>
        </p:nvSpPr>
        <p:spPr>
          <a:xfrm>
            <a:off x="482599"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5" name="Google Shape;1895;p194"/>
          <p:cNvSpPr txBox="1"/>
          <p:nvPr>
            <p:ph idx="9" type="body"/>
          </p:nvPr>
        </p:nvSpPr>
        <p:spPr>
          <a:xfrm>
            <a:off x="482597" y="4889682"/>
            <a:ext cx="6939283" cy="13484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6" name="Google Shape;1896;p194"/>
          <p:cNvSpPr txBox="1"/>
          <p:nvPr>
            <p:ph idx="13" type="body"/>
          </p:nvPr>
        </p:nvSpPr>
        <p:spPr>
          <a:xfrm>
            <a:off x="1718563"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7" name="Google Shape;1897;p194"/>
          <p:cNvSpPr txBox="1"/>
          <p:nvPr>
            <p:ph idx="14" type="body"/>
          </p:nvPr>
        </p:nvSpPr>
        <p:spPr>
          <a:xfrm>
            <a:off x="2954527"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8" name="Google Shape;1898;p194"/>
          <p:cNvSpPr txBox="1"/>
          <p:nvPr>
            <p:ph idx="15" type="body"/>
          </p:nvPr>
        </p:nvSpPr>
        <p:spPr>
          <a:xfrm>
            <a:off x="4190491"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9" name="Google Shape;1899;p194"/>
          <p:cNvSpPr txBox="1"/>
          <p:nvPr>
            <p:ph idx="16" type="body"/>
          </p:nvPr>
        </p:nvSpPr>
        <p:spPr>
          <a:xfrm>
            <a:off x="5426455"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0" name="Google Shape;1900;p194"/>
          <p:cNvSpPr txBox="1"/>
          <p:nvPr>
            <p:ph idx="17" type="body"/>
          </p:nvPr>
        </p:nvSpPr>
        <p:spPr>
          <a:xfrm>
            <a:off x="6662419"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1" name="Google Shape;1901;p194"/>
          <p:cNvSpPr txBox="1"/>
          <p:nvPr>
            <p:ph idx="18" type="body"/>
          </p:nvPr>
        </p:nvSpPr>
        <p:spPr>
          <a:xfrm>
            <a:off x="482597" y="1766691"/>
            <a:ext cx="6939283" cy="4135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chemeClr val="dk1"/>
              </a:buClr>
              <a:buSzPts val="1500"/>
              <a:buNone/>
              <a:defRPr b="1" sz="1500" cap="none"/>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02" name="Google Shape;1902;p194"/>
          <p:cNvGrpSpPr/>
          <p:nvPr/>
        </p:nvGrpSpPr>
        <p:grpSpPr>
          <a:xfrm>
            <a:off x="0" y="6766560"/>
            <a:ext cx="12192000" cy="91440"/>
            <a:chOff x="0" y="4480421"/>
            <a:chExt cx="12192000" cy="91440"/>
          </a:xfrm>
        </p:grpSpPr>
        <p:sp>
          <p:nvSpPr>
            <p:cNvPr id="1903" name="Google Shape;1903;p19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4" name="Google Shape;1904;p19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5" name="Google Shape;1905;p19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6" name="Google Shape;1906;p19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7" name="Google Shape;1907;p19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nd 6 icons right">
  <p:cSld name="content and 6 icons right">
    <p:spTree>
      <p:nvGrpSpPr>
        <p:cNvPr id="1908" name="Shape 1908"/>
        <p:cNvGrpSpPr/>
        <p:nvPr/>
      </p:nvGrpSpPr>
      <p:grpSpPr>
        <a:xfrm>
          <a:off x="0" y="0"/>
          <a:ext cx="0" cy="0"/>
          <a:chOff x="0" y="0"/>
          <a:chExt cx="0" cy="0"/>
        </a:xfrm>
      </p:grpSpPr>
      <p:sp>
        <p:nvSpPr>
          <p:cNvPr id="1909" name="Google Shape;1909;p19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10" name="Google Shape;1910;p19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1" name="Google Shape;1911;p195"/>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2" name="Google Shape;1912;p19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3" name="Google Shape;1913;p195"/>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14" name="Google Shape;1914;p195"/>
          <p:cNvSpPr txBox="1"/>
          <p:nvPr>
            <p:ph idx="1" type="body"/>
          </p:nvPr>
        </p:nvSpPr>
        <p:spPr>
          <a:xfrm>
            <a:off x="4774184" y="2295147"/>
            <a:ext cx="6939283" cy="124291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5" name="Google Shape;1915;p195"/>
          <p:cNvSpPr txBox="1"/>
          <p:nvPr>
            <p:ph idx="2" type="body"/>
          </p:nvPr>
        </p:nvSpPr>
        <p:spPr>
          <a:xfrm>
            <a:off x="4774185"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6" name="Google Shape;1916;p195"/>
          <p:cNvSpPr txBox="1"/>
          <p:nvPr>
            <p:ph idx="3" type="body"/>
          </p:nvPr>
        </p:nvSpPr>
        <p:spPr>
          <a:xfrm>
            <a:off x="6010149"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7" name="Google Shape;1917;p195"/>
          <p:cNvSpPr txBox="1"/>
          <p:nvPr>
            <p:ph idx="4" type="body"/>
          </p:nvPr>
        </p:nvSpPr>
        <p:spPr>
          <a:xfrm>
            <a:off x="7246113"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8" name="Google Shape;1918;p195"/>
          <p:cNvSpPr txBox="1"/>
          <p:nvPr>
            <p:ph idx="5" type="body"/>
          </p:nvPr>
        </p:nvSpPr>
        <p:spPr>
          <a:xfrm>
            <a:off x="8482077"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9" name="Google Shape;1919;p195"/>
          <p:cNvSpPr txBox="1"/>
          <p:nvPr>
            <p:ph idx="6" type="body"/>
          </p:nvPr>
        </p:nvSpPr>
        <p:spPr>
          <a:xfrm>
            <a:off x="9718041"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0" name="Google Shape;1920;p195"/>
          <p:cNvSpPr txBox="1"/>
          <p:nvPr>
            <p:ph idx="7" type="body"/>
          </p:nvPr>
        </p:nvSpPr>
        <p:spPr>
          <a:xfrm>
            <a:off x="10954005"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1" name="Google Shape;1921;p195"/>
          <p:cNvSpPr txBox="1"/>
          <p:nvPr>
            <p:ph idx="8" type="body"/>
          </p:nvPr>
        </p:nvSpPr>
        <p:spPr>
          <a:xfrm>
            <a:off x="4774185"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2" name="Google Shape;1922;p195"/>
          <p:cNvSpPr txBox="1"/>
          <p:nvPr>
            <p:ph idx="9" type="body"/>
          </p:nvPr>
        </p:nvSpPr>
        <p:spPr>
          <a:xfrm>
            <a:off x="4774184" y="4889682"/>
            <a:ext cx="6939283" cy="13484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3" name="Google Shape;1923;p195"/>
          <p:cNvSpPr txBox="1"/>
          <p:nvPr>
            <p:ph idx="13" type="body"/>
          </p:nvPr>
        </p:nvSpPr>
        <p:spPr>
          <a:xfrm>
            <a:off x="6010149"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4" name="Google Shape;1924;p195"/>
          <p:cNvSpPr txBox="1"/>
          <p:nvPr>
            <p:ph idx="14" type="body"/>
          </p:nvPr>
        </p:nvSpPr>
        <p:spPr>
          <a:xfrm>
            <a:off x="7246113"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5" name="Google Shape;1925;p195"/>
          <p:cNvSpPr txBox="1"/>
          <p:nvPr>
            <p:ph idx="15" type="body"/>
          </p:nvPr>
        </p:nvSpPr>
        <p:spPr>
          <a:xfrm>
            <a:off x="8482077"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6" name="Google Shape;1926;p195"/>
          <p:cNvSpPr txBox="1"/>
          <p:nvPr>
            <p:ph idx="16" type="body"/>
          </p:nvPr>
        </p:nvSpPr>
        <p:spPr>
          <a:xfrm>
            <a:off x="9718041"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7" name="Google Shape;1927;p195"/>
          <p:cNvSpPr txBox="1"/>
          <p:nvPr>
            <p:ph idx="17" type="body"/>
          </p:nvPr>
        </p:nvSpPr>
        <p:spPr>
          <a:xfrm>
            <a:off x="10954005"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8" name="Google Shape;1928;p195"/>
          <p:cNvSpPr txBox="1"/>
          <p:nvPr>
            <p:ph idx="18" type="body"/>
          </p:nvPr>
        </p:nvSpPr>
        <p:spPr>
          <a:xfrm>
            <a:off x="4774184" y="1766691"/>
            <a:ext cx="6939283" cy="4135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chemeClr val="dk1"/>
              </a:buClr>
              <a:buSzPts val="1500"/>
              <a:buNone/>
              <a:defRPr b="1" sz="1500" cap="none"/>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29" name="Google Shape;1929;p195"/>
          <p:cNvGrpSpPr/>
          <p:nvPr/>
        </p:nvGrpSpPr>
        <p:grpSpPr>
          <a:xfrm>
            <a:off x="0" y="6766560"/>
            <a:ext cx="12192000" cy="91440"/>
            <a:chOff x="0" y="4480421"/>
            <a:chExt cx="12192000" cy="91440"/>
          </a:xfrm>
        </p:grpSpPr>
        <p:sp>
          <p:nvSpPr>
            <p:cNvPr id="1930" name="Google Shape;1930;p19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31" name="Google Shape;1931;p19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32" name="Google Shape;1932;p19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33" name="Google Shape;1933;p19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34" name="Google Shape;1934;p19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c">
  <p:cSld name="iMac">
    <p:spTree>
      <p:nvGrpSpPr>
        <p:cNvPr id="1935" name="Shape 1935"/>
        <p:cNvGrpSpPr/>
        <p:nvPr/>
      </p:nvGrpSpPr>
      <p:grpSpPr>
        <a:xfrm>
          <a:off x="0" y="0"/>
          <a:ext cx="0" cy="0"/>
          <a:chOff x="0" y="0"/>
          <a:chExt cx="0" cy="0"/>
        </a:xfrm>
      </p:grpSpPr>
      <p:sp>
        <p:nvSpPr>
          <p:cNvPr id="1936" name="Google Shape;1936;p19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37" name="Google Shape;1937;p19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38" name="Google Shape;1938;p19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39" name="Google Shape;1939;p19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0" name="Google Shape;1940;p19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41" name="Google Shape;1941;p196"/>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942" name="Google Shape;1942;p196"/>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3" name="Google Shape;1943;p196"/>
          <p:cNvSpPr/>
          <p:nvPr>
            <p:ph idx="3" type="pic"/>
          </p:nvPr>
        </p:nvSpPr>
        <p:spPr>
          <a:xfrm>
            <a:off x="591433" y="2536550"/>
            <a:ext cx="5266944" cy="2231136"/>
          </a:xfrm>
          <a:prstGeom prst="rect">
            <a:avLst/>
          </a:prstGeom>
          <a:noFill/>
          <a:ln>
            <a:noFill/>
          </a:ln>
        </p:spPr>
      </p:sp>
      <p:grpSp>
        <p:nvGrpSpPr>
          <p:cNvPr id="1944" name="Google Shape;1944;p196"/>
          <p:cNvGrpSpPr/>
          <p:nvPr/>
        </p:nvGrpSpPr>
        <p:grpSpPr>
          <a:xfrm>
            <a:off x="0" y="6766560"/>
            <a:ext cx="12192000" cy="91440"/>
            <a:chOff x="0" y="4480421"/>
            <a:chExt cx="12192000" cy="91440"/>
          </a:xfrm>
        </p:grpSpPr>
        <p:sp>
          <p:nvSpPr>
            <p:cNvPr id="1945" name="Google Shape;1945;p19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46" name="Google Shape;1946;p19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47" name="Google Shape;1947;p19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48" name="Google Shape;1948;p19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49" name="Google Shape;1949;p19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950" name="Google Shape;1950;p196"/>
          <p:cNvGrpSpPr/>
          <p:nvPr/>
        </p:nvGrpSpPr>
        <p:grpSpPr>
          <a:xfrm>
            <a:off x="316532" y="2327391"/>
            <a:ext cx="5818536" cy="3809740"/>
            <a:chOff x="3742268" y="2033349"/>
            <a:chExt cx="4296282" cy="3750707"/>
          </a:xfrm>
        </p:grpSpPr>
        <p:sp>
          <p:nvSpPr>
            <p:cNvPr id="1951" name="Google Shape;1951;p196"/>
            <p:cNvSpPr/>
            <p:nvPr/>
          </p:nvSpPr>
          <p:spPr>
            <a:xfrm>
              <a:off x="5156233" y="5716335"/>
              <a:ext cx="1464334"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7843"/>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2" name="Google Shape;1952;p196"/>
            <p:cNvSpPr/>
            <p:nvPr/>
          </p:nvSpPr>
          <p:spPr>
            <a:xfrm>
              <a:off x="5148520" y="5698509"/>
              <a:ext cx="1479760"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7843"/>
                  </a:srgbClr>
                </a:gs>
                <a:gs pos="17000">
                  <a:srgbClr val="000000">
                    <a:alpha val="27843"/>
                  </a:srgbClr>
                </a:gs>
                <a:gs pos="76000">
                  <a:srgbClr val="32373C">
                    <a:alpha val="80000"/>
                  </a:srgbClr>
                </a:gs>
                <a:gs pos="100000">
                  <a:srgbClr val="32373C">
                    <a:alpha val="8000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3" name="Google Shape;1953;p196"/>
            <p:cNvSpPr/>
            <p:nvPr/>
          </p:nvSpPr>
          <p:spPr>
            <a:xfrm>
              <a:off x="3742268" y="4635867"/>
              <a:ext cx="4296281" cy="485675"/>
            </a:xfrm>
            <a:custGeom>
              <a:rect b="b" l="l" r="r" t="t"/>
              <a:pathLst>
                <a:path extrusionOk="0" h="21600" w="2160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4" name="Google Shape;1954;p196"/>
            <p:cNvSpPr/>
            <p:nvPr/>
          </p:nvSpPr>
          <p:spPr>
            <a:xfrm>
              <a:off x="3742268" y="2033349"/>
              <a:ext cx="4296282" cy="2607645"/>
            </a:xfrm>
            <a:custGeom>
              <a:rect b="b" l="l" r="r" t="t"/>
              <a:pathLst>
                <a:path extrusionOk="0" h="21600" w="2160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5" name="Google Shape;1955;p196"/>
            <p:cNvSpPr/>
            <p:nvPr/>
          </p:nvSpPr>
          <p:spPr>
            <a:xfrm>
              <a:off x="5154883" y="5711236"/>
              <a:ext cx="1468712" cy="45147"/>
            </a:xfrm>
            <a:custGeom>
              <a:rect b="b" l="l" r="r" t="t"/>
              <a:pathLst>
                <a:path extrusionOk="0" h="21600" w="21516">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2941"/>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6" name="Google Shape;1956;p196"/>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7" name="Google Shape;1957;p196"/>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7843"/>
                  </a:srgbClr>
                </a:gs>
                <a:gs pos="95000">
                  <a:srgbClr val="FFFFFF">
                    <a:alpha val="0"/>
                  </a:srgbClr>
                </a:gs>
                <a:gs pos="100000">
                  <a:srgbClr val="FFFFFF">
                    <a:alpha val="0"/>
                  </a:srgbClr>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8" name="Google Shape;1958;p196"/>
            <p:cNvSpPr/>
            <p:nvPr/>
          </p:nvSpPr>
          <p:spPr>
            <a:xfrm>
              <a:off x="5148520" y="5704872"/>
              <a:ext cx="1480363" cy="45147"/>
            </a:xfrm>
            <a:custGeom>
              <a:rect b="b" l="l" r="r" t="t"/>
              <a:pathLst>
                <a:path extrusionOk="0" h="21600" w="21516">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9" name="Google Shape;1959;p196"/>
            <p:cNvSpPr/>
            <p:nvPr/>
          </p:nvSpPr>
          <p:spPr>
            <a:xfrm>
              <a:off x="5148520" y="5342174"/>
              <a:ext cx="563717" cy="388408"/>
            </a:xfrm>
            <a:custGeom>
              <a:rect b="b" l="l" r="r" t="t"/>
              <a:pathLst>
                <a:path extrusionOk="0" h="21549" w="20714">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0" name="Google Shape;1960;p196"/>
            <p:cNvSpPr/>
            <p:nvPr/>
          </p:nvSpPr>
          <p:spPr>
            <a:xfrm>
              <a:off x="6064811" y="5342174"/>
              <a:ext cx="563717" cy="388408"/>
            </a:xfrm>
            <a:custGeom>
              <a:rect b="b" l="l" r="r" t="t"/>
              <a:pathLst>
                <a:path extrusionOk="0" h="21549" w="20714">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 t="100%"/>
              </a:path>
              <a:tileRect b="-100%" r="-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1" name="Google Shape;1961;p196"/>
            <p:cNvSpPr/>
            <p:nvPr/>
          </p:nvSpPr>
          <p:spPr>
            <a:xfrm>
              <a:off x="3742268" y="4642230"/>
              <a:ext cx="4296281" cy="5826"/>
            </a:xfrm>
            <a:custGeom>
              <a:rect b="b" l="l" r="r" t="t"/>
              <a:pathLst>
                <a:path extrusionOk="0" h="21600" w="2160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2" name="Google Shape;1962;p196"/>
            <p:cNvSpPr/>
            <p:nvPr/>
          </p:nvSpPr>
          <p:spPr>
            <a:xfrm>
              <a:off x="5861191" y="2084254"/>
              <a:ext cx="55723" cy="55723"/>
            </a:xfrm>
            <a:custGeom>
              <a:rect b="b" l="l" r="r" t="t"/>
              <a:pathLst>
                <a:path extrusionOk="0" h="19678" w="19678">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3" name="Google Shape;1963;p196"/>
            <p:cNvSpPr/>
            <p:nvPr/>
          </p:nvSpPr>
          <p:spPr>
            <a:xfrm>
              <a:off x="5867554" y="2090617"/>
              <a:ext cx="43907" cy="43895"/>
            </a:xfrm>
            <a:custGeom>
              <a:rect b="b" l="l" r="r" t="t"/>
              <a:pathLst>
                <a:path extrusionOk="0" h="21600" w="2160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4" name="Google Shape;1964;p196"/>
            <p:cNvSpPr/>
            <p:nvPr/>
          </p:nvSpPr>
          <p:spPr>
            <a:xfrm>
              <a:off x="5883462" y="2106525"/>
              <a:ext cx="10795" cy="10792"/>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cBook">
  <p:cSld name="MacBook">
    <p:spTree>
      <p:nvGrpSpPr>
        <p:cNvPr id="1965" name="Shape 1965"/>
        <p:cNvGrpSpPr/>
        <p:nvPr/>
      </p:nvGrpSpPr>
      <p:grpSpPr>
        <a:xfrm>
          <a:off x="0" y="0"/>
          <a:ext cx="0" cy="0"/>
          <a:chOff x="0" y="0"/>
          <a:chExt cx="0" cy="0"/>
        </a:xfrm>
      </p:grpSpPr>
      <p:sp>
        <p:nvSpPr>
          <p:cNvPr id="1966" name="Google Shape;1966;p19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67" name="Google Shape;1967;p19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8" name="Google Shape;1968;p19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9" name="Google Shape;1969;p19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0" name="Google Shape;1970;p19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71" name="Google Shape;1971;p197"/>
          <p:cNvSpPr txBox="1"/>
          <p:nvPr>
            <p:ph idx="1" type="body"/>
          </p:nvPr>
        </p:nvSpPr>
        <p:spPr>
          <a:xfrm>
            <a:off x="6868959" y="2640853"/>
            <a:ext cx="4840444"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972" name="Google Shape;1972;p197"/>
          <p:cNvSpPr txBox="1"/>
          <p:nvPr>
            <p:ph idx="2" type="body"/>
          </p:nvPr>
        </p:nvSpPr>
        <p:spPr>
          <a:xfrm>
            <a:off x="6868959" y="1701835"/>
            <a:ext cx="4840444"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73" name="Google Shape;1973;p197"/>
          <p:cNvGrpSpPr/>
          <p:nvPr/>
        </p:nvGrpSpPr>
        <p:grpSpPr>
          <a:xfrm>
            <a:off x="0" y="6766560"/>
            <a:ext cx="12192000" cy="91440"/>
            <a:chOff x="0" y="4480421"/>
            <a:chExt cx="12192000" cy="91440"/>
          </a:xfrm>
        </p:grpSpPr>
        <p:sp>
          <p:nvSpPr>
            <p:cNvPr id="1974" name="Google Shape;1974;p19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75" name="Google Shape;1975;p19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76" name="Google Shape;1976;p19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77" name="Google Shape;1977;p19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78" name="Google Shape;1978;p19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pic>
        <p:nvPicPr>
          <p:cNvPr id="1979" name="Google Shape;1979;p197"/>
          <p:cNvPicPr preferRelativeResize="0"/>
          <p:nvPr/>
        </p:nvPicPr>
        <p:blipFill rotWithShape="1">
          <a:blip r:embed="rId2">
            <a:alphaModFix/>
          </a:blip>
          <a:srcRect b="0" l="0" r="0" t="0"/>
          <a:stretch/>
        </p:blipFill>
        <p:spPr>
          <a:xfrm>
            <a:off x="202610" y="2472270"/>
            <a:ext cx="6666349" cy="2873388"/>
          </a:xfrm>
          <a:prstGeom prst="rect">
            <a:avLst/>
          </a:prstGeom>
          <a:noFill/>
          <a:ln>
            <a:noFill/>
          </a:ln>
        </p:spPr>
      </p:pic>
      <p:sp>
        <p:nvSpPr>
          <p:cNvPr id="1980" name="Google Shape;1980;p197"/>
          <p:cNvSpPr/>
          <p:nvPr>
            <p:ph idx="3" type="pic"/>
          </p:nvPr>
        </p:nvSpPr>
        <p:spPr>
          <a:xfrm>
            <a:off x="1025324" y="2657787"/>
            <a:ext cx="5020921" cy="2346983"/>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84" Type="http://schemas.openxmlformats.org/officeDocument/2006/relationships/slideLayout" Target="../slideLayouts/slideLayout95.xml"/><Relationship Id="rId83" Type="http://schemas.openxmlformats.org/officeDocument/2006/relationships/slideLayout" Target="../slideLayouts/slideLayout94.xml"/><Relationship Id="rId42" Type="http://schemas.openxmlformats.org/officeDocument/2006/relationships/slideLayout" Target="../slideLayouts/slideLayout53.xml"/><Relationship Id="rId86" Type="http://schemas.openxmlformats.org/officeDocument/2006/relationships/slideLayout" Target="../slideLayouts/slideLayout97.xml"/><Relationship Id="rId41" Type="http://schemas.openxmlformats.org/officeDocument/2006/relationships/slideLayout" Target="../slideLayouts/slideLayout52.xml"/><Relationship Id="rId85" Type="http://schemas.openxmlformats.org/officeDocument/2006/relationships/slideLayout" Target="../slideLayouts/slideLayout96.xml"/><Relationship Id="rId44" Type="http://schemas.openxmlformats.org/officeDocument/2006/relationships/slideLayout" Target="../slideLayouts/slideLayout55.xml"/><Relationship Id="rId88" Type="http://schemas.openxmlformats.org/officeDocument/2006/relationships/slideLayout" Target="../slideLayouts/slideLayout99.xml"/><Relationship Id="rId43" Type="http://schemas.openxmlformats.org/officeDocument/2006/relationships/slideLayout" Target="../slideLayouts/slideLayout54.xml"/><Relationship Id="rId87" Type="http://schemas.openxmlformats.org/officeDocument/2006/relationships/slideLayout" Target="../slideLayouts/slideLayout98.xml"/><Relationship Id="rId46" Type="http://schemas.openxmlformats.org/officeDocument/2006/relationships/slideLayout" Target="../slideLayouts/slideLayout57.xml"/><Relationship Id="rId45" Type="http://schemas.openxmlformats.org/officeDocument/2006/relationships/slideLayout" Target="../slideLayouts/slideLayout56.xml"/><Relationship Id="rId89" Type="http://schemas.openxmlformats.org/officeDocument/2006/relationships/slideLayout" Target="../slideLayouts/slideLayout100.xml"/><Relationship Id="rId80" Type="http://schemas.openxmlformats.org/officeDocument/2006/relationships/slideLayout" Target="../slideLayouts/slideLayout91.xml"/><Relationship Id="rId82" Type="http://schemas.openxmlformats.org/officeDocument/2006/relationships/slideLayout" Target="../slideLayouts/slideLayout93.xml"/><Relationship Id="rId81" Type="http://schemas.openxmlformats.org/officeDocument/2006/relationships/slideLayout" Target="../slideLayouts/slideLayout9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48" Type="http://schemas.openxmlformats.org/officeDocument/2006/relationships/slideLayout" Target="../slideLayouts/slideLayout59.xml"/><Relationship Id="rId47" Type="http://schemas.openxmlformats.org/officeDocument/2006/relationships/slideLayout" Target="../slideLayouts/slideLayout58.xml"/><Relationship Id="rId49" Type="http://schemas.openxmlformats.org/officeDocument/2006/relationships/slideLayout" Target="../slideLayouts/slideLayout6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73" Type="http://schemas.openxmlformats.org/officeDocument/2006/relationships/slideLayout" Target="../slideLayouts/slideLayout84.xml"/><Relationship Id="rId72" Type="http://schemas.openxmlformats.org/officeDocument/2006/relationships/slideLayout" Target="../slideLayouts/slideLayout83.xml"/><Relationship Id="rId31" Type="http://schemas.openxmlformats.org/officeDocument/2006/relationships/slideLayout" Target="../slideLayouts/slideLayout42.xml"/><Relationship Id="rId75" Type="http://schemas.openxmlformats.org/officeDocument/2006/relationships/slideLayout" Target="../slideLayouts/slideLayout86.xml"/><Relationship Id="rId30" Type="http://schemas.openxmlformats.org/officeDocument/2006/relationships/slideLayout" Target="../slideLayouts/slideLayout41.xml"/><Relationship Id="rId74" Type="http://schemas.openxmlformats.org/officeDocument/2006/relationships/slideLayout" Target="../slideLayouts/slideLayout85.xml"/><Relationship Id="rId33" Type="http://schemas.openxmlformats.org/officeDocument/2006/relationships/slideLayout" Target="../slideLayouts/slideLayout44.xml"/><Relationship Id="rId77" Type="http://schemas.openxmlformats.org/officeDocument/2006/relationships/slideLayout" Target="../slideLayouts/slideLayout88.xml"/><Relationship Id="rId32" Type="http://schemas.openxmlformats.org/officeDocument/2006/relationships/slideLayout" Target="../slideLayouts/slideLayout43.xml"/><Relationship Id="rId76" Type="http://schemas.openxmlformats.org/officeDocument/2006/relationships/slideLayout" Target="../slideLayouts/slideLayout87.xml"/><Relationship Id="rId35" Type="http://schemas.openxmlformats.org/officeDocument/2006/relationships/slideLayout" Target="../slideLayouts/slideLayout46.xml"/><Relationship Id="rId79" Type="http://schemas.openxmlformats.org/officeDocument/2006/relationships/slideLayout" Target="../slideLayouts/slideLayout90.xml"/><Relationship Id="rId34" Type="http://schemas.openxmlformats.org/officeDocument/2006/relationships/slideLayout" Target="../slideLayouts/slideLayout45.xml"/><Relationship Id="rId78" Type="http://schemas.openxmlformats.org/officeDocument/2006/relationships/slideLayout" Target="../slideLayouts/slideLayout89.xml"/><Relationship Id="rId71" Type="http://schemas.openxmlformats.org/officeDocument/2006/relationships/slideLayout" Target="../slideLayouts/slideLayout82.xml"/><Relationship Id="rId70" Type="http://schemas.openxmlformats.org/officeDocument/2006/relationships/slideLayout" Target="../slideLayouts/slideLayout81.xml"/><Relationship Id="rId37" Type="http://schemas.openxmlformats.org/officeDocument/2006/relationships/slideLayout" Target="../slideLayouts/slideLayout48.xml"/><Relationship Id="rId36" Type="http://schemas.openxmlformats.org/officeDocument/2006/relationships/slideLayout" Target="../slideLayouts/slideLayout47.xml"/><Relationship Id="rId39" Type="http://schemas.openxmlformats.org/officeDocument/2006/relationships/slideLayout" Target="../slideLayouts/slideLayout50.xml"/><Relationship Id="rId38" Type="http://schemas.openxmlformats.org/officeDocument/2006/relationships/slideLayout" Target="../slideLayouts/slideLayout49.xml"/><Relationship Id="rId62" Type="http://schemas.openxmlformats.org/officeDocument/2006/relationships/slideLayout" Target="../slideLayouts/slideLayout73.xml"/><Relationship Id="rId61" Type="http://schemas.openxmlformats.org/officeDocument/2006/relationships/slideLayout" Target="../slideLayouts/slideLayout72.xml"/><Relationship Id="rId20" Type="http://schemas.openxmlformats.org/officeDocument/2006/relationships/slideLayout" Target="../slideLayouts/slideLayout31.xml"/><Relationship Id="rId64" Type="http://schemas.openxmlformats.org/officeDocument/2006/relationships/slideLayout" Target="../slideLayouts/slideLayout75.xml"/><Relationship Id="rId63" Type="http://schemas.openxmlformats.org/officeDocument/2006/relationships/slideLayout" Target="../slideLayouts/slideLayout74.xml"/><Relationship Id="rId22" Type="http://schemas.openxmlformats.org/officeDocument/2006/relationships/slideLayout" Target="../slideLayouts/slideLayout33.xml"/><Relationship Id="rId66" Type="http://schemas.openxmlformats.org/officeDocument/2006/relationships/slideLayout" Target="../slideLayouts/slideLayout77.xml"/><Relationship Id="rId21" Type="http://schemas.openxmlformats.org/officeDocument/2006/relationships/slideLayout" Target="../slideLayouts/slideLayout32.xml"/><Relationship Id="rId65" Type="http://schemas.openxmlformats.org/officeDocument/2006/relationships/slideLayout" Target="../slideLayouts/slideLayout76.xml"/><Relationship Id="rId24" Type="http://schemas.openxmlformats.org/officeDocument/2006/relationships/slideLayout" Target="../slideLayouts/slideLayout35.xml"/><Relationship Id="rId68" Type="http://schemas.openxmlformats.org/officeDocument/2006/relationships/slideLayout" Target="../slideLayouts/slideLayout79.xml"/><Relationship Id="rId23" Type="http://schemas.openxmlformats.org/officeDocument/2006/relationships/slideLayout" Target="../slideLayouts/slideLayout34.xml"/><Relationship Id="rId67" Type="http://schemas.openxmlformats.org/officeDocument/2006/relationships/slideLayout" Target="../slideLayouts/slideLayout78.xml"/><Relationship Id="rId60" Type="http://schemas.openxmlformats.org/officeDocument/2006/relationships/slideLayout" Target="../slideLayouts/slideLayout71.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69" Type="http://schemas.openxmlformats.org/officeDocument/2006/relationships/slideLayout" Target="../slideLayouts/slideLayout80.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29" Type="http://schemas.openxmlformats.org/officeDocument/2006/relationships/slideLayout" Target="../slideLayouts/slideLayout40.xml"/><Relationship Id="rId51" Type="http://schemas.openxmlformats.org/officeDocument/2006/relationships/slideLayout" Target="../slideLayouts/slideLayout62.xml"/><Relationship Id="rId95" Type="http://schemas.openxmlformats.org/officeDocument/2006/relationships/theme" Target="../theme/theme3.xml"/><Relationship Id="rId50" Type="http://schemas.openxmlformats.org/officeDocument/2006/relationships/slideLayout" Target="../slideLayouts/slideLayout61.xml"/><Relationship Id="rId94" Type="http://schemas.openxmlformats.org/officeDocument/2006/relationships/slideLayout" Target="../slideLayouts/slideLayout105.xml"/><Relationship Id="rId53" Type="http://schemas.openxmlformats.org/officeDocument/2006/relationships/slideLayout" Target="../slideLayouts/slideLayout64.xml"/><Relationship Id="rId52" Type="http://schemas.openxmlformats.org/officeDocument/2006/relationships/slideLayout" Target="../slideLayouts/slideLayout63.xml"/><Relationship Id="rId11" Type="http://schemas.openxmlformats.org/officeDocument/2006/relationships/slideLayout" Target="../slideLayouts/slideLayout22.xml"/><Relationship Id="rId55" Type="http://schemas.openxmlformats.org/officeDocument/2006/relationships/slideLayout" Target="../slideLayouts/slideLayout66.xml"/><Relationship Id="rId10" Type="http://schemas.openxmlformats.org/officeDocument/2006/relationships/slideLayout" Target="../slideLayouts/slideLayout21.xml"/><Relationship Id="rId54" Type="http://schemas.openxmlformats.org/officeDocument/2006/relationships/slideLayout" Target="../slideLayouts/slideLayout65.xml"/><Relationship Id="rId13" Type="http://schemas.openxmlformats.org/officeDocument/2006/relationships/slideLayout" Target="../slideLayouts/slideLayout24.xml"/><Relationship Id="rId57" Type="http://schemas.openxmlformats.org/officeDocument/2006/relationships/slideLayout" Target="../slideLayouts/slideLayout68.xml"/><Relationship Id="rId12" Type="http://schemas.openxmlformats.org/officeDocument/2006/relationships/slideLayout" Target="../slideLayouts/slideLayout23.xml"/><Relationship Id="rId56" Type="http://schemas.openxmlformats.org/officeDocument/2006/relationships/slideLayout" Target="../slideLayouts/slideLayout67.xml"/><Relationship Id="rId91" Type="http://schemas.openxmlformats.org/officeDocument/2006/relationships/slideLayout" Target="../slideLayouts/slideLayout102.xml"/><Relationship Id="rId90" Type="http://schemas.openxmlformats.org/officeDocument/2006/relationships/slideLayout" Target="../slideLayouts/slideLayout101.xml"/><Relationship Id="rId93" Type="http://schemas.openxmlformats.org/officeDocument/2006/relationships/slideLayout" Target="../slideLayouts/slideLayout104.xml"/><Relationship Id="rId92" Type="http://schemas.openxmlformats.org/officeDocument/2006/relationships/slideLayout" Target="../slideLayouts/slideLayout103.xml"/><Relationship Id="rId15" Type="http://schemas.openxmlformats.org/officeDocument/2006/relationships/slideLayout" Target="../slideLayouts/slideLayout26.xml"/><Relationship Id="rId59" Type="http://schemas.openxmlformats.org/officeDocument/2006/relationships/slideLayout" Target="../slideLayouts/slideLayout70.xml"/><Relationship Id="rId14" Type="http://schemas.openxmlformats.org/officeDocument/2006/relationships/slideLayout" Target="../slideLayouts/slideLayout25.xml"/><Relationship Id="rId58" Type="http://schemas.openxmlformats.org/officeDocument/2006/relationships/slideLayout" Target="../slideLayouts/slideLayout6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9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9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9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6" name="Shape 86"/>
        <p:cNvGrpSpPr/>
        <p:nvPr/>
      </p:nvGrpSpPr>
      <p:grpSpPr>
        <a:xfrm>
          <a:off x="0" y="0"/>
          <a:ext cx="0" cy="0"/>
          <a:chOff x="0" y="0"/>
          <a:chExt cx="0" cy="0"/>
        </a:xfrm>
      </p:grpSpPr>
      <p:sp>
        <p:nvSpPr>
          <p:cNvPr id="87" name="Google Shape;87;p101"/>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8" name="Google Shape;88;p10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0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B8D8E"/>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0" name="Google Shape;90;p101"/>
          <p:cNvSpPr/>
          <p:nvPr/>
        </p:nvSpPr>
        <p:spPr>
          <a:xfrm rot="5400000">
            <a:off x="11809165" y="5823008"/>
            <a:ext cx="143020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 Copyright Showeet.com</a:t>
            </a:r>
            <a:endParaRPr b="0" i="0" sz="1400" u="none" cap="none" strike="noStrike">
              <a:solidFill>
                <a:srgbClr val="000000"/>
              </a:solidFill>
              <a:latin typeface="Arial"/>
              <a:ea typeface="Arial"/>
              <a:cs typeface="Arial"/>
              <a:sym typeface="Arial"/>
            </a:endParaRPr>
          </a:p>
        </p:txBody>
      </p:sp>
      <p:sp>
        <p:nvSpPr>
          <p:cNvPr id="91" name="Google Shape;91;p101"/>
          <p:cNvSpPr txBox="1"/>
          <p:nvPr>
            <p:ph idx="11" type="ftr"/>
          </p:nvPr>
        </p:nvSpPr>
        <p:spPr>
          <a:xfrm>
            <a:off x="3588215" y="6410990"/>
            <a:ext cx="4114800" cy="365125"/>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 id="2147483744" r:id="rId84"/>
    <p:sldLayoutId id="2147483745" r:id="rId85"/>
    <p:sldLayoutId id="2147483746" r:id="rId86"/>
    <p:sldLayoutId id="2147483747" r:id="rId87"/>
    <p:sldLayoutId id="2147483748" r:id="rId88"/>
    <p:sldLayoutId id="2147483749" r:id="rId89"/>
    <p:sldLayoutId id="2147483750" r:id="rId90"/>
    <p:sldLayoutId id="2147483751" r:id="rId91"/>
    <p:sldLayoutId id="2147483752" r:id="rId92"/>
    <p:sldLayoutId id="2147483753" r:id="rId93"/>
    <p:sldLayoutId id="2147483754" r:id="rId9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image" Target="../media/image10.png"/><Relationship Id="rId4" Type="http://schemas.openxmlformats.org/officeDocument/2006/relationships/image" Target="../media/image19.png"/><Relationship Id="rId5" Type="http://schemas.openxmlformats.org/officeDocument/2006/relationships/image" Target="../media/image16.png"/><Relationship Id="rId6" Type="http://schemas.openxmlformats.org/officeDocument/2006/relationships/image" Target="../media/image1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22.png"/><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2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20.png"/><Relationship Id="rId6" Type="http://schemas.openxmlformats.org/officeDocument/2006/relationships/image" Target="../media/image2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 Id="rId3" Type="http://schemas.openxmlformats.org/officeDocument/2006/relationships/image" Target="../media/image2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 Id="rId3" Type="http://schemas.openxmlformats.org/officeDocument/2006/relationships/image" Target="../media/image2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 Id="rId3" Type="http://schemas.openxmlformats.org/officeDocument/2006/relationships/image" Target="../media/image2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 Id="rId3" Type="http://schemas.openxmlformats.org/officeDocument/2006/relationships/image" Target="../media/image3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7.xml"/><Relationship Id="rId3" Type="http://schemas.openxmlformats.org/officeDocument/2006/relationships/image" Target="../media/image28.png"/><Relationship Id="rId4" Type="http://schemas.openxmlformats.org/officeDocument/2006/relationships/image" Target="../media/image44.png"/><Relationship Id="rId5" Type="http://schemas.openxmlformats.org/officeDocument/2006/relationships/image" Target="../media/image4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8.xml"/><Relationship Id="rId3" Type="http://schemas.openxmlformats.org/officeDocument/2006/relationships/image" Target="../media/image3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 Id="rId3" Type="http://schemas.openxmlformats.org/officeDocument/2006/relationships/image" Target="../media/image35.pn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2.xml"/><Relationship Id="rId3" Type="http://schemas.openxmlformats.org/officeDocument/2006/relationships/image" Target="../media/image3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6.xml"/><Relationship Id="rId3" Type="http://schemas.openxmlformats.org/officeDocument/2006/relationships/image" Target="../media/image3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3.xml"/><Relationship Id="rId3" Type="http://schemas.openxmlformats.org/officeDocument/2006/relationships/image" Target="../media/image4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4.xml"/><Relationship Id="rId3" Type="http://schemas.openxmlformats.org/officeDocument/2006/relationships/image" Target="../media/image3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5.xml"/><Relationship Id="rId3" Type="http://schemas.openxmlformats.org/officeDocument/2006/relationships/image" Target="../media/image3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8.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4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9.xml"/><Relationship Id="rId3" Type="http://schemas.openxmlformats.org/officeDocument/2006/relationships/vmlDrawing" Target="../drawings/vmlDrawing2.vml"/><Relationship Id="rId4" Type="http://schemas.openxmlformats.org/officeDocument/2006/relationships/oleObject" Target="../embeddings/oleObject2.bin"/><Relationship Id="rId5" Type="http://schemas.openxmlformats.org/officeDocument/2006/relationships/oleObject" Target="../embeddings/oleObject2.bin"/><Relationship Id="rId6" Type="http://schemas.openxmlformats.org/officeDocument/2006/relationships/image" Target="../media/image4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1.xml"/><Relationship Id="rId3" Type="http://schemas.openxmlformats.org/officeDocument/2006/relationships/image" Target="../media/image38.png"/><Relationship Id="rId4" Type="http://schemas.openxmlformats.org/officeDocument/2006/relationships/image" Target="../media/image42.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2.xml"/><Relationship Id="rId3" Type="http://schemas.openxmlformats.org/officeDocument/2006/relationships/image" Target="../media/image40.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3.xml"/><Relationship Id="rId3" Type="http://schemas.openxmlformats.org/officeDocument/2006/relationships/image" Target="../media/image39.jpg"/><Relationship Id="rId4" Type="http://schemas.openxmlformats.org/officeDocument/2006/relationships/image" Target="../media/image47.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0.xml"/><Relationship Id="rId3" Type="http://schemas.openxmlformats.org/officeDocument/2006/relationships/image" Target="../media/image49.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8.xml"/><Relationship Id="rId3" Type="http://schemas.openxmlformats.org/officeDocument/2006/relationships/image" Target="../media/image45.png"/><Relationship Id="rId4" Type="http://schemas.openxmlformats.org/officeDocument/2006/relationships/image" Target="../media/image50.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2" name="Shape 2132"/>
        <p:cNvGrpSpPr/>
        <p:nvPr/>
      </p:nvGrpSpPr>
      <p:grpSpPr>
        <a:xfrm>
          <a:off x="0" y="0"/>
          <a:ext cx="0" cy="0"/>
          <a:chOff x="0" y="0"/>
          <a:chExt cx="0" cy="0"/>
        </a:xfrm>
      </p:grpSpPr>
      <p:pic>
        <p:nvPicPr>
          <p:cNvPr id="2133" name="Google Shape;2133;p1"/>
          <p:cNvPicPr preferRelativeResize="0"/>
          <p:nvPr/>
        </p:nvPicPr>
        <p:blipFill rotWithShape="1">
          <a:blip r:embed="rId3">
            <a:alphaModFix/>
          </a:blip>
          <a:srcRect b="0" l="0" r="0" t="0"/>
          <a:stretch/>
        </p:blipFill>
        <p:spPr>
          <a:xfrm>
            <a:off x="1658680" y="765543"/>
            <a:ext cx="9245600" cy="2062717"/>
          </a:xfrm>
          <a:prstGeom prst="rect">
            <a:avLst/>
          </a:prstGeom>
          <a:noFill/>
          <a:ln>
            <a:noFill/>
          </a:ln>
          <a:effectLst>
            <a:outerShdw blurRad="292100" rotWithShape="0" algn="tl" dir="2700000" dist="139700">
              <a:srgbClr val="333333">
                <a:alpha val="64313"/>
              </a:srgbClr>
            </a:outerShdw>
          </a:effectLst>
        </p:spPr>
      </p:pic>
      <p:sp>
        <p:nvSpPr>
          <p:cNvPr id="2134" name="Google Shape;2134;p1"/>
          <p:cNvSpPr/>
          <p:nvPr/>
        </p:nvSpPr>
        <p:spPr>
          <a:xfrm>
            <a:off x="1474382" y="3051143"/>
            <a:ext cx="9711069" cy="9518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Arial"/>
                <a:ea typeface="Arial"/>
                <a:cs typeface="Arial"/>
                <a:sym typeface="Arial"/>
              </a:rPr>
              <a:t>Data Engineering </a:t>
            </a:r>
            <a:endParaRPr b="1" i="0" sz="28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Arial"/>
                <a:ea typeface="Arial"/>
                <a:cs typeface="Arial"/>
                <a:sym typeface="Arial"/>
              </a:rPr>
              <a:t>UNIT II</a:t>
            </a:r>
            <a:endParaRPr b="1" i="0" sz="2800" u="none" cap="none" strike="noStrike">
              <a:solidFill>
                <a:srgbClr val="FF0000"/>
              </a:solidFill>
              <a:latin typeface="Times New Roman"/>
              <a:ea typeface="Times New Roman"/>
              <a:cs typeface="Times New Roman"/>
              <a:sym typeface="Times New Roman"/>
            </a:endParaRPr>
          </a:p>
        </p:txBody>
      </p:sp>
      <p:sp>
        <p:nvSpPr>
          <p:cNvPr id="2135" name="Google Shape;2135;p1"/>
          <p:cNvSpPr txBox="1"/>
          <p:nvPr/>
        </p:nvSpPr>
        <p:spPr>
          <a:xfrm>
            <a:off x="1930156" y="4480042"/>
            <a:ext cx="8974124" cy="700757"/>
          </a:xfrm>
          <a:prstGeom prst="rect">
            <a:avLst/>
          </a:prstGeom>
          <a:noFill/>
          <a:ln>
            <a:noFill/>
          </a:ln>
        </p:spPr>
        <p:txBody>
          <a:bodyPr anchorCtr="0" anchor="t" bIns="45700" lIns="91425" spcFirstLastPara="1" rIns="91425" wrap="square" tIns="45700">
            <a:noAutofit/>
          </a:bodyPr>
          <a:lstStyle/>
          <a:p>
            <a:pPr indent="-91440" lvl="0" marL="91440" marR="0" rtl="0" algn="ctr">
              <a:lnSpc>
                <a:spcPct val="90000"/>
              </a:lnSpc>
              <a:spcBef>
                <a:spcPts val="0"/>
              </a:spcBef>
              <a:spcAft>
                <a:spcPts val="0"/>
              </a:spcAft>
              <a:buClr>
                <a:schemeClr val="accent1"/>
              </a:buClr>
              <a:buSzPts val="2000"/>
              <a:buFont typeface="Calibri"/>
              <a:buChar char=" "/>
            </a:pPr>
            <a:r>
              <a:rPr b="1" i="0" lang="en-US" sz="2000" u="none" cap="none" strike="noStrike">
                <a:solidFill>
                  <a:schemeClr val="dk1"/>
                </a:solidFill>
                <a:latin typeface="Times New Roman"/>
                <a:ea typeface="Times New Roman"/>
                <a:cs typeface="Times New Roman"/>
                <a:sym typeface="Times New Roman"/>
              </a:rPr>
              <a:t>SCHOOL OF  COMPUTER ENGINEERING &amp; TECHNOLOGY</a:t>
            </a:r>
            <a:endParaRPr b="1" i="0" sz="2000" u="sng" cap="none" strike="noStrike">
              <a:solidFill>
                <a:schemeClr val="dk1"/>
              </a:solidFill>
              <a:latin typeface="Times New Roman"/>
              <a:ea typeface="Times New Roman"/>
              <a:cs typeface="Times New Roman"/>
              <a:sym typeface="Times New Roman"/>
            </a:endParaRPr>
          </a:p>
        </p:txBody>
      </p:sp>
      <p:sp>
        <p:nvSpPr>
          <p:cNvPr id="2136" name="Google Shape;2136;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2" name="Shape 2222"/>
        <p:cNvGrpSpPr/>
        <p:nvPr/>
      </p:nvGrpSpPr>
      <p:grpSpPr>
        <a:xfrm>
          <a:off x="0" y="0"/>
          <a:ext cx="0" cy="0"/>
          <a:chOff x="0" y="0"/>
          <a:chExt cx="0" cy="0"/>
        </a:xfrm>
      </p:grpSpPr>
      <p:sp>
        <p:nvSpPr>
          <p:cNvPr id="2223" name="Google Shape;2223;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224" name="Google Shape;2224;p10"/>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225" name="Google Shape;2225;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Real-world data tend to be incomplete, noisy, and inconsistent. Data cleaning (or data cleansing) routines attempt to fill in missing values, smooth out noise while identifying outliers, and correct inconsistencies in the data.</a:t>
            </a:r>
            <a:endParaRPr/>
          </a:p>
          <a:p>
            <a:pPr indent="-228600" lvl="0" marL="228600" rtl="0" algn="l">
              <a:lnSpc>
                <a:spcPct val="90000"/>
              </a:lnSpc>
              <a:spcBef>
                <a:spcPts val="1000"/>
              </a:spcBef>
              <a:spcAft>
                <a:spcPts val="0"/>
              </a:spcAft>
              <a:buClr>
                <a:schemeClr val="dk1"/>
              </a:buClr>
              <a:buSzPts val="2800"/>
              <a:buChar char="•"/>
            </a:pPr>
            <a:r>
              <a:rPr lang="en-US"/>
              <a:t>Data cleaning is the process of removing incorrect data, incomplete data, and inaccurate data from the datasets, and it also replaces the missing values. </a:t>
            </a:r>
            <a:endParaRPr/>
          </a:p>
          <a:p>
            <a:pPr indent="-228600" lvl="0" marL="228600" rtl="0" algn="l">
              <a:lnSpc>
                <a:spcPct val="90000"/>
              </a:lnSpc>
              <a:spcBef>
                <a:spcPts val="1000"/>
              </a:spcBef>
              <a:spcAft>
                <a:spcPts val="0"/>
              </a:spcAft>
              <a:buClr>
                <a:schemeClr val="dk1"/>
              </a:buClr>
              <a:buSzPts val="2800"/>
              <a:buChar char="•"/>
            </a:pPr>
            <a:r>
              <a:rPr lang="en-US"/>
              <a:t>Topics under Data Cleaning are: Handling missing values, Noisy data, Data cleaning as a process.</a:t>
            </a:r>
            <a:endParaRPr/>
          </a:p>
        </p:txBody>
      </p:sp>
      <p:sp>
        <p:nvSpPr>
          <p:cNvPr id="2226" name="Google Shape;222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2" name="Shape 2232"/>
        <p:cNvGrpSpPr/>
        <p:nvPr/>
      </p:nvGrpSpPr>
      <p:grpSpPr>
        <a:xfrm>
          <a:off x="0" y="0"/>
          <a:ext cx="0" cy="0"/>
          <a:chOff x="0" y="0"/>
          <a:chExt cx="0" cy="0"/>
        </a:xfrm>
      </p:grpSpPr>
      <p:sp>
        <p:nvSpPr>
          <p:cNvPr id="2233" name="Google Shape;223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234" name="Google Shape;2234;p11"/>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235" name="Google Shape;2235;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b="1" lang="en-US"/>
              <a:t>Missing or incomplete records: </a:t>
            </a:r>
            <a:r>
              <a:rPr lang="en-US"/>
              <a:t>Missing data sometimes appears as empty cells, values (e.g., NULL or N/A), or a particular character, such as a question mark</a:t>
            </a:r>
            <a:endParaRPr b="1"/>
          </a:p>
          <a:p>
            <a:pPr indent="-50800" lvl="0" marL="228600" rtl="0" algn="l">
              <a:lnSpc>
                <a:spcPct val="90000"/>
              </a:lnSpc>
              <a:spcBef>
                <a:spcPts val="1000"/>
              </a:spcBef>
              <a:spcAft>
                <a:spcPts val="0"/>
              </a:spcAft>
              <a:buClr>
                <a:schemeClr val="dk1"/>
              </a:buClr>
              <a:buSzPts val="2800"/>
              <a:buNone/>
            </a:pPr>
            <a:r>
              <a:t/>
            </a:r>
            <a:endParaRPr b="1"/>
          </a:p>
        </p:txBody>
      </p:sp>
      <p:sp>
        <p:nvSpPr>
          <p:cNvPr id="2236" name="Google Shape;2236;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a:t>
            </a:r>
            <a:endParaRPr/>
          </a:p>
        </p:txBody>
      </p:sp>
      <p:pic>
        <p:nvPicPr>
          <p:cNvPr id="2237" name="Google Shape;2237;p11"/>
          <p:cNvPicPr preferRelativeResize="0"/>
          <p:nvPr/>
        </p:nvPicPr>
        <p:blipFill rotWithShape="1">
          <a:blip r:embed="rId4">
            <a:alphaModFix/>
          </a:blip>
          <a:srcRect b="0" l="0" r="0" t="0"/>
          <a:stretch/>
        </p:blipFill>
        <p:spPr>
          <a:xfrm>
            <a:off x="4177825" y="3086462"/>
            <a:ext cx="2619375" cy="22764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3" name="Shape 2243"/>
        <p:cNvGrpSpPr/>
        <p:nvPr/>
      </p:nvGrpSpPr>
      <p:grpSpPr>
        <a:xfrm>
          <a:off x="0" y="0"/>
          <a:ext cx="0" cy="0"/>
          <a:chOff x="0" y="0"/>
          <a:chExt cx="0" cy="0"/>
        </a:xfrm>
      </p:grpSpPr>
      <p:sp>
        <p:nvSpPr>
          <p:cNvPr id="2244" name="Google Shape;224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245" name="Google Shape;2245;p12"/>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246" name="Google Shape;2246;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Missing data may be due to:</a:t>
            </a:r>
            <a:endParaRPr/>
          </a:p>
          <a:p>
            <a:pPr indent="-228600" lvl="1" marL="685800" rtl="0" algn="l">
              <a:lnSpc>
                <a:spcPct val="90000"/>
              </a:lnSpc>
              <a:spcBef>
                <a:spcPts val="500"/>
              </a:spcBef>
              <a:spcAft>
                <a:spcPts val="0"/>
              </a:spcAft>
              <a:buClr>
                <a:schemeClr val="dk1"/>
              </a:buClr>
              <a:buSzPts val="2400"/>
              <a:buChar char="•"/>
            </a:pPr>
            <a:r>
              <a:rPr lang="en-US"/>
              <a:t>Equipment malfunction </a:t>
            </a:r>
            <a:endParaRPr/>
          </a:p>
          <a:p>
            <a:pPr indent="-228600" lvl="1" marL="685800" rtl="0" algn="l">
              <a:lnSpc>
                <a:spcPct val="90000"/>
              </a:lnSpc>
              <a:spcBef>
                <a:spcPts val="500"/>
              </a:spcBef>
              <a:spcAft>
                <a:spcPts val="0"/>
              </a:spcAft>
              <a:buClr>
                <a:schemeClr val="dk1"/>
              </a:buClr>
              <a:buSzPts val="2400"/>
              <a:buChar char="•"/>
            </a:pPr>
            <a:r>
              <a:rPr lang="en-US"/>
              <a:t>Inconsistent with other recorded data and thus deleted </a:t>
            </a:r>
            <a:endParaRPr/>
          </a:p>
          <a:p>
            <a:pPr indent="-228600" lvl="1" marL="685800" rtl="0" algn="l">
              <a:lnSpc>
                <a:spcPct val="90000"/>
              </a:lnSpc>
              <a:spcBef>
                <a:spcPts val="500"/>
              </a:spcBef>
              <a:spcAft>
                <a:spcPts val="0"/>
              </a:spcAft>
              <a:buClr>
                <a:schemeClr val="dk1"/>
              </a:buClr>
              <a:buSzPts val="2400"/>
              <a:buChar char="•"/>
            </a:pPr>
            <a:r>
              <a:rPr lang="en-US"/>
              <a:t>Data not entered due to misunderstanding </a:t>
            </a:r>
            <a:endParaRPr/>
          </a:p>
          <a:p>
            <a:pPr indent="-228600" lvl="1" marL="685800" rtl="0" algn="l">
              <a:lnSpc>
                <a:spcPct val="90000"/>
              </a:lnSpc>
              <a:spcBef>
                <a:spcPts val="500"/>
              </a:spcBef>
              <a:spcAft>
                <a:spcPts val="0"/>
              </a:spcAft>
              <a:buClr>
                <a:schemeClr val="dk1"/>
              </a:buClr>
              <a:buSzPts val="2400"/>
              <a:buChar char="•"/>
            </a:pPr>
            <a:r>
              <a:rPr lang="en-US"/>
              <a:t>Certain data may not be considered important at the time of entry</a:t>
            </a:r>
            <a:endParaRPr/>
          </a:p>
          <a:p>
            <a:pPr indent="-228600" lvl="1" marL="685800" rtl="0" algn="l">
              <a:lnSpc>
                <a:spcPct val="90000"/>
              </a:lnSpc>
              <a:spcBef>
                <a:spcPts val="500"/>
              </a:spcBef>
              <a:spcAft>
                <a:spcPts val="0"/>
              </a:spcAft>
              <a:buClr>
                <a:schemeClr val="dk1"/>
              </a:buClr>
              <a:buSzPts val="2400"/>
              <a:buChar char="•"/>
            </a:pPr>
            <a:r>
              <a:rPr lang="en-US"/>
              <a:t>Not register history or changes of the data.</a:t>
            </a:r>
            <a:endParaRPr/>
          </a:p>
          <a:p>
            <a:pPr indent="-228600" lvl="0" marL="228600" rtl="0" algn="l">
              <a:lnSpc>
                <a:spcPct val="90000"/>
              </a:lnSpc>
              <a:spcBef>
                <a:spcPts val="1000"/>
              </a:spcBef>
              <a:spcAft>
                <a:spcPts val="0"/>
              </a:spcAft>
              <a:buClr>
                <a:schemeClr val="dk1"/>
              </a:buClr>
              <a:buSzPts val="2800"/>
              <a:buChar char="•"/>
            </a:pPr>
            <a:r>
              <a:rPr lang="en-US"/>
              <a:t>It is important to note that, a missing value may not always imply an error. (for example, Null-allow attri. )</a:t>
            </a:r>
            <a:endParaRPr/>
          </a:p>
        </p:txBody>
      </p:sp>
      <p:sp>
        <p:nvSpPr>
          <p:cNvPr id="2247" name="Google Shape;2247;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3" name="Shape 2253"/>
        <p:cNvGrpSpPr/>
        <p:nvPr/>
      </p:nvGrpSpPr>
      <p:grpSpPr>
        <a:xfrm>
          <a:off x="0" y="0"/>
          <a:ext cx="0" cy="0"/>
          <a:chOff x="0" y="0"/>
          <a:chExt cx="0" cy="0"/>
        </a:xfrm>
      </p:grpSpPr>
      <p:sp>
        <p:nvSpPr>
          <p:cNvPr id="2254" name="Google Shape;225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255" name="Google Shape;2255;p13"/>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256" name="Google Shape;2256;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a:t>How can you go about filling in the missing values for this attribute? Let’s look at the following methods:</a:t>
            </a:r>
            <a:endParaRPr/>
          </a:p>
          <a:p>
            <a:pPr indent="-228600" lvl="0" marL="228600" rtl="0" algn="l">
              <a:lnSpc>
                <a:spcPct val="90000"/>
              </a:lnSpc>
              <a:spcBef>
                <a:spcPts val="1000"/>
              </a:spcBef>
              <a:spcAft>
                <a:spcPts val="0"/>
              </a:spcAft>
              <a:buClr>
                <a:schemeClr val="dk1"/>
              </a:buClr>
              <a:buSzPct val="100000"/>
              <a:buChar char="•"/>
            </a:pPr>
            <a:r>
              <a:rPr b="1" lang="en-US"/>
              <a:t>1. Ignore the tuple: </a:t>
            </a:r>
            <a:r>
              <a:rPr lang="en-US"/>
              <a:t>This is usually done when the class label is missing (assuming the mining task involves classification). </a:t>
            </a:r>
            <a:endParaRPr/>
          </a:p>
          <a:p>
            <a:pPr indent="-228600" lvl="0" marL="228600" rtl="0" algn="l">
              <a:lnSpc>
                <a:spcPct val="90000"/>
              </a:lnSpc>
              <a:spcBef>
                <a:spcPts val="1000"/>
              </a:spcBef>
              <a:spcAft>
                <a:spcPts val="0"/>
              </a:spcAft>
              <a:buClr>
                <a:schemeClr val="dk1"/>
              </a:buClr>
              <a:buSzPct val="100000"/>
              <a:buChar char="•"/>
            </a:pPr>
            <a:r>
              <a:rPr lang="en-US"/>
              <a:t>This method is not very effective, unless the tuple contains several attributes with missing values. </a:t>
            </a:r>
            <a:endParaRPr/>
          </a:p>
          <a:p>
            <a:pPr indent="-228600" lvl="0" marL="228600" rtl="0" algn="l">
              <a:lnSpc>
                <a:spcPct val="90000"/>
              </a:lnSpc>
              <a:spcBef>
                <a:spcPts val="1000"/>
              </a:spcBef>
              <a:spcAft>
                <a:spcPts val="0"/>
              </a:spcAft>
              <a:buClr>
                <a:schemeClr val="dk1"/>
              </a:buClr>
              <a:buSzPct val="100000"/>
              <a:buChar char="•"/>
            </a:pPr>
            <a:r>
              <a:rPr lang="en-US"/>
              <a:t>It is especially poor when the percentage of missing values per attribute varies considerably. </a:t>
            </a:r>
            <a:endParaRPr/>
          </a:p>
          <a:p>
            <a:pPr indent="-228600" lvl="0" marL="228600" rtl="0" algn="l">
              <a:lnSpc>
                <a:spcPct val="90000"/>
              </a:lnSpc>
              <a:spcBef>
                <a:spcPts val="1000"/>
              </a:spcBef>
              <a:spcAft>
                <a:spcPts val="0"/>
              </a:spcAft>
              <a:buClr>
                <a:schemeClr val="dk1"/>
              </a:buClr>
              <a:buSzPct val="100000"/>
              <a:buChar char="•"/>
            </a:pPr>
            <a:r>
              <a:rPr lang="en-US"/>
              <a:t>By ignoring the tuple, we do not make use of the remaining attributes values in the tuple. </a:t>
            </a:r>
            <a:endParaRPr/>
          </a:p>
          <a:p>
            <a:pPr indent="-228600" lvl="0" marL="228600" rtl="0" algn="l">
              <a:lnSpc>
                <a:spcPct val="90000"/>
              </a:lnSpc>
              <a:spcBef>
                <a:spcPts val="1000"/>
              </a:spcBef>
              <a:spcAft>
                <a:spcPts val="0"/>
              </a:spcAft>
              <a:buClr>
                <a:schemeClr val="dk1"/>
              </a:buClr>
              <a:buSzPct val="100000"/>
              <a:buChar char="•"/>
            </a:pPr>
            <a:r>
              <a:rPr b="1" lang="en-US"/>
              <a:t>2. Fill in the missing value manually: </a:t>
            </a:r>
            <a:r>
              <a:rPr lang="en-US"/>
              <a:t>In general, this approach is time consuming and may not be feasible given a large data set with many missing values.</a:t>
            </a:r>
            <a:endParaRPr/>
          </a:p>
          <a:p>
            <a:pPr indent="-64135" lvl="0" marL="228600" rtl="0" algn="l">
              <a:lnSpc>
                <a:spcPct val="90000"/>
              </a:lnSpc>
              <a:spcBef>
                <a:spcPts val="1000"/>
              </a:spcBef>
              <a:spcAft>
                <a:spcPts val="0"/>
              </a:spcAft>
              <a:buClr>
                <a:schemeClr val="dk1"/>
              </a:buClr>
              <a:buSzPct val="100000"/>
              <a:buNone/>
            </a:pPr>
            <a:r>
              <a:t/>
            </a:r>
            <a:endParaRPr/>
          </a:p>
        </p:txBody>
      </p:sp>
      <p:sp>
        <p:nvSpPr>
          <p:cNvPr id="2257" name="Google Shape;2257;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3" name="Shape 2263"/>
        <p:cNvGrpSpPr/>
        <p:nvPr/>
      </p:nvGrpSpPr>
      <p:grpSpPr>
        <a:xfrm>
          <a:off x="0" y="0"/>
          <a:ext cx="0" cy="0"/>
          <a:chOff x="0" y="0"/>
          <a:chExt cx="0" cy="0"/>
        </a:xfrm>
      </p:grpSpPr>
      <p:sp>
        <p:nvSpPr>
          <p:cNvPr id="2264" name="Google Shape;2264;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265" name="Google Shape;2265;p14"/>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266" name="Google Shape;2266;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b="1" lang="en-US"/>
              <a:t>3. Use a global constant to fill in the missing value:</a:t>
            </a:r>
            <a:r>
              <a:rPr lang="en-US"/>
              <a:t> Replace all missing attribute values by the same constant, such as a label like “Unknown” or −∞. </a:t>
            </a:r>
            <a:endParaRPr/>
          </a:p>
          <a:p>
            <a:pPr indent="-228600" lvl="0" marL="228600" rtl="0" algn="l">
              <a:lnSpc>
                <a:spcPct val="90000"/>
              </a:lnSpc>
              <a:spcBef>
                <a:spcPts val="1000"/>
              </a:spcBef>
              <a:spcAft>
                <a:spcPts val="0"/>
              </a:spcAft>
              <a:buClr>
                <a:schemeClr val="dk1"/>
              </a:buClr>
              <a:buSzPts val="2800"/>
              <a:buChar char="•"/>
            </a:pPr>
            <a:r>
              <a:rPr lang="en-US"/>
              <a:t>If missing values are replaced by, say, “Unknown,” then the mining program may mistakenly think that they form an interesting concept, since they all have a value in common—that of “Unknown.” </a:t>
            </a:r>
            <a:endParaRPr/>
          </a:p>
          <a:p>
            <a:pPr indent="-228600" lvl="0" marL="228600" rtl="0" algn="l">
              <a:lnSpc>
                <a:spcPct val="90000"/>
              </a:lnSpc>
              <a:spcBef>
                <a:spcPts val="1000"/>
              </a:spcBef>
              <a:spcAft>
                <a:spcPts val="0"/>
              </a:spcAft>
              <a:buClr>
                <a:schemeClr val="dk1"/>
              </a:buClr>
              <a:buSzPts val="2800"/>
              <a:buChar char="•"/>
            </a:pPr>
            <a:r>
              <a:rPr b="1" lang="en-US"/>
              <a:t>4. Use a measure of central tendency for the attribute (such as the mean or median) to fill in the missing value: </a:t>
            </a:r>
            <a:r>
              <a:rPr lang="en-US"/>
              <a:t>measures of central tendency, which indicate the “middle” value of a data distribution. </a:t>
            </a:r>
            <a:endParaRPr/>
          </a:p>
          <a:p>
            <a:pPr indent="-228600" lvl="0" marL="228600" rtl="0" algn="l">
              <a:lnSpc>
                <a:spcPct val="90000"/>
              </a:lnSpc>
              <a:spcBef>
                <a:spcPts val="1000"/>
              </a:spcBef>
              <a:spcAft>
                <a:spcPts val="0"/>
              </a:spcAft>
              <a:buClr>
                <a:schemeClr val="dk1"/>
              </a:buClr>
              <a:buSzPts val="2800"/>
              <a:buChar char="•"/>
            </a:pPr>
            <a:r>
              <a:rPr lang="en-US"/>
              <a:t>For normal (symmetric) data distributions, the mean can be used, while skewed data distribution should employ the median.</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267" name="Google Shape;226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3" name="Shape 2273"/>
        <p:cNvGrpSpPr/>
        <p:nvPr/>
      </p:nvGrpSpPr>
      <p:grpSpPr>
        <a:xfrm>
          <a:off x="0" y="0"/>
          <a:ext cx="0" cy="0"/>
          <a:chOff x="0" y="0"/>
          <a:chExt cx="0" cy="0"/>
        </a:xfrm>
      </p:grpSpPr>
      <p:pic>
        <p:nvPicPr>
          <p:cNvPr id="2274" name="Google Shape;2274;p15"/>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275" name="Google Shape;2275;p15"/>
          <p:cNvSpPr txBox="1"/>
          <p:nvPr>
            <p:ph idx="1" type="body"/>
          </p:nvPr>
        </p:nvSpPr>
        <p:spPr>
          <a:xfrm>
            <a:off x="838200" y="1690688"/>
            <a:ext cx="10515600" cy="4486275"/>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b="1" lang="en-US"/>
              <a:t>5. Use the attribute mean or median for all samples belonging to the same class as the given tuple: </a:t>
            </a:r>
            <a:r>
              <a:rPr lang="en-US"/>
              <a:t>For example, if classifying customers according to credit risk, we may replace the missing value with the average income value for customers in the same credit risk category as that of the given tuple. </a:t>
            </a:r>
            <a:endParaRPr/>
          </a:p>
          <a:p>
            <a:pPr indent="-228600" lvl="0" marL="228600" rtl="0" algn="l">
              <a:lnSpc>
                <a:spcPct val="90000"/>
              </a:lnSpc>
              <a:spcBef>
                <a:spcPts val="1000"/>
              </a:spcBef>
              <a:spcAft>
                <a:spcPts val="0"/>
              </a:spcAft>
              <a:buClr>
                <a:schemeClr val="dk1"/>
              </a:buClr>
              <a:buSzPct val="100000"/>
              <a:buChar char="•"/>
            </a:pPr>
            <a:r>
              <a:rPr lang="en-US"/>
              <a:t>If the data distribution for a given class is skewed, the median value is a better choice.</a:t>
            </a:r>
            <a:endParaRPr/>
          </a:p>
          <a:p>
            <a:pPr indent="-228600" lvl="0" marL="228600" rtl="0" algn="l">
              <a:lnSpc>
                <a:spcPct val="90000"/>
              </a:lnSpc>
              <a:spcBef>
                <a:spcPts val="1000"/>
              </a:spcBef>
              <a:spcAft>
                <a:spcPts val="0"/>
              </a:spcAft>
              <a:buClr>
                <a:schemeClr val="dk1"/>
              </a:buClr>
              <a:buSzPct val="100000"/>
              <a:buChar char="•"/>
            </a:pPr>
            <a:r>
              <a:rPr b="1" lang="en-US"/>
              <a:t>6. Use the most probable value to fill in the missing value: </a:t>
            </a:r>
            <a:r>
              <a:rPr lang="en-US"/>
              <a:t>This may be determined with regression, inference-based tools using a Bayesian formalism, or decision tree induction. </a:t>
            </a:r>
            <a:endParaRPr/>
          </a:p>
          <a:p>
            <a:pPr indent="-228600" lvl="0" marL="228600" rtl="0" algn="l">
              <a:lnSpc>
                <a:spcPct val="90000"/>
              </a:lnSpc>
              <a:spcBef>
                <a:spcPts val="1000"/>
              </a:spcBef>
              <a:spcAft>
                <a:spcPts val="0"/>
              </a:spcAft>
              <a:buClr>
                <a:schemeClr val="dk1"/>
              </a:buClr>
              <a:buSzPct val="100000"/>
              <a:buChar char="•"/>
            </a:pPr>
            <a:r>
              <a:rPr lang="en-US"/>
              <a:t>For example, using the other customer attributes in your data set, you may construct a decision tree to predict the missing values for income. </a:t>
            </a:r>
            <a:endParaRPr/>
          </a:p>
        </p:txBody>
      </p:sp>
      <p:sp>
        <p:nvSpPr>
          <p:cNvPr id="2276" name="Google Shape;2276;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2" name="Shape 2282"/>
        <p:cNvGrpSpPr/>
        <p:nvPr/>
      </p:nvGrpSpPr>
      <p:grpSpPr>
        <a:xfrm>
          <a:off x="0" y="0"/>
          <a:ext cx="0" cy="0"/>
          <a:chOff x="0" y="0"/>
          <a:chExt cx="0" cy="0"/>
        </a:xfrm>
      </p:grpSpPr>
      <p:sp>
        <p:nvSpPr>
          <p:cNvPr id="2283" name="Google Shape;2283;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284" name="Google Shape;2284;p16"/>
          <p:cNvPicPr preferRelativeResize="0"/>
          <p:nvPr/>
        </p:nvPicPr>
        <p:blipFill rotWithShape="1">
          <a:blip r:embed="rId3">
            <a:alphaModFix/>
          </a:blip>
          <a:srcRect b="0" l="0" r="0" t="0"/>
          <a:stretch/>
        </p:blipFill>
        <p:spPr>
          <a:xfrm>
            <a:off x="0" y="0"/>
            <a:ext cx="1270000" cy="1147763"/>
          </a:xfrm>
          <a:prstGeom prst="rect">
            <a:avLst/>
          </a:prstGeom>
          <a:noFill/>
          <a:ln>
            <a:noFill/>
          </a:ln>
        </p:spPr>
      </p:pic>
      <p:pic>
        <p:nvPicPr>
          <p:cNvPr id="2285" name="Google Shape;2285;p16"/>
          <p:cNvPicPr preferRelativeResize="0"/>
          <p:nvPr>
            <p:ph idx="1" type="body"/>
          </p:nvPr>
        </p:nvPicPr>
        <p:blipFill rotWithShape="1">
          <a:blip r:embed="rId4">
            <a:alphaModFix/>
          </a:blip>
          <a:srcRect b="0" l="0" r="0" t="0"/>
          <a:stretch/>
        </p:blipFill>
        <p:spPr>
          <a:xfrm>
            <a:off x="1426210" y="2813685"/>
            <a:ext cx="9340215" cy="3936365"/>
          </a:xfrm>
          <a:prstGeom prst="rect">
            <a:avLst/>
          </a:prstGeom>
          <a:noFill/>
          <a:ln>
            <a:noFill/>
          </a:ln>
        </p:spPr>
      </p:pic>
      <p:sp>
        <p:nvSpPr>
          <p:cNvPr id="2286" name="Google Shape;2286;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 Noisy Data</a:t>
            </a:r>
            <a:endParaRPr/>
          </a:p>
        </p:txBody>
      </p:sp>
      <p:sp>
        <p:nvSpPr>
          <p:cNvPr id="2287" name="Google Shape;2287;p16"/>
          <p:cNvSpPr/>
          <p:nvPr/>
        </p:nvSpPr>
        <p:spPr>
          <a:xfrm>
            <a:off x="1534886" y="1365731"/>
            <a:ext cx="9818914" cy="119761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Calibri"/>
                <a:ea typeface="Calibri"/>
                <a:cs typeface="Calibri"/>
                <a:sym typeface="Calibri"/>
              </a:rPr>
              <a:t>Binning</a:t>
            </a:r>
            <a:r>
              <a:rPr b="0" i="0" lang="en-US" sz="2400" u="none" cap="none" strike="noStrike">
                <a:solidFill>
                  <a:schemeClr val="dk1"/>
                </a:solidFill>
                <a:latin typeface="Calibri"/>
                <a:ea typeface="Calibri"/>
                <a:cs typeface="Calibri"/>
                <a:sym typeface="Calibri"/>
              </a:rPr>
              <a:t>: Binning methods smooth a sorted data value by consulting its “neighborhood,” that is, the values around it. The sorted values are distributed into a number of “buckets,” or bins</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3" name="Shape 2293"/>
        <p:cNvGrpSpPr/>
        <p:nvPr/>
      </p:nvGrpSpPr>
      <p:grpSpPr>
        <a:xfrm>
          <a:off x="0" y="0"/>
          <a:ext cx="0" cy="0"/>
          <a:chOff x="0" y="0"/>
          <a:chExt cx="0" cy="0"/>
        </a:xfrm>
      </p:grpSpPr>
      <p:sp>
        <p:nvSpPr>
          <p:cNvPr id="2294" name="Google Shape;2294;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295" name="Google Shape;2295;p17"/>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296" name="Google Shape;2296;p17"/>
          <p:cNvSpPr txBox="1"/>
          <p:nvPr>
            <p:ph idx="1" type="body"/>
          </p:nvPr>
        </p:nvSpPr>
        <p:spPr>
          <a:xfrm>
            <a:off x="502920" y="1691005"/>
            <a:ext cx="11244580" cy="4486275"/>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lang="en-US"/>
              <a:t>In this example, the data for price are first sorted and then partitioned into equal-frequency bins of size 3 (i.e., each bin contains three values). </a:t>
            </a:r>
            <a:endParaRPr/>
          </a:p>
          <a:p>
            <a:pPr indent="-228600" lvl="0" marL="228600" rtl="0" algn="l">
              <a:lnSpc>
                <a:spcPct val="90000"/>
              </a:lnSpc>
              <a:spcBef>
                <a:spcPts val="1000"/>
              </a:spcBef>
              <a:spcAft>
                <a:spcPts val="0"/>
              </a:spcAft>
              <a:buClr>
                <a:schemeClr val="dk1"/>
              </a:buClr>
              <a:buSzPct val="100000"/>
              <a:buChar char="•"/>
            </a:pPr>
            <a:r>
              <a:rPr lang="en-US"/>
              <a:t>In smoothing by bin means, each value in a bin is replaced by the mean value of the bin. For example, the mean of the values 4, 8, and 15 in Bin 1 is 9. </a:t>
            </a:r>
            <a:endParaRPr/>
          </a:p>
          <a:p>
            <a:pPr indent="-228600" lvl="0" marL="228600" rtl="0" algn="l">
              <a:lnSpc>
                <a:spcPct val="90000"/>
              </a:lnSpc>
              <a:spcBef>
                <a:spcPts val="1000"/>
              </a:spcBef>
              <a:spcAft>
                <a:spcPts val="0"/>
              </a:spcAft>
              <a:buClr>
                <a:schemeClr val="dk1"/>
              </a:buClr>
              <a:buSzPct val="100000"/>
              <a:buChar char="•"/>
            </a:pPr>
            <a:r>
              <a:rPr lang="en-US"/>
              <a:t>Therefore, each original value in this bin is replaced by the value 9. </a:t>
            </a:r>
            <a:endParaRPr/>
          </a:p>
          <a:p>
            <a:pPr indent="-228600" lvl="0" marL="228600" rtl="0" algn="l">
              <a:lnSpc>
                <a:spcPct val="90000"/>
              </a:lnSpc>
              <a:spcBef>
                <a:spcPts val="1000"/>
              </a:spcBef>
              <a:spcAft>
                <a:spcPts val="0"/>
              </a:spcAft>
              <a:buClr>
                <a:schemeClr val="dk1"/>
              </a:buClr>
              <a:buSzPct val="100000"/>
              <a:buChar char="•"/>
            </a:pPr>
            <a:r>
              <a:rPr lang="en-US"/>
              <a:t>Similarly, smoothing by bin medians can be employed, in which each bin value is replaced by the bin median. </a:t>
            </a:r>
            <a:endParaRPr/>
          </a:p>
          <a:p>
            <a:pPr indent="-228600" lvl="0" marL="228600" rtl="0" algn="l">
              <a:lnSpc>
                <a:spcPct val="90000"/>
              </a:lnSpc>
              <a:spcBef>
                <a:spcPts val="1000"/>
              </a:spcBef>
              <a:spcAft>
                <a:spcPts val="0"/>
              </a:spcAft>
              <a:buClr>
                <a:schemeClr val="dk1"/>
              </a:buClr>
              <a:buSzPct val="100000"/>
              <a:buChar char="•"/>
            </a:pPr>
            <a:r>
              <a:rPr lang="en-US"/>
              <a:t>In smoothing by bin boundaries, the minimum and maximum values in a given bin are identified as the bin boundaries. </a:t>
            </a:r>
            <a:endParaRPr/>
          </a:p>
          <a:p>
            <a:pPr indent="-228600" lvl="0" marL="228600" rtl="0" algn="l">
              <a:lnSpc>
                <a:spcPct val="90000"/>
              </a:lnSpc>
              <a:spcBef>
                <a:spcPts val="1000"/>
              </a:spcBef>
              <a:spcAft>
                <a:spcPts val="0"/>
              </a:spcAft>
              <a:buClr>
                <a:schemeClr val="dk1"/>
              </a:buClr>
              <a:buSzPct val="100000"/>
              <a:buChar char="•"/>
            </a:pPr>
            <a:r>
              <a:rPr lang="en-US"/>
              <a:t>Each bin value is then replaced by the closest boundary value.</a:t>
            </a:r>
            <a:endParaRPr/>
          </a:p>
        </p:txBody>
      </p:sp>
      <p:sp>
        <p:nvSpPr>
          <p:cNvPr id="2297" name="Google Shape;2297;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3" name="Shape 2303"/>
        <p:cNvGrpSpPr/>
        <p:nvPr/>
      </p:nvGrpSpPr>
      <p:grpSpPr>
        <a:xfrm>
          <a:off x="0" y="0"/>
          <a:ext cx="0" cy="0"/>
          <a:chOff x="0" y="0"/>
          <a:chExt cx="0" cy="0"/>
        </a:xfrm>
      </p:grpSpPr>
      <p:sp>
        <p:nvSpPr>
          <p:cNvPr id="2304" name="Google Shape;230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05" name="Google Shape;2305;p18"/>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306" name="Google Shape;2306;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en-US"/>
              <a:t>Regression:</a:t>
            </a:r>
            <a:r>
              <a:rPr lang="en-US"/>
              <a:t> Data smoothing can also be done by conforming data values to a function, a technique known as regression. </a:t>
            </a:r>
            <a:endParaRPr/>
          </a:p>
          <a:p>
            <a:pPr indent="-228600" lvl="0" marL="228600" rtl="0" algn="l">
              <a:lnSpc>
                <a:spcPct val="90000"/>
              </a:lnSpc>
              <a:spcBef>
                <a:spcPts val="1000"/>
              </a:spcBef>
              <a:spcAft>
                <a:spcPts val="0"/>
              </a:spcAft>
              <a:buClr>
                <a:schemeClr val="dk1"/>
              </a:buClr>
              <a:buSzPts val="2800"/>
              <a:buChar char="•"/>
            </a:pPr>
            <a:r>
              <a:rPr lang="en-US"/>
              <a:t>Linear regression involves finding the “best” line to fit two attributes (or variables), so that one attribute can be used to predict the other. </a:t>
            </a:r>
            <a:endParaRPr/>
          </a:p>
          <a:p>
            <a:pPr indent="-228600" lvl="0" marL="228600" rtl="0" algn="l">
              <a:lnSpc>
                <a:spcPct val="90000"/>
              </a:lnSpc>
              <a:spcBef>
                <a:spcPts val="1000"/>
              </a:spcBef>
              <a:spcAft>
                <a:spcPts val="0"/>
              </a:spcAft>
              <a:buClr>
                <a:schemeClr val="dk1"/>
              </a:buClr>
              <a:buSzPts val="2800"/>
              <a:buChar char="•"/>
            </a:pPr>
            <a:r>
              <a:rPr lang="en-US"/>
              <a:t>Multiple linear regression is an extension of linear regression, where more than two attributes are involved and the data are fit to a multidimensional surface.</a:t>
            </a:r>
            <a:endParaRPr/>
          </a:p>
        </p:txBody>
      </p:sp>
      <p:sp>
        <p:nvSpPr>
          <p:cNvPr id="2307" name="Google Shape;2307;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3" name="Shape 2313"/>
        <p:cNvGrpSpPr/>
        <p:nvPr/>
      </p:nvGrpSpPr>
      <p:grpSpPr>
        <a:xfrm>
          <a:off x="0" y="0"/>
          <a:ext cx="0" cy="0"/>
          <a:chOff x="0" y="0"/>
          <a:chExt cx="0" cy="0"/>
        </a:xfrm>
      </p:grpSpPr>
      <p:sp>
        <p:nvSpPr>
          <p:cNvPr id="2314" name="Google Shape;2314;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15" name="Google Shape;2315;p19"/>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316" name="Google Shape;2316;p19"/>
          <p:cNvSpPr txBox="1"/>
          <p:nvPr>
            <p:ph idx="1" type="body"/>
          </p:nvPr>
        </p:nvSpPr>
        <p:spPr>
          <a:xfrm>
            <a:off x="953589" y="1462087"/>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1" lang="en-US" sz="2000"/>
              <a:t>Outlier analysis: </a:t>
            </a:r>
            <a:r>
              <a:rPr lang="en-US" sz="2000"/>
              <a:t>Outliers may be detected by clustering, for example, where similar values are organized into groups, or “clusters.” Intuitively, values that fall outside of the set of clusters may be considered outliers</a:t>
            </a:r>
            <a:endParaRPr sz="2000"/>
          </a:p>
          <a:p>
            <a:pPr indent="-50800" lvl="0" marL="228600" rtl="0" algn="l">
              <a:lnSpc>
                <a:spcPct val="90000"/>
              </a:lnSpc>
              <a:spcBef>
                <a:spcPts val="1000"/>
              </a:spcBef>
              <a:spcAft>
                <a:spcPts val="0"/>
              </a:spcAft>
              <a:buClr>
                <a:schemeClr val="dk1"/>
              </a:buClr>
              <a:buSzPts val="2800"/>
              <a:buNone/>
            </a:pPr>
            <a:r>
              <a:t/>
            </a:r>
            <a:endParaRPr sz="2000"/>
          </a:p>
        </p:txBody>
      </p:sp>
      <p:sp>
        <p:nvSpPr>
          <p:cNvPr id="2317" name="Google Shape;2317;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a:t>
            </a:r>
            <a:endParaRPr/>
          </a:p>
        </p:txBody>
      </p:sp>
      <p:pic>
        <p:nvPicPr>
          <p:cNvPr id="2318" name="Google Shape;2318;p19"/>
          <p:cNvPicPr preferRelativeResize="0"/>
          <p:nvPr/>
        </p:nvPicPr>
        <p:blipFill rotWithShape="1">
          <a:blip r:embed="rId4">
            <a:alphaModFix/>
          </a:blip>
          <a:srcRect b="0" l="0" r="0" t="0"/>
          <a:stretch/>
        </p:blipFill>
        <p:spPr>
          <a:xfrm>
            <a:off x="1270000" y="2583496"/>
            <a:ext cx="9794240" cy="41379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2" name="Shape 2142"/>
        <p:cNvGrpSpPr/>
        <p:nvPr/>
      </p:nvGrpSpPr>
      <p:grpSpPr>
        <a:xfrm>
          <a:off x="0" y="0"/>
          <a:ext cx="0" cy="0"/>
          <a:chOff x="0" y="0"/>
          <a:chExt cx="0" cy="0"/>
        </a:xfrm>
      </p:grpSpPr>
      <p:sp>
        <p:nvSpPr>
          <p:cNvPr id="2143" name="Google Shape;2143;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3F3F3F"/>
              </a:buClr>
              <a:buSzPts val="4400"/>
              <a:buFont typeface="Calibri"/>
              <a:buNone/>
            </a:pPr>
            <a:r>
              <a:rPr lang="en-US">
                <a:solidFill>
                  <a:srgbClr val="3F3F3F"/>
                </a:solidFill>
              </a:rPr>
              <a:t>Syllabus</a:t>
            </a:r>
            <a:endParaRPr>
              <a:solidFill>
                <a:srgbClr val="3F3F3F"/>
              </a:solidFill>
            </a:endParaRPr>
          </a:p>
        </p:txBody>
      </p:sp>
      <p:sp>
        <p:nvSpPr>
          <p:cNvPr id="2144" name="Google Shape;2144;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Data Preprocessing: An Overview, Methods: Data Cleaning, Data Integration, Data Reduction, Data Transformation, Data Discretization.</a:t>
            </a:r>
            <a:endParaRPr/>
          </a:p>
          <a:p>
            <a:pPr indent="-228600" lvl="0" marL="228600" rtl="0" algn="l">
              <a:lnSpc>
                <a:spcPct val="90000"/>
              </a:lnSpc>
              <a:spcBef>
                <a:spcPts val="1000"/>
              </a:spcBef>
              <a:spcAft>
                <a:spcPts val="0"/>
              </a:spcAft>
              <a:buClr>
                <a:schemeClr val="dk1"/>
              </a:buClr>
              <a:buSzPts val="2800"/>
              <a:buChar char="•"/>
            </a:pPr>
            <a:r>
              <a:rPr b="1" lang="en-US"/>
              <a:t>Data Cleaning: </a:t>
            </a:r>
            <a:r>
              <a:rPr lang="en-US"/>
              <a:t>Handling Missing Values, Noisy Data, Data Cleaning as a Process, </a:t>
            </a:r>
            <a:r>
              <a:rPr b="1" lang="en-US"/>
              <a:t>Data Integration: </a:t>
            </a:r>
            <a:r>
              <a:rPr lang="en-US"/>
              <a:t>Entity Identification Problem, Redundancy and Correlation Analysis, Tuple Duplication, Data Value Conflict Detection and Resolution, </a:t>
            </a:r>
            <a:r>
              <a:rPr b="1" lang="en-US"/>
              <a:t>Data Reduction</a:t>
            </a:r>
            <a:r>
              <a:rPr lang="en-US"/>
              <a:t>: Attribute Subset</a:t>
            </a:r>
            <a:endParaRPr/>
          </a:p>
          <a:p>
            <a:pPr indent="-228600" lvl="0" marL="228600" rtl="0" algn="l">
              <a:lnSpc>
                <a:spcPct val="90000"/>
              </a:lnSpc>
              <a:spcBef>
                <a:spcPts val="1000"/>
              </a:spcBef>
              <a:spcAft>
                <a:spcPts val="0"/>
              </a:spcAft>
              <a:buClr>
                <a:schemeClr val="dk1"/>
              </a:buClr>
              <a:buSzPts val="2800"/>
              <a:buChar char="•"/>
            </a:pPr>
            <a:r>
              <a:rPr lang="en-US"/>
              <a:t>Selection, Histograms, Sampling, </a:t>
            </a:r>
            <a:r>
              <a:rPr b="1" lang="en-US"/>
              <a:t>Data discretization </a:t>
            </a:r>
            <a:r>
              <a:rPr lang="en-US"/>
              <a:t>– binning, histogram analysis, decision tree and correlation analysis, concept hierarchy for nominal data.</a:t>
            </a:r>
            <a:endParaRPr/>
          </a:p>
        </p:txBody>
      </p:sp>
      <p:sp>
        <p:nvSpPr>
          <p:cNvPr id="2145" name="Google Shape;2145;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146" name="Google Shape;2146;p2"/>
          <p:cNvPicPr preferRelativeResize="0"/>
          <p:nvPr/>
        </p:nvPicPr>
        <p:blipFill rotWithShape="1">
          <a:blip r:embed="rId3">
            <a:alphaModFix/>
          </a:blip>
          <a:srcRect b="0" l="0" r="0" t="0"/>
          <a:stretch/>
        </p:blipFill>
        <p:spPr>
          <a:xfrm>
            <a:off x="0" y="0"/>
            <a:ext cx="1270000" cy="114776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4" name="Shape 2324"/>
        <p:cNvGrpSpPr/>
        <p:nvPr/>
      </p:nvGrpSpPr>
      <p:grpSpPr>
        <a:xfrm>
          <a:off x="0" y="0"/>
          <a:ext cx="0" cy="0"/>
          <a:chOff x="0" y="0"/>
          <a:chExt cx="0" cy="0"/>
        </a:xfrm>
      </p:grpSpPr>
      <p:sp>
        <p:nvSpPr>
          <p:cNvPr id="2325" name="Google Shape;2325;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26" name="Google Shape;2326;p20"/>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327" name="Google Shape;2327;p20"/>
          <p:cNvSpPr txBox="1"/>
          <p:nvPr>
            <p:ph idx="1" type="body"/>
          </p:nvPr>
        </p:nvSpPr>
        <p:spPr>
          <a:xfrm>
            <a:off x="838200" y="1690688"/>
            <a:ext cx="10515600" cy="4892991"/>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just">
              <a:lnSpc>
                <a:spcPct val="90000"/>
              </a:lnSpc>
              <a:spcBef>
                <a:spcPts val="0"/>
              </a:spcBef>
              <a:spcAft>
                <a:spcPts val="0"/>
              </a:spcAft>
              <a:buClr>
                <a:srgbClr val="FF0000"/>
              </a:buClr>
              <a:buSzPct val="100000"/>
              <a:buChar char="•"/>
            </a:pPr>
            <a:r>
              <a:rPr i="1" lang="en-US">
                <a:solidFill>
                  <a:srgbClr val="FF0000"/>
                </a:solidFill>
              </a:rPr>
              <a:t>Missing values, noise, and inconsistencies contribute to inaccurate data. So far, we have looked at techniques for handling missing data and for smoothing data. “But data cleaning is a big job. What about data cleaning as a process? How exactly does one proceed in tackling this task? Are there any tools out there to help?”</a:t>
            </a:r>
            <a:endParaRPr i="1">
              <a:solidFill>
                <a:srgbClr val="FF0000"/>
              </a:solidFill>
            </a:endParaRPr>
          </a:p>
          <a:p>
            <a:pPr indent="-228600" lvl="0" marL="228600" rtl="0" algn="just">
              <a:lnSpc>
                <a:spcPct val="90000"/>
              </a:lnSpc>
              <a:spcBef>
                <a:spcPts val="1000"/>
              </a:spcBef>
              <a:spcAft>
                <a:spcPts val="0"/>
              </a:spcAft>
              <a:buClr>
                <a:schemeClr val="dk1"/>
              </a:buClr>
              <a:buSzPct val="100000"/>
              <a:buChar char="•"/>
            </a:pPr>
            <a:r>
              <a:rPr lang="en-US"/>
              <a:t>The first step in data cleaning as a process is discrepancy (inconsistency) detection.</a:t>
            </a:r>
            <a:endParaRPr/>
          </a:p>
          <a:p>
            <a:pPr indent="-228600" lvl="0" marL="228600" rtl="0" algn="just">
              <a:lnSpc>
                <a:spcPct val="90000"/>
              </a:lnSpc>
              <a:spcBef>
                <a:spcPts val="1000"/>
              </a:spcBef>
              <a:spcAft>
                <a:spcPts val="0"/>
              </a:spcAft>
              <a:buClr>
                <a:schemeClr val="dk1"/>
              </a:buClr>
              <a:buSzPct val="100000"/>
              <a:buChar char="•"/>
            </a:pPr>
            <a:r>
              <a:rPr lang="en-US"/>
              <a:t>Discrepancies can be caused by several factors, including poorly designed data entry forms that have many optional fields, human error in data entry, deliberate errors (e.g., respondents not wanting to disclose information about themselves), and data decay (e.g., outdated addresses). </a:t>
            </a:r>
            <a:endParaRPr/>
          </a:p>
          <a:p>
            <a:pPr indent="-228600" lvl="0" marL="228600" rtl="0" algn="just">
              <a:lnSpc>
                <a:spcPct val="90000"/>
              </a:lnSpc>
              <a:spcBef>
                <a:spcPts val="1000"/>
              </a:spcBef>
              <a:spcAft>
                <a:spcPts val="0"/>
              </a:spcAft>
              <a:buClr>
                <a:schemeClr val="dk1"/>
              </a:buClr>
              <a:buSzPct val="100000"/>
              <a:buChar char="•"/>
            </a:pPr>
            <a:r>
              <a:rPr lang="en-US"/>
              <a:t>Discrepancies may also arise from inconsistent data representations and the inconsistent use of codes. </a:t>
            </a:r>
            <a:endParaRPr/>
          </a:p>
          <a:p>
            <a:pPr indent="-228600" lvl="0" marL="228600" rtl="0" algn="just">
              <a:lnSpc>
                <a:spcPct val="90000"/>
              </a:lnSpc>
              <a:spcBef>
                <a:spcPts val="1000"/>
              </a:spcBef>
              <a:spcAft>
                <a:spcPts val="0"/>
              </a:spcAft>
              <a:buClr>
                <a:schemeClr val="dk1"/>
              </a:buClr>
              <a:buSzPct val="100000"/>
              <a:buChar char="•"/>
            </a:pPr>
            <a:r>
              <a:rPr lang="en-US"/>
              <a:t>Errors in instrumentation devices that record data, and system errors, are another source of discrepancies. </a:t>
            </a:r>
            <a:endParaRPr/>
          </a:p>
          <a:p>
            <a:pPr indent="-228600" lvl="0" marL="228600" rtl="0" algn="just">
              <a:lnSpc>
                <a:spcPct val="90000"/>
              </a:lnSpc>
              <a:spcBef>
                <a:spcPts val="1000"/>
              </a:spcBef>
              <a:spcAft>
                <a:spcPts val="0"/>
              </a:spcAft>
              <a:buClr>
                <a:schemeClr val="dk1"/>
              </a:buClr>
              <a:buSzPct val="100000"/>
              <a:buChar char="•"/>
            </a:pPr>
            <a:r>
              <a:rPr lang="en-US"/>
              <a:t>Errors can also occur when the data are (inadequately) used for purposes other than originally intended and there may also be inconsistencies due to data integration (e.g., where a given attribute can have different names in different databases).</a:t>
            </a:r>
            <a:endParaRPr/>
          </a:p>
        </p:txBody>
      </p:sp>
      <p:sp>
        <p:nvSpPr>
          <p:cNvPr id="2328" name="Google Shape;2328;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 as a Process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4" name="Shape 2334"/>
        <p:cNvGrpSpPr/>
        <p:nvPr/>
      </p:nvGrpSpPr>
      <p:grpSpPr>
        <a:xfrm>
          <a:off x="0" y="0"/>
          <a:ext cx="0" cy="0"/>
          <a:chOff x="0" y="0"/>
          <a:chExt cx="0" cy="0"/>
        </a:xfrm>
      </p:grpSpPr>
      <p:sp>
        <p:nvSpPr>
          <p:cNvPr id="2335" name="Google Shape;2335;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36" name="Google Shape;2336;p21"/>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337" name="Google Shape;2337;p21"/>
          <p:cNvSpPr txBox="1"/>
          <p:nvPr>
            <p:ph idx="1" type="body"/>
          </p:nvPr>
        </p:nvSpPr>
        <p:spPr>
          <a:xfrm>
            <a:off x="838200" y="1825625"/>
            <a:ext cx="10515600" cy="4627426"/>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rgbClr val="FF0000"/>
              </a:buClr>
              <a:buSzPct val="100000"/>
              <a:buChar char="•"/>
            </a:pPr>
            <a:r>
              <a:rPr i="1" lang="en-US">
                <a:solidFill>
                  <a:srgbClr val="FF0000"/>
                </a:solidFill>
              </a:rPr>
              <a:t>“So, how to proceed with discrepancy detection?” As a starting point, use any knowledge you may already have regarding properties of the data. Such knowledge or “data about data” is referred to as metadata.</a:t>
            </a:r>
            <a:endParaRPr i="1">
              <a:solidFill>
                <a:srgbClr val="FF0000"/>
              </a:solidFill>
            </a:endParaRPr>
          </a:p>
          <a:p>
            <a:pPr indent="-228600" lvl="0" marL="228600" rtl="0" algn="l">
              <a:lnSpc>
                <a:spcPct val="90000"/>
              </a:lnSpc>
              <a:spcBef>
                <a:spcPts val="1000"/>
              </a:spcBef>
              <a:spcAft>
                <a:spcPts val="0"/>
              </a:spcAft>
              <a:buClr>
                <a:schemeClr val="dk1"/>
              </a:buClr>
              <a:buSzPct val="100000"/>
              <a:buChar char="•"/>
            </a:pPr>
            <a:r>
              <a:rPr lang="en-US"/>
              <a:t>For example, what are the data type and domain of each attribute? What are the acceptable values for each attribute? The basic statistical data descriptions those are useful here to grasp data trends and identify anomalies. </a:t>
            </a:r>
            <a:endParaRPr/>
          </a:p>
          <a:p>
            <a:pPr indent="-228600" lvl="0" marL="228600" rtl="0" algn="l">
              <a:lnSpc>
                <a:spcPct val="90000"/>
              </a:lnSpc>
              <a:spcBef>
                <a:spcPts val="1000"/>
              </a:spcBef>
              <a:spcAft>
                <a:spcPts val="0"/>
              </a:spcAft>
              <a:buClr>
                <a:schemeClr val="dk1"/>
              </a:buClr>
              <a:buSzPct val="100000"/>
              <a:buChar char="•"/>
            </a:pPr>
            <a:r>
              <a:rPr lang="en-US"/>
              <a:t>For example, find the mean, median, and mode values. </a:t>
            </a:r>
            <a:endParaRPr/>
          </a:p>
          <a:p>
            <a:pPr indent="-228600" lvl="0" marL="228600" rtl="0" algn="l">
              <a:lnSpc>
                <a:spcPct val="90000"/>
              </a:lnSpc>
              <a:spcBef>
                <a:spcPts val="1000"/>
              </a:spcBef>
              <a:spcAft>
                <a:spcPts val="0"/>
              </a:spcAft>
              <a:buClr>
                <a:schemeClr val="dk1"/>
              </a:buClr>
              <a:buSzPct val="100000"/>
              <a:buChar char="•"/>
            </a:pPr>
            <a:r>
              <a:rPr lang="en-US"/>
              <a:t>Are the data symmetric or skewed? What is the range of values? Do all values fall within the expected range? What is the standard deviation of each attribute? </a:t>
            </a:r>
            <a:endParaRPr/>
          </a:p>
          <a:p>
            <a:pPr indent="-228600" lvl="0" marL="228600" rtl="0" algn="l">
              <a:lnSpc>
                <a:spcPct val="90000"/>
              </a:lnSpc>
              <a:spcBef>
                <a:spcPts val="1000"/>
              </a:spcBef>
              <a:spcAft>
                <a:spcPts val="0"/>
              </a:spcAft>
              <a:buClr>
                <a:schemeClr val="dk1"/>
              </a:buClr>
              <a:buSzPct val="100000"/>
              <a:buChar char="•"/>
            </a:pPr>
            <a:r>
              <a:rPr lang="en-US"/>
              <a:t>Values that are more than two standard deviations away from the mean for a given attribute may be flagged as potential outliers. </a:t>
            </a:r>
            <a:endParaRPr/>
          </a:p>
          <a:p>
            <a:pPr indent="-228600" lvl="0" marL="228600" rtl="0" algn="l">
              <a:lnSpc>
                <a:spcPct val="90000"/>
              </a:lnSpc>
              <a:spcBef>
                <a:spcPts val="1000"/>
              </a:spcBef>
              <a:spcAft>
                <a:spcPts val="0"/>
              </a:spcAft>
              <a:buClr>
                <a:schemeClr val="dk1"/>
              </a:buClr>
              <a:buSzPct val="100000"/>
              <a:buChar char="•"/>
            </a:pPr>
            <a:r>
              <a:rPr lang="en-US"/>
              <a:t>Are there any known dependencies between attributes?</a:t>
            </a:r>
            <a:endParaRPr/>
          </a:p>
        </p:txBody>
      </p:sp>
      <p:sp>
        <p:nvSpPr>
          <p:cNvPr id="2338" name="Google Shape;2338;p21"/>
          <p:cNvSpPr txBox="1"/>
          <p:nvPr>
            <p:ph type="title"/>
          </p:nvPr>
        </p:nvSpPr>
        <p:spPr>
          <a:xfrm>
            <a:off x="9144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 as a Process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44" name="Shape 2344"/>
        <p:cNvGrpSpPr/>
        <p:nvPr/>
      </p:nvGrpSpPr>
      <p:grpSpPr>
        <a:xfrm>
          <a:off x="0" y="0"/>
          <a:ext cx="0" cy="0"/>
          <a:chOff x="0" y="0"/>
          <a:chExt cx="0" cy="0"/>
        </a:xfrm>
      </p:grpSpPr>
      <p:sp>
        <p:nvSpPr>
          <p:cNvPr id="2345" name="Google Shape;2345;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46" name="Google Shape;2346;p22"/>
          <p:cNvPicPr preferRelativeResize="0"/>
          <p:nvPr/>
        </p:nvPicPr>
        <p:blipFill rotWithShape="1">
          <a:blip r:embed="rId3">
            <a:alphaModFix/>
          </a:blip>
          <a:srcRect b="0" l="0" r="0" t="0"/>
          <a:stretch/>
        </p:blipFill>
        <p:spPr>
          <a:xfrm>
            <a:off x="111760" y="30480"/>
            <a:ext cx="1270000" cy="1147763"/>
          </a:xfrm>
          <a:prstGeom prst="rect">
            <a:avLst/>
          </a:prstGeom>
          <a:noFill/>
          <a:ln>
            <a:noFill/>
          </a:ln>
        </p:spPr>
      </p:pic>
      <p:sp>
        <p:nvSpPr>
          <p:cNvPr id="2347" name="Google Shape;2347;p22"/>
          <p:cNvSpPr txBox="1"/>
          <p:nvPr>
            <p:ph idx="1" type="body"/>
          </p:nvPr>
        </p:nvSpPr>
        <p:spPr>
          <a:xfrm>
            <a:off x="838200" y="1688285"/>
            <a:ext cx="10515600" cy="4908458"/>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a:t>Field overloading is another source of errors that typically results when developers squeeze new attribute definitions into unused (bit) portions of already defined attributes (e.g., using an unused bit of an attribute whose value range uses only, say, 31 out of 32 bits). </a:t>
            </a:r>
            <a:endParaRPr/>
          </a:p>
          <a:p>
            <a:pPr indent="-228600" lvl="0" marL="228600" rtl="0" algn="l">
              <a:lnSpc>
                <a:spcPct val="90000"/>
              </a:lnSpc>
              <a:spcBef>
                <a:spcPts val="1000"/>
              </a:spcBef>
              <a:spcAft>
                <a:spcPts val="0"/>
              </a:spcAft>
              <a:buClr>
                <a:schemeClr val="dk1"/>
              </a:buClr>
              <a:buSzPct val="100000"/>
              <a:buChar char="•"/>
            </a:pPr>
            <a:r>
              <a:rPr lang="en-US"/>
              <a:t>The data should also be examined regarding unique rules, consecutive rules, and null rules. </a:t>
            </a:r>
            <a:endParaRPr/>
          </a:p>
          <a:p>
            <a:pPr indent="-228600" lvl="0" marL="228600" rtl="0" algn="l">
              <a:lnSpc>
                <a:spcPct val="90000"/>
              </a:lnSpc>
              <a:spcBef>
                <a:spcPts val="1000"/>
              </a:spcBef>
              <a:spcAft>
                <a:spcPts val="0"/>
              </a:spcAft>
              <a:buClr>
                <a:schemeClr val="dk1"/>
              </a:buClr>
              <a:buSzPct val="100000"/>
              <a:buChar char="•"/>
            </a:pPr>
            <a:r>
              <a:rPr lang="en-US"/>
              <a:t>A unique rule says that each value of the given attribute must be different from all other values for that attribute. </a:t>
            </a:r>
            <a:endParaRPr/>
          </a:p>
          <a:p>
            <a:pPr indent="-228600" lvl="0" marL="228600" rtl="0" algn="l">
              <a:lnSpc>
                <a:spcPct val="90000"/>
              </a:lnSpc>
              <a:spcBef>
                <a:spcPts val="1000"/>
              </a:spcBef>
              <a:spcAft>
                <a:spcPts val="0"/>
              </a:spcAft>
              <a:buClr>
                <a:schemeClr val="dk1"/>
              </a:buClr>
              <a:buSzPct val="100000"/>
              <a:buChar char="•"/>
            </a:pPr>
            <a:r>
              <a:rPr lang="en-US"/>
              <a:t>A consecutive rule says that there can be no missing values between the lowest and highest values for the attribute, and that all values must also be unique (e.g., as in check numbers). </a:t>
            </a:r>
            <a:endParaRPr/>
          </a:p>
          <a:p>
            <a:pPr indent="-228600" lvl="0" marL="228600" rtl="0" algn="l">
              <a:lnSpc>
                <a:spcPct val="90000"/>
              </a:lnSpc>
              <a:spcBef>
                <a:spcPts val="1000"/>
              </a:spcBef>
              <a:spcAft>
                <a:spcPts val="0"/>
              </a:spcAft>
              <a:buClr>
                <a:schemeClr val="dk1"/>
              </a:buClr>
              <a:buSzPct val="100000"/>
              <a:buChar char="•"/>
            </a:pPr>
            <a:r>
              <a:rPr lang="en-US"/>
              <a:t>A null rule specifies the use of blanks, question marks, special characters, or other strings that may indicate the null condition (e.g., where a value for a given attribute is not available), and how such values should be handled.</a:t>
            </a:r>
            <a:endParaRPr/>
          </a:p>
        </p:txBody>
      </p:sp>
      <p:sp>
        <p:nvSpPr>
          <p:cNvPr id="2348" name="Google Shape;2348;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 as a Process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4" name="Shape 2354"/>
        <p:cNvGrpSpPr/>
        <p:nvPr/>
      </p:nvGrpSpPr>
      <p:grpSpPr>
        <a:xfrm>
          <a:off x="0" y="0"/>
          <a:ext cx="0" cy="0"/>
          <a:chOff x="0" y="0"/>
          <a:chExt cx="0" cy="0"/>
        </a:xfrm>
      </p:grpSpPr>
      <p:sp>
        <p:nvSpPr>
          <p:cNvPr id="2355" name="Google Shape;2355;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56" name="Google Shape;2356;p23"/>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357" name="Google Shape;2357;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a:t>There are a number of different commercial tools that can aid in the step of discrepancy detection. </a:t>
            </a:r>
            <a:endParaRPr/>
          </a:p>
          <a:p>
            <a:pPr indent="-228600" lvl="0" marL="228600" rtl="0" algn="l">
              <a:lnSpc>
                <a:spcPct val="90000"/>
              </a:lnSpc>
              <a:spcBef>
                <a:spcPts val="1000"/>
              </a:spcBef>
              <a:spcAft>
                <a:spcPts val="0"/>
              </a:spcAft>
              <a:buClr>
                <a:schemeClr val="dk1"/>
              </a:buClr>
              <a:buSzPct val="100000"/>
              <a:buChar char="•"/>
            </a:pPr>
            <a:r>
              <a:rPr lang="en-US"/>
              <a:t>Data scrubbing tools use simple domain knowledge (e.g., knowledge of postal addresses, and spell-checking) to detect errors and make corrections in the data. </a:t>
            </a:r>
            <a:endParaRPr/>
          </a:p>
          <a:p>
            <a:pPr indent="-228600" lvl="0" marL="228600" rtl="0" algn="l">
              <a:lnSpc>
                <a:spcPct val="90000"/>
              </a:lnSpc>
              <a:spcBef>
                <a:spcPts val="1000"/>
              </a:spcBef>
              <a:spcAft>
                <a:spcPts val="0"/>
              </a:spcAft>
              <a:buClr>
                <a:schemeClr val="dk1"/>
              </a:buClr>
              <a:buSzPct val="100000"/>
              <a:buChar char="•"/>
            </a:pPr>
            <a:r>
              <a:rPr lang="en-US"/>
              <a:t>These tools rely on parsing and fuzzy matching techniques when cleaning data from multiple sources. </a:t>
            </a:r>
            <a:endParaRPr/>
          </a:p>
          <a:p>
            <a:pPr indent="-228600" lvl="0" marL="228600" rtl="0" algn="l">
              <a:lnSpc>
                <a:spcPct val="90000"/>
              </a:lnSpc>
              <a:spcBef>
                <a:spcPts val="1000"/>
              </a:spcBef>
              <a:spcAft>
                <a:spcPts val="0"/>
              </a:spcAft>
              <a:buClr>
                <a:schemeClr val="dk1"/>
              </a:buClr>
              <a:buSzPct val="100000"/>
              <a:buChar char="•"/>
            </a:pPr>
            <a:r>
              <a:rPr lang="en-US"/>
              <a:t>Data auditing tools find discrepancies by analyzing the data to discover rules and relationships, and detecting data that violate such conditions. </a:t>
            </a:r>
            <a:endParaRPr/>
          </a:p>
          <a:p>
            <a:pPr indent="-228600" lvl="0" marL="228600" rtl="0" algn="l">
              <a:lnSpc>
                <a:spcPct val="90000"/>
              </a:lnSpc>
              <a:spcBef>
                <a:spcPts val="1000"/>
              </a:spcBef>
              <a:spcAft>
                <a:spcPts val="0"/>
              </a:spcAft>
              <a:buClr>
                <a:schemeClr val="dk1"/>
              </a:buClr>
              <a:buSzPct val="100000"/>
              <a:buChar char="•"/>
            </a:pPr>
            <a:r>
              <a:rPr lang="en-US"/>
              <a:t>They are variants of data mining tools. For example, they may employ statistical analysis to find correlations, or clustering to identify outliers.</a:t>
            </a:r>
            <a:endParaRPr/>
          </a:p>
        </p:txBody>
      </p:sp>
      <p:sp>
        <p:nvSpPr>
          <p:cNvPr id="2358" name="Google Shape;2358;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 as a Process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4" name="Shape 2364"/>
        <p:cNvGrpSpPr/>
        <p:nvPr/>
      </p:nvGrpSpPr>
      <p:grpSpPr>
        <a:xfrm>
          <a:off x="0" y="0"/>
          <a:ext cx="0" cy="0"/>
          <a:chOff x="0" y="0"/>
          <a:chExt cx="0" cy="0"/>
        </a:xfrm>
      </p:grpSpPr>
      <p:sp>
        <p:nvSpPr>
          <p:cNvPr id="2365" name="Google Shape;2365;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66" name="Google Shape;2366;p24"/>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367" name="Google Shape;236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US"/>
              <a:t>ETL (extraction/transformation/loading) tools allow users to specify transforms through a graphical user interface (GUI). </a:t>
            </a:r>
            <a:endParaRPr/>
          </a:p>
          <a:p>
            <a:pPr indent="-228600" lvl="0" marL="228600" rtl="0" algn="l">
              <a:lnSpc>
                <a:spcPct val="90000"/>
              </a:lnSpc>
              <a:spcBef>
                <a:spcPts val="1000"/>
              </a:spcBef>
              <a:spcAft>
                <a:spcPts val="0"/>
              </a:spcAft>
              <a:buClr>
                <a:schemeClr val="dk1"/>
              </a:buClr>
              <a:buSzPts val="2800"/>
              <a:buChar char="•"/>
            </a:pPr>
            <a:r>
              <a:rPr lang="en-US"/>
              <a:t>These tools typically support only a restricted set of transforms so that, often, we may also choose to write custom scripts for this step of the data cleaning process. </a:t>
            </a:r>
            <a:endParaRPr/>
          </a:p>
          <a:p>
            <a:pPr indent="-228600" lvl="0" marL="228600" rtl="0" algn="l">
              <a:lnSpc>
                <a:spcPct val="90000"/>
              </a:lnSpc>
              <a:spcBef>
                <a:spcPts val="1000"/>
              </a:spcBef>
              <a:spcAft>
                <a:spcPts val="0"/>
              </a:spcAft>
              <a:buClr>
                <a:schemeClr val="dk1"/>
              </a:buClr>
              <a:buSzPts val="2800"/>
              <a:buChar char="•"/>
            </a:pPr>
            <a:r>
              <a:rPr lang="en-US"/>
              <a:t>The two-step process of discrepancy detection and data transformation (to correct discrepancies) iterates. </a:t>
            </a:r>
            <a:endParaRPr/>
          </a:p>
          <a:p>
            <a:pPr indent="-228600" lvl="0" marL="228600" rtl="0" algn="l">
              <a:lnSpc>
                <a:spcPct val="90000"/>
              </a:lnSpc>
              <a:spcBef>
                <a:spcPts val="1000"/>
              </a:spcBef>
              <a:spcAft>
                <a:spcPts val="0"/>
              </a:spcAft>
              <a:buClr>
                <a:schemeClr val="dk1"/>
              </a:buClr>
              <a:buSzPts val="2800"/>
              <a:buChar char="•"/>
            </a:pPr>
            <a:r>
              <a:rPr lang="en-US"/>
              <a:t>This process, however, is error-prone and time consuming and some transformations may introduce more discrepancies while some nested discrepancies may only be detected after others have been fixed.</a:t>
            </a:r>
            <a:endParaRPr/>
          </a:p>
        </p:txBody>
      </p:sp>
      <p:sp>
        <p:nvSpPr>
          <p:cNvPr id="2368" name="Google Shape;2368;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 as a Process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4" name="Shape 2374"/>
        <p:cNvGrpSpPr/>
        <p:nvPr/>
      </p:nvGrpSpPr>
      <p:grpSpPr>
        <a:xfrm>
          <a:off x="0" y="0"/>
          <a:ext cx="0" cy="0"/>
          <a:chOff x="0" y="0"/>
          <a:chExt cx="0" cy="0"/>
        </a:xfrm>
      </p:grpSpPr>
      <p:sp>
        <p:nvSpPr>
          <p:cNvPr id="2375" name="Google Shape;2375;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76" name="Google Shape;2376;p25"/>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377" name="Google Shape;2377;p25"/>
          <p:cNvSpPr txBox="1"/>
          <p:nvPr>
            <p:ph idx="1" type="body"/>
          </p:nvPr>
        </p:nvSpPr>
        <p:spPr>
          <a:xfrm>
            <a:off x="838200" y="1575594"/>
            <a:ext cx="10515600" cy="4895850"/>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90000"/>
              </a:lnSpc>
              <a:spcBef>
                <a:spcPts val="0"/>
              </a:spcBef>
              <a:spcAft>
                <a:spcPts val="0"/>
              </a:spcAft>
              <a:buClr>
                <a:schemeClr val="dk1"/>
              </a:buClr>
              <a:buSzPct val="100000"/>
              <a:buChar char="•"/>
            </a:pPr>
            <a:r>
              <a:rPr lang="en-US"/>
              <a:t>New approaches to data cleaning emphasize increased interactivity. </a:t>
            </a:r>
            <a:endParaRPr/>
          </a:p>
          <a:p>
            <a:pPr indent="-228600" lvl="0" marL="228600" rtl="0" algn="l">
              <a:lnSpc>
                <a:spcPct val="90000"/>
              </a:lnSpc>
              <a:spcBef>
                <a:spcPts val="1000"/>
              </a:spcBef>
              <a:spcAft>
                <a:spcPts val="0"/>
              </a:spcAft>
              <a:buClr>
                <a:schemeClr val="dk1"/>
              </a:buClr>
              <a:buSzPct val="100000"/>
              <a:buChar char="•"/>
            </a:pPr>
            <a:r>
              <a:rPr lang="en-US"/>
              <a:t>Potter’s Wheel, for example, is a publicly available data cleaning tool that integrates discrepancy detection and transformation. </a:t>
            </a:r>
            <a:endParaRPr/>
          </a:p>
          <a:p>
            <a:pPr indent="-228600" lvl="0" marL="228600" rtl="0" algn="l">
              <a:lnSpc>
                <a:spcPct val="90000"/>
              </a:lnSpc>
              <a:spcBef>
                <a:spcPts val="1000"/>
              </a:spcBef>
              <a:spcAft>
                <a:spcPts val="0"/>
              </a:spcAft>
              <a:buClr>
                <a:schemeClr val="dk1"/>
              </a:buClr>
              <a:buSzPct val="100000"/>
              <a:buChar char="•"/>
            </a:pPr>
            <a:r>
              <a:rPr lang="en-US"/>
              <a:t>Users gradually build a series of transformations by composing and debugging individual transformations, one step at a time, on a spreadsheet-like interface. </a:t>
            </a:r>
            <a:endParaRPr/>
          </a:p>
          <a:p>
            <a:pPr indent="-228600" lvl="0" marL="228600" rtl="0" algn="l">
              <a:lnSpc>
                <a:spcPct val="90000"/>
              </a:lnSpc>
              <a:spcBef>
                <a:spcPts val="1000"/>
              </a:spcBef>
              <a:spcAft>
                <a:spcPts val="0"/>
              </a:spcAft>
              <a:buClr>
                <a:schemeClr val="dk1"/>
              </a:buClr>
              <a:buSzPct val="100000"/>
              <a:buChar char="•"/>
            </a:pPr>
            <a:r>
              <a:rPr lang="en-US"/>
              <a:t>The transformations can be specified graphically or by providing examples. </a:t>
            </a:r>
            <a:endParaRPr/>
          </a:p>
          <a:p>
            <a:pPr indent="-228600" lvl="0" marL="228600" rtl="0" algn="l">
              <a:lnSpc>
                <a:spcPct val="90000"/>
              </a:lnSpc>
              <a:spcBef>
                <a:spcPts val="1000"/>
              </a:spcBef>
              <a:spcAft>
                <a:spcPts val="0"/>
              </a:spcAft>
              <a:buClr>
                <a:schemeClr val="dk1"/>
              </a:buClr>
              <a:buSzPct val="100000"/>
              <a:buChar char="•"/>
            </a:pPr>
            <a:r>
              <a:rPr lang="en-US"/>
              <a:t>Results are shown immediately on the records that are visible on the screen. </a:t>
            </a:r>
            <a:endParaRPr/>
          </a:p>
          <a:p>
            <a:pPr indent="-228600" lvl="0" marL="228600" rtl="0" algn="l">
              <a:lnSpc>
                <a:spcPct val="90000"/>
              </a:lnSpc>
              <a:spcBef>
                <a:spcPts val="1000"/>
              </a:spcBef>
              <a:spcAft>
                <a:spcPts val="0"/>
              </a:spcAft>
              <a:buClr>
                <a:schemeClr val="dk1"/>
              </a:buClr>
              <a:buSzPct val="100000"/>
              <a:buChar char="•"/>
            </a:pPr>
            <a:r>
              <a:rPr lang="en-US"/>
              <a:t>The user can choose to undo the transformations, so that transformations that introduced additional errors can be “erased.” </a:t>
            </a:r>
            <a:endParaRPr/>
          </a:p>
          <a:p>
            <a:pPr indent="-228600" lvl="0" marL="228600" rtl="0" algn="l">
              <a:lnSpc>
                <a:spcPct val="90000"/>
              </a:lnSpc>
              <a:spcBef>
                <a:spcPts val="1000"/>
              </a:spcBef>
              <a:spcAft>
                <a:spcPts val="0"/>
              </a:spcAft>
              <a:buClr>
                <a:schemeClr val="dk1"/>
              </a:buClr>
              <a:buSzPct val="100000"/>
              <a:buChar char="•"/>
            </a:pPr>
            <a:r>
              <a:rPr lang="en-US"/>
              <a:t>The tool performs discrepancy checking automatically in the background on the latest transformed view of the data. </a:t>
            </a:r>
            <a:endParaRPr/>
          </a:p>
          <a:p>
            <a:pPr indent="-228600" lvl="0" marL="228600" rtl="0" algn="l">
              <a:lnSpc>
                <a:spcPct val="90000"/>
              </a:lnSpc>
              <a:spcBef>
                <a:spcPts val="1000"/>
              </a:spcBef>
              <a:spcAft>
                <a:spcPts val="0"/>
              </a:spcAft>
              <a:buClr>
                <a:schemeClr val="dk1"/>
              </a:buClr>
              <a:buSzPct val="100000"/>
              <a:buChar char="•"/>
            </a:pPr>
            <a:r>
              <a:rPr lang="en-US"/>
              <a:t>Users can gradually develop and refine transformations as discrepancies are found, leading to more effective and efficient data cleaning. </a:t>
            </a:r>
            <a:endParaRPr/>
          </a:p>
          <a:p>
            <a:pPr indent="-228600" lvl="0" marL="228600" rtl="0" algn="l">
              <a:lnSpc>
                <a:spcPct val="90000"/>
              </a:lnSpc>
              <a:spcBef>
                <a:spcPts val="1000"/>
              </a:spcBef>
              <a:spcAft>
                <a:spcPts val="0"/>
              </a:spcAft>
              <a:buClr>
                <a:schemeClr val="dk1"/>
              </a:buClr>
              <a:buSzPct val="100000"/>
              <a:buChar char="•"/>
            </a:pPr>
            <a:r>
              <a:rPr lang="en-US"/>
              <a:t>Another approach to increased interactivity in data cleaning is the development of declarative languages for the specification of data transformation operators. </a:t>
            </a:r>
            <a:endParaRPr/>
          </a:p>
          <a:p>
            <a:pPr indent="-228600" lvl="0" marL="228600" rtl="0" algn="l">
              <a:lnSpc>
                <a:spcPct val="90000"/>
              </a:lnSpc>
              <a:spcBef>
                <a:spcPts val="1000"/>
              </a:spcBef>
              <a:spcAft>
                <a:spcPts val="0"/>
              </a:spcAft>
              <a:buClr>
                <a:schemeClr val="dk1"/>
              </a:buClr>
              <a:buSzPct val="100000"/>
              <a:buChar char="•"/>
            </a:pPr>
            <a:r>
              <a:rPr lang="en-US"/>
              <a:t>Such work focuses on defining powerful extensions to SQL and algorithms that enable users to express data cleaning specifications efficiently.</a:t>
            </a:r>
            <a:endParaRPr/>
          </a:p>
        </p:txBody>
      </p:sp>
      <p:sp>
        <p:nvSpPr>
          <p:cNvPr id="2378" name="Google Shape;2378;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Cleaning as a Process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4" name="Shape 2384"/>
        <p:cNvGrpSpPr/>
        <p:nvPr/>
      </p:nvGrpSpPr>
      <p:grpSpPr>
        <a:xfrm>
          <a:off x="0" y="0"/>
          <a:ext cx="0" cy="0"/>
          <a:chOff x="0" y="0"/>
          <a:chExt cx="0" cy="0"/>
        </a:xfrm>
      </p:grpSpPr>
      <p:sp>
        <p:nvSpPr>
          <p:cNvPr id="2385" name="Google Shape;2385;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86" name="Google Shape;2386;p26"/>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387" name="Google Shape;2387;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Exercise</a:t>
            </a:r>
            <a:endParaRPr/>
          </a:p>
        </p:txBody>
      </p:sp>
      <p:sp>
        <p:nvSpPr>
          <p:cNvPr id="2388" name="Google Shape;2388;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dk1"/>
              </a:buClr>
              <a:buSzPts val="2800"/>
              <a:buChar char="•"/>
            </a:pPr>
            <a:r>
              <a:rPr lang="en-US"/>
              <a:t>Suppose a group of 12 sales price records has been sorted as follows: 5, 10, 11, 13, 15, 35, 50, 55, 72, 92, 204, 215 Partition them into three bins solve it by each of the following methods:</a:t>
            </a:r>
            <a:endParaRPr/>
          </a:p>
          <a:p>
            <a:pPr indent="-457200" lvl="1" marL="914400" rtl="0" algn="l">
              <a:lnSpc>
                <a:spcPct val="100000"/>
              </a:lnSpc>
              <a:spcBef>
                <a:spcPts val="0"/>
              </a:spcBef>
              <a:spcAft>
                <a:spcPts val="0"/>
              </a:spcAft>
              <a:buClr>
                <a:schemeClr val="dk1"/>
              </a:buClr>
              <a:buSzPts val="2800"/>
              <a:buAutoNum type="alphaLcParenBoth"/>
            </a:pPr>
            <a:r>
              <a:rPr lang="en-US"/>
              <a:t>Equi-depth partitioning</a:t>
            </a:r>
            <a:endParaRPr/>
          </a:p>
          <a:p>
            <a:pPr indent="-457200" lvl="1" marL="914400" rtl="0" algn="l">
              <a:lnSpc>
                <a:spcPct val="100000"/>
              </a:lnSpc>
              <a:spcBef>
                <a:spcPts val="0"/>
              </a:spcBef>
              <a:spcAft>
                <a:spcPts val="0"/>
              </a:spcAft>
              <a:buClr>
                <a:schemeClr val="dk1"/>
              </a:buClr>
              <a:buSzPts val="2800"/>
              <a:buAutoNum type="alphaLcParenBoth"/>
            </a:pPr>
            <a:r>
              <a:rPr lang="en-US"/>
              <a:t>Smoothing by bin boundaries</a:t>
            </a:r>
            <a:endParaRPr/>
          </a:p>
          <a:p>
            <a:pPr indent="0" lvl="1" marL="457200" rtl="0" algn="l">
              <a:lnSpc>
                <a:spcPct val="100000"/>
              </a:lnSpc>
              <a:spcBef>
                <a:spcPts val="0"/>
              </a:spcBef>
              <a:spcAft>
                <a:spcPts val="0"/>
              </a:spcAft>
              <a:buClr>
                <a:schemeClr val="dk1"/>
              </a:buClr>
              <a:buSzPts val="2800"/>
              <a:buNone/>
            </a:pPr>
            <a:r>
              <a:t/>
            </a:r>
            <a:endParaRPr sz="2400"/>
          </a:p>
          <a:p>
            <a:pPr indent="-50800" lvl="0" marL="228600" rtl="0" algn="l">
              <a:lnSpc>
                <a:spcPct val="100000"/>
              </a:lnSpc>
              <a:spcBef>
                <a:spcPts val="0"/>
              </a:spcBef>
              <a:spcAft>
                <a:spcPts val="0"/>
              </a:spcAft>
              <a:buClr>
                <a:schemeClr val="dk1"/>
              </a:buClr>
              <a:buSzPts val="2800"/>
              <a:buNone/>
            </a:pPr>
            <a:r>
              <a:t/>
            </a:r>
            <a:endParaRPr sz="24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4" name="Shape 2394"/>
        <p:cNvGrpSpPr/>
        <p:nvPr/>
      </p:nvGrpSpPr>
      <p:grpSpPr>
        <a:xfrm>
          <a:off x="0" y="0"/>
          <a:ext cx="0" cy="0"/>
          <a:chOff x="0" y="0"/>
          <a:chExt cx="0" cy="0"/>
        </a:xfrm>
      </p:grpSpPr>
      <p:sp>
        <p:nvSpPr>
          <p:cNvPr id="2395" name="Google Shape;2395;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rgbClr val="FFFFFF"/>
                </a:solidFill>
                <a:latin typeface="Calibri"/>
                <a:ea typeface="Calibri"/>
                <a:cs typeface="Calibri"/>
                <a:sym typeface="Calibri"/>
              </a:rPr>
              <a:t>‹#›</a:t>
            </a:fld>
            <a:endParaRPr sz="1200">
              <a:solidFill>
                <a:srgbClr val="FFFFFF"/>
              </a:solidFill>
              <a:latin typeface="Calibri"/>
              <a:ea typeface="Calibri"/>
              <a:cs typeface="Calibri"/>
              <a:sym typeface="Calibri"/>
            </a:endParaRPr>
          </a:p>
        </p:txBody>
      </p:sp>
      <p:pic>
        <p:nvPicPr>
          <p:cNvPr id="2396" name="Google Shape;2396;p27"/>
          <p:cNvPicPr preferRelativeResize="0"/>
          <p:nvPr/>
        </p:nvPicPr>
        <p:blipFill rotWithShape="1">
          <a:blip r:embed="rId3">
            <a:alphaModFix/>
          </a:blip>
          <a:srcRect b="0" l="0" r="0" t="0"/>
          <a:stretch/>
        </p:blipFill>
        <p:spPr>
          <a:xfrm>
            <a:off x="0" y="0"/>
            <a:ext cx="1270000" cy="1147763"/>
          </a:xfrm>
          <a:prstGeom prst="rect">
            <a:avLst/>
          </a:prstGeom>
          <a:noFill/>
          <a:ln>
            <a:noFill/>
          </a:ln>
        </p:spPr>
      </p:pic>
      <p:sp>
        <p:nvSpPr>
          <p:cNvPr id="2397" name="Google Shape;2397;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Exercise</a:t>
            </a:r>
            <a:endParaRPr/>
          </a:p>
        </p:txBody>
      </p:sp>
      <p:sp>
        <p:nvSpPr>
          <p:cNvPr id="2398" name="Google Shape;2398;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1" marL="457200" rtl="0" algn="l">
              <a:lnSpc>
                <a:spcPct val="100000"/>
              </a:lnSpc>
              <a:spcBef>
                <a:spcPts val="0"/>
              </a:spcBef>
              <a:spcAft>
                <a:spcPts val="0"/>
              </a:spcAft>
              <a:buClr>
                <a:schemeClr val="dk1"/>
              </a:buClr>
              <a:buSzPts val="2800"/>
              <a:buNone/>
            </a:pPr>
            <a:r>
              <a:t/>
            </a:r>
            <a:endParaRPr sz="2400"/>
          </a:p>
          <a:p>
            <a:pPr indent="-228600" lvl="0" marL="228600" rtl="0" algn="l">
              <a:lnSpc>
                <a:spcPct val="100000"/>
              </a:lnSpc>
              <a:spcBef>
                <a:spcPts val="0"/>
              </a:spcBef>
              <a:spcAft>
                <a:spcPts val="0"/>
              </a:spcAft>
              <a:buClr>
                <a:schemeClr val="dk1"/>
              </a:buClr>
              <a:buSzPts val="2800"/>
              <a:buChar char="•"/>
            </a:pPr>
            <a:r>
              <a:rPr lang="en-US" sz="2400"/>
              <a:t>Solution:</a:t>
            </a:r>
            <a:endParaRPr sz="2400"/>
          </a:p>
          <a:p>
            <a:pPr indent="-457200" lvl="1" marL="914400" rtl="0" algn="l">
              <a:lnSpc>
                <a:spcPct val="100000"/>
              </a:lnSpc>
              <a:spcBef>
                <a:spcPts val="0"/>
              </a:spcBef>
              <a:spcAft>
                <a:spcPts val="0"/>
              </a:spcAft>
              <a:buClr>
                <a:schemeClr val="dk1"/>
              </a:buClr>
              <a:buSzPts val="2800"/>
              <a:buAutoNum type="alphaLcParenBoth"/>
            </a:pPr>
            <a:r>
              <a:rPr lang="en-US" sz="2400"/>
              <a:t>equi-depth partitioning -Bin-1: 5, 10, 11, 13, Bin-2: 15, 35, 50, 55, Bin-03: 72, 92, 204, 215</a:t>
            </a:r>
            <a:endParaRPr sz="2400"/>
          </a:p>
          <a:p>
            <a:pPr indent="-457200" lvl="1" marL="914400" rtl="0" algn="l">
              <a:lnSpc>
                <a:spcPct val="100000"/>
              </a:lnSpc>
              <a:spcBef>
                <a:spcPts val="0"/>
              </a:spcBef>
              <a:spcAft>
                <a:spcPts val="0"/>
              </a:spcAft>
              <a:buClr>
                <a:schemeClr val="dk1"/>
              </a:buClr>
              <a:buSzPts val="2800"/>
              <a:buAutoNum type="alphaLcParenBoth"/>
            </a:pPr>
            <a:r>
              <a:rPr lang="en-US" sz="2400"/>
              <a:t>Smoothing by bin boundaries-Smoothing by bin boundaries: Bin-1: 5,13,13,13 , Bin-2: 15,15,55,55, Bin-3:72,72,215,215 </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3" name="Shape 2403"/>
        <p:cNvGrpSpPr/>
        <p:nvPr/>
      </p:nvGrpSpPr>
      <p:grpSpPr>
        <a:xfrm>
          <a:off x="0" y="0"/>
          <a:ext cx="0" cy="0"/>
          <a:chOff x="0" y="0"/>
          <a:chExt cx="0" cy="0"/>
        </a:xfrm>
      </p:grpSpPr>
      <p:sp>
        <p:nvSpPr>
          <p:cNvPr id="2404" name="Google Shape;2404;p32"/>
          <p:cNvSpPr txBox="1"/>
          <p:nvPr>
            <p:ph idx="1" type="body"/>
          </p:nvPr>
        </p:nvSpPr>
        <p:spPr>
          <a:xfrm>
            <a:off x="838200" y="1400917"/>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dk1"/>
              </a:buClr>
              <a:buSzPts val="2400"/>
              <a:buChar char="•"/>
            </a:pPr>
            <a:r>
              <a:rPr b="1" lang="en-US" sz="2400"/>
              <a:t>Data integration</a:t>
            </a:r>
            <a:r>
              <a:rPr lang="en-US" sz="2400"/>
              <a:t>: </a:t>
            </a:r>
            <a:endParaRPr sz="2400"/>
          </a:p>
          <a:p>
            <a:pPr indent="-228600" lvl="1" marL="685800" rtl="0" algn="l">
              <a:lnSpc>
                <a:spcPct val="100000"/>
              </a:lnSpc>
              <a:spcBef>
                <a:spcPts val="500"/>
              </a:spcBef>
              <a:spcAft>
                <a:spcPts val="0"/>
              </a:spcAft>
              <a:buClr>
                <a:schemeClr val="dk1"/>
              </a:buClr>
              <a:buSzPts val="2400"/>
              <a:buChar char="•"/>
            </a:pPr>
            <a:r>
              <a:rPr lang="en-US"/>
              <a:t>Combines data from multiple sources into a coherent store</a:t>
            </a:r>
            <a:endParaRPr/>
          </a:p>
          <a:p>
            <a:pPr indent="-228600" lvl="1" marL="685800" rtl="0" algn="l">
              <a:lnSpc>
                <a:spcPct val="100000"/>
              </a:lnSpc>
              <a:spcBef>
                <a:spcPts val="500"/>
              </a:spcBef>
              <a:spcAft>
                <a:spcPts val="0"/>
              </a:spcAft>
              <a:buClr>
                <a:schemeClr val="dk1"/>
              </a:buClr>
              <a:buSzPts val="2400"/>
              <a:buChar char="•"/>
            </a:pPr>
            <a:r>
              <a:rPr lang="en-US"/>
              <a:t>Careful integration can help reduce &amp; avoid redundancies and inconsistencies</a:t>
            </a:r>
            <a:endParaRPr/>
          </a:p>
          <a:p>
            <a:pPr indent="-228600" lvl="1" marL="685800" rtl="0" algn="l">
              <a:lnSpc>
                <a:spcPct val="100000"/>
              </a:lnSpc>
              <a:spcBef>
                <a:spcPts val="500"/>
              </a:spcBef>
              <a:spcAft>
                <a:spcPts val="0"/>
              </a:spcAft>
              <a:buClr>
                <a:schemeClr val="dk1"/>
              </a:buClr>
              <a:buSzPts val="2400"/>
              <a:buChar char="•"/>
            </a:pPr>
            <a:r>
              <a:rPr lang="en-US"/>
              <a:t>This helps to improve accuracy &amp; speed of subsequent data mining</a:t>
            </a:r>
            <a:endParaRPr/>
          </a:p>
          <a:p>
            <a:pPr indent="-228600" lvl="1" marL="685800" rtl="0" algn="l">
              <a:lnSpc>
                <a:spcPct val="100000"/>
              </a:lnSpc>
              <a:spcBef>
                <a:spcPts val="500"/>
              </a:spcBef>
              <a:spcAft>
                <a:spcPts val="0"/>
              </a:spcAft>
              <a:buClr>
                <a:schemeClr val="dk1"/>
              </a:buClr>
              <a:buSzPts val="2400"/>
              <a:buChar char="•"/>
            </a:pPr>
            <a:r>
              <a:rPr lang="en-US"/>
              <a:t>Heterogeneity &amp; structure of data pose great challenges</a:t>
            </a:r>
            <a:endParaRPr/>
          </a:p>
          <a:p>
            <a:pPr indent="-228600" lvl="1" marL="685800" rtl="0" algn="l">
              <a:lnSpc>
                <a:spcPct val="100000"/>
              </a:lnSpc>
              <a:spcBef>
                <a:spcPts val="500"/>
              </a:spcBef>
              <a:spcAft>
                <a:spcPts val="0"/>
              </a:spcAft>
              <a:buClr>
                <a:schemeClr val="dk1"/>
              </a:buClr>
              <a:buSzPts val="2400"/>
              <a:buChar char="•"/>
            </a:pPr>
            <a:r>
              <a:rPr lang="en-US"/>
              <a:t>Issues that need to be addressed:</a:t>
            </a:r>
            <a:endParaRPr/>
          </a:p>
          <a:p>
            <a:pPr indent="-457200" lvl="2" marL="1371600" rtl="0" algn="l">
              <a:lnSpc>
                <a:spcPct val="100000"/>
              </a:lnSpc>
              <a:spcBef>
                <a:spcPts val="500"/>
              </a:spcBef>
              <a:spcAft>
                <a:spcPts val="0"/>
              </a:spcAft>
              <a:buClr>
                <a:schemeClr val="dk1"/>
              </a:buClr>
              <a:buSzPts val="2000"/>
              <a:buFont typeface="Calibri"/>
              <a:buAutoNum type="arabicPeriod"/>
            </a:pPr>
            <a:r>
              <a:rPr lang="en-US"/>
              <a:t>How to match schema &amp; objects from different sources? (</a:t>
            </a:r>
            <a:r>
              <a:rPr lang="en-US">
                <a:solidFill>
                  <a:srgbClr val="FF0000"/>
                </a:solidFill>
              </a:rPr>
              <a:t>Entity identification problem)</a:t>
            </a:r>
            <a:endParaRPr>
              <a:solidFill>
                <a:srgbClr val="FF0000"/>
              </a:solidFill>
            </a:endParaRPr>
          </a:p>
          <a:p>
            <a:pPr indent="-457200" lvl="2" marL="1371600" rtl="0" algn="l">
              <a:lnSpc>
                <a:spcPct val="100000"/>
              </a:lnSpc>
              <a:spcBef>
                <a:spcPts val="500"/>
              </a:spcBef>
              <a:spcAft>
                <a:spcPts val="0"/>
              </a:spcAft>
              <a:buClr>
                <a:schemeClr val="dk1"/>
              </a:buClr>
              <a:buSzPts val="2000"/>
              <a:buFont typeface="Calibri"/>
              <a:buAutoNum type="arabicPeriod"/>
            </a:pPr>
            <a:r>
              <a:rPr lang="en-US"/>
              <a:t>Are any attributes correlated?</a:t>
            </a:r>
            <a:endParaRPr/>
          </a:p>
          <a:p>
            <a:pPr indent="-457200" lvl="2" marL="1371600" rtl="0" algn="l">
              <a:lnSpc>
                <a:spcPct val="100000"/>
              </a:lnSpc>
              <a:spcBef>
                <a:spcPts val="500"/>
              </a:spcBef>
              <a:spcAft>
                <a:spcPts val="0"/>
              </a:spcAft>
              <a:buClr>
                <a:schemeClr val="dk1"/>
              </a:buClr>
              <a:buSzPts val="2000"/>
              <a:buFont typeface="Calibri"/>
              <a:buAutoNum type="arabicPeriod"/>
            </a:pPr>
            <a:r>
              <a:rPr lang="en-US"/>
              <a:t>Tuple duplication</a:t>
            </a:r>
            <a:endParaRPr/>
          </a:p>
          <a:p>
            <a:pPr indent="-457200" lvl="2" marL="1371600" rtl="0" algn="l">
              <a:lnSpc>
                <a:spcPct val="100000"/>
              </a:lnSpc>
              <a:spcBef>
                <a:spcPts val="500"/>
              </a:spcBef>
              <a:spcAft>
                <a:spcPts val="0"/>
              </a:spcAft>
              <a:buClr>
                <a:schemeClr val="dk1"/>
              </a:buClr>
              <a:buSzPts val="2000"/>
              <a:buFont typeface="Calibri"/>
              <a:buAutoNum type="arabicPeriod"/>
            </a:pPr>
            <a:r>
              <a:rPr lang="en-US"/>
              <a:t>Detection &amp; resolution of data value conflicts</a:t>
            </a:r>
            <a:endParaRPr/>
          </a:p>
        </p:txBody>
      </p:sp>
      <p:sp>
        <p:nvSpPr>
          <p:cNvPr id="2405" name="Google Shape;2405;p3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Integration</a:t>
            </a:r>
            <a:endParaRPr sz="3959"/>
          </a:p>
        </p:txBody>
      </p:sp>
      <p:sp>
        <p:nvSpPr>
          <p:cNvPr id="2406" name="Google Shape;2406;p32"/>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
        <p:nvSpPr>
          <p:cNvPr id="2407" name="Google Shape;2407;p32"/>
          <p:cNvSpPr txBox="1"/>
          <p:nvPr/>
        </p:nvSpPr>
        <p:spPr>
          <a:xfrm>
            <a:off x="9652000" y="6477000"/>
            <a:ext cx="2540000" cy="381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273339"/>
                </a:solidFill>
                <a:latin typeface="Calibri"/>
                <a:ea typeface="Calibri"/>
                <a:cs typeface="Calibri"/>
                <a:sym typeface="Calibri"/>
              </a:rPr>
              <a:t>‹#›</a:t>
            </a:fld>
            <a:endParaRPr b="0" i="0" sz="1200" u="none" cap="none" strike="noStrike">
              <a:solidFill>
                <a:srgbClr val="273339"/>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2" name="Shape 2412"/>
        <p:cNvGrpSpPr/>
        <p:nvPr/>
      </p:nvGrpSpPr>
      <p:grpSpPr>
        <a:xfrm>
          <a:off x="0" y="0"/>
          <a:ext cx="0" cy="0"/>
          <a:chOff x="0" y="0"/>
          <a:chExt cx="0" cy="0"/>
        </a:xfrm>
      </p:grpSpPr>
      <p:sp>
        <p:nvSpPr>
          <p:cNvPr id="2413" name="Google Shape;2413;p3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Integration</a:t>
            </a:r>
            <a:endParaRPr sz="3959"/>
          </a:p>
        </p:txBody>
      </p:sp>
      <p:sp>
        <p:nvSpPr>
          <p:cNvPr id="2414" name="Google Shape;2414;p31"/>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
        <p:nvSpPr>
          <p:cNvPr id="2415" name="Google Shape;2415;p31"/>
          <p:cNvSpPr txBox="1"/>
          <p:nvPr/>
        </p:nvSpPr>
        <p:spPr>
          <a:xfrm>
            <a:off x="9652000" y="6477000"/>
            <a:ext cx="2540000" cy="381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273339"/>
                </a:solidFill>
                <a:latin typeface="Calibri"/>
                <a:ea typeface="Calibri"/>
                <a:cs typeface="Calibri"/>
                <a:sym typeface="Calibri"/>
              </a:rPr>
              <a:t>‹#›</a:t>
            </a:fld>
            <a:endParaRPr b="0" i="0" sz="1200" u="none" cap="none" strike="noStrike">
              <a:solidFill>
                <a:srgbClr val="273339"/>
              </a:solidFill>
              <a:latin typeface="Calibri"/>
              <a:ea typeface="Calibri"/>
              <a:cs typeface="Calibri"/>
              <a:sym typeface="Calibri"/>
            </a:endParaRPr>
          </a:p>
        </p:txBody>
      </p:sp>
      <p:sp>
        <p:nvSpPr>
          <p:cNvPr id="2416" name="Google Shape;2416;p31"/>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800"/>
              <a:buNone/>
            </a:pPr>
            <a:r>
              <a:rPr lang="en-US"/>
              <a:t>Data integration techniques:</a:t>
            </a:r>
            <a:endParaRPr/>
          </a:p>
          <a:p>
            <a:pPr indent="-228600" lvl="0" marL="228600" rtl="0" algn="l">
              <a:lnSpc>
                <a:spcPct val="90000"/>
              </a:lnSpc>
              <a:spcBef>
                <a:spcPts val="1000"/>
              </a:spcBef>
              <a:spcAft>
                <a:spcPts val="0"/>
              </a:spcAft>
              <a:buClr>
                <a:schemeClr val="dk1"/>
              </a:buClr>
              <a:buSzPts val="2800"/>
              <a:buChar char="•"/>
            </a:pPr>
            <a:r>
              <a:rPr lang="en-US"/>
              <a:t>Schema matching</a:t>
            </a:r>
            <a:endParaRPr/>
          </a:p>
          <a:p>
            <a:pPr indent="-228600" lvl="0" marL="228600" rtl="0" algn="l">
              <a:lnSpc>
                <a:spcPct val="90000"/>
              </a:lnSpc>
              <a:spcBef>
                <a:spcPts val="1000"/>
              </a:spcBef>
              <a:spcAft>
                <a:spcPts val="0"/>
              </a:spcAft>
              <a:buClr>
                <a:schemeClr val="dk1"/>
              </a:buClr>
              <a:buSzPts val="2800"/>
              <a:buChar char="•"/>
            </a:pPr>
            <a:r>
              <a:rPr lang="en-US"/>
              <a:t>Instance conflict resolution</a:t>
            </a:r>
            <a:endParaRPr/>
          </a:p>
          <a:p>
            <a:pPr indent="-228600" lvl="0" marL="228600" rtl="0" algn="l">
              <a:lnSpc>
                <a:spcPct val="90000"/>
              </a:lnSpc>
              <a:spcBef>
                <a:spcPts val="1000"/>
              </a:spcBef>
              <a:spcAft>
                <a:spcPts val="0"/>
              </a:spcAft>
              <a:buClr>
                <a:schemeClr val="dk1"/>
              </a:buClr>
              <a:buSzPts val="2800"/>
              <a:buChar char="•"/>
            </a:pPr>
            <a:r>
              <a:rPr lang="en-US"/>
              <a:t>Source selection</a:t>
            </a:r>
            <a:endParaRPr/>
          </a:p>
          <a:p>
            <a:pPr indent="-228600" lvl="0" marL="228600" rtl="0" algn="l">
              <a:lnSpc>
                <a:spcPct val="90000"/>
              </a:lnSpc>
              <a:spcBef>
                <a:spcPts val="1000"/>
              </a:spcBef>
              <a:spcAft>
                <a:spcPts val="0"/>
              </a:spcAft>
              <a:buClr>
                <a:schemeClr val="dk1"/>
              </a:buClr>
              <a:buSzPts val="2800"/>
              <a:buChar char="•"/>
            </a:pPr>
            <a:r>
              <a:rPr lang="en-US"/>
              <a:t>Result merging</a:t>
            </a:r>
            <a:endParaRPr/>
          </a:p>
          <a:p>
            <a:pPr indent="-228600" lvl="0" marL="228600" rtl="0" algn="l">
              <a:lnSpc>
                <a:spcPct val="90000"/>
              </a:lnSpc>
              <a:spcBef>
                <a:spcPts val="1000"/>
              </a:spcBef>
              <a:spcAft>
                <a:spcPts val="0"/>
              </a:spcAft>
              <a:buClr>
                <a:schemeClr val="dk1"/>
              </a:buClr>
              <a:buSzPts val="2800"/>
              <a:buChar char="•"/>
            </a:pPr>
            <a:r>
              <a:rPr lang="en-US"/>
              <a:t>Quality composition</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SzPts val="2800"/>
              <a:buChar char="•"/>
            </a:pPr>
            <a:r>
              <a:rPr lang="en-US"/>
              <a:t>Entity Identification Problem, Redundancy and Correlation Analysis, Tuple Duplication, Data Value Conflict Detection and Resolution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2" name="Shape 2152"/>
        <p:cNvGrpSpPr/>
        <p:nvPr/>
      </p:nvGrpSpPr>
      <p:grpSpPr>
        <a:xfrm>
          <a:off x="0" y="0"/>
          <a:ext cx="0" cy="0"/>
          <a:chOff x="0" y="0"/>
          <a:chExt cx="0" cy="0"/>
        </a:xfrm>
      </p:grpSpPr>
      <p:sp>
        <p:nvSpPr>
          <p:cNvPr id="2153" name="Google Shape;2153;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Data Pre-processing: An Overview</a:t>
            </a:r>
            <a:endParaRPr/>
          </a:p>
        </p:txBody>
      </p:sp>
      <p:sp>
        <p:nvSpPr>
          <p:cNvPr id="2154" name="Google Shape;2154;p3"/>
          <p:cNvSpPr txBox="1"/>
          <p:nvPr>
            <p:ph idx="1" type="body"/>
          </p:nvPr>
        </p:nvSpPr>
        <p:spPr>
          <a:xfrm>
            <a:off x="838200" y="1492250"/>
            <a:ext cx="10515600" cy="4685030"/>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lang="en-US"/>
              <a:t>Data preprocessing is the process of transforming raw data into an understandable format. </a:t>
            </a:r>
            <a:endParaRPr/>
          </a:p>
          <a:p>
            <a:pPr indent="-228600" lvl="0" marL="228600" rtl="0" algn="l">
              <a:lnSpc>
                <a:spcPct val="90000"/>
              </a:lnSpc>
              <a:spcBef>
                <a:spcPts val="1000"/>
              </a:spcBef>
              <a:spcAft>
                <a:spcPts val="0"/>
              </a:spcAft>
              <a:buClr>
                <a:schemeClr val="dk1"/>
              </a:buClr>
              <a:buSzPct val="100000"/>
              <a:buChar char="•"/>
            </a:pPr>
            <a:r>
              <a:rPr lang="en-US"/>
              <a:t>It is also an important step in data mining as we cannot work with raw data. </a:t>
            </a:r>
            <a:endParaRPr/>
          </a:p>
          <a:p>
            <a:pPr indent="-228600" lvl="0" marL="228600" rtl="0" algn="l">
              <a:lnSpc>
                <a:spcPct val="90000"/>
              </a:lnSpc>
              <a:spcBef>
                <a:spcPts val="1000"/>
              </a:spcBef>
              <a:spcAft>
                <a:spcPts val="0"/>
              </a:spcAft>
              <a:buClr>
                <a:schemeClr val="dk1"/>
              </a:buClr>
              <a:buSzPct val="100000"/>
              <a:buChar char="•"/>
            </a:pPr>
            <a:r>
              <a:rPr lang="en-US"/>
              <a:t>The quality of the data should be checked before applying machine learning or data mining algorithms.</a:t>
            </a:r>
            <a:endParaRPr/>
          </a:p>
          <a:p>
            <a:pPr indent="-228600" lvl="0" marL="228600" rtl="0" algn="l">
              <a:lnSpc>
                <a:spcPct val="90000"/>
              </a:lnSpc>
              <a:spcBef>
                <a:spcPts val="1000"/>
              </a:spcBef>
              <a:spcAft>
                <a:spcPts val="0"/>
              </a:spcAft>
              <a:buClr>
                <a:schemeClr val="dk1"/>
              </a:buClr>
              <a:buSzPct val="100000"/>
              <a:buChar char="•"/>
            </a:pPr>
            <a:r>
              <a:rPr lang="en-US"/>
              <a:t>The goal of data preprocessing is to improve the quality of the data and to make it more suitable for the specific data mining task.</a:t>
            </a:r>
            <a:endParaRPr/>
          </a:p>
          <a:p>
            <a:pPr indent="-228600" lvl="0" marL="228600" rtl="0" algn="l">
              <a:lnSpc>
                <a:spcPct val="90000"/>
              </a:lnSpc>
              <a:spcBef>
                <a:spcPts val="1000"/>
              </a:spcBef>
              <a:spcAft>
                <a:spcPts val="0"/>
              </a:spcAft>
              <a:buClr>
                <a:schemeClr val="dk1"/>
              </a:buClr>
              <a:buSzPct val="100000"/>
              <a:buChar char="•"/>
            </a:pPr>
            <a:r>
              <a:rPr lang="en-US"/>
              <a:t>Data preprocessing is a process of </a:t>
            </a:r>
            <a:r>
              <a:rPr b="1" lang="en-US"/>
              <a:t>preparing the raw data</a:t>
            </a:r>
            <a:r>
              <a:rPr lang="en-US"/>
              <a:t> and making it </a:t>
            </a:r>
            <a:r>
              <a:rPr b="1" lang="en-US"/>
              <a:t>suitable for a machine learning model </a:t>
            </a:r>
            <a:r>
              <a:rPr lang="en-US"/>
              <a:t>and it is the first and crucial step while creating a machine learning model.</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p:txBody>
      </p:sp>
      <p:sp>
        <p:nvSpPr>
          <p:cNvPr id="2155" name="Google Shape;2155;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156" name="Google Shape;2156;p3"/>
          <p:cNvPicPr preferRelativeResize="0"/>
          <p:nvPr/>
        </p:nvPicPr>
        <p:blipFill rotWithShape="1">
          <a:blip r:embed="rId3">
            <a:alphaModFix/>
          </a:blip>
          <a:srcRect b="0" l="0" r="0" t="0"/>
          <a:stretch/>
        </p:blipFill>
        <p:spPr>
          <a:xfrm>
            <a:off x="0" y="0"/>
            <a:ext cx="1270000" cy="114776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1" name="Shape 2421"/>
        <p:cNvGrpSpPr/>
        <p:nvPr/>
      </p:nvGrpSpPr>
      <p:grpSpPr>
        <a:xfrm>
          <a:off x="0" y="0"/>
          <a:ext cx="0" cy="0"/>
          <a:chOff x="0" y="0"/>
          <a:chExt cx="0" cy="0"/>
        </a:xfrm>
      </p:grpSpPr>
      <p:sp>
        <p:nvSpPr>
          <p:cNvPr id="2422" name="Google Shape;2422;p33"/>
          <p:cNvSpPr txBox="1"/>
          <p:nvPr>
            <p:ph idx="1" type="body"/>
          </p:nvPr>
        </p:nvSpPr>
        <p:spPr>
          <a:xfrm>
            <a:off x="624095" y="1104179"/>
            <a:ext cx="11413230" cy="55764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1000"/>
              </a:spcBef>
              <a:spcAft>
                <a:spcPts val="0"/>
              </a:spcAft>
              <a:buSzPts val="2800"/>
              <a:buFont typeface="Arial"/>
              <a:buAutoNum type="arabicPeriod"/>
            </a:pPr>
            <a:r>
              <a:rPr lang="en-US"/>
              <a:t>Schema integration:   </a:t>
            </a:r>
            <a:endParaRPr/>
          </a:p>
          <a:p>
            <a:pPr indent="0" lvl="0" marL="0" rtl="0" algn="l">
              <a:lnSpc>
                <a:spcPct val="90000"/>
              </a:lnSpc>
              <a:spcBef>
                <a:spcPts val="1000"/>
              </a:spcBef>
              <a:spcAft>
                <a:spcPts val="0"/>
              </a:spcAft>
              <a:buSzPts val="2800"/>
              <a:buNone/>
            </a:pPr>
            <a:r>
              <a:rPr lang="en-US"/>
              <a:t>     </a:t>
            </a:r>
            <a:r>
              <a:rPr lang="en-US" sz="2400"/>
              <a:t>Integrate metadata from different sources</a:t>
            </a:r>
            <a:endParaRPr sz="2400"/>
          </a:p>
          <a:p>
            <a:pPr indent="-285750" lvl="1" marL="742950" rtl="0" algn="l">
              <a:lnSpc>
                <a:spcPct val="90000"/>
              </a:lnSpc>
              <a:spcBef>
                <a:spcPts val="500"/>
              </a:spcBef>
              <a:spcAft>
                <a:spcPts val="0"/>
              </a:spcAft>
              <a:buSzPts val="2400"/>
              <a:buChar char="•"/>
            </a:pPr>
            <a:r>
              <a:rPr lang="en-US"/>
              <a:t>e.g. customer_id in one database and cust_number in another</a:t>
            </a:r>
            <a:endParaRPr/>
          </a:p>
          <a:p>
            <a:pPr indent="0" lvl="0" marL="0" rtl="0" algn="l">
              <a:lnSpc>
                <a:spcPct val="90000"/>
              </a:lnSpc>
              <a:spcBef>
                <a:spcPts val="1000"/>
              </a:spcBef>
              <a:spcAft>
                <a:spcPts val="0"/>
              </a:spcAft>
              <a:buSzPts val="2400"/>
              <a:buNone/>
            </a:pPr>
            <a:r>
              <a:rPr lang="en-US" sz="2400"/>
              <a:t>      Entity identification problem</a:t>
            </a:r>
            <a:r>
              <a:rPr lang="en-US"/>
              <a:t>: </a:t>
            </a:r>
            <a:r>
              <a:rPr lang="en-US" sz="2400"/>
              <a:t>Identify real world entities from multiple data sources, </a:t>
            </a:r>
            <a:endParaRPr sz="2400"/>
          </a:p>
          <a:p>
            <a:pPr indent="-342900" lvl="1" marL="800100" rtl="0" algn="l">
              <a:lnSpc>
                <a:spcPct val="90000"/>
              </a:lnSpc>
              <a:spcBef>
                <a:spcPts val="500"/>
              </a:spcBef>
              <a:spcAft>
                <a:spcPts val="0"/>
              </a:spcAft>
              <a:buSzPts val="2400"/>
              <a:buChar char="•"/>
            </a:pPr>
            <a:r>
              <a:rPr lang="en-US"/>
              <a:t>e.g., Bill Clinton = William Clinton </a:t>
            </a:r>
            <a:endParaRPr/>
          </a:p>
          <a:p>
            <a:pPr indent="-457200" lvl="0" marL="457200" rtl="0" algn="just">
              <a:lnSpc>
                <a:spcPct val="90000"/>
              </a:lnSpc>
              <a:spcBef>
                <a:spcPts val="1000"/>
              </a:spcBef>
              <a:spcAft>
                <a:spcPts val="0"/>
              </a:spcAft>
              <a:buSzPts val="2800"/>
              <a:buFont typeface="Arial"/>
              <a:buAutoNum type="arabicPeriod" startAt="2"/>
            </a:pPr>
            <a:r>
              <a:rPr lang="en-US"/>
              <a:t>Redundancy:</a:t>
            </a:r>
            <a:endParaRPr/>
          </a:p>
          <a:p>
            <a:pPr indent="-342900" lvl="1" marL="800100" rtl="0" algn="l">
              <a:lnSpc>
                <a:spcPct val="90000"/>
              </a:lnSpc>
              <a:spcBef>
                <a:spcPts val="500"/>
              </a:spcBef>
              <a:spcAft>
                <a:spcPts val="0"/>
              </a:spcAft>
              <a:buSzPts val="2400"/>
              <a:buChar char="•"/>
            </a:pPr>
            <a:r>
              <a:rPr lang="en-US"/>
              <a:t>An attribute may be redundant if it can be derived or obtaining from another attribute or set of attribute.</a:t>
            </a:r>
            <a:endParaRPr/>
          </a:p>
          <a:p>
            <a:pPr indent="-342900" lvl="1" marL="800100" rtl="0" algn="l">
              <a:lnSpc>
                <a:spcPct val="90000"/>
              </a:lnSpc>
              <a:spcBef>
                <a:spcPts val="500"/>
              </a:spcBef>
              <a:spcAft>
                <a:spcPts val="0"/>
              </a:spcAft>
              <a:buSzPts val="2400"/>
              <a:buChar char="•"/>
            </a:pPr>
            <a:r>
              <a:rPr lang="en-US"/>
              <a:t>Inconsistencies in attribute can also cause redundancies in the resulting data set.</a:t>
            </a:r>
            <a:endParaRPr/>
          </a:p>
          <a:p>
            <a:pPr indent="-342900" lvl="1" marL="800100" rtl="0" algn="l">
              <a:lnSpc>
                <a:spcPct val="90000"/>
              </a:lnSpc>
              <a:spcBef>
                <a:spcPts val="500"/>
              </a:spcBef>
              <a:spcAft>
                <a:spcPts val="0"/>
              </a:spcAft>
              <a:buSzPts val="2400"/>
              <a:buChar char="•"/>
            </a:pPr>
            <a:r>
              <a:rPr lang="en-US"/>
              <a:t>Some redundancies can be detected by correlation analysis.</a:t>
            </a:r>
            <a:endParaRPr/>
          </a:p>
          <a:p>
            <a:pPr indent="-457200" lvl="0" marL="457200" rtl="0" algn="l">
              <a:lnSpc>
                <a:spcPct val="90000"/>
              </a:lnSpc>
              <a:spcBef>
                <a:spcPts val="1000"/>
              </a:spcBef>
              <a:spcAft>
                <a:spcPts val="0"/>
              </a:spcAft>
              <a:buSzPts val="2800"/>
              <a:buFont typeface="Arial"/>
              <a:buAutoNum type="arabicPeriod" startAt="2"/>
            </a:pPr>
            <a:r>
              <a:rPr lang="en-US"/>
              <a:t>Detecting and resolving data value conflicts</a:t>
            </a:r>
            <a:endParaRPr/>
          </a:p>
          <a:p>
            <a:pPr indent="-342900" lvl="1" marL="800100" rtl="0" algn="l">
              <a:lnSpc>
                <a:spcPct val="90000"/>
              </a:lnSpc>
              <a:spcBef>
                <a:spcPts val="500"/>
              </a:spcBef>
              <a:spcAft>
                <a:spcPts val="0"/>
              </a:spcAft>
              <a:buSzPts val="2400"/>
              <a:buChar char="•"/>
            </a:pPr>
            <a:r>
              <a:rPr lang="en-US"/>
              <a:t>For the same real world entity, attribute values from different sources are different</a:t>
            </a:r>
            <a:endParaRPr/>
          </a:p>
          <a:p>
            <a:pPr indent="-342900" lvl="1" marL="800100" rtl="0" algn="l">
              <a:lnSpc>
                <a:spcPct val="90000"/>
              </a:lnSpc>
              <a:spcBef>
                <a:spcPts val="500"/>
              </a:spcBef>
              <a:spcAft>
                <a:spcPts val="0"/>
              </a:spcAft>
              <a:buSzPts val="2400"/>
              <a:buChar char="•"/>
            </a:pPr>
            <a:r>
              <a:rPr lang="en-US"/>
              <a:t>Possible reasons: different representations, different scales</a:t>
            </a:r>
            <a:r>
              <a:rPr lang="en-US" sz="2000"/>
              <a:t>, e.g., metric vs. British units</a:t>
            </a:r>
            <a:endParaRPr sz="2000"/>
          </a:p>
        </p:txBody>
      </p:sp>
      <p:sp>
        <p:nvSpPr>
          <p:cNvPr id="2423" name="Google Shape;2423;p33"/>
          <p:cNvSpPr txBox="1"/>
          <p:nvPr>
            <p:ph type="title"/>
          </p:nvPr>
        </p:nvSpPr>
        <p:spPr>
          <a:xfrm>
            <a:off x="838200" y="244372"/>
            <a:ext cx="10515600" cy="673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400"/>
              <a:buNone/>
            </a:pPr>
            <a:r>
              <a:rPr lang="en-US" sz="4000">
                <a:solidFill>
                  <a:srgbClr val="FFFFFF"/>
                </a:solidFill>
                <a:latin typeface="Arial"/>
                <a:ea typeface="Arial"/>
                <a:cs typeface="Arial"/>
                <a:sym typeface="Arial"/>
              </a:rPr>
              <a:t>Issues during Data Integration(Contd..)</a:t>
            </a:r>
            <a:endParaRPr sz="4000">
              <a:solidFill>
                <a:srgbClr val="FFFFFF"/>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8" name="Shape 2428"/>
        <p:cNvGrpSpPr/>
        <p:nvPr/>
      </p:nvGrpSpPr>
      <p:grpSpPr>
        <a:xfrm>
          <a:off x="0" y="0"/>
          <a:ext cx="0" cy="0"/>
          <a:chOff x="0" y="0"/>
          <a:chExt cx="0" cy="0"/>
        </a:xfrm>
      </p:grpSpPr>
      <p:sp>
        <p:nvSpPr>
          <p:cNvPr id="2429" name="Google Shape;2429;p34"/>
          <p:cNvSpPr txBox="1"/>
          <p:nvPr>
            <p:ph idx="1" type="body"/>
          </p:nvPr>
        </p:nvSpPr>
        <p:spPr>
          <a:xfrm>
            <a:off x="591139" y="1194855"/>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E0EF6"/>
              </a:buClr>
              <a:buSzPts val="2400"/>
              <a:buChar char="•"/>
            </a:pPr>
            <a:r>
              <a:rPr lang="en-US" sz="2400">
                <a:solidFill>
                  <a:srgbClr val="0E0EF6"/>
                </a:solidFill>
              </a:rPr>
              <a:t>Data integration: </a:t>
            </a:r>
            <a:endParaRPr sz="2400">
              <a:solidFill>
                <a:srgbClr val="0E0EF6"/>
              </a:solidFill>
            </a:endParaRPr>
          </a:p>
          <a:p>
            <a:pPr indent="-228600" lvl="1" marL="685800" rtl="0" algn="l">
              <a:lnSpc>
                <a:spcPct val="100000"/>
              </a:lnSpc>
              <a:spcBef>
                <a:spcPts val="500"/>
              </a:spcBef>
              <a:spcAft>
                <a:spcPts val="0"/>
              </a:spcAft>
              <a:buClr>
                <a:schemeClr val="dk1"/>
              </a:buClr>
              <a:buSzPts val="2400"/>
              <a:buChar char="•"/>
            </a:pPr>
            <a:r>
              <a:rPr lang="en-US"/>
              <a:t>Combines data from multiple sources into a coherent store</a:t>
            </a:r>
            <a:endParaRPr/>
          </a:p>
          <a:p>
            <a:pPr indent="-228600" lvl="0" marL="228600" rtl="0" algn="l">
              <a:lnSpc>
                <a:spcPct val="100000"/>
              </a:lnSpc>
              <a:spcBef>
                <a:spcPts val="1000"/>
              </a:spcBef>
              <a:spcAft>
                <a:spcPts val="0"/>
              </a:spcAft>
              <a:buClr>
                <a:srgbClr val="0E0EF6"/>
              </a:buClr>
              <a:buSzPts val="2400"/>
              <a:buChar char="•"/>
            </a:pPr>
            <a:r>
              <a:rPr lang="en-US" sz="2400">
                <a:solidFill>
                  <a:srgbClr val="0E0EF6"/>
                </a:solidFill>
              </a:rPr>
              <a:t>Schema integration</a:t>
            </a:r>
            <a:r>
              <a:rPr lang="en-US" sz="2400"/>
              <a:t>: e.g., A.cust-id ≡ B.cust-#</a:t>
            </a:r>
            <a:endParaRPr sz="2400"/>
          </a:p>
          <a:p>
            <a:pPr indent="-228600" lvl="1" marL="685800" rtl="0" algn="l">
              <a:lnSpc>
                <a:spcPct val="100000"/>
              </a:lnSpc>
              <a:spcBef>
                <a:spcPts val="500"/>
              </a:spcBef>
              <a:spcAft>
                <a:spcPts val="0"/>
              </a:spcAft>
              <a:buClr>
                <a:schemeClr val="dk1"/>
              </a:buClr>
              <a:buSzPts val="2400"/>
              <a:buChar char="•"/>
            </a:pPr>
            <a:r>
              <a:rPr lang="en-US"/>
              <a:t>Integrate </a:t>
            </a:r>
            <a:r>
              <a:rPr lang="en-US">
                <a:solidFill>
                  <a:srgbClr val="C00000"/>
                </a:solidFill>
              </a:rPr>
              <a:t>metadata</a:t>
            </a:r>
            <a:r>
              <a:rPr lang="en-US"/>
              <a:t> from different sources</a:t>
            </a:r>
            <a:endParaRPr/>
          </a:p>
          <a:p>
            <a:pPr indent="-228600" lvl="0" marL="228600" rtl="0" algn="l">
              <a:lnSpc>
                <a:spcPct val="100000"/>
              </a:lnSpc>
              <a:spcBef>
                <a:spcPts val="1000"/>
              </a:spcBef>
              <a:spcAft>
                <a:spcPts val="0"/>
              </a:spcAft>
              <a:buClr>
                <a:srgbClr val="0E0EF6"/>
              </a:buClr>
              <a:buSzPts val="2400"/>
              <a:buChar char="•"/>
            </a:pPr>
            <a:r>
              <a:rPr lang="en-US" sz="2400">
                <a:solidFill>
                  <a:srgbClr val="0E0EF6"/>
                </a:solidFill>
              </a:rPr>
              <a:t>Entity identification problem</a:t>
            </a:r>
            <a:r>
              <a:rPr lang="en-US" sz="2400">
                <a:solidFill>
                  <a:srgbClr val="FF0000"/>
                </a:solidFill>
              </a:rPr>
              <a:t>: </a:t>
            </a:r>
            <a:endParaRPr sz="2400">
              <a:solidFill>
                <a:srgbClr val="FF0000"/>
              </a:solidFill>
            </a:endParaRPr>
          </a:p>
          <a:p>
            <a:pPr indent="-228600" lvl="1" marL="685800" rtl="0" algn="l">
              <a:lnSpc>
                <a:spcPct val="100000"/>
              </a:lnSpc>
              <a:spcBef>
                <a:spcPts val="500"/>
              </a:spcBef>
              <a:spcAft>
                <a:spcPts val="0"/>
              </a:spcAft>
              <a:buClr>
                <a:schemeClr val="dk1"/>
              </a:buClr>
              <a:buSzPts val="2400"/>
              <a:buChar char="•"/>
            </a:pPr>
            <a:r>
              <a:rPr lang="en-US"/>
              <a:t>Identify real world entities from multiple data sources, e.g., Bill Clinton = William Clinton</a:t>
            </a:r>
            <a:endParaRPr/>
          </a:p>
          <a:p>
            <a:pPr indent="-228600" lvl="0" marL="228600" rtl="0" algn="l">
              <a:lnSpc>
                <a:spcPct val="100000"/>
              </a:lnSpc>
              <a:spcBef>
                <a:spcPts val="1000"/>
              </a:spcBef>
              <a:spcAft>
                <a:spcPts val="0"/>
              </a:spcAft>
              <a:buClr>
                <a:srgbClr val="0E0EF6"/>
              </a:buClr>
              <a:buSzPts val="2400"/>
              <a:buChar char="•"/>
            </a:pPr>
            <a:r>
              <a:rPr b="1" lang="en-US" sz="2400">
                <a:solidFill>
                  <a:srgbClr val="0E0EF6"/>
                </a:solidFill>
              </a:rPr>
              <a:t>Redundancy</a:t>
            </a:r>
            <a:r>
              <a:rPr lang="en-US" sz="2400">
                <a:solidFill>
                  <a:srgbClr val="0E0EF6"/>
                </a:solidFill>
              </a:rPr>
              <a:t>:</a:t>
            </a:r>
            <a:endParaRPr sz="2400">
              <a:solidFill>
                <a:srgbClr val="0E0EF6"/>
              </a:solidFill>
            </a:endParaRPr>
          </a:p>
          <a:p>
            <a:pPr indent="-228600" lvl="1" marL="685800" rtl="0" algn="l">
              <a:lnSpc>
                <a:spcPct val="100000"/>
              </a:lnSpc>
              <a:spcBef>
                <a:spcPts val="500"/>
              </a:spcBef>
              <a:spcAft>
                <a:spcPts val="0"/>
              </a:spcAft>
              <a:buClr>
                <a:schemeClr val="dk1"/>
              </a:buClr>
              <a:buSzPts val="2400"/>
              <a:buChar char="•"/>
            </a:pPr>
            <a:r>
              <a:rPr lang="en-US"/>
              <a:t>Inconsistencies in attribute or dimensions naming can cause redundancy</a:t>
            </a:r>
            <a:endParaRPr/>
          </a:p>
          <a:p>
            <a:pPr indent="-228600" lvl="0" marL="228600" rtl="0" algn="l">
              <a:lnSpc>
                <a:spcPct val="100000"/>
              </a:lnSpc>
              <a:spcBef>
                <a:spcPts val="1000"/>
              </a:spcBef>
              <a:spcAft>
                <a:spcPts val="0"/>
              </a:spcAft>
              <a:buClr>
                <a:srgbClr val="0E0EF6"/>
              </a:buClr>
              <a:buSzPts val="2400"/>
              <a:buChar char="•"/>
            </a:pPr>
            <a:r>
              <a:rPr lang="en-US" sz="2400">
                <a:solidFill>
                  <a:srgbClr val="0E0EF6"/>
                </a:solidFill>
              </a:rPr>
              <a:t>Detecting and resolving data value conflicts</a:t>
            </a:r>
            <a:endParaRPr sz="2400">
              <a:solidFill>
                <a:srgbClr val="0E0EF6"/>
              </a:solidFill>
            </a:endParaRPr>
          </a:p>
          <a:p>
            <a:pPr indent="-228600" lvl="1" marL="685800" rtl="0" algn="l">
              <a:lnSpc>
                <a:spcPct val="100000"/>
              </a:lnSpc>
              <a:spcBef>
                <a:spcPts val="500"/>
              </a:spcBef>
              <a:spcAft>
                <a:spcPts val="0"/>
              </a:spcAft>
              <a:buClr>
                <a:schemeClr val="dk1"/>
              </a:buClr>
              <a:buSzPts val="2400"/>
              <a:buChar char="•"/>
            </a:pPr>
            <a:r>
              <a:rPr lang="en-US"/>
              <a:t>For the same real world entity, attribute values from different sources are different Possible reasons: different representations, different scales, e.g., metric vs. British units</a:t>
            </a:r>
            <a:endParaRPr/>
          </a:p>
        </p:txBody>
      </p:sp>
      <p:sp>
        <p:nvSpPr>
          <p:cNvPr id="2430" name="Google Shape;2430;p3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Integration(Contd..)</a:t>
            </a:r>
            <a:endParaRPr sz="3959"/>
          </a:p>
        </p:txBody>
      </p:sp>
      <p:sp>
        <p:nvSpPr>
          <p:cNvPr id="2431" name="Google Shape;2431;p34"/>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
        <p:nvSpPr>
          <p:cNvPr id="2432" name="Google Shape;2432;p34"/>
          <p:cNvSpPr txBox="1"/>
          <p:nvPr/>
        </p:nvSpPr>
        <p:spPr>
          <a:xfrm>
            <a:off x="9652000" y="6477000"/>
            <a:ext cx="2540000" cy="381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273339"/>
                </a:solidFill>
                <a:latin typeface="Calibri"/>
                <a:ea typeface="Calibri"/>
                <a:cs typeface="Calibri"/>
                <a:sym typeface="Calibri"/>
              </a:rPr>
              <a:t>‹#›</a:t>
            </a:fld>
            <a:endParaRPr b="0" i="0" sz="1200" u="none" cap="none" strike="noStrike">
              <a:solidFill>
                <a:srgbClr val="273339"/>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7" name="Shape 2437"/>
        <p:cNvGrpSpPr/>
        <p:nvPr/>
      </p:nvGrpSpPr>
      <p:grpSpPr>
        <a:xfrm>
          <a:off x="0" y="0"/>
          <a:ext cx="0" cy="0"/>
          <a:chOff x="0" y="0"/>
          <a:chExt cx="0" cy="0"/>
        </a:xfrm>
      </p:grpSpPr>
      <p:sp>
        <p:nvSpPr>
          <p:cNvPr id="2438" name="Google Shape;2438;p35"/>
          <p:cNvSpPr txBox="1"/>
          <p:nvPr>
            <p:ph idx="1" type="body"/>
          </p:nvPr>
        </p:nvSpPr>
        <p:spPr>
          <a:xfrm>
            <a:off x="838200" y="1400917"/>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800"/>
              <a:buNone/>
            </a:pPr>
            <a:r>
              <a:rPr b="1" lang="en-US"/>
              <a:t>Entity identification problem</a:t>
            </a:r>
            <a:endParaRPr b="1"/>
          </a:p>
          <a:p>
            <a:pPr indent="-228600" lvl="0" marL="228600" rtl="0" algn="l">
              <a:lnSpc>
                <a:spcPct val="100000"/>
              </a:lnSpc>
              <a:spcBef>
                <a:spcPts val="1000"/>
              </a:spcBef>
              <a:spcAft>
                <a:spcPts val="0"/>
              </a:spcAft>
              <a:buClr>
                <a:schemeClr val="dk1"/>
              </a:buClr>
              <a:buSzPts val="2400"/>
              <a:buChar char="•"/>
            </a:pPr>
            <a:r>
              <a:rPr lang="en-US" sz="2400"/>
              <a:t>How can equivalent real-world entities from multiple data sources be matched up?</a:t>
            </a:r>
            <a:endParaRPr sz="2400"/>
          </a:p>
          <a:p>
            <a:pPr indent="-228600" lvl="0" marL="228600" rtl="0" algn="l">
              <a:lnSpc>
                <a:spcPct val="100000"/>
              </a:lnSpc>
              <a:spcBef>
                <a:spcPts val="1000"/>
              </a:spcBef>
              <a:spcAft>
                <a:spcPts val="0"/>
              </a:spcAft>
              <a:buClr>
                <a:schemeClr val="dk1"/>
              </a:buClr>
              <a:buSzPts val="2400"/>
              <a:buChar char="•"/>
            </a:pPr>
            <a:r>
              <a:rPr lang="en-US" sz="2400"/>
              <a:t>Schema integration: e.g., A.cust-id ≡ B.cust-number</a:t>
            </a:r>
            <a:endParaRPr sz="2400"/>
          </a:p>
          <a:p>
            <a:pPr indent="-228600" lvl="0" marL="228600" rtl="0" algn="l">
              <a:lnSpc>
                <a:spcPct val="100000"/>
              </a:lnSpc>
              <a:spcBef>
                <a:spcPts val="1000"/>
              </a:spcBef>
              <a:spcAft>
                <a:spcPts val="0"/>
              </a:spcAft>
              <a:buClr>
                <a:schemeClr val="dk1"/>
              </a:buClr>
              <a:buSzPts val="2800"/>
              <a:buChar char="•"/>
            </a:pPr>
            <a:r>
              <a:rPr lang="en-US"/>
              <a:t>Integrate using </a:t>
            </a:r>
            <a:r>
              <a:rPr b="1" lang="en-US"/>
              <a:t>metadata</a:t>
            </a:r>
            <a:r>
              <a:rPr lang="en-US"/>
              <a:t>(meaning, data type, range of values,etc.) from different sources</a:t>
            </a:r>
            <a:endParaRPr/>
          </a:p>
          <a:p>
            <a:pPr indent="-228600" lvl="0" marL="228600" rtl="0" algn="l">
              <a:lnSpc>
                <a:spcPct val="100000"/>
              </a:lnSpc>
              <a:spcBef>
                <a:spcPts val="1000"/>
              </a:spcBef>
              <a:spcAft>
                <a:spcPts val="0"/>
              </a:spcAft>
              <a:buClr>
                <a:schemeClr val="dk1"/>
              </a:buClr>
              <a:buSzPts val="2800"/>
              <a:buChar char="•"/>
            </a:pPr>
            <a:r>
              <a:rPr lang="en-US"/>
              <a:t>Ensure that any attribute functional dependencies &amp; referential constraints in source system match those in target system</a:t>
            </a:r>
            <a:endParaRPr/>
          </a:p>
        </p:txBody>
      </p:sp>
      <p:sp>
        <p:nvSpPr>
          <p:cNvPr id="2439" name="Google Shape;2439;p3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Integration</a:t>
            </a:r>
            <a:endParaRPr sz="3959"/>
          </a:p>
        </p:txBody>
      </p:sp>
      <p:sp>
        <p:nvSpPr>
          <p:cNvPr id="2440" name="Google Shape;2440;p35"/>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
        <p:nvSpPr>
          <p:cNvPr id="2441" name="Google Shape;2441;p35"/>
          <p:cNvSpPr txBox="1"/>
          <p:nvPr/>
        </p:nvSpPr>
        <p:spPr>
          <a:xfrm>
            <a:off x="9652000" y="6477000"/>
            <a:ext cx="2540000" cy="381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273339"/>
                </a:solidFill>
                <a:latin typeface="Calibri"/>
                <a:ea typeface="Calibri"/>
                <a:cs typeface="Calibri"/>
                <a:sym typeface="Calibri"/>
              </a:rPr>
              <a:t>‹#›</a:t>
            </a:fld>
            <a:endParaRPr b="0" i="0" sz="1200" u="none" cap="none" strike="noStrike">
              <a:solidFill>
                <a:srgbClr val="273339"/>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6" name="Shape 2446"/>
        <p:cNvGrpSpPr/>
        <p:nvPr/>
      </p:nvGrpSpPr>
      <p:grpSpPr>
        <a:xfrm>
          <a:off x="0" y="0"/>
          <a:ext cx="0" cy="0"/>
          <a:chOff x="0" y="0"/>
          <a:chExt cx="0" cy="0"/>
        </a:xfrm>
      </p:grpSpPr>
      <p:sp>
        <p:nvSpPr>
          <p:cNvPr id="2447" name="Google Shape;2447;p36"/>
          <p:cNvSpPr txBox="1"/>
          <p:nvPr>
            <p:ph idx="1" type="body"/>
          </p:nvPr>
        </p:nvSpPr>
        <p:spPr>
          <a:xfrm>
            <a:off x="625054" y="1400916"/>
            <a:ext cx="10728746" cy="4793821"/>
          </a:xfrm>
          <a:prstGeom prst="rect">
            <a:avLst/>
          </a:prstGeom>
          <a:noFill/>
          <a:ln>
            <a:noFill/>
          </a:ln>
        </p:spPr>
        <p:txBody>
          <a:bodyPr anchorCtr="0" anchor="t" bIns="45700" lIns="91425" spcFirstLastPara="1" rIns="91425" wrap="square" tIns="45700">
            <a:noAutofit/>
          </a:bodyPr>
          <a:lstStyle/>
          <a:p>
            <a:pPr indent="0" lvl="0" marL="0" rtl="0" algn="just">
              <a:lnSpc>
                <a:spcPct val="120000"/>
              </a:lnSpc>
              <a:spcBef>
                <a:spcPts val="0"/>
              </a:spcBef>
              <a:spcAft>
                <a:spcPts val="0"/>
              </a:spcAft>
              <a:buClr>
                <a:schemeClr val="dk1"/>
              </a:buClr>
              <a:buSzPts val="2400"/>
              <a:buNone/>
            </a:pPr>
            <a:r>
              <a:rPr b="1" lang="en-US" sz="2400"/>
              <a:t>Redundancy &amp; Correlation Analysis:</a:t>
            </a:r>
            <a:endParaRPr b="1" sz="2400"/>
          </a:p>
          <a:p>
            <a:pPr indent="-228600" lvl="0" marL="228600" rtl="0" algn="just">
              <a:lnSpc>
                <a:spcPct val="120000"/>
              </a:lnSpc>
              <a:spcBef>
                <a:spcPts val="1000"/>
              </a:spcBef>
              <a:spcAft>
                <a:spcPts val="0"/>
              </a:spcAft>
              <a:buClr>
                <a:schemeClr val="dk1"/>
              </a:buClr>
              <a:buSzPts val="2400"/>
              <a:buChar char="•"/>
            </a:pPr>
            <a:r>
              <a:rPr lang="en-US" sz="2400"/>
              <a:t>Redundant data occur often when integration of multiple databases</a:t>
            </a:r>
            <a:endParaRPr sz="2400"/>
          </a:p>
          <a:p>
            <a:pPr indent="-228600" lvl="1" marL="685800" rtl="0" algn="just">
              <a:lnSpc>
                <a:spcPct val="120000"/>
              </a:lnSpc>
              <a:spcBef>
                <a:spcPts val="500"/>
              </a:spcBef>
              <a:spcAft>
                <a:spcPts val="0"/>
              </a:spcAft>
              <a:buClr>
                <a:schemeClr val="dk1"/>
              </a:buClr>
              <a:buSzPts val="2000"/>
              <a:buChar char="•"/>
            </a:pPr>
            <a:r>
              <a:rPr i="1" lang="en-US" sz="2000"/>
              <a:t>Object identification</a:t>
            </a:r>
            <a:r>
              <a:rPr lang="en-US" sz="2000"/>
              <a:t>:  The same attribute or object may have different names in different databases</a:t>
            </a:r>
            <a:endParaRPr sz="2000"/>
          </a:p>
          <a:p>
            <a:pPr indent="-228600" lvl="1" marL="685800" rtl="0" algn="just">
              <a:lnSpc>
                <a:spcPct val="120000"/>
              </a:lnSpc>
              <a:spcBef>
                <a:spcPts val="500"/>
              </a:spcBef>
              <a:spcAft>
                <a:spcPts val="0"/>
              </a:spcAft>
              <a:buClr>
                <a:schemeClr val="dk1"/>
              </a:buClr>
              <a:buSzPts val="2000"/>
              <a:buChar char="•"/>
            </a:pPr>
            <a:r>
              <a:rPr i="1" lang="en-US" sz="2000"/>
              <a:t>Derivable data:</a:t>
            </a:r>
            <a:r>
              <a:rPr lang="en-US" sz="2000"/>
              <a:t> One attribute may be a “derived” attribute in another table, e.g., annual revenue</a:t>
            </a:r>
            <a:endParaRPr sz="2000"/>
          </a:p>
          <a:p>
            <a:pPr indent="-228600" lvl="0" marL="228600" rtl="0" algn="just">
              <a:lnSpc>
                <a:spcPct val="120000"/>
              </a:lnSpc>
              <a:spcBef>
                <a:spcPts val="1000"/>
              </a:spcBef>
              <a:spcAft>
                <a:spcPts val="0"/>
              </a:spcAft>
              <a:buClr>
                <a:srgbClr val="FF0000"/>
              </a:buClr>
              <a:buSzPts val="2400"/>
              <a:buChar char="•"/>
            </a:pPr>
            <a:r>
              <a:rPr lang="en-US" sz="2400">
                <a:solidFill>
                  <a:srgbClr val="FF0000"/>
                </a:solidFill>
              </a:rPr>
              <a:t>Redundant attributes may be able to be detected by </a:t>
            </a:r>
            <a:r>
              <a:rPr i="1" lang="en-US" sz="2400">
                <a:solidFill>
                  <a:srgbClr val="0E0EF6"/>
                </a:solidFill>
              </a:rPr>
              <a:t>correlation analysis </a:t>
            </a:r>
            <a:r>
              <a:rPr lang="en-US" sz="2400">
                <a:solidFill>
                  <a:srgbClr val="0E0EF6"/>
                </a:solidFill>
              </a:rPr>
              <a:t>and</a:t>
            </a:r>
            <a:r>
              <a:rPr i="1" lang="en-US" sz="2400">
                <a:solidFill>
                  <a:srgbClr val="0E0EF6"/>
                </a:solidFill>
              </a:rPr>
              <a:t> covariance analysis </a:t>
            </a:r>
            <a:endParaRPr sz="2400">
              <a:solidFill>
                <a:srgbClr val="0E0EF6"/>
              </a:solidFill>
            </a:endParaRPr>
          </a:p>
          <a:p>
            <a:pPr indent="-228600" lvl="0" marL="228600" rtl="0" algn="just">
              <a:lnSpc>
                <a:spcPct val="100000"/>
              </a:lnSpc>
              <a:spcBef>
                <a:spcPts val="1000"/>
              </a:spcBef>
              <a:spcAft>
                <a:spcPts val="0"/>
              </a:spcAft>
              <a:buClr>
                <a:srgbClr val="0E0EF6"/>
              </a:buClr>
              <a:buSzPts val="2400"/>
              <a:buChar char="•"/>
            </a:pPr>
            <a:r>
              <a:rPr lang="en-US" sz="2400">
                <a:solidFill>
                  <a:srgbClr val="0E0EF6"/>
                </a:solidFill>
              </a:rPr>
              <a:t>Careful integration </a:t>
            </a:r>
            <a:r>
              <a:rPr lang="en-US" sz="2400"/>
              <a:t>of the data from multiple sources may help reduce/avoid redundancies and inconsistencies and improve mining speed and quality</a:t>
            </a:r>
            <a:endParaRPr sz="2400"/>
          </a:p>
        </p:txBody>
      </p:sp>
      <p:sp>
        <p:nvSpPr>
          <p:cNvPr id="2448" name="Google Shape;2448;p3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sz="4000"/>
              <a:t>Handling Redundancy in Data Integration</a:t>
            </a:r>
            <a:endParaRPr sz="4000"/>
          </a:p>
        </p:txBody>
      </p:sp>
      <p:sp>
        <p:nvSpPr>
          <p:cNvPr id="2449" name="Google Shape;2449;p36"/>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
        <p:nvSpPr>
          <p:cNvPr id="2450" name="Google Shape;2450;p36"/>
          <p:cNvSpPr txBox="1"/>
          <p:nvPr/>
        </p:nvSpPr>
        <p:spPr>
          <a:xfrm>
            <a:off x="9652000" y="6477000"/>
            <a:ext cx="2540000" cy="381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273339"/>
                </a:solidFill>
                <a:latin typeface="Calibri"/>
                <a:ea typeface="Calibri"/>
                <a:cs typeface="Calibri"/>
                <a:sym typeface="Calibri"/>
              </a:rPr>
              <a:t>‹#›</a:t>
            </a:fld>
            <a:endParaRPr b="0" i="0" sz="1200" u="none" cap="none" strike="noStrike">
              <a:solidFill>
                <a:srgbClr val="273339"/>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4" name="Shape 2454"/>
        <p:cNvGrpSpPr/>
        <p:nvPr/>
      </p:nvGrpSpPr>
      <p:grpSpPr>
        <a:xfrm>
          <a:off x="0" y="0"/>
          <a:ext cx="0" cy="0"/>
          <a:chOff x="0" y="0"/>
          <a:chExt cx="0" cy="0"/>
        </a:xfrm>
      </p:grpSpPr>
      <p:sp>
        <p:nvSpPr>
          <p:cNvPr id="2455" name="Google Shape;2455;p37"/>
          <p:cNvSpPr txBox="1"/>
          <p:nvPr>
            <p:ph idx="1" type="body"/>
          </p:nvPr>
        </p:nvSpPr>
        <p:spPr>
          <a:xfrm>
            <a:off x="838200" y="1643173"/>
            <a:ext cx="10515600" cy="4718989"/>
          </a:xfrm>
          <a:prstGeom prst="rect">
            <a:avLst/>
          </a:prstGeom>
          <a:noFill/>
          <a:ln>
            <a:noFill/>
          </a:ln>
        </p:spPr>
        <p:txBody>
          <a:bodyPr anchorCtr="0" anchor="t" bIns="45700" lIns="91425" spcFirstLastPara="1" rIns="91425" wrap="square" tIns="45700">
            <a:normAutofit/>
          </a:bodyPr>
          <a:lstStyle/>
          <a:p>
            <a:pPr indent="-228600" lvl="0" marL="228600" rtl="0" algn="just">
              <a:lnSpc>
                <a:spcPct val="80000"/>
              </a:lnSpc>
              <a:spcBef>
                <a:spcPts val="0"/>
              </a:spcBef>
              <a:spcAft>
                <a:spcPts val="0"/>
              </a:spcAft>
              <a:buClr>
                <a:schemeClr val="dk1"/>
              </a:buClr>
              <a:buSzPts val="2590"/>
              <a:buChar char="•"/>
            </a:pPr>
            <a:r>
              <a:rPr lang="en-US" sz="2590"/>
              <a:t>Redundancies can be detected using following methods:</a:t>
            </a:r>
            <a:endParaRPr sz="2590"/>
          </a:p>
          <a:p>
            <a:pPr indent="-228600" lvl="1" marL="685800" rtl="0" algn="just">
              <a:lnSpc>
                <a:spcPct val="80000"/>
              </a:lnSpc>
              <a:spcBef>
                <a:spcPts val="500"/>
              </a:spcBef>
              <a:spcAft>
                <a:spcPts val="0"/>
              </a:spcAft>
              <a:buClr>
                <a:srgbClr val="FFC000"/>
              </a:buClr>
              <a:buSzPts val="2220"/>
              <a:buChar char="•"/>
            </a:pPr>
            <a:r>
              <a:rPr lang="en-US" sz="2220">
                <a:solidFill>
                  <a:srgbClr val="FFC000"/>
                </a:solidFill>
              </a:rPr>
              <a:t>χ2Test (Used for nominal Data or categorical or qualitative data)</a:t>
            </a:r>
            <a:endParaRPr sz="2220">
              <a:solidFill>
                <a:srgbClr val="FFC000"/>
              </a:solidFill>
            </a:endParaRPr>
          </a:p>
          <a:p>
            <a:pPr indent="-228600" lvl="1" marL="685800" rtl="0" algn="just">
              <a:lnSpc>
                <a:spcPct val="80000"/>
              </a:lnSpc>
              <a:spcBef>
                <a:spcPts val="500"/>
              </a:spcBef>
              <a:spcAft>
                <a:spcPts val="0"/>
              </a:spcAft>
              <a:buClr>
                <a:srgbClr val="0E0EF6"/>
              </a:buClr>
              <a:buSzPts val="2220"/>
              <a:buChar char="•"/>
            </a:pPr>
            <a:r>
              <a:rPr lang="en-US" sz="2220">
                <a:solidFill>
                  <a:srgbClr val="0E0EF6"/>
                </a:solidFill>
              </a:rPr>
              <a:t>Correlation coefficient and covariance (Used for numeric Data or quantitative data)</a:t>
            </a:r>
            <a:endParaRPr sz="2220">
              <a:solidFill>
                <a:srgbClr val="0E0EF6"/>
              </a:solidFill>
            </a:endParaRPr>
          </a:p>
          <a:p>
            <a:pPr indent="-228600" lvl="0" marL="228600" rtl="0" algn="just">
              <a:lnSpc>
                <a:spcPct val="80000"/>
              </a:lnSpc>
              <a:spcBef>
                <a:spcPts val="1000"/>
              </a:spcBef>
              <a:spcAft>
                <a:spcPts val="0"/>
              </a:spcAft>
              <a:buClr>
                <a:schemeClr val="dk1"/>
              </a:buClr>
              <a:buSzPts val="2590"/>
              <a:buChar char="•"/>
            </a:pPr>
            <a:r>
              <a:rPr lang="en-US" sz="2590"/>
              <a:t>The term "correlation" refers to a mutual relationship or association between quantities. </a:t>
            </a:r>
            <a:endParaRPr sz="2590"/>
          </a:p>
          <a:p>
            <a:pPr indent="-228600" lvl="0" marL="228600" rtl="0" algn="just">
              <a:lnSpc>
                <a:spcPct val="80000"/>
              </a:lnSpc>
              <a:spcBef>
                <a:spcPts val="1000"/>
              </a:spcBef>
              <a:spcAft>
                <a:spcPts val="0"/>
              </a:spcAft>
              <a:buClr>
                <a:schemeClr val="dk1"/>
              </a:buClr>
              <a:buSzPts val="2590"/>
              <a:buChar char="•"/>
            </a:pPr>
            <a:r>
              <a:rPr lang="en-US" sz="2590"/>
              <a:t>In almost any business, it is useful to express one quantity in terms of its relationship with others. </a:t>
            </a:r>
            <a:endParaRPr sz="2590"/>
          </a:p>
          <a:p>
            <a:pPr indent="-228600" lvl="1" marL="685800" rtl="0" algn="just">
              <a:lnSpc>
                <a:spcPct val="80000"/>
              </a:lnSpc>
              <a:spcBef>
                <a:spcPts val="500"/>
              </a:spcBef>
              <a:spcAft>
                <a:spcPts val="0"/>
              </a:spcAft>
              <a:buClr>
                <a:schemeClr val="dk1"/>
              </a:buClr>
              <a:buSzPts val="2220"/>
              <a:buChar char="•"/>
            </a:pPr>
            <a:r>
              <a:rPr lang="en-US" sz="2220"/>
              <a:t>For example, sales might increase when the marketing department spends more on TV advertisements, </a:t>
            </a:r>
            <a:endParaRPr sz="2220"/>
          </a:p>
          <a:p>
            <a:pPr indent="-228600" lvl="1" marL="685800" rtl="0" algn="just">
              <a:lnSpc>
                <a:spcPct val="80000"/>
              </a:lnSpc>
              <a:spcBef>
                <a:spcPts val="500"/>
              </a:spcBef>
              <a:spcAft>
                <a:spcPts val="0"/>
              </a:spcAft>
              <a:buClr>
                <a:schemeClr val="dk1"/>
              </a:buClr>
              <a:buSzPts val="2220"/>
              <a:buChar char="•"/>
            </a:pPr>
            <a:r>
              <a:rPr lang="en-US" sz="2220"/>
              <a:t>Customer's average purchase amount on an e-commerce website might depend on a number of factors related to that customer. </a:t>
            </a:r>
            <a:endParaRPr sz="2220"/>
          </a:p>
          <a:p>
            <a:pPr indent="-228600" lvl="0" marL="228600" rtl="0" algn="just">
              <a:lnSpc>
                <a:spcPct val="80000"/>
              </a:lnSpc>
              <a:spcBef>
                <a:spcPts val="1000"/>
              </a:spcBef>
              <a:spcAft>
                <a:spcPts val="0"/>
              </a:spcAft>
              <a:buClr>
                <a:schemeClr val="dk1"/>
              </a:buClr>
              <a:buSzPts val="2590"/>
              <a:buChar char="•"/>
            </a:pPr>
            <a:r>
              <a:rPr lang="en-US" sz="2590"/>
              <a:t>Often, correlation is the first step to understanding these relationships and subsequently building better business and statistical models.</a:t>
            </a:r>
            <a:endParaRPr sz="2590"/>
          </a:p>
        </p:txBody>
      </p:sp>
      <p:sp>
        <p:nvSpPr>
          <p:cNvPr id="2456" name="Google Shape;2456;p3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Detection of Data Redundancy-Correlation</a:t>
            </a:r>
            <a:endParaRPr sz="3959"/>
          </a:p>
        </p:txBody>
      </p:sp>
      <p:sp>
        <p:nvSpPr>
          <p:cNvPr id="2457" name="Google Shape;2457;p37"/>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1" name="Shape 2461"/>
        <p:cNvGrpSpPr/>
        <p:nvPr/>
      </p:nvGrpSpPr>
      <p:grpSpPr>
        <a:xfrm>
          <a:off x="0" y="0"/>
          <a:ext cx="0" cy="0"/>
          <a:chOff x="0" y="0"/>
          <a:chExt cx="0" cy="0"/>
        </a:xfrm>
      </p:grpSpPr>
      <p:sp>
        <p:nvSpPr>
          <p:cNvPr id="2462" name="Google Shape;2462;p38"/>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Correlation can help in </a:t>
            </a:r>
            <a:r>
              <a:rPr lang="en-US">
                <a:solidFill>
                  <a:srgbClr val="0E0EF6"/>
                </a:solidFill>
              </a:rPr>
              <a:t>predicting</a:t>
            </a:r>
            <a:r>
              <a:rPr lang="en-US"/>
              <a:t> one quantity from another</a:t>
            </a:r>
            <a:endParaRPr/>
          </a:p>
          <a:p>
            <a:pPr indent="-228600" lvl="0" marL="228600" rtl="0" algn="l">
              <a:lnSpc>
                <a:spcPct val="90000"/>
              </a:lnSpc>
              <a:spcBef>
                <a:spcPts val="1000"/>
              </a:spcBef>
              <a:spcAft>
                <a:spcPts val="0"/>
              </a:spcAft>
              <a:buClr>
                <a:schemeClr val="dk1"/>
              </a:buClr>
              <a:buSzPts val="2800"/>
              <a:buChar char="•"/>
            </a:pPr>
            <a:r>
              <a:rPr lang="en-US"/>
              <a:t>Correlation can (but often does not, as we will see in some examples below) </a:t>
            </a:r>
            <a:r>
              <a:rPr lang="en-US">
                <a:solidFill>
                  <a:srgbClr val="0E0EF6"/>
                </a:solidFill>
              </a:rPr>
              <a:t>indicate the presence of a causal relationship</a:t>
            </a:r>
            <a:endParaRPr>
              <a:solidFill>
                <a:srgbClr val="0E0EF6"/>
              </a:solidFill>
            </a:endParaRPr>
          </a:p>
          <a:p>
            <a:pPr indent="-228600" lvl="0" marL="228600" rtl="0" algn="l">
              <a:lnSpc>
                <a:spcPct val="90000"/>
              </a:lnSpc>
              <a:spcBef>
                <a:spcPts val="1000"/>
              </a:spcBef>
              <a:spcAft>
                <a:spcPts val="0"/>
              </a:spcAft>
              <a:buClr>
                <a:schemeClr val="dk1"/>
              </a:buClr>
              <a:buSzPts val="2800"/>
              <a:buChar char="•"/>
            </a:pPr>
            <a:r>
              <a:rPr lang="en-US"/>
              <a:t>Correlation is used as a </a:t>
            </a:r>
            <a:r>
              <a:rPr lang="en-US">
                <a:solidFill>
                  <a:srgbClr val="0E0EF6"/>
                </a:solidFill>
              </a:rPr>
              <a:t>basic quantity </a:t>
            </a:r>
            <a:r>
              <a:rPr lang="en-US"/>
              <a:t>and foundation for many other modeling techniques</a:t>
            </a:r>
            <a:endParaRPr/>
          </a:p>
          <a:p>
            <a:pPr indent="-228600" lvl="0" marL="228600" rtl="0" algn="l">
              <a:lnSpc>
                <a:spcPct val="90000"/>
              </a:lnSpc>
              <a:spcBef>
                <a:spcPts val="1000"/>
              </a:spcBef>
              <a:spcAft>
                <a:spcPts val="0"/>
              </a:spcAft>
              <a:buClr>
                <a:schemeClr val="dk1"/>
              </a:buClr>
              <a:buSzPts val="2800"/>
              <a:buChar char="•"/>
            </a:pPr>
            <a:r>
              <a:rPr lang="en-US"/>
              <a:t>More formally, correlation is a </a:t>
            </a:r>
            <a:r>
              <a:rPr lang="en-US">
                <a:solidFill>
                  <a:srgbClr val="0E0EF6"/>
                </a:solidFill>
              </a:rPr>
              <a:t>statistical measure </a:t>
            </a:r>
            <a:r>
              <a:rPr lang="en-US"/>
              <a:t>that describes the association between </a:t>
            </a:r>
            <a:r>
              <a:rPr lang="en-US">
                <a:solidFill>
                  <a:srgbClr val="0E0EF6"/>
                </a:solidFill>
              </a:rPr>
              <a:t>random variables</a:t>
            </a:r>
            <a:r>
              <a:rPr lang="en-US"/>
              <a:t>. </a:t>
            </a:r>
            <a:endParaRPr/>
          </a:p>
          <a:p>
            <a:pPr indent="-228600" lvl="0" marL="228600" rtl="0" algn="l">
              <a:lnSpc>
                <a:spcPct val="90000"/>
              </a:lnSpc>
              <a:spcBef>
                <a:spcPts val="1000"/>
              </a:spcBef>
              <a:spcAft>
                <a:spcPts val="0"/>
              </a:spcAft>
              <a:buClr>
                <a:schemeClr val="dk1"/>
              </a:buClr>
              <a:buSzPts val="2800"/>
              <a:buChar char="•"/>
            </a:pPr>
            <a:r>
              <a:rPr lang="en-US"/>
              <a:t>There are several methods for calculating the correlation coefficient, each measuring different types of strength of association</a:t>
            </a:r>
            <a:endParaRPr/>
          </a:p>
        </p:txBody>
      </p:sp>
      <p:sp>
        <p:nvSpPr>
          <p:cNvPr id="2463" name="Google Shape;2463;p3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 Why is correlation a useful metric?</a:t>
            </a:r>
            <a:endParaRPr sz="3959"/>
          </a:p>
        </p:txBody>
      </p:sp>
      <p:sp>
        <p:nvSpPr>
          <p:cNvPr id="2464" name="Google Shape;2464;p38"/>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8" name="Shape 2468"/>
        <p:cNvGrpSpPr/>
        <p:nvPr/>
      </p:nvGrpSpPr>
      <p:grpSpPr>
        <a:xfrm>
          <a:off x="0" y="0"/>
          <a:ext cx="0" cy="0"/>
          <a:chOff x="0" y="0"/>
          <a:chExt cx="0" cy="0"/>
        </a:xfrm>
      </p:grpSpPr>
      <p:sp>
        <p:nvSpPr>
          <p:cNvPr id="2469" name="Google Shape;2469;p3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Correlation Analysis (Numeric data )</a:t>
            </a:r>
            <a:endParaRPr sz="3959"/>
          </a:p>
        </p:txBody>
      </p:sp>
      <p:sp>
        <p:nvSpPr>
          <p:cNvPr id="2470" name="Google Shape;2470;p3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576973"/>
                </a:solidFill>
                <a:latin typeface="Calibri"/>
                <a:ea typeface="Calibri"/>
                <a:cs typeface="Calibri"/>
                <a:sym typeface="Calibri"/>
              </a:rPr>
              <a:t>‹#›</a:t>
            </a:fld>
            <a:endParaRPr b="0" i="0" sz="1800" u="none" cap="none" strike="noStrike">
              <a:solidFill>
                <a:srgbClr val="576973"/>
              </a:solidFill>
              <a:latin typeface="Calibri"/>
              <a:ea typeface="Calibri"/>
              <a:cs typeface="Calibri"/>
              <a:sym typeface="Calibri"/>
            </a:endParaRPr>
          </a:p>
        </p:txBody>
      </p:sp>
      <p:sp>
        <p:nvSpPr>
          <p:cNvPr id="2471" name="Google Shape;2471;p39"/>
          <p:cNvSpPr txBox="1"/>
          <p:nvPr/>
        </p:nvSpPr>
        <p:spPr>
          <a:xfrm>
            <a:off x="645017" y="1503948"/>
            <a:ext cx="10515600" cy="4351338"/>
          </a:xfrm>
          <a:prstGeom prst="rect">
            <a:avLst/>
          </a:prstGeom>
          <a:noFill/>
          <a:ln>
            <a:noFill/>
          </a:ln>
        </p:spPr>
        <p:txBody>
          <a:bodyPr anchorCtr="0" anchor="t" bIns="45700" lIns="91425" spcFirstLastPara="1" rIns="91425" wrap="square" tIns="45700">
            <a:noAutofit/>
          </a:bodyPr>
          <a:lstStyle/>
          <a:p>
            <a:pPr indent="0" lvl="0" marL="0" marR="0" rtl="0" algn="just">
              <a:lnSpc>
                <a:spcPct val="120000"/>
              </a:lnSpc>
              <a:spcBef>
                <a:spcPts val="0"/>
              </a:spcBef>
              <a:spcAft>
                <a:spcPts val="0"/>
              </a:spcAft>
              <a:buClr>
                <a:srgbClr val="273339"/>
              </a:buClr>
              <a:buSzPts val="2200"/>
              <a:buFont typeface="Arial"/>
              <a:buNone/>
            </a:pPr>
            <a:r>
              <a:t/>
            </a:r>
            <a:endParaRPr b="0" i="0" sz="2200" u="none" cap="none" strike="noStrike">
              <a:solidFill>
                <a:srgbClr val="273339"/>
              </a:solidFill>
              <a:latin typeface="Calibri"/>
              <a:ea typeface="Calibri"/>
              <a:cs typeface="Calibri"/>
              <a:sym typeface="Calibri"/>
            </a:endParaRPr>
          </a:p>
        </p:txBody>
      </p:sp>
      <p:sp>
        <p:nvSpPr>
          <p:cNvPr id="2472" name="Google Shape;2472;p39"/>
          <p:cNvSpPr txBox="1"/>
          <p:nvPr/>
        </p:nvSpPr>
        <p:spPr>
          <a:xfrm>
            <a:off x="838200" y="1143339"/>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just">
              <a:lnSpc>
                <a:spcPct val="120000"/>
              </a:lnSpc>
              <a:spcBef>
                <a:spcPts val="0"/>
              </a:spcBef>
              <a:spcAft>
                <a:spcPts val="0"/>
              </a:spcAft>
              <a:buClr>
                <a:srgbClr val="273339"/>
              </a:buClr>
              <a:buSzPts val="2600"/>
              <a:buFont typeface="Arial"/>
              <a:buChar char="•"/>
            </a:pPr>
            <a:r>
              <a:rPr b="0" i="0" lang="en-US" sz="2600" u="none" cap="none" strike="noStrike">
                <a:solidFill>
                  <a:srgbClr val="273339"/>
                </a:solidFill>
                <a:latin typeface="Calibri"/>
                <a:ea typeface="Calibri"/>
                <a:cs typeface="Calibri"/>
                <a:sym typeface="Calibri"/>
              </a:rPr>
              <a:t>Evaluate correlation between 2 attributes, A &amp; B, by computing </a:t>
            </a:r>
            <a:r>
              <a:rPr b="1" i="0" lang="en-US" sz="2600" u="none" cap="none" strike="noStrike">
                <a:solidFill>
                  <a:srgbClr val="273339"/>
                </a:solidFill>
                <a:latin typeface="Calibri"/>
                <a:ea typeface="Calibri"/>
                <a:cs typeface="Calibri"/>
                <a:sym typeface="Calibri"/>
              </a:rPr>
              <a:t>correlation</a:t>
            </a:r>
            <a:r>
              <a:rPr b="0" i="0" lang="en-US" sz="2600" u="none" cap="none" strike="noStrike">
                <a:solidFill>
                  <a:srgbClr val="273339"/>
                </a:solidFill>
                <a:latin typeface="Calibri"/>
                <a:ea typeface="Calibri"/>
                <a:cs typeface="Calibri"/>
                <a:sym typeface="Calibri"/>
              </a:rPr>
              <a:t> </a:t>
            </a:r>
            <a:r>
              <a:rPr b="1" i="0" lang="en-US" sz="2600" u="none" cap="none" strike="noStrike">
                <a:solidFill>
                  <a:srgbClr val="273339"/>
                </a:solidFill>
                <a:latin typeface="Calibri"/>
                <a:ea typeface="Calibri"/>
                <a:cs typeface="Calibri"/>
                <a:sym typeface="Calibri"/>
              </a:rPr>
              <a:t>coefficient(Pearson’s product moment coefficient</a:t>
            </a:r>
            <a:r>
              <a:rPr b="0" i="0" lang="en-US" sz="2600" u="none" cap="none" strike="noStrike">
                <a:solidFill>
                  <a:srgbClr val="273339"/>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63500" lvl="0" marL="228600" marR="0" rtl="0" algn="just">
              <a:lnSpc>
                <a:spcPct val="120000"/>
              </a:lnSpc>
              <a:spcBef>
                <a:spcPts val="1000"/>
              </a:spcBef>
              <a:spcAft>
                <a:spcPts val="0"/>
              </a:spcAft>
              <a:buClr>
                <a:srgbClr val="273339"/>
              </a:buClr>
              <a:buSzPts val="2600"/>
              <a:buFont typeface="Arial"/>
              <a:buNone/>
            </a:pPr>
            <a:r>
              <a:t/>
            </a:r>
            <a:endParaRPr b="0" i="0" sz="2600" u="none" cap="none" strike="noStrike">
              <a:solidFill>
                <a:srgbClr val="273339"/>
              </a:solidFill>
              <a:latin typeface="Calibri"/>
              <a:ea typeface="Calibri"/>
              <a:cs typeface="Calibri"/>
              <a:sym typeface="Calibri"/>
            </a:endParaRPr>
          </a:p>
          <a:p>
            <a:pPr indent="-63500" lvl="0" marL="228600" marR="0" rtl="0" algn="just">
              <a:lnSpc>
                <a:spcPct val="120000"/>
              </a:lnSpc>
              <a:spcBef>
                <a:spcPts val="1000"/>
              </a:spcBef>
              <a:spcAft>
                <a:spcPts val="0"/>
              </a:spcAft>
              <a:buClr>
                <a:srgbClr val="273339"/>
              </a:buClr>
              <a:buSzPts val="2600"/>
              <a:buFont typeface="Arial"/>
              <a:buNone/>
            </a:pPr>
            <a:r>
              <a:t/>
            </a:r>
            <a:endParaRPr b="0" i="0" sz="2600" u="none" cap="none" strike="noStrike">
              <a:solidFill>
                <a:srgbClr val="273339"/>
              </a:solidFill>
              <a:latin typeface="Calibri"/>
              <a:ea typeface="Calibri"/>
              <a:cs typeface="Calibri"/>
              <a:sym typeface="Calibri"/>
            </a:endParaRPr>
          </a:p>
          <a:p>
            <a:pPr indent="0" lvl="0" marL="0" marR="0" rtl="0" algn="l">
              <a:lnSpc>
                <a:spcPct val="90000"/>
              </a:lnSpc>
              <a:spcBef>
                <a:spcPts val="1000"/>
              </a:spcBef>
              <a:spcAft>
                <a:spcPts val="0"/>
              </a:spcAft>
              <a:buClr>
                <a:srgbClr val="273339"/>
              </a:buClr>
              <a:buSzPts val="2600"/>
              <a:buFont typeface="Arial"/>
              <a:buNone/>
            </a:pPr>
            <a:r>
              <a:rPr b="0" i="0" lang="en-US" sz="2600" u="none" cap="none" strike="noStrike">
                <a:solidFill>
                  <a:srgbClr val="273339"/>
                </a:solidFill>
                <a:latin typeface="Calibri"/>
                <a:ea typeface="Calibri"/>
                <a:cs typeface="Calibri"/>
                <a:sym typeface="Calibri"/>
              </a:rPr>
              <a:t>Where </a:t>
            </a:r>
            <a:r>
              <a:rPr b="0" i="1" lang="en-US" sz="2600" u="none" cap="none" strike="noStrike">
                <a:solidFill>
                  <a:srgbClr val="273339"/>
                </a:solidFill>
                <a:latin typeface="Calibri"/>
                <a:ea typeface="Calibri"/>
                <a:cs typeface="Calibri"/>
                <a:sym typeface="Calibri"/>
              </a:rPr>
              <a:t>n </a:t>
            </a:r>
            <a:r>
              <a:rPr b="0" i="0" lang="en-US" sz="2600" u="none" cap="none" strike="noStrike">
                <a:solidFill>
                  <a:srgbClr val="273339"/>
                </a:solidFill>
                <a:latin typeface="Calibri"/>
                <a:ea typeface="Calibri"/>
                <a:cs typeface="Calibri"/>
                <a:sym typeface="Calibri"/>
              </a:rPr>
              <a:t>is the number of tuples, </a:t>
            </a:r>
            <a:r>
              <a:rPr b="0" i="1" lang="en-US" sz="2600" u="none" cap="none" strike="noStrike">
                <a:solidFill>
                  <a:srgbClr val="273339"/>
                </a:solidFill>
                <a:latin typeface="Calibri"/>
                <a:ea typeface="Calibri"/>
                <a:cs typeface="Calibri"/>
                <a:sym typeface="Calibri"/>
              </a:rPr>
              <a:t>a</a:t>
            </a:r>
            <a:r>
              <a:rPr b="0" baseline="-25000" i="1" lang="en-US" sz="2600" u="none" cap="none" strike="noStrike">
                <a:solidFill>
                  <a:srgbClr val="273339"/>
                </a:solidFill>
                <a:latin typeface="Calibri"/>
                <a:ea typeface="Calibri"/>
                <a:cs typeface="Calibri"/>
                <a:sym typeface="Calibri"/>
              </a:rPr>
              <a:t>i</a:t>
            </a:r>
            <a:r>
              <a:rPr b="0" i="1" lang="en-US" sz="2600" u="none" cap="none" strike="noStrike">
                <a:solidFill>
                  <a:srgbClr val="273339"/>
                </a:solidFill>
                <a:latin typeface="Calibri"/>
                <a:ea typeface="Calibri"/>
                <a:cs typeface="Calibri"/>
                <a:sym typeface="Calibri"/>
              </a:rPr>
              <a:t> </a:t>
            </a:r>
            <a:r>
              <a:rPr b="0" i="0" lang="en-US" sz="2600" u="none" cap="none" strike="noStrike">
                <a:solidFill>
                  <a:srgbClr val="273339"/>
                </a:solidFill>
                <a:latin typeface="Calibri"/>
                <a:ea typeface="Calibri"/>
                <a:cs typeface="Calibri"/>
                <a:sym typeface="Calibri"/>
              </a:rPr>
              <a:t>and b</a:t>
            </a:r>
            <a:r>
              <a:rPr b="0" baseline="-25000" i="1" lang="en-US" sz="2600" u="none" cap="none" strike="noStrike">
                <a:solidFill>
                  <a:srgbClr val="273339"/>
                </a:solidFill>
                <a:latin typeface="Calibri"/>
                <a:ea typeface="Calibri"/>
                <a:cs typeface="Calibri"/>
                <a:sym typeface="Calibri"/>
              </a:rPr>
              <a:t>i</a:t>
            </a:r>
            <a:r>
              <a:rPr b="0" i="1" lang="en-US" sz="2600" u="none" cap="none" strike="noStrike">
                <a:solidFill>
                  <a:srgbClr val="273339"/>
                </a:solidFill>
                <a:latin typeface="Calibri"/>
                <a:ea typeface="Calibri"/>
                <a:cs typeface="Calibri"/>
                <a:sym typeface="Calibri"/>
              </a:rPr>
              <a:t> </a:t>
            </a:r>
            <a:r>
              <a:rPr b="0" i="0" lang="en-US" sz="2600" u="none" cap="none" strike="noStrike">
                <a:solidFill>
                  <a:srgbClr val="273339"/>
                </a:solidFill>
                <a:latin typeface="Calibri"/>
                <a:ea typeface="Calibri"/>
                <a:cs typeface="Calibri"/>
                <a:sym typeface="Calibri"/>
              </a:rPr>
              <a:t>are the respective values of </a:t>
            </a:r>
            <a:r>
              <a:rPr b="0" i="1" lang="en-US" sz="2600" u="none" cap="none" strike="noStrike">
                <a:solidFill>
                  <a:srgbClr val="273339"/>
                </a:solidFill>
                <a:latin typeface="Calibri"/>
                <a:ea typeface="Calibri"/>
                <a:cs typeface="Calibri"/>
                <a:sym typeface="Calibri"/>
              </a:rPr>
              <a:t>A </a:t>
            </a:r>
            <a:r>
              <a:rPr b="0" i="0" lang="en-US" sz="2600" u="none" cap="none" strike="noStrike">
                <a:solidFill>
                  <a:srgbClr val="273339"/>
                </a:solidFill>
                <a:latin typeface="Calibri"/>
                <a:ea typeface="Calibri"/>
                <a:cs typeface="Calibri"/>
                <a:sym typeface="Calibri"/>
              </a:rPr>
              <a:t>and </a:t>
            </a:r>
            <a:r>
              <a:rPr b="0" i="1" lang="en-US" sz="2600" u="none" cap="none" strike="noStrike">
                <a:solidFill>
                  <a:srgbClr val="273339"/>
                </a:solidFill>
                <a:latin typeface="Calibri"/>
                <a:ea typeface="Calibri"/>
                <a:cs typeface="Calibri"/>
                <a:sym typeface="Calibri"/>
              </a:rPr>
              <a:t>B </a:t>
            </a:r>
            <a:r>
              <a:rPr b="0" i="0" lang="en-US" sz="2600" u="none" cap="none" strike="noStrike">
                <a:solidFill>
                  <a:srgbClr val="273339"/>
                </a:solidFill>
                <a:latin typeface="Calibri"/>
                <a:ea typeface="Calibri"/>
                <a:cs typeface="Calibri"/>
                <a:sym typeface="Calibri"/>
              </a:rPr>
              <a:t>in tuple </a:t>
            </a:r>
            <a:r>
              <a:rPr b="0" i="1" lang="en-US" sz="2600" u="none" cap="none" strike="noStrike">
                <a:solidFill>
                  <a:srgbClr val="273339"/>
                </a:solidFill>
                <a:latin typeface="Calibri"/>
                <a:ea typeface="Calibri"/>
                <a:cs typeface="Calibri"/>
                <a:sym typeface="Calibri"/>
              </a:rPr>
              <a:t>i</a:t>
            </a:r>
            <a:r>
              <a:rPr b="0" i="0" lang="en-US" sz="2600" u="none" cap="none" strike="noStrike">
                <a:solidFill>
                  <a:srgbClr val="273339"/>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273339"/>
              </a:buClr>
              <a:buSzPts val="2600"/>
              <a:buFont typeface="Arial"/>
              <a:buNone/>
            </a:pPr>
            <a:r>
              <a:rPr b="0" i="0" lang="en-US" sz="2600" u="none" cap="none" strike="noStrike">
                <a:solidFill>
                  <a:srgbClr val="273339"/>
                </a:solidFill>
                <a:latin typeface="Calibri"/>
                <a:ea typeface="Calibri"/>
                <a:cs typeface="Calibri"/>
                <a:sym typeface="Calibri"/>
              </a:rPr>
              <a:t>	 are the respective mean values of </a:t>
            </a:r>
            <a:r>
              <a:rPr b="0" i="1" lang="en-US" sz="2600" u="none" cap="none" strike="noStrike">
                <a:solidFill>
                  <a:srgbClr val="273339"/>
                </a:solidFill>
                <a:latin typeface="Calibri"/>
                <a:ea typeface="Calibri"/>
                <a:cs typeface="Calibri"/>
                <a:sym typeface="Calibri"/>
              </a:rPr>
              <a:t>A </a:t>
            </a:r>
            <a:r>
              <a:rPr b="0" i="0" lang="en-US" sz="2600" u="none" cap="none" strike="noStrike">
                <a:solidFill>
                  <a:srgbClr val="273339"/>
                </a:solidFill>
                <a:latin typeface="Calibri"/>
                <a:ea typeface="Calibri"/>
                <a:cs typeface="Calibri"/>
                <a:sym typeface="Calibri"/>
              </a:rPr>
              <a:t>and </a:t>
            </a:r>
            <a:r>
              <a:rPr b="0" i="1" lang="en-US" sz="2600" u="none" cap="none" strike="noStrike">
                <a:solidFill>
                  <a:srgbClr val="273339"/>
                </a:solidFill>
                <a:latin typeface="Calibri"/>
                <a:ea typeface="Calibri"/>
                <a:cs typeface="Calibri"/>
                <a:sym typeface="Calibri"/>
              </a:rPr>
              <a:t>B</a:t>
            </a:r>
            <a:r>
              <a:rPr b="0" i="0" lang="en-US" sz="2600" u="none" cap="none" strike="noStrike">
                <a:solidFill>
                  <a:srgbClr val="273339"/>
                </a:solidFill>
                <a:latin typeface="Calibri"/>
                <a:ea typeface="Calibri"/>
                <a:cs typeface="Calibri"/>
                <a:sym typeface="Calibri"/>
              </a:rPr>
              <a:t>, </a:t>
            </a:r>
            <a:endParaRPr b="0" i="0" sz="2600" u="none" cap="none" strike="noStrike">
              <a:solidFill>
                <a:srgbClr val="273339"/>
              </a:solidFill>
              <a:latin typeface="Calibri"/>
              <a:ea typeface="Calibri"/>
              <a:cs typeface="Calibri"/>
              <a:sym typeface="Calibri"/>
            </a:endParaRPr>
          </a:p>
          <a:p>
            <a:pPr indent="0" lvl="0" marL="0" marR="0" rtl="0" algn="l">
              <a:lnSpc>
                <a:spcPct val="90000"/>
              </a:lnSpc>
              <a:spcBef>
                <a:spcPts val="1000"/>
              </a:spcBef>
              <a:spcAft>
                <a:spcPts val="0"/>
              </a:spcAft>
              <a:buClr>
                <a:srgbClr val="273339"/>
              </a:buClr>
              <a:buSzPts val="2600"/>
              <a:buFont typeface="Arial"/>
              <a:buNone/>
            </a:pPr>
            <a:r>
              <a:rPr b="0" i="0" lang="en-US" sz="2600" u="none" cap="none" strike="noStrike">
                <a:solidFill>
                  <a:srgbClr val="273339"/>
                </a:solidFill>
                <a:latin typeface="Calibri"/>
                <a:ea typeface="Calibri"/>
                <a:cs typeface="Calibri"/>
                <a:sym typeface="Calibri"/>
              </a:rPr>
              <a:t>	     are the respective standard deviations of </a:t>
            </a:r>
            <a:r>
              <a:rPr b="0" i="1" lang="en-US" sz="2600" u="none" cap="none" strike="noStrike">
                <a:solidFill>
                  <a:srgbClr val="273339"/>
                </a:solidFill>
                <a:latin typeface="Calibri"/>
                <a:ea typeface="Calibri"/>
                <a:cs typeface="Calibri"/>
                <a:sym typeface="Calibri"/>
              </a:rPr>
              <a:t>A </a:t>
            </a:r>
            <a:r>
              <a:rPr b="0" i="0" lang="en-US" sz="2600" u="none" cap="none" strike="noStrike">
                <a:solidFill>
                  <a:srgbClr val="273339"/>
                </a:solidFill>
                <a:latin typeface="Calibri"/>
                <a:ea typeface="Calibri"/>
                <a:cs typeface="Calibri"/>
                <a:sym typeface="Calibri"/>
              </a:rPr>
              <a:t>and </a:t>
            </a:r>
            <a:r>
              <a:rPr b="0" i="1" lang="en-US" sz="2600" u="none" cap="none" strike="noStrike">
                <a:solidFill>
                  <a:srgbClr val="273339"/>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273339"/>
              </a:buClr>
              <a:buSzPts val="2600"/>
              <a:buFont typeface="Arial"/>
              <a:buNone/>
            </a:pPr>
            <a:r>
              <a:rPr b="0" i="0" lang="en-US" sz="2600" u="none" cap="none" strike="noStrike">
                <a:solidFill>
                  <a:srgbClr val="273339"/>
                </a:solidFill>
                <a:latin typeface="Calibri"/>
                <a:ea typeface="Calibri"/>
                <a:cs typeface="Calibri"/>
                <a:sym typeface="Calibri"/>
              </a:rPr>
              <a:t>             is the sum of the </a:t>
            </a:r>
            <a:r>
              <a:rPr b="0" i="1" lang="en-US" sz="2600" u="none" cap="none" strike="noStrike">
                <a:solidFill>
                  <a:srgbClr val="273339"/>
                </a:solidFill>
                <a:latin typeface="Calibri"/>
                <a:ea typeface="Calibri"/>
                <a:cs typeface="Calibri"/>
                <a:sym typeface="Calibri"/>
              </a:rPr>
              <a:t>AB </a:t>
            </a:r>
            <a:r>
              <a:rPr b="0" i="0" lang="en-US" sz="2600" u="none" cap="none" strike="noStrike">
                <a:solidFill>
                  <a:srgbClr val="273339"/>
                </a:solidFill>
                <a:latin typeface="Calibri"/>
                <a:ea typeface="Calibri"/>
                <a:cs typeface="Calibri"/>
                <a:sym typeface="Calibri"/>
              </a:rPr>
              <a:t>cross-product (i.e., for each tuple, the value for </a:t>
            </a:r>
            <a:r>
              <a:rPr b="0" i="1" lang="en-US" sz="2600" u="none" cap="none" strike="noStrike">
                <a:solidFill>
                  <a:srgbClr val="273339"/>
                </a:solidFill>
                <a:latin typeface="Calibri"/>
                <a:ea typeface="Calibri"/>
                <a:cs typeface="Calibri"/>
                <a:sym typeface="Calibri"/>
              </a:rPr>
              <a:t>A </a:t>
            </a:r>
            <a:r>
              <a:rPr b="0" i="0" lang="en-US" sz="2600" u="none" cap="none" strike="noStrike">
                <a:solidFill>
                  <a:srgbClr val="273339"/>
                </a:solidFill>
                <a:latin typeface="Calibri"/>
                <a:ea typeface="Calibri"/>
                <a:cs typeface="Calibri"/>
                <a:sym typeface="Calibri"/>
              </a:rPr>
              <a:t>is multiplied by the value for </a:t>
            </a:r>
            <a:r>
              <a:rPr b="0" i="1" lang="en-US" sz="2600" u="none" cap="none" strike="noStrike">
                <a:solidFill>
                  <a:srgbClr val="273339"/>
                </a:solidFill>
                <a:latin typeface="Calibri"/>
                <a:ea typeface="Calibri"/>
                <a:cs typeface="Calibri"/>
                <a:sym typeface="Calibri"/>
              </a:rPr>
              <a:t>B </a:t>
            </a:r>
            <a:r>
              <a:rPr b="0" i="0" lang="en-US" sz="2600" u="none" cap="none" strike="noStrike">
                <a:solidFill>
                  <a:srgbClr val="273339"/>
                </a:solidFill>
                <a:latin typeface="Calibri"/>
                <a:ea typeface="Calibri"/>
                <a:cs typeface="Calibri"/>
                <a:sym typeface="Calibri"/>
              </a:rPr>
              <a:t>in that tuple)</a:t>
            </a:r>
            <a:endParaRPr b="0" i="0" sz="2600" u="none" cap="none" strike="noStrike">
              <a:solidFill>
                <a:srgbClr val="273339"/>
              </a:solidFill>
              <a:latin typeface="Calibri"/>
              <a:ea typeface="Calibri"/>
              <a:cs typeface="Calibri"/>
              <a:sym typeface="Calibri"/>
            </a:endParaRPr>
          </a:p>
          <a:p>
            <a:pPr indent="-88900" lvl="0" marL="228600" marR="0" rtl="0" algn="just">
              <a:lnSpc>
                <a:spcPct val="120000"/>
              </a:lnSpc>
              <a:spcBef>
                <a:spcPts val="1000"/>
              </a:spcBef>
              <a:spcAft>
                <a:spcPts val="0"/>
              </a:spcAft>
              <a:buClr>
                <a:srgbClr val="273339"/>
              </a:buClr>
              <a:buSzPts val="2200"/>
              <a:buFont typeface="Arial"/>
              <a:buNone/>
            </a:pPr>
            <a:r>
              <a:t/>
            </a:r>
            <a:endParaRPr b="0" i="0" sz="2200" u="none" cap="none" strike="noStrike">
              <a:solidFill>
                <a:srgbClr val="273339"/>
              </a:solidFill>
              <a:latin typeface="Calibri"/>
              <a:ea typeface="Calibri"/>
              <a:cs typeface="Calibri"/>
              <a:sym typeface="Calibri"/>
            </a:endParaRPr>
          </a:p>
        </p:txBody>
      </p:sp>
      <p:pic>
        <p:nvPicPr>
          <p:cNvPr id="2473" name="Google Shape;2473;p39"/>
          <p:cNvPicPr preferRelativeResize="0"/>
          <p:nvPr/>
        </p:nvPicPr>
        <p:blipFill rotWithShape="1">
          <a:blip r:embed="rId3">
            <a:alphaModFix/>
          </a:blip>
          <a:srcRect b="0" l="0" r="0" t="0"/>
          <a:stretch/>
        </p:blipFill>
        <p:spPr>
          <a:xfrm>
            <a:off x="3797792" y="2223633"/>
            <a:ext cx="4210050" cy="1095375"/>
          </a:xfrm>
          <a:prstGeom prst="rect">
            <a:avLst/>
          </a:prstGeom>
          <a:noFill/>
          <a:ln>
            <a:noFill/>
          </a:ln>
        </p:spPr>
      </p:pic>
      <p:pic>
        <p:nvPicPr>
          <p:cNvPr id="2474" name="Google Shape;2474;p39"/>
          <p:cNvPicPr preferRelativeResize="0"/>
          <p:nvPr/>
        </p:nvPicPr>
        <p:blipFill rotWithShape="1">
          <a:blip r:embed="rId4">
            <a:alphaModFix/>
          </a:blip>
          <a:srcRect b="0" l="0" r="0" t="0"/>
          <a:stretch/>
        </p:blipFill>
        <p:spPr>
          <a:xfrm>
            <a:off x="838198" y="4205880"/>
            <a:ext cx="1003479" cy="385953"/>
          </a:xfrm>
          <a:prstGeom prst="rect">
            <a:avLst/>
          </a:prstGeom>
          <a:noFill/>
          <a:ln>
            <a:noFill/>
          </a:ln>
        </p:spPr>
      </p:pic>
      <p:pic>
        <p:nvPicPr>
          <p:cNvPr id="2475" name="Google Shape;2475;p39"/>
          <p:cNvPicPr preferRelativeResize="0"/>
          <p:nvPr/>
        </p:nvPicPr>
        <p:blipFill rotWithShape="1">
          <a:blip r:embed="rId5">
            <a:alphaModFix/>
          </a:blip>
          <a:srcRect b="0" l="0" r="0" t="0"/>
          <a:stretch/>
        </p:blipFill>
        <p:spPr>
          <a:xfrm>
            <a:off x="809087" y="4813265"/>
            <a:ext cx="1243887" cy="366787"/>
          </a:xfrm>
          <a:prstGeom prst="rect">
            <a:avLst/>
          </a:prstGeom>
          <a:noFill/>
          <a:ln>
            <a:noFill/>
          </a:ln>
        </p:spPr>
      </p:pic>
      <p:pic>
        <p:nvPicPr>
          <p:cNvPr id="2476" name="Google Shape;2476;p39"/>
          <p:cNvPicPr preferRelativeResize="0"/>
          <p:nvPr/>
        </p:nvPicPr>
        <p:blipFill rotWithShape="1">
          <a:blip r:embed="rId6">
            <a:alphaModFix/>
          </a:blip>
          <a:srcRect b="0" l="0" r="0" t="0"/>
          <a:stretch/>
        </p:blipFill>
        <p:spPr>
          <a:xfrm>
            <a:off x="838199" y="5285335"/>
            <a:ext cx="1003480" cy="41868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0" name="Shape 2480"/>
        <p:cNvGrpSpPr/>
        <p:nvPr/>
      </p:nvGrpSpPr>
      <p:grpSpPr>
        <a:xfrm>
          <a:off x="0" y="0"/>
          <a:ext cx="0" cy="0"/>
          <a:chOff x="0" y="0"/>
          <a:chExt cx="0" cy="0"/>
        </a:xfrm>
      </p:grpSpPr>
      <p:sp>
        <p:nvSpPr>
          <p:cNvPr id="2481" name="Google Shape;2481;p40"/>
          <p:cNvSpPr txBox="1"/>
          <p:nvPr>
            <p:ph idx="1" type="body"/>
          </p:nvPr>
        </p:nvSpPr>
        <p:spPr>
          <a:xfrm>
            <a:off x="716279" y="1414410"/>
            <a:ext cx="10649755" cy="494987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Pearson is the most widely used correlation coefficient. </a:t>
            </a:r>
            <a:endParaRPr/>
          </a:p>
          <a:p>
            <a:pPr indent="-228600" lvl="0" marL="228600" rtl="0" algn="l">
              <a:lnSpc>
                <a:spcPct val="90000"/>
              </a:lnSpc>
              <a:spcBef>
                <a:spcPts val="1000"/>
              </a:spcBef>
              <a:spcAft>
                <a:spcPts val="0"/>
              </a:spcAft>
              <a:buClr>
                <a:schemeClr val="dk1"/>
              </a:buClr>
              <a:buSzPts val="2800"/>
              <a:buChar char="•"/>
            </a:pPr>
            <a:r>
              <a:rPr lang="en-US"/>
              <a:t>Pearson correlation measures the linear association between continuous variables. </a:t>
            </a:r>
            <a:endParaRPr/>
          </a:p>
          <a:p>
            <a:pPr indent="-228600" lvl="0" marL="228600" rtl="0" algn="l">
              <a:lnSpc>
                <a:spcPct val="90000"/>
              </a:lnSpc>
              <a:spcBef>
                <a:spcPts val="1000"/>
              </a:spcBef>
              <a:spcAft>
                <a:spcPts val="0"/>
              </a:spcAft>
              <a:buClr>
                <a:schemeClr val="dk1"/>
              </a:buClr>
              <a:buSzPts val="2800"/>
              <a:buChar char="•"/>
            </a:pPr>
            <a:r>
              <a:rPr lang="en-US"/>
              <a:t>Pearson correlation coefficient</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The Correlations coefficient is a statistic and it can range between +1 and -1</a:t>
            </a:r>
            <a:endParaRPr/>
          </a:p>
        </p:txBody>
      </p:sp>
      <p:sp>
        <p:nvSpPr>
          <p:cNvPr id="2482" name="Google Shape;2482;p4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Correlation- Pearson Correlation Coefficient</a:t>
            </a:r>
            <a:endParaRPr sz="3959"/>
          </a:p>
        </p:txBody>
      </p:sp>
      <p:sp>
        <p:nvSpPr>
          <p:cNvPr id="2483" name="Google Shape;2483;p40"/>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pic>
        <p:nvPicPr>
          <p:cNvPr descr="Screen Shot 2016-10-03 at 10.18.35 PM.png" id="2484" name="Google Shape;2484;p40"/>
          <p:cNvPicPr preferRelativeResize="0"/>
          <p:nvPr/>
        </p:nvPicPr>
        <p:blipFill rotWithShape="1">
          <a:blip r:embed="rId3">
            <a:alphaModFix/>
          </a:blip>
          <a:srcRect b="0" l="0" r="0" t="0"/>
          <a:stretch/>
        </p:blipFill>
        <p:spPr>
          <a:xfrm>
            <a:off x="5589618" y="2624795"/>
            <a:ext cx="6480462" cy="866219"/>
          </a:xfrm>
          <a:prstGeom prst="rect">
            <a:avLst/>
          </a:prstGeom>
          <a:noFill/>
          <a:ln>
            <a:noFill/>
          </a:ln>
        </p:spPr>
      </p:pic>
      <p:pic>
        <p:nvPicPr>
          <p:cNvPr descr="Screen Shot 2016-10-03 at 10.25.39 PM.png" id="2485" name="Google Shape;2485;p40"/>
          <p:cNvPicPr preferRelativeResize="0"/>
          <p:nvPr/>
        </p:nvPicPr>
        <p:blipFill rotWithShape="1">
          <a:blip r:embed="rId4">
            <a:alphaModFix/>
          </a:blip>
          <a:srcRect b="0" l="0" r="0" t="0"/>
          <a:stretch/>
        </p:blipFill>
        <p:spPr>
          <a:xfrm>
            <a:off x="7411085" y="3787140"/>
            <a:ext cx="2526030" cy="158813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9" name="Shape 2489"/>
        <p:cNvGrpSpPr/>
        <p:nvPr/>
      </p:nvGrpSpPr>
      <p:grpSpPr>
        <a:xfrm>
          <a:off x="0" y="0"/>
          <a:ext cx="0" cy="0"/>
          <a:chOff x="0" y="0"/>
          <a:chExt cx="0" cy="0"/>
        </a:xfrm>
      </p:grpSpPr>
      <p:sp>
        <p:nvSpPr>
          <p:cNvPr id="2490" name="Google Shape;2490;p4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Correlation Analysis (Numeric data )</a:t>
            </a:r>
            <a:endParaRPr sz="3959"/>
          </a:p>
        </p:txBody>
      </p:sp>
      <p:sp>
        <p:nvSpPr>
          <p:cNvPr id="2491" name="Google Shape;2491;p4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576973"/>
                </a:solidFill>
                <a:latin typeface="Calibri"/>
                <a:ea typeface="Calibri"/>
                <a:cs typeface="Calibri"/>
                <a:sym typeface="Calibri"/>
              </a:rPr>
              <a:t>‹#›</a:t>
            </a:fld>
            <a:endParaRPr b="0" i="0" sz="1800" u="none" cap="none" strike="noStrike">
              <a:solidFill>
                <a:srgbClr val="576973"/>
              </a:solidFill>
              <a:latin typeface="Calibri"/>
              <a:ea typeface="Calibri"/>
              <a:cs typeface="Calibri"/>
              <a:sym typeface="Calibri"/>
            </a:endParaRPr>
          </a:p>
        </p:txBody>
      </p:sp>
      <p:sp>
        <p:nvSpPr>
          <p:cNvPr id="2492" name="Google Shape;2492;p41"/>
          <p:cNvSpPr txBox="1"/>
          <p:nvPr/>
        </p:nvSpPr>
        <p:spPr>
          <a:xfrm>
            <a:off x="645017" y="1503948"/>
            <a:ext cx="10515600" cy="4351338"/>
          </a:xfrm>
          <a:prstGeom prst="rect">
            <a:avLst/>
          </a:prstGeom>
          <a:noFill/>
          <a:ln>
            <a:noFill/>
          </a:ln>
        </p:spPr>
        <p:txBody>
          <a:bodyPr anchorCtr="0" anchor="t" bIns="45700" lIns="91425" spcFirstLastPara="1" rIns="91425" wrap="square" tIns="45700">
            <a:noAutofit/>
          </a:bodyPr>
          <a:lstStyle/>
          <a:p>
            <a:pPr indent="0" lvl="0" marL="0" marR="0" rtl="0" algn="just">
              <a:lnSpc>
                <a:spcPct val="120000"/>
              </a:lnSpc>
              <a:spcBef>
                <a:spcPts val="0"/>
              </a:spcBef>
              <a:spcAft>
                <a:spcPts val="0"/>
              </a:spcAft>
              <a:buClr>
                <a:srgbClr val="273339"/>
              </a:buClr>
              <a:buSzPts val="2200"/>
              <a:buFont typeface="Arial"/>
              <a:buNone/>
            </a:pPr>
            <a:r>
              <a:t/>
            </a:r>
            <a:endParaRPr b="0" i="0" sz="2200" u="none" cap="none" strike="noStrike">
              <a:solidFill>
                <a:srgbClr val="273339"/>
              </a:solidFill>
              <a:latin typeface="Calibri"/>
              <a:ea typeface="Calibri"/>
              <a:cs typeface="Calibri"/>
              <a:sym typeface="Calibri"/>
            </a:endParaRPr>
          </a:p>
        </p:txBody>
      </p:sp>
      <p:sp>
        <p:nvSpPr>
          <p:cNvPr id="2493" name="Google Shape;2493;p41"/>
          <p:cNvSpPr txBox="1"/>
          <p:nvPr/>
        </p:nvSpPr>
        <p:spPr>
          <a:xfrm>
            <a:off x="482376" y="1371868"/>
            <a:ext cx="10623997" cy="4909731"/>
          </a:xfrm>
          <a:prstGeom prst="rect">
            <a:avLst/>
          </a:prstGeom>
          <a:noFill/>
          <a:ln>
            <a:noFill/>
          </a:ln>
        </p:spPr>
        <p:txBody>
          <a:bodyPr anchorCtr="0" anchor="t" bIns="45700" lIns="91425" spcFirstLastPara="1" rIns="91425" wrap="square" tIns="45700">
            <a:noAutofit/>
          </a:bodyPr>
          <a:lstStyle/>
          <a:p>
            <a:pPr indent="-228600" lvl="0" marL="228600" marR="0" rtl="0" algn="just">
              <a:lnSpc>
                <a:spcPct val="120000"/>
              </a:lnSpc>
              <a:spcBef>
                <a:spcPts val="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Note that</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If resulting value  is greater than 0, then </a:t>
            </a:r>
            <a:r>
              <a:rPr b="0" i="1" lang="en-US" sz="2400" u="none" cap="none" strike="noStrike">
                <a:solidFill>
                  <a:srgbClr val="273339"/>
                </a:solidFill>
                <a:latin typeface="Calibri"/>
                <a:ea typeface="Calibri"/>
                <a:cs typeface="Calibri"/>
                <a:sym typeface="Calibri"/>
              </a:rPr>
              <a:t>A </a:t>
            </a:r>
            <a:r>
              <a:rPr b="0" i="0" lang="en-US" sz="2400" u="none" cap="none" strike="noStrike">
                <a:solidFill>
                  <a:srgbClr val="273339"/>
                </a:solidFill>
                <a:latin typeface="Calibri"/>
                <a:ea typeface="Calibri"/>
                <a:cs typeface="Calibri"/>
                <a:sym typeface="Calibri"/>
              </a:rPr>
              <a:t>and </a:t>
            </a:r>
            <a:r>
              <a:rPr b="0" i="1" lang="en-US" sz="2400" u="none" cap="none" strike="noStrike">
                <a:solidFill>
                  <a:srgbClr val="273339"/>
                </a:solidFill>
                <a:latin typeface="Calibri"/>
                <a:ea typeface="Calibri"/>
                <a:cs typeface="Calibri"/>
                <a:sym typeface="Calibri"/>
              </a:rPr>
              <a:t>B </a:t>
            </a:r>
            <a:r>
              <a:rPr b="0" i="0" lang="en-US" sz="2400" u="none" cap="none" strike="noStrike">
                <a:solidFill>
                  <a:srgbClr val="273339"/>
                </a:solidFill>
                <a:latin typeface="Calibri"/>
                <a:ea typeface="Calibri"/>
                <a:cs typeface="Calibri"/>
                <a:sym typeface="Calibri"/>
              </a:rPr>
              <a:t>are </a:t>
            </a:r>
            <a:r>
              <a:rPr b="0" i="1" lang="en-US" sz="2400" u="none" cap="none" strike="noStrike">
                <a:solidFill>
                  <a:srgbClr val="273339"/>
                </a:solidFill>
                <a:latin typeface="Calibri"/>
                <a:ea typeface="Calibri"/>
                <a:cs typeface="Calibri"/>
                <a:sym typeface="Calibri"/>
              </a:rPr>
              <a:t>positively correlated</a:t>
            </a:r>
            <a:r>
              <a:rPr b="0" i="0" lang="en-US" sz="2400" u="none" cap="none" strike="noStrike">
                <a:solidFill>
                  <a:srgbClr val="273339"/>
                </a:solidFill>
                <a:latin typeface="Calibri"/>
                <a:ea typeface="Calibri"/>
                <a:cs typeface="Calibri"/>
                <a:sym typeface="Calibri"/>
              </a:rPr>
              <a:t>, meaning that the values of </a:t>
            </a:r>
            <a:r>
              <a:rPr b="0" i="1" lang="en-US" sz="2400" u="none" cap="none" strike="noStrike">
                <a:solidFill>
                  <a:srgbClr val="273339"/>
                </a:solidFill>
                <a:latin typeface="Calibri"/>
                <a:ea typeface="Calibri"/>
                <a:cs typeface="Calibri"/>
                <a:sym typeface="Calibri"/>
              </a:rPr>
              <a:t>A </a:t>
            </a:r>
            <a:r>
              <a:rPr b="0" i="0" lang="en-US" sz="2400" u="none" cap="none" strike="noStrike">
                <a:solidFill>
                  <a:srgbClr val="273339"/>
                </a:solidFill>
                <a:latin typeface="Calibri"/>
                <a:ea typeface="Calibri"/>
                <a:cs typeface="Calibri"/>
                <a:sym typeface="Calibri"/>
              </a:rPr>
              <a:t>increase as the values of </a:t>
            </a:r>
            <a:r>
              <a:rPr b="0" i="1" lang="en-US" sz="2400" u="none" cap="none" strike="noStrike">
                <a:solidFill>
                  <a:srgbClr val="273339"/>
                </a:solidFill>
                <a:latin typeface="Calibri"/>
                <a:ea typeface="Calibri"/>
                <a:cs typeface="Calibri"/>
                <a:sym typeface="Calibri"/>
              </a:rPr>
              <a:t>B </a:t>
            </a:r>
            <a:r>
              <a:rPr b="0" i="0" lang="en-US" sz="2400" u="none" cap="none" strike="noStrike">
                <a:solidFill>
                  <a:srgbClr val="273339"/>
                </a:solidFill>
                <a:latin typeface="Calibri"/>
                <a:ea typeface="Calibri"/>
                <a:cs typeface="Calibri"/>
                <a:sym typeface="Calibri"/>
              </a:rPr>
              <a:t>increase</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Higher the value, the stronger the correlation</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Higher value may indicate that </a:t>
            </a:r>
            <a:r>
              <a:rPr b="0" i="1" lang="en-US" sz="2400" u="none" cap="none" strike="noStrike">
                <a:solidFill>
                  <a:srgbClr val="273339"/>
                </a:solidFill>
                <a:latin typeface="Calibri"/>
                <a:ea typeface="Calibri"/>
                <a:cs typeface="Calibri"/>
                <a:sym typeface="Calibri"/>
              </a:rPr>
              <a:t>A </a:t>
            </a:r>
            <a:r>
              <a:rPr b="0" i="0" lang="en-US" sz="2400" u="none" cap="none" strike="noStrike">
                <a:solidFill>
                  <a:srgbClr val="273339"/>
                </a:solidFill>
                <a:latin typeface="Calibri"/>
                <a:ea typeface="Calibri"/>
                <a:cs typeface="Calibri"/>
                <a:sym typeface="Calibri"/>
              </a:rPr>
              <a:t>(or </a:t>
            </a:r>
            <a:r>
              <a:rPr b="0" i="1" lang="en-US" sz="2400" u="none" cap="none" strike="noStrike">
                <a:solidFill>
                  <a:srgbClr val="273339"/>
                </a:solidFill>
                <a:latin typeface="Calibri"/>
                <a:ea typeface="Calibri"/>
                <a:cs typeface="Calibri"/>
                <a:sym typeface="Calibri"/>
              </a:rPr>
              <a:t>B</a:t>
            </a:r>
            <a:r>
              <a:rPr b="0" i="0" lang="en-US" sz="2400" u="none" cap="none" strike="noStrike">
                <a:solidFill>
                  <a:srgbClr val="273339"/>
                </a:solidFill>
                <a:latin typeface="Calibri"/>
                <a:ea typeface="Calibri"/>
                <a:cs typeface="Calibri"/>
                <a:sym typeface="Calibri"/>
              </a:rPr>
              <a:t>) may be removed as a redundancy</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If the resulting value is equal to 0, then </a:t>
            </a:r>
            <a:r>
              <a:rPr b="0" i="1" lang="en-US" sz="2400" u="none" cap="none" strike="noStrike">
                <a:solidFill>
                  <a:srgbClr val="273339"/>
                </a:solidFill>
                <a:latin typeface="Calibri"/>
                <a:ea typeface="Calibri"/>
                <a:cs typeface="Calibri"/>
                <a:sym typeface="Calibri"/>
              </a:rPr>
              <a:t>A </a:t>
            </a:r>
            <a:r>
              <a:rPr b="0" i="0" lang="en-US" sz="2400" u="none" cap="none" strike="noStrike">
                <a:solidFill>
                  <a:srgbClr val="273339"/>
                </a:solidFill>
                <a:latin typeface="Calibri"/>
                <a:ea typeface="Calibri"/>
                <a:cs typeface="Calibri"/>
                <a:sym typeface="Calibri"/>
              </a:rPr>
              <a:t>and </a:t>
            </a:r>
            <a:r>
              <a:rPr b="0" i="1" lang="en-US" sz="2400" u="none" cap="none" strike="noStrike">
                <a:solidFill>
                  <a:srgbClr val="273339"/>
                </a:solidFill>
                <a:latin typeface="Calibri"/>
                <a:ea typeface="Calibri"/>
                <a:cs typeface="Calibri"/>
                <a:sym typeface="Calibri"/>
              </a:rPr>
              <a:t>B </a:t>
            </a:r>
            <a:r>
              <a:rPr b="0" i="0" lang="en-US" sz="2400" u="none" cap="none" strike="noStrike">
                <a:solidFill>
                  <a:srgbClr val="273339"/>
                </a:solidFill>
                <a:latin typeface="Calibri"/>
                <a:ea typeface="Calibri"/>
                <a:cs typeface="Calibri"/>
                <a:sym typeface="Calibri"/>
              </a:rPr>
              <a:t>are </a:t>
            </a:r>
            <a:r>
              <a:rPr b="0" i="1" lang="en-US" sz="2400" u="none" cap="none" strike="noStrike">
                <a:solidFill>
                  <a:srgbClr val="273339"/>
                </a:solidFill>
                <a:latin typeface="Calibri"/>
                <a:ea typeface="Calibri"/>
                <a:cs typeface="Calibri"/>
                <a:sym typeface="Calibri"/>
              </a:rPr>
              <a:t>independent </a:t>
            </a:r>
            <a:r>
              <a:rPr b="0" i="0" lang="en-US" sz="2400" u="none" cap="none" strike="noStrike">
                <a:solidFill>
                  <a:srgbClr val="273339"/>
                </a:solidFill>
                <a:latin typeface="Calibri"/>
                <a:ea typeface="Calibri"/>
                <a:cs typeface="Calibri"/>
                <a:sym typeface="Calibri"/>
              </a:rPr>
              <a:t>and there is no</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correlation between them </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If the resulting value is less than 0, then </a:t>
            </a:r>
            <a:r>
              <a:rPr b="0" i="1" lang="en-US" sz="2400" u="none" cap="none" strike="noStrike">
                <a:solidFill>
                  <a:srgbClr val="273339"/>
                </a:solidFill>
                <a:latin typeface="Calibri"/>
                <a:ea typeface="Calibri"/>
                <a:cs typeface="Calibri"/>
                <a:sym typeface="Calibri"/>
              </a:rPr>
              <a:t>A </a:t>
            </a:r>
            <a:r>
              <a:rPr b="0" i="0" lang="en-US" sz="2400" u="none" cap="none" strike="noStrike">
                <a:solidFill>
                  <a:srgbClr val="273339"/>
                </a:solidFill>
                <a:latin typeface="Calibri"/>
                <a:ea typeface="Calibri"/>
                <a:cs typeface="Calibri"/>
                <a:sym typeface="Calibri"/>
              </a:rPr>
              <a:t>and </a:t>
            </a:r>
            <a:r>
              <a:rPr b="0" i="1" lang="en-US" sz="2400" u="none" cap="none" strike="noStrike">
                <a:solidFill>
                  <a:srgbClr val="273339"/>
                </a:solidFill>
                <a:latin typeface="Calibri"/>
                <a:ea typeface="Calibri"/>
                <a:cs typeface="Calibri"/>
                <a:sym typeface="Calibri"/>
              </a:rPr>
              <a:t>B </a:t>
            </a:r>
            <a:r>
              <a:rPr b="0" i="0" lang="en-US" sz="2400" u="none" cap="none" strike="noStrike">
                <a:solidFill>
                  <a:srgbClr val="273339"/>
                </a:solidFill>
                <a:latin typeface="Calibri"/>
                <a:ea typeface="Calibri"/>
                <a:cs typeface="Calibri"/>
                <a:sym typeface="Calibri"/>
              </a:rPr>
              <a:t>are </a:t>
            </a:r>
            <a:r>
              <a:rPr b="0" i="1" lang="en-US" sz="2400" u="none" cap="none" strike="noStrike">
                <a:solidFill>
                  <a:srgbClr val="273339"/>
                </a:solidFill>
                <a:latin typeface="Calibri"/>
                <a:ea typeface="Calibri"/>
                <a:cs typeface="Calibri"/>
                <a:sym typeface="Calibri"/>
              </a:rPr>
              <a:t>negatively correlated</a:t>
            </a:r>
            <a:r>
              <a:rPr b="0" i="0" lang="en-US" sz="2400" u="none" cap="none" strike="noStrike">
                <a:solidFill>
                  <a:srgbClr val="273339"/>
                </a:solidFill>
                <a:latin typeface="Calibri"/>
                <a:ea typeface="Calibri"/>
                <a:cs typeface="Calibri"/>
                <a:sym typeface="Calibri"/>
              </a:rPr>
              <a:t>, where the values of one attribute increase as the values of the other attribute decrease</a:t>
            </a:r>
            <a:endParaRPr b="0" i="0" sz="2400" u="none" cap="none" strike="noStrike">
              <a:solidFill>
                <a:srgbClr val="273339"/>
              </a:solidFill>
              <a:latin typeface="Calibri"/>
              <a:ea typeface="Calibri"/>
              <a:cs typeface="Calibri"/>
              <a:sym typeface="Calibri"/>
            </a:endParaRPr>
          </a:p>
        </p:txBody>
      </p:sp>
      <p:pic>
        <p:nvPicPr>
          <p:cNvPr id="2494" name="Google Shape;2494;p41"/>
          <p:cNvPicPr preferRelativeResize="0"/>
          <p:nvPr/>
        </p:nvPicPr>
        <p:blipFill rotWithShape="1">
          <a:blip r:embed="rId3">
            <a:alphaModFix/>
          </a:blip>
          <a:srcRect b="0" l="0" r="0" t="0"/>
          <a:stretch/>
        </p:blipFill>
        <p:spPr>
          <a:xfrm>
            <a:off x="2743201" y="1612365"/>
            <a:ext cx="1751526" cy="30398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8" name="Shape 2498"/>
        <p:cNvGrpSpPr/>
        <p:nvPr/>
      </p:nvGrpSpPr>
      <p:grpSpPr>
        <a:xfrm>
          <a:off x="0" y="0"/>
          <a:ext cx="0" cy="0"/>
          <a:chOff x="0" y="0"/>
          <a:chExt cx="0" cy="0"/>
        </a:xfrm>
      </p:grpSpPr>
      <p:sp>
        <p:nvSpPr>
          <p:cNvPr id="2499" name="Google Shape;2499;p4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Covariance Analysis(Numeric Data)</a:t>
            </a:r>
            <a:endParaRPr sz="3959"/>
          </a:p>
        </p:txBody>
      </p:sp>
      <p:sp>
        <p:nvSpPr>
          <p:cNvPr id="2500" name="Google Shape;2500;p42"/>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
        <p:nvSpPr>
          <p:cNvPr id="2501" name="Google Shape;2501;p42"/>
          <p:cNvSpPr txBox="1"/>
          <p:nvPr/>
        </p:nvSpPr>
        <p:spPr>
          <a:xfrm>
            <a:off x="299720" y="1234779"/>
            <a:ext cx="10515600" cy="4351338"/>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Correlation and covariance are two similar measures for assessing how much two attributes change together</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Consider two numeric attributes </a:t>
            </a:r>
            <a:r>
              <a:rPr b="0" i="1" lang="en-US" sz="2400" u="none" cap="none" strike="noStrike">
                <a:solidFill>
                  <a:srgbClr val="273339"/>
                </a:solidFill>
                <a:latin typeface="Calibri"/>
                <a:ea typeface="Calibri"/>
                <a:cs typeface="Calibri"/>
                <a:sym typeface="Calibri"/>
              </a:rPr>
              <a:t>A </a:t>
            </a:r>
            <a:r>
              <a:rPr b="0" i="0" lang="en-US" sz="2400" u="none" cap="none" strike="noStrike">
                <a:solidFill>
                  <a:srgbClr val="273339"/>
                </a:solidFill>
                <a:latin typeface="Calibri"/>
                <a:ea typeface="Calibri"/>
                <a:cs typeface="Calibri"/>
                <a:sym typeface="Calibri"/>
              </a:rPr>
              <a:t>and </a:t>
            </a:r>
            <a:r>
              <a:rPr b="0" i="1" lang="en-US" sz="2400" u="none" cap="none" strike="noStrike">
                <a:solidFill>
                  <a:srgbClr val="273339"/>
                </a:solidFill>
                <a:latin typeface="Calibri"/>
                <a:ea typeface="Calibri"/>
                <a:cs typeface="Calibri"/>
                <a:sym typeface="Calibri"/>
              </a:rPr>
              <a:t>B</a:t>
            </a:r>
            <a:r>
              <a:rPr b="0" i="0" lang="en-US" sz="2400" u="none" cap="none" strike="noStrike">
                <a:solidFill>
                  <a:srgbClr val="273339"/>
                </a:solidFill>
                <a:latin typeface="Calibri"/>
                <a:ea typeface="Calibri"/>
                <a:cs typeface="Calibri"/>
                <a:sym typeface="Calibri"/>
              </a:rPr>
              <a:t>, and a set of </a:t>
            </a:r>
            <a:r>
              <a:rPr b="0" i="1" lang="en-US" sz="2400" u="none" cap="none" strike="noStrike">
                <a:solidFill>
                  <a:srgbClr val="273339"/>
                </a:solidFill>
                <a:latin typeface="Calibri"/>
                <a:ea typeface="Calibri"/>
                <a:cs typeface="Calibri"/>
                <a:sym typeface="Calibri"/>
              </a:rPr>
              <a:t>n </a:t>
            </a:r>
            <a:r>
              <a:rPr b="0" i="0" lang="en-US" sz="2400" u="none" cap="none" strike="noStrike">
                <a:solidFill>
                  <a:srgbClr val="273339"/>
                </a:solidFill>
                <a:latin typeface="Calibri"/>
                <a:ea typeface="Calibri"/>
                <a:cs typeface="Calibri"/>
                <a:sym typeface="Calibri"/>
              </a:rPr>
              <a:t>observations </a:t>
            </a:r>
            <a:endParaRPr b="0" i="0" sz="2400" u="none" cap="none" strike="noStrike">
              <a:solidFill>
                <a:srgbClr val="273339"/>
              </a:solidFill>
              <a:latin typeface="Calibri"/>
              <a:ea typeface="Calibri"/>
              <a:cs typeface="Calibri"/>
              <a:sym typeface="Calibri"/>
            </a:endParaRPr>
          </a:p>
          <a:p>
            <a:pPr indent="0" lvl="0" marL="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Mean values of </a:t>
            </a:r>
            <a:r>
              <a:rPr b="0" i="1" lang="en-US" sz="2400" u="none" cap="none" strike="noStrike">
                <a:solidFill>
                  <a:srgbClr val="273339"/>
                </a:solidFill>
                <a:latin typeface="Calibri"/>
                <a:ea typeface="Calibri"/>
                <a:cs typeface="Calibri"/>
                <a:sym typeface="Calibri"/>
              </a:rPr>
              <a:t>A </a:t>
            </a:r>
            <a:r>
              <a:rPr b="0" i="0" lang="en-US" sz="2400" u="none" cap="none" strike="noStrike">
                <a:solidFill>
                  <a:srgbClr val="273339"/>
                </a:solidFill>
                <a:latin typeface="Calibri"/>
                <a:ea typeface="Calibri"/>
                <a:cs typeface="Calibri"/>
                <a:sym typeface="Calibri"/>
              </a:rPr>
              <a:t>and </a:t>
            </a:r>
            <a:r>
              <a:rPr b="0" i="1" lang="en-US" sz="2400" u="none" cap="none" strike="noStrike">
                <a:solidFill>
                  <a:srgbClr val="273339"/>
                </a:solidFill>
                <a:latin typeface="Calibri"/>
                <a:ea typeface="Calibri"/>
                <a:cs typeface="Calibri"/>
                <a:sym typeface="Calibri"/>
              </a:rPr>
              <a:t>B</a:t>
            </a:r>
            <a:r>
              <a:rPr b="0" i="0" lang="en-US" sz="2400" u="none" cap="none" strike="noStrike">
                <a:solidFill>
                  <a:srgbClr val="273339"/>
                </a:solidFill>
                <a:latin typeface="Calibri"/>
                <a:ea typeface="Calibri"/>
                <a:cs typeface="Calibri"/>
                <a:sym typeface="Calibri"/>
              </a:rPr>
              <a:t>, respectively, are also known as the </a:t>
            </a:r>
            <a:r>
              <a:rPr b="1" i="0" lang="en-US" sz="2400" u="none" cap="none" strike="noStrike">
                <a:solidFill>
                  <a:srgbClr val="273339"/>
                </a:solidFill>
                <a:latin typeface="Calibri"/>
                <a:ea typeface="Calibri"/>
                <a:cs typeface="Calibri"/>
                <a:sym typeface="Calibri"/>
              </a:rPr>
              <a:t>expected values </a:t>
            </a:r>
            <a:r>
              <a:rPr b="0" i="0" lang="en-US" sz="2400" u="none" cap="none" strike="noStrike">
                <a:solidFill>
                  <a:srgbClr val="273339"/>
                </a:solidFill>
                <a:latin typeface="Calibri"/>
                <a:ea typeface="Calibri"/>
                <a:cs typeface="Calibri"/>
                <a:sym typeface="Calibri"/>
              </a:rPr>
              <a:t>on </a:t>
            </a:r>
            <a:r>
              <a:rPr b="0" i="1" lang="en-US" sz="2400" u="none" cap="none" strike="noStrike">
                <a:solidFill>
                  <a:srgbClr val="273339"/>
                </a:solidFill>
                <a:latin typeface="Calibri"/>
                <a:ea typeface="Calibri"/>
                <a:cs typeface="Calibri"/>
                <a:sym typeface="Calibri"/>
              </a:rPr>
              <a:t>A </a:t>
            </a:r>
            <a:r>
              <a:rPr b="0" i="0" lang="en-US" sz="2400" u="none" cap="none" strike="noStrike">
                <a:solidFill>
                  <a:srgbClr val="273339"/>
                </a:solidFill>
                <a:latin typeface="Calibri"/>
                <a:ea typeface="Calibri"/>
                <a:cs typeface="Calibri"/>
                <a:sym typeface="Calibri"/>
              </a:rPr>
              <a:t>and </a:t>
            </a:r>
            <a:r>
              <a:rPr b="0" i="1" lang="en-US" sz="2400" u="none" cap="none" strike="noStrike">
                <a:solidFill>
                  <a:srgbClr val="273339"/>
                </a:solidFill>
                <a:latin typeface="Calibri"/>
                <a:ea typeface="Calibri"/>
                <a:cs typeface="Calibri"/>
                <a:sym typeface="Calibri"/>
              </a:rPr>
              <a:t>B</a:t>
            </a:r>
            <a:r>
              <a:rPr b="0" i="0" lang="en-US" sz="2400" u="none" cap="none" strike="noStrike">
                <a:solidFill>
                  <a:srgbClr val="273339"/>
                </a:solidFill>
                <a:latin typeface="Calibri"/>
                <a:ea typeface="Calibri"/>
                <a:cs typeface="Calibri"/>
                <a:sym typeface="Calibri"/>
              </a:rPr>
              <a:t>, that is</a:t>
            </a:r>
            <a:endParaRPr b="0" i="0" sz="1400" u="none" cap="none" strike="noStrike">
              <a:solidFill>
                <a:srgbClr val="000000"/>
              </a:solidFill>
              <a:latin typeface="Arial"/>
              <a:ea typeface="Arial"/>
              <a:cs typeface="Arial"/>
              <a:sym typeface="Arial"/>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88900" lvl="0" marL="228600" marR="0" rtl="0" algn="l">
              <a:lnSpc>
                <a:spcPct val="90000"/>
              </a:lnSpc>
              <a:spcBef>
                <a:spcPts val="1000"/>
              </a:spcBef>
              <a:spcAft>
                <a:spcPts val="0"/>
              </a:spcAft>
              <a:buClr>
                <a:srgbClr val="273339"/>
              </a:buClr>
              <a:buSzPts val="2200"/>
              <a:buFont typeface="Arial"/>
              <a:buNone/>
            </a:pPr>
            <a:r>
              <a:t/>
            </a:r>
            <a:endParaRPr b="1" i="0" sz="2200" u="none" cap="none" strike="noStrike">
              <a:solidFill>
                <a:srgbClr val="273339"/>
              </a:solidFill>
              <a:latin typeface="Calibri"/>
              <a:ea typeface="Calibri"/>
              <a:cs typeface="Calibri"/>
              <a:sym typeface="Calibri"/>
            </a:endParaRPr>
          </a:p>
          <a:p>
            <a:pPr indent="-228600" lvl="0" marL="228600" marR="0" rtl="0" algn="l">
              <a:lnSpc>
                <a:spcPct val="90000"/>
              </a:lnSpc>
              <a:spcBef>
                <a:spcPts val="1000"/>
              </a:spcBef>
              <a:spcAft>
                <a:spcPts val="0"/>
              </a:spcAft>
              <a:buClr>
                <a:srgbClr val="273339"/>
              </a:buClr>
              <a:buSzPts val="2200"/>
              <a:buFont typeface="Arial"/>
              <a:buChar char="•"/>
            </a:pPr>
            <a:r>
              <a:rPr b="1" i="0" lang="en-US" sz="2200" u="none" cap="none" strike="noStrike">
                <a:solidFill>
                  <a:srgbClr val="273339"/>
                </a:solidFill>
                <a:latin typeface="Calibri"/>
                <a:ea typeface="Calibri"/>
                <a:cs typeface="Calibri"/>
                <a:sym typeface="Calibri"/>
              </a:rPr>
              <a:t>covariance </a:t>
            </a:r>
            <a:r>
              <a:rPr b="0" i="0" lang="en-US" sz="2200" u="none" cap="none" strike="noStrike">
                <a:solidFill>
                  <a:srgbClr val="273339"/>
                </a:solidFill>
                <a:latin typeface="Calibri"/>
                <a:ea typeface="Calibri"/>
                <a:cs typeface="Calibri"/>
                <a:sym typeface="Calibri"/>
              </a:rPr>
              <a:t>between </a:t>
            </a:r>
            <a:r>
              <a:rPr b="0" i="1" lang="en-US" sz="2200" u="none" cap="none" strike="noStrike">
                <a:solidFill>
                  <a:srgbClr val="273339"/>
                </a:solidFill>
                <a:latin typeface="Calibri"/>
                <a:ea typeface="Calibri"/>
                <a:cs typeface="Calibri"/>
                <a:sym typeface="Calibri"/>
              </a:rPr>
              <a:t>A </a:t>
            </a:r>
            <a:r>
              <a:rPr b="0" i="0" lang="en-US" sz="2200" u="none" cap="none" strike="noStrike">
                <a:solidFill>
                  <a:srgbClr val="273339"/>
                </a:solidFill>
                <a:latin typeface="Calibri"/>
                <a:ea typeface="Calibri"/>
                <a:cs typeface="Calibri"/>
                <a:sym typeface="Calibri"/>
              </a:rPr>
              <a:t>and </a:t>
            </a:r>
            <a:r>
              <a:rPr b="0" i="1" lang="en-US" sz="2200" u="none" cap="none" strike="noStrike">
                <a:solidFill>
                  <a:srgbClr val="273339"/>
                </a:solidFill>
                <a:latin typeface="Calibri"/>
                <a:ea typeface="Calibri"/>
                <a:cs typeface="Calibri"/>
                <a:sym typeface="Calibri"/>
              </a:rPr>
              <a:t>B </a:t>
            </a:r>
            <a:r>
              <a:rPr b="0" i="0" lang="en-US" sz="2200" u="none" cap="none" strike="noStrike">
                <a:solidFill>
                  <a:srgbClr val="273339"/>
                </a:solidFill>
                <a:latin typeface="Calibri"/>
                <a:ea typeface="Calibri"/>
                <a:cs typeface="Calibri"/>
                <a:sym typeface="Calibri"/>
              </a:rPr>
              <a:t>is defined as</a:t>
            </a:r>
            <a:endParaRPr b="0" i="0" sz="2200" u="none" cap="none" strike="noStrike">
              <a:solidFill>
                <a:srgbClr val="273339"/>
              </a:solidFill>
              <a:latin typeface="Calibri"/>
              <a:ea typeface="Calibri"/>
              <a:cs typeface="Calibri"/>
              <a:sym typeface="Calibri"/>
            </a:endParaRPr>
          </a:p>
        </p:txBody>
      </p:sp>
      <p:pic>
        <p:nvPicPr>
          <p:cNvPr id="2502" name="Google Shape;2502;p42"/>
          <p:cNvPicPr preferRelativeResize="0"/>
          <p:nvPr/>
        </p:nvPicPr>
        <p:blipFill rotWithShape="1">
          <a:blip r:embed="rId3">
            <a:alphaModFix/>
          </a:blip>
          <a:srcRect b="0" l="0" r="0" t="0"/>
          <a:stretch/>
        </p:blipFill>
        <p:spPr>
          <a:xfrm>
            <a:off x="4746536" y="3319009"/>
            <a:ext cx="1770174" cy="1399008"/>
          </a:xfrm>
          <a:prstGeom prst="rect">
            <a:avLst/>
          </a:prstGeom>
          <a:noFill/>
          <a:ln>
            <a:noFill/>
          </a:ln>
        </p:spPr>
      </p:pic>
      <p:pic>
        <p:nvPicPr>
          <p:cNvPr id="2503" name="Google Shape;2503;p42"/>
          <p:cNvPicPr preferRelativeResize="0"/>
          <p:nvPr/>
        </p:nvPicPr>
        <p:blipFill rotWithShape="1">
          <a:blip r:embed="rId4">
            <a:alphaModFix/>
          </a:blip>
          <a:srcRect b="0" l="0" r="0" t="0"/>
          <a:stretch/>
        </p:blipFill>
        <p:spPr>
          <a:xfrm>
            <a:off x="1230403" y="2472811"/>
            <a:ext cx="2671896" cy="420110"/>
          </a:xfrm>
          <a:prstGeom prst="rect">
            <a:avLst/>
          </a:prstGeom>
          <a:noFill/>
          <a:ln>
            <a:noFill/>
          </a:ln>
        </p:spPr>
      </p:pic>
      <p:pic>
        <p:nvPicPr>
          <p:cNvPr id="2504" name="Google Shape;2504;p42"/>
          <p:cNvPicPr preferRelativeResize="0"/>
          <p:nvPr/>
        </p:nvPicPr>
        <p:blipFill rotWithShape="1">
          <a:blip r:embed="rId5">
            <a:alphaModFix/>
          </a:blip>
          <a:srcRect b="0" l="0" r="0" t="0"/>
          <a:stretch/>
        </p:blipFill>
        <p:spPr>
          <a:xfrm>
            <a:off x="5930050" y="4769637"/>
            <a:ext cx="5300327" cy="6572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2" name="Shape 2162"/>
        <p:cNvGrpSpPr/>
        <p:nvPr/>
      </p:nvGrpSpPr>
      <p:grpSpPr>
        <a:xfrm>
          <a:off x="0" y="0"/>
          <a:ext cx="0" cy="0"/>
          <a:chOff x="0" y="0"/>
          <a:chExt cx="0" cy="0"/>
        </a:xfrm>
      </p:grpSpPr>
      <p:sp>
        <p:nvSpPr>
          <p:cNvPr id="2163" name="Google Shape;2163;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t>Why is Data Preprocessing Important?</a:t>
            </a:r>
            <a:br>
              <a:rPr b="1" lang="en-US"/>
            </a:br>
            <a:endParaRPr b="1"/>
          </a:p>
        </p:txBody>
      </p:sp>
      <p:sp>
        <p:nvSpPr>
          <p:cNvPr id="2164" name="Google Shape;2164;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A real-world data generally contains noises, missing values, and maybe in an unusable format which cannot be directly used for machine learning models. </a:t>
            </a:r>
            <a:endParaRPr/>
          </a:p>
          <a:p>
            <a:pPr indent="-228600" lvl="0" marL="228600" rtl="0" algn="l">
              <a:lnSpc>
                <a:spcPct val="90000"/>
              </a:lnSpc>
              <a:spcBef>
                <a:spcPts val="1000"/>
              </a:spcBef>
              <a:spcAft>
                <a:spcPts val="0"/>
              </a:spcAft>
              <a:buClr>
                <a:schemeClr val="dk1"/>
              </a:buClr>
              <a:buSzPts val="2800"/>
              <a:buChar char="•"/>
            </a:pPr>
            <a:r>
              <a:rPr lang="en-US"/>
              <a:t>Data preprocessing is required tasks for cleaning the data and making it suitable for a machine learning model which also increases the accuracy and efficiency of a machine learning model.</a:t>
            </a:r>
            <a:endParaRPr/>
          </a:p>
          <a:p>
            <a:pPr indent="-228600" lvl="0" marL="228600" rtl="0" algn="l">
              <a:lnSpc>
                <a:spcPct val="90000"/>
              </a:lnSpc>
              <a:spcBef>
                <a:spcPts val="1000"/>
              </a:spcBef>
              <a:spcAft>
                <a:spcPts val="0"/>
              </a:spcAft>
              <a:buClr>
                <a:srgbClr val="FF0000"/>
              </a:buClr>
              <a:buSzPts val="2800"/>
              <a:buChar char="•"/>
            </a:pPr>
            <a:r>
              <a:rPr i="1" lang="en-US">
                <a:solidFill>
                  <a:srgbClr val="FF0000"/>
                </a:solidFill>
              </a:rPr>
              <a:t>“How can the data be preprocessed in order to help improve the quality of the data and, consequently, of the mining results? How can the data be preprocessed so as to improve the efficiency and ease of the mining process?” </a:t>
            </a:r>
            <a:endParaRPr i="1">
              <a:solidFill>
                <a:srgbClr val="FF0000"/>
              </a:solidFill>
            </a:endParaRPr>
          </a:p>
          <a:p>
            <a:pPr indent="-50800" lvl="0" marL="228600" rtl="0" algn="l">
              <a:lnSpc>
                <a:spcPct val="90000"/>
              </a:lnSpc>
              <a:spcBef>
                <a:spcPts val="1000"/>
              </a:spcBef>
              <a:spcAft>
                <a:spcPts val="0"/>
              </a:spcAft>
              <a:buClr>
                <a:schemeClr val="dk1"/>
              </a:buClr>
              <a:buSzPts val="2800"/>
              <a:buNone/>
            </a:pPr>
            <a:r>
              <a:t/>
            </a:r>
            <a:endParaRPr i="1">
              <a:solidFill>
                <a:srgbClr val="FF0000"/>
              </a:solidFill>
            </a:endParaRPr>
          </a:p>
        </p:txBody>
      </p:sp>
      <p:sp>
        <p:nvSpPr>
          <p:cNvPr id="2165" name="Google Shape;2165;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166" name="Google Shape;2166;p4"/>
          <p:cNvPicPr preferRelativeResize="0"/>
          <p:nvPr/>
        </p:nvPicPr>
        <p:blipFill rotWithShape="1">
          <a:blip r:embed="rId3">
            <a:alphaModFix/>
          </a:blip>
          <a:srcRect b="0" l="0" r="0" t="0"/>
          <a:stretch/>
        </p:blipFill>
        <p:spPr>
          <a:xfrm>
            <a:off x="0" y="0"/>
            <a:ext cx="1270000" cy="114776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8" name="Shape 2508"/>
        <p:cNvGrpSpPr/>
        <p:nvPr/>
      </p:nvGrpSpPr>
      <p:grpSpPr>
        <a:xfrm>
          <a:off x="0" y="0"/>
          <a:ext cx="0" cy="0"/>
          <a:chOff x="0" y="0"/>
          <a:chExt cx="0" cy="0"/>
        </a:xfrm>
      </p:grpSpPr>
      <p:sp>
        <p:nvSpPr>
          <p:cNvPr id="2509" name="Google Shape;2509;p4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Covariance Analysis(Numeric Data)</a:t>
            </a:r>
            <a:endParaRPr sz="3959"/>
          </a:p>
        </p:txBody>
      </p:sp>
      <p:sp>
        <p:nvSpPr>
          <p:cNvPr id="2510" name="Google Shape;2510;p43"/>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
        <p:nvSpPr>
          <p:cNvPr id="2511" name="Google Shape;2511;p43"/>
          <p:cNvSpPr txBox="1"/>
          <p:nvPr/>
        </p:nvSpPr>
        <p:spPr>
          <a:xfrm>
            <a:off x="838200" y="1275419"/>
            <a:ext cx="10515600" cy="4351338"/>
          </a:xfrm>
          <a:prstGeom prst="rect">
            <a:avLst/>
          </a:prstGeom>
          <a:noFill/>
          <a:ln>
            <a:noFill/>
          </a:ln>
        </p:spPr>
        <p:txBody>
          <a:bodyPr anchorCtr="0" anchor="t" bIns="45700" lIns="91425" spcFirstLastPara="1" rIns="91425" wrap="square" tIns="45700">
            <a:noAutofit/>
          </a:bodyPr>
          <a:lstStyle/>
          <a:p>
            <a:pPr indent="-76200" lvl="0" marL="228600" marR="0" rtl="0" algn="l">
              <a:lnSpc>
                <a:spcPct val="90000"/>
              </a:lnSpc>
              <a:spcBef>
                <a:spcPts val="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Also, for simplified calculations</a:t>
            </a:r>
            <a:endParaRPr b="0" i="0" sz="1400" u="none" cap="none" strike="noStrike">
              <a:solidFill>
                <a:srgbClr val="000000"/>
              </a:solidFill>
              <a:latin typeface="Arial"/>
              <a:ea typeface="Arial"/>
              <a:cs typeface="Arial"/>
              <a:sym typeface="Arial"/>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For two attributes </a:t>
            </a:r>
            <a:r>
              <a:rPr b="0" i="1" lang="en-US" sz="2400" u="none" cap="none" strike="noStrike">
                <a:solidFill>
                  <a:srgbClr val="273339"/>
                </a:solidFill>
                <a:latin typeface="Calibri"/>
                <a:ea typeface="Calibri"/>
                <a:cs typeface="Calibri"/>
                <a:sym typeface="Calibri"/>
              </a:rPr>
              <a:t>A </a:t>
            </a:r>
            <a:r>
              <a:rPr b="0" i="0" lang="en-US" sz="2400" u="none" cap="none" strike="noStrike">
                <a:solidFill>
                  <a:srgbClr val="273339"/>
                </a:solidFill>
                <a:latin typeface="Calibri"/>
                <a:ea typeface="Calibri"/>
                <a:cs typeface="Calibri"/>
                <a:sym typeface="Calibri"/>
              </a:rPr>
              <a:t>and </a:t>
            </a:r>
            <a:r>
              <a:rPr b="0" i="1" lang="en-US" sz="2400" u="none" cap="none" strike="noStrike">
                <a:solidFill>
                  <a:srgbClr val="273339"/>
                </a:solidFill>
                <a:latin typeface="Calibri"/>
                <a:ea typeface="Calibri"/>
                <a:cs typeface="Calibri"/>
                <a:sym typeface="Calibri"/>
              </a:rPr>
              <a:t>B </a:t>
            </a:r>
            <a:r>
              <a:rPr b="0" i="0" lang="en-US" sz="2400" u="none" cap="none" strike="noStrike">
                <a:solidFill>
                  <a:srgbClr val="273339"/>
                </a:solidFill>
                <a:latin typeface="Calibri"/>
                <a:ea typeface="Calibri"/>
                <a:cs typeface="Calibri"/>
                <a:sym typeface="Calibri"/>
              </a:rPr>
              <a:t>that tend to change together, </a:t>
            </a:r>
            <a:endParaRPr b="0" i="0" sz="2400" u="none" cap="none" strike="noStrike">
              <a:solidFill>
                <a:srgbClr val="273339"/>
              </a:solidFill>
              <a:latin typeface="Calibri"/>
              <a:ea typeface="Calibri"/>
              <a:cs typeface="Calibri"/>
              <a:sym typeface="Calibri"/>
            </a:endParaRPr>
          </a:p>
          <a:p>
            <a:pPr indent="-228600" lvl="1" marL="68580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if </a:t>
            </a:r>
            <a:r>
              <a:rPr b="0" i="1" lang="en-US" sz="2000" u="none" cap="none" strike="noStrike">
                <a:solidFill>
                  <a:srgbClr val="273339"/>
                </a:solidFill>
                <a:latin typeface="Calibri"/>
                <a:ea typeface="Calibri"/>
                <a:cs typeface="Calibri"/>
                <a:sym typeface="Calibri"/>
              </a:rPr>
              <a:t>A </a:t>
            </a:r>
            <a:r>
              <a:rPr b="0" i="0" lang="en-US" sz="2000" u="none" cap="none" strike="noStrike">
                <a:solidFill>
                  <a:srgbClr val="273339"/>
                </a:solidFill>
                <a:latin typeface="Calibri"/>
                <a:ea typeface="Calibri"/>
                <a:cs typeface="Calibri"/>
                <a:sym typeface="Calibri"/>
              </a:rPr>
              <a:t>is larger than        , then </a:t>
            </a:r>
            <a:r>
              <a:rPr b="0" i="1" lang="en-US" sz="2000" u="none" cap="none" strike="noStrike">
                <a:solidFill>
                  <a:srgbClr val="273339"/>
                </a:solidFill>
                <a:latin typeface="Calibri"/>
                <a:ea typeface="Calibri"/>
                <a:cs typeface="Calibri"/>
                <a:sym typeface="Calibri"/>
              </a:rPr>
              <a:t>B </a:t>
            </a:r>
            <a:r>
              <a:rPr b="0" i="0" lang="en-US" sz="2000" u="none" cap="none" strike="noStrike">
                <a:solidFill>
                  <a:srgbClr val="273339"/>
                </a:solidFill>
                <a:latin typeface="Calibri"/>
                <a:ea typeface="Calibri"/>
                <a:cs typeface="Calibri"/>
                <a:sym typeface="Calibri"/>
              </a:rPr>
              <a:t>is likely to be larger than       . Hence, the covariance between </a:t>
            </a:r>
            <a:r>
              <a:rPr b="0" i="1" lang="en-US" sz="2000" u="none" cap="none" strike="noStrike">
                <a:solidFill>
                  <a:srgbClr val="273339"/>
                </a:solidFill>
                <a:latin typeface="Calibri"/>
                <a:ea typeface="Calibri"/>
                <a:cs typeface="Calibri"/>
                <a:sym typeface="Calibri"/>
              </a:rPr>
              <a:t>A </a:t>
            </a:r>
            <a:r>
              <a:rPr b="0" i="0" lang="en-US" sz="2000" u="none" cap="none" strike="noStrike">
                <a:solidFill>
                  <a:srgbClr val="273339"/>
                </a:solidFill>
                <a:latin typeface="Calibri"/>
                <a:ea typeface="Calibri"/>
                <a:cs typeface="Calibri"/>
                <a:sym typeface="Calibri"/>
              </a:rPr>
              <a:t>and </a:t>
            </a:r>
            <a:r>
              <a:rPr b="0" i="1" lang="en-US" sz="2000" u="none" cap="none" strike="noStrike">
                <a:solidFill>
                  <a:srgbClr val="273339"/>
                </a:solidFill>
                <a:latin typeface="Calibri"/>
                <a:ea typeface="Calibri"/>
                <a:cs typeface="Calibri"/>
                <a:sym typeface="Calibri"/>
              </a:rPr>
              <a:t>B </a:t>
            </a:r>
            <a:r>
              <a:rPr b="0" i="0" lang="en-US" sz="2000" u="none" cap="none" strike="noStrike">
                <a:solidFill>
                  <a:srgbClr val="273339"/>
                </a:solidFill>
                <a:latin typeface="Calibri"/>
                <a:ea typeface="Calibri"/>
                <a:cs typeface="Calibri"/>
                <a:sym typeface="Calibri"/>
              </a:rPr>
              <a:t>is </a:t>
            </a:r>
            <a:r>
              <a:rPr b="1" i="1" lang="en-US" sz="2000" u="none" cap="none" strike="noStrike">
                <a:solidFill>
                  <a:srgbClr val="273339"/>
                </a:solidFill>
                <a:latin typeface="Calibri"/>
                <a:ea typeface="Calibri"/>
                <a:cs typeface="Calibri"/>
                <a:sym typeface="Calibri"/>
              </a:rPr>
              <a:t>positive</a:t>
            </a:r>
            <a:r>
              <a:rPr b="0" i="0" lang="en-US" sz="2000" u="none" cap="none" strike="noStrike">
                <a:solidFill>
                  <a:srgbClr val="273339"/>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228600" lvl="1" marL="68580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if one of the attributes tends to be above its expected value when the other attribute is below its expected value, then the covariance of </a:t>
            </a:r>
            <a:r>
              <a:rPr b="0" i="1" lang="en-US" sz="2000" u="none" cap="none" strike="noStrike">
                <a:solidFill>
                  <a:srgbClr val="273339"/>
                </a:solidFill>
                <a:latin typeface="Calibri"/>
                <a:ea typeface="Calibri"/>
                <a:cs typeface="Calibri"/>
                <a:sym typeface="Calibri"/>
              </a:rPr>
              <a:t>A </a:t>
            </a:r>
            <a:r>
              <a:rPr b="0" i="0" lang="en-US" sz="2000" u="none" cap="none" strike="noStrike">
                <a:solidFill>
                  <a:srgbClr val="273339"/>
                </a:solidFill>
                <a:latin typeface="Calibri"/>
                <a:ea typeface="Calibri"/>
                <a:cs typeface="Calibri"/>
                <a:sym typeface="Calibri"/>
              </a:rPr>
              <a:t>and </a:t>
            </a:r>
            <a:r>
              <a:rPr b="0" i="1" lang="en-US" sz="2000" u="none" cap="none" strike="noStrike">
                <a:solidFill>
                  <a:srgbClr val="273339"/>
                </a:solidFill>
                <a:latin typeface="Calibri"/>
                <a:ea typeface="Calibri"/>
                <a:cs typeface="Calibri"/>
                <a:sym typeface="Calibri"/>
              </a:rPr>
              <a:t>B </a:t>
            </a:r>
            <a:r>
              <a:rPr b="0" i="0" lang="en-US" sz="2000" u="none" cap="none" strike="noStrike">
                <a:solidFill>
                  <a:srgbClr val="273339"/>
                </a:solidFill>
                <a:latin typeface="Calibri"/>
                <a:ea typeface="Calibri"/>
                <a:cs typeface="Calibri"/>
                <a:sym typeface="Calibri"/>
              </a:rPr>
              <a:t>is </a:t>
            </a:r>
            <a:r>
              <a:rPr b="1" i="1" lang="en-US" sz="2000" u="none" cap="none" strike="noStrike">
                <a:solidFill>
                  <a:srgbClr val="273339"/>
                </a:solidFill>
                <a:latin typeface="Calibri"/>
                <a:ea typeface="Calibri"/>
                <a:cs typeface="Calibri"/>
                <a:sym typeface="Calibri"/>
              </a:rPr>
              <a:t>negative</a:t>
            </a:r>
            <a:endParaRPr b="0" i="0" sz="1400" u="none" cap="none" strike="noStrike">
              <a:solidFill>
                <a:srgbClr val="000000"/>
              </a:solidFill>
              <a:latin typeface="Arial"/>
              <a:ea typeface="Arial"/>
              <a:cs typeface="Arial"/>
              <a:sym typeface="Arial"/>
            </a:endParaRPr>
          </a:p>
          <a:p>
            <a:pPr indent="-228600" lvl="1" marL="685800" marR="0" rtl="0" algn="l">
              <a:lnSpc>
                <a:spcPct val="90000"/>
              </a:lnSpc>
              <a:spcBef>
                <a:spcPts val="500"/>
              </a:spcBef>
              <a:spcAft>
                <a:spcPts val="0"/>
              </a:spcAft>
              <a:buClr>
                <a:srgbClr val="273339"/>
              </a:buClr>
              <a:buSzPts val="2000"/>
              <a:buFont typeface="Arial"/>
              <a:buChar char="•"/>
            </a:pPr>
            <a:r>
              <a:rPr b="0" i="0" lang="en-US" sz="2000" u="none" cap="none" strike="noStrike">
                <a:solidFill>
                  <a:srgbClr val="273339"/>
                </a:solidFill>
                <a:latin typeface="Calibri"/>
                <a:ea typeface="Calibri"/>
                <a:cs typeface="Calibri"/>
                <a:sym typeface="Calibri"/>
              </a:rPr>
              <a:t>covariance value is 0 means attributes are independent</a:t>
            </a:r>
            <a:endParaRPr b="0" i="0" sz="1400" u="none" cap="none" strike="noStrike">
              <a:solidFill>
                <a:srgbClr val="000000"/>
              </a:solidFill>
              <a:latin typeface="Arial"/>
              <a:ea typeface="Arial"/>
              <a:cs typeface="Arial"/>
              <a:sym typeface="Arial"/>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p:txBody>
      </p:sp>
      <p:pic>
        <p:nvPicPr>
          <p:cNvPr id="2512" name="Google Shape;2512;p43"/>
          <p:cNvPicPr preferRelativeResize="0"/>
          <p:nvPr/>
        </p:nvPicPr>
        <p:blipFill rotWithShape="1">
          <a:blip r:embed="rId3">
            <a:alphaModFix/>
          </a:blip>
          <a:srcRect b="0" l="0" r="0" t="0"/>
          <a:stretch/>
        </p:blipFill>
        <p:spPr>
          <a:xfrm>
            <a:off x="4720015" y="1321467"/>
            <a:ext cx="1925526" cy="870052"/>
          </a:xfrm>
          <a:prstGeom prst="rect">
            <a:avLst/>
          </a:prstGeom>
          <a:noFill/>
          <a:ln>
            <a:noFill/>
          </a:ln>
        </p:spPr>
      </p:pic>
      <p:pic>
        <p:nvPicPr>
          <p:cNvPr id="2513" name="Google Shape;2513;p43"/>
          <p:cNvPicPr preferRelativeResize="0"/>
          <p:nvPr/>
        </p:nvPicPr>
        <p:blipFill rotWithShape="1">
          <a:blip r:embed="rId4">
            <a:alphaModFix/>
          </a:blip>
          <a:srcRect b="0" l="0" r="0" t="0"/>
          <a:stretch/>
        </p:blipFill>
        <p:spPr>
          <a:xfrm>
            <a:off x="4171161" y="2723162"/>
            <a:ext cx="2817172" cy="552651"/>
          </a:xfrm>
          <a:prstGeom prst="rect">
            <a:avLst/>
          </a:prstGeom>
          <a:noFill/>
          <a:ln>
            <a:noFill/>
          </a:ln>
        </p:spPr>
      </p:pic>
      <p:pic>
        <p:nvPicPr>
          <p:cNvPr id="2514" name="Google Shape;2514;p43"/>
          <p:cNvPicPr preferRelativeResize="0"/>
          <p:nvPr/>
        </p:nvPicPr>
        <p:blipFill rotWithShape="1">
          <a:blip r:embed="rId5">
            <a:alphaModFix/>
          </a:blip>
          <a:srcRect b="0" l="0" r="0" t="0"/>
          <a:stretch/>
        </p:blipFill>
        <p:spPr>
          <a:xfrm>
            <a:off x="3477936" y="3771585"/>
            <a:ext cx="231179" cy="367167"/>
          </a:xfrm>
          <a:prstGeom prst="rect">
            <a:avLst/>
          </a:prstGeom>
          <a:noFill/>
          <a:ln>
            <a:noFill/>
          </a:ln>
        </p:spPr>
      </p:pic>
      <p:pic>
        <p:nvPicPr>
          <p:cNvPr id="2515" name="Google Shape;2515;p43"/>
          <p:cNvPicPr preferRelativeResize="0"/>
          <p:nvPr/>
        </p:nvPicPr>
        <p:blipFill rotWithShape="1">
          <a:blip r:embed="rId6">
            <a:alphaModFix/>
          </a:blip>
          <a:srcRect b="0" l="0" r="0" t="0"/>
          <a:stretch/>
        </p:blipFill>
        <p:spPr>
          <a:xfrm>
            <a:off x="7298289" y="3792989"/>
            <a:ext cx="278493" cy="34811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9" name="Shape 2519"/>
        <p:cNvGrpSpPr/>
        <p:nvPr/>
      </p:nvGrpSpPr>
      <p:grpSpPr>
        <a:xfrm>
          <a:off x="0" y="0"/>
          <a:ext cx="0" cy="0"/>
          <a:chOff x="0" y="0"/>
          <a:chExt cx="0" cy="0"/>
        </a:xfrm>
      </p:grpSpPr>
      <p:sp>
        <p:nvSpPr>
          <p:cNvPr id="2520" name="Google Shape;2520;p44"/>
          <p:cNvSpPr txBox="1"/>
          <p:nvPr>
            <p:ph idx="1" type="body"/>
          </p:nvPr>
        </p:nvSpPr>
        <p:spPr>
          <a:xfrm>
            <a:off x="838199" y="1643174"/>
            <a:ext cx="10623997" cy="457732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E0EF6"/>
              </a:buClr>
              <a:buSzPts val="2800"/>
              <a:buChar char="•"/>
            </a:pPr>
            <a:r>
              <a:rPr lang="en-US">
                <a:solidFill>
                  <a:srgbClr val="0E0EF6"/>
                </a:solidFill>
              </a:rPr>
              <a:t>Positive covariance</a:t>
            </a:r>
            <a:r>
              <a:rPr lang="en-US"/>
              <a:t>: If </a:t>
            </a:r>
            <a:r>
              <a:rPr lang="en-US">
                <a:latin typeface="Courier New"/>
                <a:ea typeface="Courier New"/>
                <a:cs typeface="Courier New"/>
                <a:sym typeface="Courier New"/>
              </a:rPr>
              <a:t>CovA,B &gt; 0</a:t>
            </a:r>
            <a:r>
              <a:rPr lang="en-US"/>
              <a:t>, then A and B both tend to be larger than </a:t>
            </a:r>
            <a:r>
              <a:rPr lang="en-US">
                <a:solidFill>
                  <a:srgbClr val="FF0000"/>
                </a:solidFill>
              </a:rPr>
              <a:t>their expected values</a:t>
            </a:r>
            <a:endParaRPr>
              <a:solidFill>
                <a:srgbClr val="FF0000"/>
              </a:solidFill>
            </a:endParaRPr>
          </a:p>
          <a:p>
            <a:pPr indent="-228600" lvl="0" marL="228600" rtl="0" algn="l">
              <a:lnSpc>
                <a:spcPct val="90000"/>
              </a:lnSpc>
              <a:spcBef>
                <a:spcPts val="1000"/>
              </a:spcBef>
              <a:spcAft>
                <a:spcPts val="0"/>
              </a:spcAft>
              <a:buClr>
                <a:srgbClr val="0E0EF6"/>
              </a:buClr>
              <a:buSzPts val="2800"/>
              <a:buChar char="•"/>
            </a:pPr>
            <a:r>
              <a:rPr lang="en-US">
                <a:solidFill>
                  <a:srgbClr val="0E0EF6"/>
                </a:solidFill>
              </a:rPr>
              <a:t>Negative covariance</a:t>
            </a:r>
            <a:r>
              <a:rPr lang="en-US"/>
              <a:t>: If </a:t>
            </a:r>
            <a:r>
              <a:rPr lang="en-US">
                <a:latin typeface="Courier New"/>
                <a:ea typeface="Courier New"/>
                <a:cs typeface="Courier New"/>
                <a:sym typeface="Courier New"/>
              </a:rPr>
              <a:t>CovA,B &lt; 0 </a:t>
            </a:r>
            <a:r>
              <a:rPr lang="en-US"/>
              <a:t>then if A is larger than its expected value, B is likely to be smaller than its </a:t>
            </a:r>
            <a:r>
              <a:rPr lang="en-US">
                <a:solidFill>
                  <a:srgbClr val="FF0000"/>
                </a:solidFill>
              </a:rPr>
              <a:t>expected value</a:t>
            </a:r>
            <a:endParaRPr>
              <a:solidFill>
                <a:srgbClr val="FF0000"/>
              </a:solidFill>
            </a:endParaRPr>
          </a:p>
          <a:p>
            <a:pPr indent="-228600" lvl="0" marL="228600" rtl="0" algn="l">
              <a:lnSpc>
                <a:spcPct val="90000"/>
              </a:lnSpc>
              <a:spcBef>
                <a:spcPts val="1000"/>
              </a:spcBef>
              <a:spcAft>
                <a:spcPts val="0"/>
              </a:spcAft>
              <a:buClr>
                <a:srgbClr val="0E0EF6"/>
              </a:buClr>
              <a:buSzPts val="2800"/>
              <a:buChar char="•"/>
            </a:pPr>
            <a:r>
              <a:rPr lang="en-US">
                <a:solidFill>
                  <a:srgbClr val="0E0EF6"/>
                </a:solidFill>
              </a:rPr>
              <a:t>Independence</a:t>
            </a:r>
            <a:r>
              <a:rPr lang="en-US"/>
              <a:t>: </a:t>
            </a:r>
            <a:r>
              <a:rPr lang="en-US">
                <a:latin typeface="Courier New"/>
                <a:ea typeface="Courier New"/>
                <a:cs typeface="Courier New"/>
                <a:sym typeface="Courier New"/>
              </a:rPr>
              <a:t>CovA,B = 0 </a:t>
            </a:r>
            <a:r>
              <a:rPr lang="en-US"/>
              <a:t>but the converse is not true:</a:t>
            </a:r>
            <a:endParaRPr/>
          </a:p>
          <a:p>
            <a:pPr indent="-228600" lvl="1" marL="685800" rtl="0" algn="l">
              <a:lnSpc>
                <a:spcPct val="90000"/>
              </a:lnSpc>
              <a:spcBef>
                <a:spcPts val="500"/>
              </a:spcBef>
              <a:spcAft>
                <a:spcPts val="0"/>
              </a:spcAft>
              <a:buClr>
                <a:schemeClr val="dk1"/>
              </a:buClr>
              <a:buSzPts val="2400"/>
              <a:buChar char="•"/>
            </a:pPr>
            <a:r>
              <a:rPr lang="en-US"/>
              <a:t>Some pairs of random variables may have a covariance of 0 but are not independent.  Only under some additional assumptions (e.g., the data follow multivariate normal distributions) does a covariance of 0 imply independence</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521" name="Google Shape;2521;p4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Correlation</a:t>
            </a:r>
            <a:endParaRPr sz="3959"/>
          </a:p>
        </p:txBody>
      </p:sp>
      <p:sp>
        <p:nvSpPr>
          <p:cNvPr id="2522" name="Google Shape;2522;p44"/>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pic>
        <p:nvPicPr>
          <p:cNvPr descr="Screen Shot 2016-10-03 at 10.27.17 PM.png" id="2523" name="Google Shape;2523;p44"/>
          <p:cNvPicPr preferRelativeResize="0"/>
          <p:nvPr/>
        </p:nvPicPr>
        <p:blipFill rotWithShape="1">
          <a:blip r:embed="rId3">
            <a:alphaModFix/>
          </a:blip>
          <a:srcRect b="0" l="0" r="0" t="0"/>
          <a:stretch/>
        </p:blipFill>
        <p:spPr>
          <a:xfrm>
            <a:off x="2163652" y="5254581"/>
            <a:ext cx="3992450" cy="76443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7" name="Shape 2527"/>
        <p:cNvGrpSpPr/>
        <p:nvPr/>
      </p:nvGrpSpPr>
      <p:grpSpPr>
        <a:xfrm>
          <a:off x="0" y="0"/>
          <a:ext cx="0" cy="0"/>
          <a:chOff x="0" y="0"/>
          <a:chExt cx="0" cy="0"/>
        </a:xfrm>
      </p:grpSpPr>
      <p:sp>
        <p:nvSpPr>
          <p:cNvPr id="2528" name="Google Shape;2528;p4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Covariance Analysis(Numeric Data)</a:t>
            </a:r>
            <a:endParaRPr sz="3959"/>
          </a:p>
        </p:txBody>
      </p:sp>
      <p:sp>
        <p:nvSpPr>
          <p:cNvPr id="2529" name="Google Shape;2529;p45"/>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pic>
        <p:nvPicPr>
          <p:cNvPr id="2530" name="Google Shape;2530;p45"/>
          <p:cNvPicPr preferRelativeResize="0"/>
          <p:nvPr/>
        </p:nvPicPr>
        <p:blipFill rotWithShape="1">
          <a:blip r:embed="rId3">
            <a:alphaModFix/>
          </a:blip>
          <a:srcRect b="0" l="0" r="0" t="0"/>
          <a:stretch/>
        </p:blipFill>
        <p:spPr>
          <a:xfrm>
            <a:off x="3127821" y="1523999"/>
            <a:ext cx="5230567" cy="3058811"/>
          </a:xfrm>
          <a:prstGeom prst="rect">
            <a:avLst/>
          </a:prstGeom>
          <a:noFill/>
          <a:ln>
            <a:noFill/>
          </a:ln>
        </p:spPr>
      </p:pic>
      <p:sp>
        <p:nvSpPr>
          <p:cNvPr id="2531" name="Google Shape;2531;p45"/>
          <p:cNvSpPr txBox="1"/>
          <p:nvPr/>
        </p:nvSpPr>
        <p:spPr>
          <a:xfrm>
            <a:off x="838200" y="3631841"/>
            <a:ext cx="10515600" cy="1862835"/>
          </a:xfrm>
          <a:prstGeom prst="rect">
            <a:avLst/>
          </a:prstGeom>
          <a:noFill/>
          <a:ln>
            <a:noFill/>
          </a:ln>
        </p:spPr>
        <p:txBody>
          <a:bodyPr anchorCtr="0" anchor="t" bIns="45700" lIns="91425" spcFirstLastPara="1" rIns="91425" wrap="square" tIns="45700">
            <a:noAutofit/>
          </a:bodyPr>
          <a:lstStyle/>
          <a:p>
            <a:pPr indent="-76200" lvl="0" marL="228600" marR="0" rtl="0" algn="l">
              <a:lnSpc>
                <a:spcPct val="90000"/>
              </a:lnSpc>
              <a:spcBef>
                <a:spcPts val="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228600" lvl="0" marL="228600" marR="0" rtl="0" algn="l">
              <a:lnSpc>
                <a:spcPct val="90000"/>
              </a:lnSpc>
              <a:spcBef>
                <a:spcPts val="1000"/>
              </a:spcBef>
              <a:spcAft>
                <a:spcPts val="0"/>
              </a:spcAft>
              <a:buClr>
                <a:srgbClr val="273339"/>
              </a:buClr>
              <a:buSzPts val="2400"/>
              <a:buFont typeface="Arial"/>
              <a:buChar char="•"/>
            </a:pPr>
            <a:r>
              <a:rPr b="0" i="0" lang="en-US" sz="2400" u="none" cap="none" strike="noStrike">
                <a:solidFill>
                  <a:srgbClr val="273339"/>
                </a:solidFill>
                <a:latin typeface="Calibri"/>
                <a:ea typeface="Calibri"/>
                <a:cs typeface="Calibri"/>
                <a:sym typeface="Calibri"/>
              </a:rPr>
              <a:t>Table shows stock prices of two companies at five time points. If the stocks are affected by same industry trends, determine whether their prices rise or fall together? </a:t>
            </a:r>
            <a:endParaRPr b="0" i="0" sz="2400" u="none" cap="none" strike="noStrike">
              <a:solidFill>
                <a:srgbClr val="273339"/>
              </a:solidFill>
              <a:latin typeface="Calibri"/>
              <a:ea typeface="Calibri"/>
              <a:cs typeface="Calibri"/>
              <a:sym typeface="Calibri"/>
            </a:endParaRPr>
          </a:p>
        </p:txBody>
      </p:sp>
      <p:sp>
        <p:nvSpPr>
          <p:cNvPr id="2532" name="Google Shape;2532;p45"/>
          <p:cNvSpPr txBox="1"/>
          <p:nvPr/>
        </p:nvSpPr>
        <p:spPr>
          <a:xfrm>
            <a:off x="838200" y="1143339"/>
            <a:ext cx="10515600" cy="4351338"/>
          </a:xfrm>
          <a:prstGeom prst="rect">
            <a:avLst/>
          </a:prstGeom>
          <a:noFill/>
          <a:ln>
            <a:noFill/>
          </a:ln>
        </p:spPr>
        <p:txBody>
          <a:bodyPr anchorCtr="0" anchor="t" bIns="45700" lIns="91425" spcFirstLastPara="1" rIns="91425" wrap="square" tIns="45700">
            <a:noAutofit/>
          </a:bodyPr>
          <a:lstStyle/>
          <a:p>
            <a:pPr indent="-76200" lvl="0" marL="228600" marR="0" rtl="0" algn="l">
              <a:lnSpc>
                <a:spcPct val="90000"/>
              </a:lnSpc>
              <a:spcBef>
                <a:spcPts val="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6" name="Shape 2536"/>
        <p:cNvGrpSpPr/>
        <p:nvPr/>
      </p:nvGrpSpPr>
      <p:grpSpPr>
        <a:xfrm>
          <a:off x="0" y="0"/>
          <a:ext cx="0" cy="0"/>
          <a:chOff x="0" y="0"/>
          <a:chExt cx="0" cy="0"/>
        </a:xfrm>
      </p:grpSpPr>
      <p:sp>
        <p:nvSpPr>
          <p:cNvPr id="2537" name="Google Shape;2537;p4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Covariance Analysis(Numeric Data)</a:t>
            </a:r>
            <a:endParaRPr sz="3959"/>
          </a:p>
        </p:txBody>
      </p:sp>
      <p:sp>
        <p:nvSpPr>
          <p:cNvPr id="2538" name="Google Shape;2538;p46"/>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
        <p:nvSpPr>
          <p:cNvPr id="2539" name="Google Shape;2539;p46"/>
          <p:cNvSpPr txBox="1"/>
          <p:nvPr/>
        </p:nvSpPr>
        <p:spPr>
          <a:xfrm>
            <a:off x="838200" y="1143339"/>
            <a:ext cx="10515600" cy="4351338"/>
          </a:xfrm>
          <a:prstGeom prst="rect">
            <a:avLst/>
          </a:prstGeom>
          <a:noFill/>
          <a:ln>
            <a:noFill/>
          </a:ln>
        </p:spPr>
        <p:txBody>
          <a:bodyPr anchorCtr="0" anchor="t" bIns="45700" lIns="91425" spcFirstLastPara="1" rIns="91425" wrap="square" tIns="45700">
            <a:noAutofit/>
          </a:bodyPr>
          <a:lstStyle/>
          <a:p>
            <a:pPr indent="-76200" lvl="0" marL="228600" marR="0" rtl="0" algn="l">
              <a:lnSpc>
                <a:spcPct val="90000"/>
              </a:lnSpc>
              <a:spcBef>
                <a:spcPts val="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a:p>
            <a:pPr indent="-76200" lvl="0" marL="228600" marR="0" rtl="0" algn="l">
              <a:lnSpc>
                <a:spcPct val="90000"/>
              </a:lnSpc>
              <a:spcBef>
                <a:spcPts val="1000"/>
              </a:spcBef>
              <a:spcAft>
                <a:spcPts val="0"/>
              </a:spcAft>
              <a:buClr>
                <a:srgbClr val="273339"/>
              </a:buClr>
              <a:buSzPts val="2400"/>
              <a:buFont typeface="Arial"/>
              <a:buNone/>
            </a:pPr>
            <a:r>
              <a:t/>
            </a:r>
            <a:endParaRPr b="0" i="0" sz="2400" u="none" cap="none" strike="noStrike">
              <a:solidFill>
                <a:srgbClr val="273339"/>
              </a:solidFill>
              <a:latin typeface="Calibri"/>
              <a:ea typeface="Calibri"/>
              <a:cs typeface="Calibri"/>
              <a:sym typeface="Calibri"/>
            </a:endParaRPr>
          </a:p>
        </p:txBody>
      </p:sp>
      <p:pic>
        <p:nvPicPr>
          <p:cNvPr id="2540" name="Google Shape;2540;p46"/>
          <p:cNvPicPr preferRelativeResize="0"/>
          <p:nvPr/>
        </p:nvPicPr>
        <p:blipFill rotWithShape="1">
          <a:blip r:embed="rId3">
            <a:alphaModFix/>
          </a:blip>
          <a:srcRect b="0" l="0" r="0" t="0"/>
          <a:stretch/>
        </p:blipFill>
        <p:spPr>
          <a:xfrm>
            <a:off x="1628775" y="1233488"/>
            <a:ext cx="8934450" cy="43910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4" name="Shape 2544"/>
        <p:cNvGrpSpPr/>
        <p:nvPr/>
      </p:nvGrpSpPr>
      <p:grpSpPr>
        <a:xfrm>
          <a:off x="0" y="0"/>
          <a:ext cx="0" cy="0"/>
          <a:chOff x="0" y="0"/>
          <a:chExt cx="0" cy="0"/>
        </a:xfrm>
      </p:grpSpPr>
      <p:sp>
        <p:nvSpPr>
          <p:cNvPr id="2545" name="Google Shape;2545;p4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Correlation: example </a:t>
            </a:r>
            <a:endParaRPr sz="3959"/>
          </a:p>
        </p:txBody>
      </p:sp>
      <p:sp>
        <p:nvSpPr>
          <p:cNvPr id="2546" name="Google Shape;2546;p4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576973"/>
                </a:solidFill>
                <a:latin typeface="Calibri"/>
                <a:ea typeface="Calibri"/>
                <a:cs typeface="Calibri"/>
                <a:sym typeface="Calibri"/>
              </a:rPr>
              <a:t>‹#›</a:t>
            </a:fld>
            <a:endParaRPr b="0" i="0" sz="1800" u="none" cap="none" strike="noStrike">
              <a:solidFill>
                <a:srgbClr val="576973"/>
              </a:solidFill>
              <a:latin typeface="Calibri"/>
              <a:ea typeface="Calibri"/>
              <a:cs typeface="Calibri"/>
              <a:sym typeface="Calibri"/>
            </a:endParaRPr>
          </a:p>
        </p:txBody>
      </p:sp>
      <p:pic>
        <p:nvPicPr>
          <p:cNvPr id="2547" name="Google Shape;2547;p47"/>
          <p:cNvPicPr preferRelativeResize="0"/>
          <p:nvPr>
            <p:ph idx="1" type="body"/>
          </p:nvPr>
        </p:nvPicPr>
        <p:blipFill rotWithShape="1">
          <a:blip r:embed="rId3">
            <a:alphaModFix/>
          </a:blip>
          <a:srcRect b="0" l="0" r="0" t="0"/>
          <a:stretch/>
        </p:blipFill>
        <p:spPr>
          <a:xfrm>
            <a:off x="323045" y="2888413"/>
            <a:ext cx="5181600" cy="2368387"/>
          </a:xfrm>
          <a:prstGeom prst="rect">
            <a:avLst/>
          </a:prstGeom>
          <a:noFill/>
          <a:ln>
            <a:noFill/>
          </a:ln>
        </p:spPr>
      </p:pic>
      <p:sp>
        <p:nvSpPr>
          <p:cNvPr id="2548" name="Google Shape;2548;p47"/>
          <p:cNvSpPr txBox="1"/>
          <p:nvPr>
            <p:ph idx="2" type="body"/>
          </p:nvPr>
        </p:nvSpPr>
        <p:spPr>
          <a:xfrm>
            <a:off x="5756856" y="1302778"/>
            <a:ext cx="6435144" cy="5072264"/>
          </a:xfrm>
          <a:prstGeom prst="rect">
            <a:avLst/>
          </a:prstGeom>
          <a:noFill/>
          <a:ln>
            <a:noFill/>
          </a:ln>
        </p:spPr>
        <p:txBody>
          <a:bodyPr anchorCtr="0" anchor="t" bIns="45700" lIns="91425" spcFirstLastPara="1" rIns="91425" wrap="square" tIns="45700">
            <a:noAutofit/>
          </a:bodyPr>
          <a:lstStyle/>
          <a:p>
            <a:pPr indent="-228600" lvl="0" marL="228600" rtl="0" algn="l">
              <a:lnSpc>
                <a:spcPct val="150000"/>
              </a:lnSpc>
              <a:spcBef>
                <a:spcPts val="0"/>
              </a:spcBef>
              <a:spcAft>
                <a:spcPts val="0"/>
              </a:spcAft>
              <a:buClr>
                <a:schemeClr val="dk1"/>
              </a:buClr>
              <a:buSzPts val="2000"/>
              <a:buChar char="•"/>
            </a:pPr>
            <a:r>
              <a:rPr lang="en-US" sz="2000">
                <a:latin typeface="Calibri"/>
                <a:ea typeface="Calibri"/>
                <a:cs typeface="Calibri"/>
                <a:sym typeface="Calibri"/>
              </a:rPr>
              <a:t>Suppose two stocks A and B have the following values in one week:  (2, 5), (3, 8), (5, 10), (4, 11), (6, 14). </a:t>
            </a:r>
            <a:endParaRPr sz="2000">
              <a:latin typeface="Calibri"/>
              <a:ea typeface="Calibri"/>
              <a:cs typeface="Calibri"/>
              <a:sym typeface="Calibri"/>
            </a:endParaRPr>
          </a:p>
          <a:p>
            <a:pPr indent="-228600" lvl="0" marL="228600" rtl="0" algn="l">
              <a:lnSpc>
                <a:spcPct val="150000"/>
              </a:lnSpc>
              <a:spcBef>
                <a:spcPts val="1000"/>
              </a:spcBef>
              <a:spcAft>
                <a:spcPts val="0"/>
              </a:spcAft>
              <a:buClr>
                <a:schemeClr val="dk1"/>
              </a:buClr>
              <a:buSzPts val="2000"/>
              <a:buChar char="•"/>
            </a:pPr>
            <a:r>
              <a:rPr lang="en-US" sz="2000">
                <a:latin typeface="Calibri"/>
                <a:ea typeface="Calibri"/>
                <a:cs typeface="Calibri"/>
                <a:sym typeface="Calibri"/>
              </a:rPr>
              <a:t>Question:  If the stocks are affected by the same industry trends, will their prices rise or fall together?</a:t>
            </a:r>
            <a:endParaRPr sz="2000">
              <a:latin typeface="Calibri"/>
              <a:ea typeface="Calibri"/>
              <a:cs typeface="Calibri"/>
              <a:sym typeface="Calibri"/>
            </a:endParaRPr>
          </a:p>
          <a:p>
            <a:pPr indent="-228600" lvl="1" marL="685800" rtl="0" algn="l">
              <a:lnSpc>
                <a:spcPct val="150000"/>
              </a:lnSpc>
              <a:spcBef>
                <a:spcPts val="500"/>
              </a:spcBef>
              <a:spcAft>
                <a:spcPts val="0"/>
              </a:spcAft>
              <a:buClr>
                <a:schemeClr val="dk1"/>
              </a:buClr>
              <a:buSzPts val="2000"/>
              <a:buChar char="•"/>
            </a:pPr>
            <a:r>
              <a:rPr b="1" lang="en-US" sz="2000">
                <a:latin typeface="Calibri"/>
                <a:ea typeface="Calibri"/>
                <a:cs typeface="Calibri"/>
                <a:sym typeface="Calibri"/>
              </a:rPr>
              <a:t>E(A) = (2 + 3 + 5 + 4 + 6)/ 5 = 20/5 = 4</a:t>
            </a:r>
            <a:endParaRPr b="1" sz="2000">
              <a:latin typeface="Calibri"/>
              <a:ea typeface="Calibri"/>
              <a:cs typeface="Calibri"/>
              <a:sym typeface="Calibri"/>
            </a:endParaRPr>
          </a:p>
          <a:p>
            <a:pPr indent="-228600" lvl="1" marL="685800" rtl="0" algn="l">
              <a:lnSpc>
                <a:spcPct val="150000"/>
              </a:lnSpc>
              <a:spcBef>
                <a:spcPts val="500"/>
              </a:spcBef>
              <a:spcAft>
                <a:spcPts val="0"/>
              </a:spcAft>
              <a:buClr>
                <a:schemeClr val="dk1"/>
              </a:buClr>
              <a:buSzPts val="2000"/>
              <a:buChar char="•"/>
            </a:pPr>
            <a:r>
              <a:rPr b="1" lang="en-US" sz="2000">
                <a:latin typeface="Calibri"/>
                <a:ea typeface="Calibri"/>
                <a:cs typeface="Calibri"/>
                <a:sym typeface="Calibri"/>
              </a:rPr>
              <a:t>E(B) = (5 + 8 + 10 + 11 + 14) /5 = 48/5 = 9.6</a:t>
            </a:r>
            <a:endParaRPr b="1" sz="2000">
              <a:latin typeface="Calibri"/>
              <a:ea typeface="Calibri"/>
              <a:cs typeface="Calibri"/>
              <a:sym typeface="Calibri"/>
            </a:endParaRPr>
          </a:p>
          <a:p>
            <a:pPr indent="-228600" lvl="1" marL="685800" rtl="0" algn="l">
              <a:lnSpc>
                <a:spcPct val="150000"/>
              </a:lnSpc>
              <a:spcBef>
                <a:spcPts val="500"/>
              </a:spcBef>
              <a:spcAft>
                <a:spcPts val="0"/>
              </a:spcAft>
              <a:buClr>
                <a:schemeClr val="dk1"/>
              </a:buClr>
              <a:buSzPts val="2000"/>
              <a:buChar char="•"/>
            </a:pPr>
            <a:r>
              <a:rPr b="1" lang="en-US" sz="2000">
                <a:latin typeface="Calibri"/>
                <a:ea typeface="Calibri"/>
                <a:cs typeface="Calibri"/>
                <a:sym typeface="Calibri"/>
              </a:rPr>
              <a:t>Cov(A,B)  = (2×5+3×8+5×10+4×11+6×14)/5 − 4 × 9.6 = 4</a:t>
            </a:r>
            <a:endParaRPr b="1" sz="2000">
              <a:latin typeface="Calibri"/>
              <a:ea typeface="Calibri"/>
              <a:cs typeface="Calibri"/>
              <a:sym typeface="Calibri"/>
            </a:endParaRPr>
          </a:p>
          <a:p>
            <a:pPr indent="-228600" lvl="0" marL="228600" rtl="0" algn="l">
              <a:lnSpc>
                <a:spcPct val="150000"/>
              </a:lnSpc>
              <a:spcBef>
                <a:spcPts val="1000"/>
              </a:spcBef>
              <a:spcAft>
                <a:spcPts val="0"/>
              </a:spcAft>
              <a:buClr>
                <a:schemeClr val="dk1"/>
              </a:buClr>
              <a:buSzPts val="2000"/>
              <a:buChar char="•"/>
            </a:pPr>
            <a:r>
              <a:rPr lang="en-US" sz="2000">
                <a:latin typeface="Calibri"/>
                <a:ea typeface="Calibri"/>
                <a:cs typeface="Calibri"/>
                <a:sym typeface="Calibri"/>
              </a:rPr>
              <a:t>Thus, A and B rise together since Cov(A, B) &gt; 0.</a:t>
            </a:r>
            <a:endParaRPr sz="2000">
              <a:latin typeface="Calibri"/>
              <a:ea typeface="Calibri"/>
              <a:cs typeface="Calibri"/>
              <a:sym typeface="Calibri"/>
            </a:endParaRPr>
          </a:p>
          <a:p>
            <a:pPr indent="-25400" lvl="0" marL="228600" rtl="0" algn="l">
              <a:lnSpc>
                <a:spcPct val="90000"/>
              </a:lnSpc>
              <a:spcBef>
                <a:spcPts val="1000"/>
              </a:spcBef>
              <a:spcAft>
                <a:spcPts val="0"/>
              </a:spcAft>
              <a:buClr>
                <a:schemeClr val="dk1"/>
              </a:buClr>
              <a:buSzPts val="3200"/>
              <a:buNone/>
            </a:pPr>
            <a:r>
              <a:t/>
            </a:r>
            <a:endParaRPr sz="3200"/>
          </a:p>
        </p:txBody>
      </p:sp>
      <p:sp>
        <p:nvSpPr>
          <p:cNvPr id="2549" name="Google Shape;2549;p47"/>
          <p:cNvSpPr/>
          <p:nvPr/>
        </p:nvSpPr>
        <p:spPr>
          <a:xfrm>
            <a:off x="213574" y="1302778"/>
            <a:ext cx="5806226" cy="120032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273339"/>
                </a:solidFill>
                <a:latin typeface="Calibri"/>
                <a:ea typeface="Calibri"/>
                <a:cs typeface="Calibri"/>
                <a:sym typeface="Calibri"/>
              </a:rPr>
              <a:t>An example of stock prices observed at five time points for </a:t>
            </a:r>
            <a:r>
              <a:rPr b="0" i="1" lang="en-US" sz="1800" u="none" cap="none" strike="noStrike">
                <a:solidFill>
                  <a:srgbClr val="273339"/>
                </a:solidFill>
                <a:latin typeface="Calibri"/>
                <a:ea typeface="Calibri"/>
                <a:cs typeface="Calibri"/>
                <a:sym typeface="Calibri"/>
              </a:rPr>
              <a:t>AllElectronics </a:t>
            </a:r>
            <a:r>
              <a:rPr b="0" i="0" lang="en-US" sz="1800" u="none" cap="none" strike="noStrike">
                <a:solidFill>
                  <a:srgbClr val="273339"/>
                </a:solidFill>
                <a:latin typeface="Calibri"/>
                <a:ea typeface="Calibri"/>
                <a:cs typeface="Calibri"/>
                <a:sym typeface="Calibri"/>
              </a:rPr>
              <a:t>and </a:t>
            </a:r>
            <a:r>
              <a:rPr b="0" i="1" lang="en-US" sz="1800" u="none" cap="none" strike="noStrike">
                <a:solidFill>
                  <a:srgbClr val="273339"/>
                </a:solidFill>
                <a:latin typeface="Calibri"/>
                <a:ea typeface="Calibri"/>
                <a:cs typeface="Calibri"/>
                <a:sym typeface="Calibri"/>
              </a:rPr>
              <a:t>HighTech</a:t>
            </a:r>
            <a:r>
              <a:rPr b="0" i="0" lang="en-US" sz="1800" u="none" cap="none" strike="noStrike">
                <a:solidFill>
                  <a:srgbClr val="273339"/>
                </a:solidFill>
                <a:latin typeface="Calibri"/>
                <a:ea typeface="Calibri"/>
                <a:cs typeface="Calibri"/>
                <a:sym typeface="Calibri"/>
              </a:rPr>
              <a:t>, a high-tech company. If the stocks are affected by the same industry trends, will their prices rise or fall together?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3" name="Shape 2553"/>
        <p:cNvGrpSpPr/>
        <p:nvPr/>
      </p:nvGrpSpPr>
      <p:grpSpPr>
        <a:xfrm>
          <a:off x="0" y="0"/>
          <a:ext cx="0" cy="0"/>
          <a:chOff x="0" y="0"/>
          <a:chExt cx="0" cy="0"/>
        </a:xfrm>
      </p:grpSpPr>
      <p:sp>
        <p:nvSpPr>
          <p:cNvPr id="2554" name="Google Shape;2554;p4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Value Conflict Detection and Resolution</a:t>
            </a:r>
            <a:endParaRPr sz="3959"/>
          </a:p>
        </p:txBody>
      </p:sp>
      <p:sp>
        <p:nvSpPr>
          <p:cNvPr id="2555" name="Google Shape;2555;p48"/>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273339"/>
                </a:solidFill>
                <a:latin typeface="Calibri"/>
                <a:ea typeface="Calibri"/>
                <a:cs typeface="Calibri"/>
                <a:sym typeface="Calibri"/>
              </a:rPr>
              <a:t>‹#›</a:t>
            </a:fld>
            <a:endParaRPr b="0" i="0" sz="1800" u="none" cap="none" strike="noStrike">
              <a:solidFill>
                <a:srgbClr val="273339"/>
              </a:solidFill>
              <a:latin typeface="Calibri"/>
              <a:ea typeface="Calibri"/>
              <a:cs typeface="Calibri"/>
              <a:sym typeface="Calibri"/>
            </a:endParaRPr>
          </a:p>
        </p:txBody>
      </p:sp>
      <p:sp>
        <p:nvSpPr>
          <p:cNvPr id="2556" name="Google Shape;2556;p48"/>
          <p:cNvSpPr txBox="1"/>
          <p:nvPr>
            <p:ph idx="1" type="body"/>
          </p:nvPr>
        </p:nvSpPr>
        <p:spPr>
          <a:xfrm>
            <a:off x="748048" y="1271311"/>
            <a:ext cx="10605752" cy="482039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For the same real-world entity, attribute values from different sources may differ</a:t>
            </a:r>
            <a:endParaRPr/>
          </a:p>
          <a:p>
            <a:pPr indent="-228600" lvl="1" marL="685800" rtl="0" algn="l">
              <a:lnSpc>
                <a:spcPct val="90000"/>
              </a:lnSpc>
              <a:spcBef>
                <a:spcPts val="500"/>
              </a:spcBef>
              <a:spcAft>
                <a:spcPts val="0"/>
              </a:spcAft>
              <a:buClr>
                <a:schemeClr val="dk1"/>
              </a:buClr>
              <a:buSzPts val="2400"/>
              <a:buChar char="•"/>
            </a:pPr>
            <a:r>
              <a:rPr lang="en-US"/>
              <a:t>Eg. Prices of rooms in different cities may involve different currencies</a:t>
            </a:r>
            <a:endParaRPr/>
          </a:p>
          <a:p>
            <a:pPr indent="-228600" lvl="0" marL="228600" rtl="0" algn="l">
              <a:lnSpc>
                <a:spcPct val="90000"/>
              </a:lnSpc>
              <a:spcBef>
                <a:spcPts val="1000"/>
              </a:spcBef>
              <a:spcAft>
                <a:spcPts val="0"/>
              </a:spcAft>
              <a:buClr>
                <a:schemeClr val="dk1"/>
              </a:buClr>
              <a:buSzPts val="2800"/>
              <a:buChar char="•"/>
            </a:pPr>
            <a:r>
              <a:rPr lang="en-US"/>
              <a:t>Attributes may also differ on the abstraction level, where an attribute in one system is recorded at, say, a lower abstraction level than the “same” attribute in another.</a:t>
            </a:r>
            <a:endParaRPr/>
          </a:p>
          <a:p>
            <a:pPr indent="-228600" lvl="1" marL="685800" rtl="0" algn="l">
              <a:lnSpc>
                <a:spcPct val="90000"/>
              </a:lnSpc>
              <a:spcBef>
                <a:spcPts val="500"/>
              </a:spcBef>
              <a:spcAft>
                <a:spcPts val="0"/>
              </a:spcAft>
              <a:buClr>
                <a:schemeClr val="dk1"/>
              </a:buClr>
              <a:buSzPts val="2400"/>
              <a:buChar char="•"/>
            </a:pPr>
            <a:r>
              <a:rPr lang="en-US"/>
              <a:t>Eg. total sales in one database may refer to one branch of All_Electronics,  while an attribute of the same name in another database may refer to the total sales for All_Electronics stores in a given region.</a:t>
            </a:r>
            <a:endParaRPr/>
          </a:p>
          <a:p>
            <a:pPr indent="-228600" lvl="0" marL="228600" rtl="0" algn="l">
              <a:lnSpc>
                <a:spcPct val="90000"/>
              </a:lnSpc>
              <a:spcBef>
                <a:spcPts val="1000"/>
              </a:spcBef>
              <a:spcAft>
                <a:spcPts val="0"/>
              </a:spcAft>
              <a:buClr>
                <a:schemeClr val="dk1"/>
              </a:buClr>
              <a:buSzPts val="2800"/>
              <a:buChar char="•"/>
            </a:pPr>
            <a:r>
              <a:rPr lang="en-US"/>
              <a:t>To resolve, data values have to be converted into consistent form</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1" name="Shape 2561"/>
        <p:cNvGrpSpPr/>
        <p:nvPr/>
      </p:nvGrpSpPr>
      <p:grpSpPr>
        <a:xfrm>
          <a:off x="0" y="0"/>
          <a:ext cx="0" cy="0"/>
          <a:chOff x="0" y="0"/>
          <a:chExt cx="0" cy="0"/>
        </a:xfrm>
      </p:grpSpPr>
      <p:sp>
        <p:nvSpPr>
          <p:cNvPr id="2562" name="Google Shape;2562;p4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sz="4000"/>
              <a:t>Data Transformation</a:t>
            </a:r>
            <a:endParaRPr sz="4000"/>
          </a:p>
        </p:txBody>
      </p:sp>
      <p:sp>
        <p:nvSpPr>
          <p:cNvPr id="2563" name="Google Shape;2563;p49"/>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564" name="Google Shape;2564;p49"/>
          <p:cNvSpPr txBox="1"/>
          <p:nvPr/>
        </p:nvSpPr>
        <p:spPr>
          <a:xfrm>
            <a:off x="9652000" y="6477000"/>
            <a:ext cx="2540000" cy="381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565" name="Google Shape;2565;p49"/>
          <p:cNvSpPr txBox="1"/>
          <p:nvPr>
            <p:ph idx="1" type="body"/>
          </p:nvPr>
        </p:nvSpPr>
        <p:spPr>
          <a:xfrm>
            <a:off x="502920" y="14399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E0EF6"/>
              </a:buClr>
              <a:buSzPts val="2590"/>
              <a:buChar char="•"/>
            </a:pPr>
            <a:r>
              <a:rPr lang="en-US" sz="2590">
                <a:solidFill>
                  <a:srgbClr val="0E0EF6"/>
                </a:solidFill>
              </a:rPr>
              <a:t>Smoothing</a:t>
            </a:r>
            <a:r>
              <a:rPr lang="en-US" sz="2590"/>
              <a:t>: remove noise from data </a:t>
            </a:r>
            <a:r>
              <a:rPr lang="en-US" sz="2220"/>
              <a:t>(binning, clustering, regression)</a:t>
            </a:r>
            <a:endParaRPr sz="2220"/>
          </a:p>
          <a:p>
            <a:pPr indent="-228600" lvl="0" marL="228600" rtl="0" algn="l">
              <a:lnSpc>
                <a:spcPct val="90000"/>
              </a:lnSpc>
              <a:spcBef>
                <a:spcPts val="1000"/>
              </a:spcBef>
              <a:spcAft>
                <a:spcPts val="0"/>
              </a:spcAft>
              <a:buClr>
                <a:srgbClr val="0E0EF6"/>
              </a:buClr>
              <a:buSzPts val="2590"/>
              <a:buChar char="•"/>
            </a:pPr>
            <a:r>
              <a:rPr lang="en-US" sz="2590">
                <a:solidFill>
                  <a:srgbClr val="0E0EF6"/>
                </a:solidFill>
              </a:rPr>
              <a:t>Aggregation</a:t>
            </a:r>
            <a:r>
              <a:rPr lang="en-US" sz="2590"/>
              <a:t>: summarization, data cube construction</a:t>
            </a:r>
            <a:endParaRPr sz="2590"/>
          </a:p>
          <a:p>
            <a:pPr indent="-228600" lvl="0" marL="228600" rtl="0" algn="l">
              <a:lnSpc>
                <a:spcPct val="90000"/>
              </a:lnSpc>
              <a:spcBef>
                <a:spcPts val="1000"/>
              </a:spcBef>
              <a:spcAft>
                <a:spcPts val="0"/>
              </a:spcAft>
              <a:buClr>
                <a:srgbClr val="0E0EF6"/>
              </a:buClr>
              <a:buSzPts val="2590"/>
              <a:buChar char="•"/>
            </a:pPr>
            <a:r>
              <a:rPr lang="en-US" sz="2590">
                <a:solidFill>
                  <a:srgbClr val="0E0EF6"/>
                </a:solidFill>
              </a:rPr>
              <a:t>Generalization</a:t>
            </a:r>
            <a:r>
              <a:rPr lang="en-US" sz="2590"/>
              <a:t>: concept hierarchy climbing</a:t>
            </a:r>
            <a:endParaRPr sz="2590"/>
          </a:p>
          <a:p>
            <a:pPr indent="-228600" lvl="0" marL="228600" rtl="0" algn="l">
              <a:lnSpc>
                <a:spcPct val="90000"/>
              </a:lnSpc>
              <a:spcBef>
                <a:spcPts val="1000"/>
              </a:spcBef>
              <a:spcAft>
                <a:spcPts val="0"/>
              </a:spcAft>
              <a:buClr>
                <a:srgbClr val="0E0EF6"/>
              </a:buClr>
              <a:buSzPts val="2590"/>
              <a:buChar char="•"/>
            </a:pPr>
            <a:r>
              <a:rPr lang="en-US" sz="2590">
                <a:solidFill>
                  <a:srgbClr val="0E0EF6"/>
                </a:solidFill>
              </a:rPr>
              <a:t>Normalization</a:t>
            </a:r>
            <a:r>
              <a:rPr lang="en-US" sz="2590"/>
              <a:t>: scaled to fall within a small, specified range</a:t>
            </a:r>
            <a:endParaRPr sz="2590"/>
          </a:p>
          <a:p>
            <a:pPr indent="-228600" lvl="1" marL="685800" rtl="0" algn="l">
              <a:lnSpc>
                <a:spcPct val="90000"/>
              </a:lnSpc>
              <a:spcBef>
                <a:spcPts val="500"/>
              </a:spcBef>
              <a:spcAft>
                <a:spcPts val="0"/>
              </a:spcAft>
              <a:buClr>
                <a:srgbClr val="C00000"/>
              </a:buClr>
              <a:buSzPts val="2220"/>
              <a:buChar char="•"/>
            </a:pPr>
            <a:r>
              <a:rPr lang="en-US" sz="2220">
                <a:solidFill>
                  <a:srgbClr val="C00000"/>
                </a:solidFill>
              </a:rPr>
              <a:t>Min-max normalization</a:t>
            </a:r>
            <a:endParaRPr sz="2220">
              <a:solidFill>
                <a:srgbClr val="C00000"/>
              </a:solidFill>
            </a:endParaRPr>
          </a:p>
          <a:p>
            <a:pPr indent="-228600" lvl="1" marL="685800" rtl="0" algn="l">
              <a:lnSpc>
                <a:spcPct val="90000"/>
              </a:lnSpc>
              <a:spcBef>
                <a:spcPts val="500"/>
              </a:spcBef>
              <a:spcAft>
                <a:spcPts val="0"/>
              </a:spcAft>
              <a:buClr>
                <a:srgbClr val="C00000"/>
              </a:buClr>
              <a:buSzPts val="2220"/>
              <a:buChar char="•"/>
            </a:pPr>
            <a:r>
              <a:rPr lang="en-US" sz="2220">
                <a:solidFill>
                  <a:srgbClr val="C00000"/>
                </a:solidFill>
              </a:rPr>
              <a:t>Z-score normalization</a:t>
            </a:r>
            <a:endParaRPr sz="2220">
              <a:solidFill>
                <a:srgbClr val="C00000"/>
              </a:solidFill>
            </a:endParaRPr>
          </a:p>
          <a:p>
            <a:pPr indent="-228600" lvl="1" marL="685800" rtl="0" algn="l">
              <a:lnSpc>
                <a:spcPct val="90000"/>
              </a:lnSpc>
              <a:spcBef>
                <a:spcPts val="500"/>
              </a:spcBef>
              <a:spcAft>
                <a:spcPts val="0"/>
              </a:spcAft>
              <a:buClr>
                <a:schemeClr val="dk1"/>
              </a:buClr>
              <a:buSzPts val="2220"/>
              <a:buChar char="•"/>
            </a:pPr>
            <a:r>
              <a:rPr lang="en-US" sz="2220"/>
              <a:t>Normalization by decimal scaling</a:t>
            </a:r>
            <a:endParaRPr sz="2220"/>
          </a:p>
          <a:p>
            <a:pPr indent="-228600" lvl="0" marL="228600" rtl="0" algn="l">
              <a:lnSpc>
                <a:spcPct val="90000"/>
              </a:lnSpc>
              <a:spcBef>
                <a:spcPts val="1000"/>
              </a:spcBef>
              <a:spcAft>
                <a:spcPts val="0"/>
              </a:spcAft>
              <a:buClr>
                <a:srgbClr val="0E0EF6"/>
              </a:buClr>
              <a:buSzPts val="2590"/>
              <a:buChar char="•"/>
            </a:pPr>
            <a:r>
              <a:rPr lang="en-US" sz="2590">
                <a:solidFill>
                  <a:srgbClr val="0E0EF6"/>
                </a:solidFill>
              </a:rPr>
              <a:t>Attribute/feature construction</a:t>
            </a:r>
            <a:endParaRPr sz="2590">
              <a:solidFill>
                <a:srgbClr val="0E0EF6"/>
              </a:solidFill>
            </a:endParaRPr>
          </a:p>
          <a:p>
            <a:pPr indent="-228600" lvl="1" marL="685800" rtl="0" algn="l">
              <a:lnSpc>
                <a:spcPct val="90000"/>
              </a:lnSpc>
              <a:spcBef>
                <a:spcPts val="500"/>
              </a:spcBef>
              <a:spcAft>
                <a:spcPts val="0"/>
              </a:spcAft>
              <a:buClr>
                <a:schemeClr val="dk1"/>
              </a:buClr>
              <a:buSzPts val="2220"/>
              <a:buChar char="•"/>
            </a:pPr>
            <a:r>
              <a:rPr lang="en-US" sz="2220"/>
              <a:t>New attributes constructed from the given ones</a:t>
            </a:r>
            <a:endParaRPr sz="2220"/>
          </a:p>
          <a:p>
            <a:pPr indent="-228600" lvl="1" marL="685800" rtl="0" algn="l">
              <a:lnSpc>
                <a:spcPct val="90000"/>
              </a:lnSpc>
              <a:spcBef>
                <a:spcPts val="500"/>
              </a:spcBef>
              <a:spcAft>
                <a:spcPts val="0"/>
              </a:spcAft>
              <a:buClr>
                <a:schemeClr val="dk1"/>
              </a:buClr>
              <a:buSzPts val="2220"/>
              <a:buChar char="•"/>
            </a:pPr>
            <a:r>
              <a:rPr lang="en-US" sz="2220"/>
              <a:t>E.g. add attribute </a:t>
            </a:r>
            <a:r>
              <a:rPr i="1" lang="en-US" sz="2220"/>
              <a:t>area</a:t>
            </a:r>
            <a:r>
              <a:rPr lang="en-US" sz="2220"/>
              <a:t> based on the attributes </a:t>
            </a:r>
            <a:r>
              <a:rPr i="1" lang="en-US" sz="2220"/>
              <a:t>height</a:t>
            </a:r>
            <a:r>
              <a:rPr lang="en-US" sz="2220"/>
              <a:t> and </a:t>
            </a:r>
            <a:r>
              <a:rPr i="1" lang="en-US" sz="2220"/>
              <a:t>width</a:t>
            </a:r>
            <a:endParaRPr i="1" sz="2220"/>
          </a:p>
          <a:p>
            <a:pPr indent="-64135" lvl="0" marL="228600" rtl="0" algn="l">
              <a:lnSpc>
                <a:spcPct val="70000"/>
              </a:lnSpc>
              <a:spcBef>
                <a:spcPts val="1000"/>
              </a:spcBef>
              <a:spcAft>
                <a:spcPts val="0"/>
              </a:spcAft>
              <a:buClr>
                <a:schemeClr val="dk1"/>
              </a:buClr>
              <a:buSzPts val="2590"/>
              <a:buNone/>
            </a:pPr>
            <a:r>
              <a:t/>
            </a:r>
            <a:endParaRPr sz="259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9" name="Shape 2569"/>
        <p:cNvGrpSpPr/>
        <p:nvPr/>
      </p:nvGrpSpPr>
      <p:grpSpPr>
        <a:xfrm>
          <a:off x="0" y="0"/>
          <a:ext cx="0" cy="0"/>
          <a:chOff x="0" y="0"/>
          <a:chExt cx="0" cy="0"/>
        </a:xfrm>
      </p:grpSpPr>
      <p:sp>
        <p:nvSpPr>
          <p:cNvPr id="2570" name="Google Shape;2570;p50"/>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E0EF6"/>
              </a:buClr>
              <a:buSzPts val="2800"/>
              <a:buChar char="•"/>
            </a:pPr>
            <a:r>
              <a:rPr lang="en-US">
                <a:solidFill>
                  <a:srgbClr val="0E0EF6"/>
                </a:solidFill>
              </a:rPr>
              <a:t>Min-max normalization</a:t>
            </a:r>
            <a:endParaRPr>
              <a:solidFill>
                <a:srgbClr val="0E0EF6"/>
              </a:solidFill>
            </a:endParaRPr>
          </a:p>
          <a:p>
            <a:pPr indent="-50800" lvl="0" marL="228600" rtl="0" algn="l">
              <a:lnSpc>
                <a:spcPct val="90000"/>
              </a:lnSpc>
              <a:spcBef>
                <a:spcPts val="1000"/>
              </a:spcBef>
              <a:spcAft>
                <a:spcPts val="0"/>
              </a:spcAft>
              <a:buClr>
                <a:schemeClr val="dk1"/>
              </a:buClr>
              <a:buSzPts val="2800"/>
              <a:buNone/>
            </a:pPr>
            <a:r>
              <a:t/>
            </a:r>
            <a:endParaRPr>
              <a:solidFill>
                <a:srgbClr val="0E0EF6"/>
              </a:solidFill>
            </a:endParaRPr>
          </a:p>
          <a:p>
            <a:pPr indent="-50800" lvl="0" marL="228600" rtl="0" algn="l">
              <a:lnSpc>
                <a:spcPct val="90000"/>
              </a:lnSpc>
              <a:spcBef>
                <a:spcPts val="1000"/>
              </a:spcBef>
              <a:spcAft>
                <a:spcPts val="0"/>
              </a:spcAft>
              <a:buClr>
                <a:schemeClr val="dk1"/>
              </a:buClr>
              <a:buSzPts val="2800"/>
              <a:buNone/>
            </a:pPr>
            <a:r>
              <a:t/>
            </a:r>
            <a:endParaRPr>
              <a:solidFill>
                <a:schemeClr val="accent2"/>
              </a:solidFill>
            </a:endParaRPr>
          </a:p>
          <a:p>
            <a:pPr indent="-228600" lvl="0" marL="228600" rtl="0" algn="l">
              <a:lnSpc>
                <a:spcPct val="90000"/>
              </a:lnSpc>
              <a:spcBef>
                <a:spcPts val="1000"/>
              </a:spcBef>
              <a:spcAft>
                <a:spcPts val="0"/>
              </a:spcAft>
              <a:buClr>
                <a:srgbClr val="0E0EF6"/>
              </a:buClr>
              <a:buSzPts val="2800"/>
              <a:buChar char="•"/>
            </a:pPr>
            <a:r>
              <a:rPr lang="en-US">
                <a:solidFill>
                  <a:srgbClr val="0E0EF6"/>
                </a:solidFill>
              </a:rPr>
              <a:t>Z-score normalization</a:t>
            </a:r>
            <a:endParaRPr>
              <a:solidFill>
                <a:srgbClr val="0E0EF6"/>
              </a:solidFill>
            </a:endParaRPr>
          </a:p>
          <a:p>
            <a:pPr indent="-50800" lvl="0" marL="228600" rtl="0" algn="l">
              <a:lnSpc>
                <a:spcPct val="90000"/>
              </a:lnSpc>
              <a:spcBef>
                <a:spcPts val="1000"/>
              </a:spcBef>
              <a:spcAft>
                <a:spcPts val="0"/>
              </a:spcAft>
              <a:buClr>
                <a:schemeClr val="dk1"/>
              </a:buClr>
              <a:buSzPts val="2800"/>
              <a:buNone/>
            </a:pPr>
            <a:r>
              <a:t/>
            </a:r>
            <a:endParaRPr>
              <a:solidFill>
                <a:schemeClr val="accent2"/>
              </a:solidFill>
            </a:endParaRPr>
          </a:p>
          <a:p>
            <a:pPr indent="-50800" lvl="0" marL="228600" rtl="0" algn="l">
              <a:lnSpc>
                <a:spcPct val="90000"/>
              </a:lnSpc>
              <a:spcBef>
                <a:spcPts val="1000"/>
              </a:spcBef>
              <a:spcAft>
                <a:spcPts val="0"/>
              </a:spcAft>
              <a:buClr>
                <a:schemeClr val="dk1"/>
              </a:buClr>
              <a:buSzPts val="2800"/>
              <a:buNone/>
            </a:pPr>
            <a:r>
              <a:t/>
            </a:r>
            <a:endParaRPr>
              <a:solidFill>
                <a:schemeClr val="accent2"/>
              </a:solidFill>
            </a:endParaRPr>
          </a:p>
          <a:p>
            <a:pPr indent="-228600" lvl="0" marL="228600" rtl="0" algn="l">
              <a:lnSpc>
                <a:spcPct val="90000"/>
              </a:lnSpc>
              <a:spcBef>
                <a:spcPts val="1000"/>
              </a:spcBef>
              <a:spcAft>
                <a:spcPts val="0"/>
              </a:spcAft>
              <a:buClr>
                <a:srgbClr val="FFC000"/>
              </a:buClr>
              <a:buSzPts val="2800"/>
              <a:buChar char="•"/>
            </a:pPr>
            <a:r>
              <a:rPr lang="en-US">
                <a:solidFill>
                  <a:srgbClr val="FFC000"/>
                </a:solidFill>
              </a:rPr>
              <a:t>Normalization by decimal scaling</a:t>
            </a:r>
            <a:endParaRPr>
              <a:solidFill>
                <a:srgbClr val="FFC000"/>
              </a:solidFill>
            </a:endParaRPr>
          </a:p>
          <a:p>
            <a:pPr indent="-50800" lvl="0" marL="228600" rtl="0" algn="l">
              <a:lnSpc>
                <a:spcPct val="90000"/>
              </a:lnSpc>
              <a:spcBef>
                <a:spcPts val="1000"/>
              </a:spcBef>
              <a:spcAft>
                <a:spcPts val="0"/>
              </a:spcAft>
              <a:buClr>
                <a:schemeClr val="dk1"/>
              </a:buClr>
              <a:buSzPts val="2800"/>
              <a:buNone/>
            </a:pPr>
            <a:r>
              <a:t/>
            </a:r>
            <a:endParaRPr>
              <a:solidFill>
                <a:srgbClr val="FFC000"/>
              </a:solidFill>
            </a:endParaRPr>
          </a:p>
        </p:txBody>
      </p:sp>
      <p:sp>
        <p:nvSpPr>
          <p:cNvPr id="2571" name="Google Shape;2571;p5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sz="4000"/>
              <a:t>Data Transformation: Normalization</a:t>
            </a:r>
            <a:endParaRPr sz="4000"/>
          </a:p>
        </p:txBody>
      </p:sp>
      <p:sp>
        <p:nvSpPr>
          <p:cNvPr id="2572" name="Google Shape;2572;p50"/>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pic>
        <p:nvPicPr>
          <p:cNvPr id="2573" name="Google Shape;2573;p50"/>
          <p:cNvPicPr preferRelativeResize="0"/>
          <p:nvPr/>
        </p:nvPicPr>
        <p:blipFill rotWithShape="1">
          <a:blip r:embed="rId3">
            <a:alphaModFix/>
          </a:blip>
          <a:srcRect b="0" l="0" r="0" t="0"/>
          <a:stretch/>
        </p:blipFill>
        <p:spPr>
          <a:xfrm>
            <a:off x="1219200" y="2179525"/>
            <a:ext cx="7321550" cy="773331"/>
          </a:xfrm>
          <a:prstGeom prst="rect">
            <a:avLst/>
          </a:prstGeom>
          <a:noFill/>
          <a:ln>
            <a:noFill/>
          </a:ln>
        </p:spPr>
      </p:pic>
      <p:pic>
        <p:nvPicPr>
          <p:cNvPr id="2574" name="Google Shape;2574;p50"/>
          <p:cNvPicPr preferRelativeResize="0"/>
          <p:nvPr/>
        </p:nvPicPr>
        <p:blipFill rotWithShape="1">
          <a:blip r:embed="rId4">
            <a:alphaModFix/>
          </a:blip>
          <a:srcRect b="0" l="0" r="0" t="0"/>
          <a:stretch/>
        </p:blipFill>
        <p:spPr>
          <a:xfrm>
            <a:off x="2667000" y="3810000"/>
            <a:ext cx="3048000" cy="826394"/>
          </a:xfrm>
          <a:prstGeom prst="rect">
            <a:avLst/>
          </a:prstGeom>
          <a:noFill/>
          <a:ln>
            <a:noFill/>
          </a:ln>
        </p:spPr>
      </p:pic>
      <p:pic>
        <p:nvPicPr>
          <p:cNvPr id="2575" name="Google Shape;2575;p50"/>
          <p:cNvPicPr preferRelativeResize="0"/>
          <p:nvPr/>
        </p:nvPicPr>
        <p:blipFill rotWithShape="1">
          <a:blip r:embed="rId5">
            <a:alphaModFix/>
          </a:blip>
          <a:srcRect b="0" l="0" r="0" t="0"/>
          <a:stretch/>
        </p:blipFill>
        <p:spPr>
          <a:xfrm>
            <a:off x="1219200" y="5257801"/>
            <a:ext cx="1066800" cy="736712"/>
          </a:xfrm>
          <a:prstGeom prst="rect">
            <a:avLst/>
          </a:prstGeom>
          <a:noFill/>
          <a:ln>
            <a:noFill/>
          </a:ln>
        </p:spPr>
      </p:pic>
      <p:sp>
        <p:nvSpPr>
          <p:cNvPr id="2576" name="Google Shape;2576;p50"/>
          <p:cNvSpPr txBox="1"/>
          <p:nvPr/>
        </p:nvSpPr>
        <p:spPr>
          <a:xfrm>
            <a:off x="2914919" y="5479731"/>
            <a:ext cx="6126163"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Where </a:t>
            </a:r>
            <a:r>
              <a:rPr b="0" i="1" lang="en-US" sz="2000" u="none" cap="none" strike="noStrike">
                <a:solidFill>
                  <a:schemeClr val="dk1"/>
                </a:solidFill>
                <a:latin typeface="Calibri"/>
                <a:ea typeface="Calibri"/>
                <a:cs typeface="Calibri"/>
                <a:sym typeface="Calibri"/>
              </a:rPr>
              <a:t>j</a:t>
            </a:r>
            <a:r>
              <a:rPr b="0" i="0" lang="en-US" sz="2000" u="none" cap="none" strike="noStrike">
                <a:solidFill>
                  <a:schemeClr val="dk1"/>
                </a:solidFill>
                <a:latin typeface="Calibri"/>
                <a:ea typeface="Calibri"/>
                <a:cs typeface="Calibri"/>
                <a:sym typeface="Calibri"/>
              </a:rPr>
              <a:t> is the smallest integer such that Max(|     |)&lt;1</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0" name="Shape 2580"/>
        <p:cNvGrpSpPr/>
        <p:nvPr/>
      </p:nvGrpSpPr>
      <p:grpSpPr>
        <a:xfrm>
          <a:off x="0" y="0"/>
          <a:ext cx="0" cy="0"/>
          <a:chOff x="0" y="0"/>
          <a:chExt cx="0" cy="0"/>
        </a:xfrm>
      </p:grpSpPr>
      <p:sp>
        <p:nvSpPr>
          <p:cNvPr id="2581" name="Google Shape;2581;p5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sz="4000"/>
              <a:t>Data Transformation: Min Max-Normalization</a:t>
            </a:r>
            <a:endParaRPr sz="4000"/>
          </a:p>
        </p:txBody>
      </p:sp>
      <p:sp>
        <p:nvSpPr>
          <p:cNvPr id="2582" name="Google Shape;2582;p51"/>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583" name="Google Shape;2583;p51"/>
          <p:cNvSpPr txBox="1"/>
          <p:nvPr/>
        </p:nvSpPr>
        <p:spPr>
          <a:xfrm>
            <a:off x="420888" y="1333125"/>
            <a:ext cx="11350223" cy="5438976"/>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0E0EF6"/>
              </a:buClr>
              <a:buSzPts val="2800"/>
              <a:buFont typeface="Arial"/>
              <a:buChar char="•"/>
            </a:pPr>
            <a:r>
              <a:rPr b="0" i="0" lang="en-US" sz="2800" u="none" cap="none" strike="noStrike">
                <a:solidFill>
                  <a:srgbClr val="0E0EF6"/>
                </a:solidFill>
                <a:latin typeface="Calibri"/>
                <a:ea typeface="Calibri"/>
                <a:cs typeface="Calibri"/>
                <a:sym typeface="Calibri"/>
              </a:rPr>
              <a:t>Min-max normalization: to [new_minA, new_maxA]</a:t>
            </a:r>
            <a:endParaRPr b="0" i="0" sz="1400" u="none" cap="none" strike="noStrike">
              <a:solidFill>
                <a:srgbClr val="000000"/>
              </a:solidFill>
              <a:latin typeface="Arial"/>
              <a:ea typeface="Arial"/>
              <a:cs typeface="Arial"/>
              <a:sym typeface="Arial"/>
            </a:endParaRPr>
          </a:p>
          <a:p>
            <a:pPr indent="-228600" lvl="1" marL="685800" marR="0" rtl="0" algn="l">
              <a:lnSpc>
                <a:spcPct val="9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Performs a linear transformation on the original data. </a:t>
            </a:r>
            <a:endParaRPr b="0" i="0" sz="1400" u="none" cap="none" strike="noStrike">
              <a:solidFill>
                <a:srgbClr val="000000"/>
              </a:solidFill>
              <a:latin typeface="Arial"/>
              <a:ea typeface="Arial"/>
              <a:cs typeface="Arial"/>
              <a:sym typeface="Arial"/>
            </a:endParaRPr>
          </a:p>
          <a:p>
            <a:pPr indent="-228600" lvl="1" marL="685800" marR="0" rtl="0" algn="l">
              <a:lnSpc>
                <a:spcPct val="9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Suppose that </a:t>
            </a:r>
            <a:r>
              <a:rPr b="0" i="1" lang="en-US" sz="2400" u="none" cap="none" strike="noStrike">
                <a:solidFill>
                  <a:schemeClr val="dk1"/>
                </a:solidFill>
                <a:latin typeface="Calibri"/>
                <a:ea typeface="Calibri"/>
                <a:cs typeface="Calibri"/>
                <a:sym typeface="Calibri"/>
              </a:rPr>
              <a:t>min</a:t>
            </a:r>
            <a:r>
              <a:rPr b="0" baseline="-25000" i="1" lang="en-US" sz="2400" u="none" cap="none" strike="noStrike">
                <a:solidFill>
                  <a:schemeClr val="dk1"/>
                </a:solidFill>
                <a:latin typeface="Calibri"/>
                <a:ea typeface="Calibri"/>
                <a:cs typeface="Calibri"/>
                <a:sym typeface="Calibri"/>
              </a:rPr>
              <a:t>a</a:t>
            </a:r>
            <a:r>
              <a:rPr b="0" i="1" lang="en-US" sz="2400" u="none" cap="none" strike="noStrike">
                <a:solidFill>
                  <a:schemeClr val="dk1"/>
                </a:solidFill>
                <a:latin typeface="Calibri"/>
                <a:ea typeface="Calibri"/>
                <a:cs typeface="Calibri"/>
                <a:sym typeface="Calibri"/>
              </a:rPr>
              <a:t> </a:t>
            </a:r>
            <a:r>
              <a:rPr b="0" i="0" lang="en-US" sz="2400" u="none" cap="none" strike="noStrike">
                <a:solidFill>
                  <a:schemeClr val="dk1"/>
                </a:solidFill>
                <a:latin typeface="Calibri"/>
                <a:ea typeface="Calibri"/>
                <a:cs typeface="Calibri"/>
                <a:sym typeface="Calibri"/>
              </a:rPr>
              <a:t>and </a:t>
            </a:r>
            <a:r>
              <a:rPr b="0" i="1" lang="en-US" sz="2400" u="none" cap="none" strike="noStrike">
                <a:solidFill>
                  <a:schemeClr val="dk1"/>
                </a:solidFill>
                <a:latin typeface="Calibri"/>
                <a:ea typeface="Calibri"/>
                <a:cs typeface="Calibri"/>
                <a:sym typeface="Calibri"/>
              </a:rPr>
              <a:t>max</a:t>
            </a:r>
            <a:r>
              <a:rPr b="0" baseline="-25000" i="1" lang="en-US" sz="2400" u="none" cap="none" strike="noStrike">
                <a:solidFill>
                  <a:schemeClr val="dk1"/>
                </a:solidFill>
                <a:latin typeface="Calibri"/>
                <a:ea typeface="Calibri"/>
                <a:cs typeface="Calibri"/>
                <a:sym typeface="Calibri"/>
              </a:rPr>
              <a:t>a</a:t>
            </a:r>
            <a:r>
              <a:rPr b="0" i="1" lang="en-US" sz="2400" u="none" cap="none" strike="noStrike">
                <a:solidFill>
                  <a:schemeClr val="dk1"/>
                </a:solidFill>
                <a:latin typeface="Calibri"/>
                <a:ea typeface="Calibri"/>
                <a:cs typeface="Calibri"/>
                <a:sym typeface="Calibri"/>
              </a:rPr>
              <a:t> </a:t>
            </a:r>
            <a:r>
              <a:rPr b="0" i="0" lang="en-US" sz="2400" u="none" cap="none" strike="noStrike">
                <a:solidFill>
                  <a:schemeClr val="dk1"/>
                </a:solidFill>
                <a:latin typeface="Calibri"/>
                <a:ea typeface="Calibri"/>
                <a:cs typeface="Calibri"/>
                <a:sym typeface="Calibri"/>
              </a:rPr>
              <a:t>are the minimum and maximum values of an attribute, </a:t>
            </a:r>
            <a:r>
              <a:rPr b="0" i="1" lang="en-US" sz="2400" u="none" cap="none" strike="noStrike">
                <a:solidFill>
                  <a:schemeClr val="dk1"/>
                </a:solidFill>
                <a:latin typeface="Calibri"/>
                <a:ea typeface="Calibri"/>
                <a:cs typeface="Calibri"/>
                <a:sym typeface="Calibri"/>
              </a:rPr>
              <a:t>a</a:t>
            </a:r>
            <a:r>
              <a:rPr b="0" i="0" lang="en-US" sz="24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28600" lvl="1" marL="685800" marR="0" rtl="0" algn="l">
              <a:lnSpc>
                <a:spcPct val="120000"/>
              </a:lnSpc>
              <a:spcBef>
                <a:spcPts val="50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Min-max normalization maps a value, </a:t>
            </a:r>
            <a:r>
              <a:rPr b="0" i="1" lang="en-US" sz="2400" u="none" cap="none" strike="noStrike">
                <a:solidFill>
                  <a:schemeClr val="dk1"/>
                </a:solidFill>
                <a:latin typeface="Calibri"/>
                <a:ea typeface="Calibri"/>
                <a:cs typeface="Calibri"/>
                <a:sym typeface="Calibri"/>
              </a:rPr>
              <a:t>v</a:t>
            </a:r>
            <a:r>
              <a:rPr b="0" baseline="-25000" i="1" lang="en-US" sz="2400" u="none" cap="none" strike="noStrike">
                <a:solidFill>
                  <a:schemeClr val="dk1"/>
                </a:solidFill>
                <a:latin typeface="Calibri"/>
                <a:ea typeface="Calibri"/>
                <a:cs typeface="Calibri"/>
                <a:sym typeface="Calibri"/>
              </a:rPr>
              <a:t>i</a:t>
            </a:r>
            <a:r>
              <a:rPr b="0" i="1" lang="en-US" sz="2400" u="none" cap="none" strike="noStrike">
                <a:solidFill>
                  <a:schemeClr val="dk1"/>
                </a:solidFill>
                <a:latin typeface="Calibri"/>
                <a:ea typeface="Calibri"/>
                <a:cs typeface="Calibri"/>
                <a:sym typeface="Calibri"/>
              </a:rPr>
              <a:t> </a:t>
            </a:r>
            <a:r>
              <a:rPr b="0" i="0" lang="en-US" sz="2400" u="none" cap="none" strike="noStrike">
                <a:solidFill>
                  <a:schemeClr val="dk1"/>
                </a:solidFill>
                <a:latin typeface="Calibri"/>
                <a:ea typeface="Calibri"/>
                <a:cs typeface="Calibri"/>
                <a:sym typeface="Calibri"/>
              </a:rPr>
              <a:t>, of </a:t>
            </a:r>
            <a:r>
              <a:rPr b="0" i="1" lang="en-US" sz="2400" u="none" cap="none" strike="noStrike">
                <a:solidFill>
                  <a:schemeClr val="dk1"/>
                </a:solidFill>
                <a:latin typeface="Calibri"/>
                <a:ea typeface="Calibri"/>
                <a:cs typeface="Calibri"/>
                <a:sym typeface="Calibri"/>
              </a:rPr>
              <a:t>a </a:t>
            </a:r>
            <a:r>
              <a:rPr b="0" i="0" lang="en-US" sz="2400" u="none" cap="none" strike="noStrike">
                <a:solidFill>
                  <a:schemeClr val="dk1"/>
                </a:solidFill>
                <a:latin typeface="Calibri"/>
                <a:ea typeface="Calibri"/>
                <a:cs typeface="Calibri"/>
                <a:sym typeface="Calibri"/>
              </a:rPr>
              <a:t>to the range </a:t>
            </a:r>
            <a:r>
              <a:rPr b="0" i="1" lang="en-US" sz="2400" u="none" cap="none" strike="noStrike">
                <a:solidFill>
                  <a:schemeClr val="dk1"/>
                </a:solidFill>
                <a:latin typeface="Calibri"/>
                <a:ea typeface="Calibri"/>
                <a:cs typeface="Calibri"/>
                <a:sym typeface="Calibri"/>
              </a:rPr>
              <a:t>[new_min</a:t>
            </a:r>
            <a:r>
              <a:rPr b="0" baseline="-25000" i="1" lang="en-US" sz="2400" u="none" cap="none" strike="noStrike">
                <a:solidFill>
                  <a:schemeClr val="dk1"/>
                </a:solidFill>
                <a:latin typeface="Calibri"/>
                <a:ea typeface="Calibri"/>
                <a:cs typeface="Calibri"/>
                <a:sym typeface="Calibri"/>
              </a:rPr>
              <a:t>a</a:t>
            </a:r>
            <a:r>
              <a:rPr b="0" i="1" lang="en-US" sz="2400" u="none" cap="none" strike="noStrike">
                <a:solidFill>
                  <a:schemeClr val="dk1"/>
                </a:solidFill>
                <a:latin typeface="Calibri"/>
                <a:ea typeface="Calibri"/>
                <a:cs typeface="Calibri"/>
                <a:sym typeface="Calibri"/>
              </a:rPr>
              <a:t>, new_max</a:t>
            </a:r>
            <a:r>
              <a:rPr b="0" baseline="-25000" i="1" lang="en-US" sz="2400" u="none" cap="none" strike="noStrike">
                <a:solidFill>
                  <a:schemeClr val="dk1"/>
                </a:solidFill>
                <a:latin typeface="Calibri"/>
                <a:ea typeface="Calibri"/>
                <a:cs typeface="Calibri"/>
                <a:sym typeface="Calibri"/>
              </a:rPr>
              <a:t>a</a:t>
            </a:r>
            <a:r>
              <a:rPr b="0" i="1" lang="en-US" sz="2400" u="none" cap="none" strike="noStrike">
                <a:solidFill>
                  <a:schemeClr val="dk1"/>
                </a:solidFill>
                <a:latin typeface="Calibri"/>
                <a:ea typeface="Calibri"/>
                <a:cs typeface="Calibri"/>
                <a:sym typeface="Calibri"/>
              </a:rPr>
              <a:t>] </a:t>
            </a:r>
            <a:r>
              <a:rPr b="0" i="0" lang="en-US" sz="2400" u="none" cap="none" strike="noStrike">
                <a:solidFill>
                  <a:schemeClr val="dk1"/>
                </a:solidFill>
                <a:latin typeface="Calibri"/>
                <a:ea typeface="Calibri"/>
                <a:cs typeface="Calibri"/>
                <a:sym typeface="Calibri"/>
              </a:rPr>
              <a:t>by computing</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100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76200" lvl="0" marL="228600" marR="0" rtl="0" algn="l">
              <a:lnSpc>
                <a:spcPct val="120000"/>
              </a:lnSpc>
              <a:spcBef>
                <a:spcPts val="100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76200" lvl="1" marL="685800" marR="0" rtl="0" algn="l">
              <a:lnSpc>
                <a:spcPct val="120000"/>
              </a:lnSpc>
              <a:spcBef>
                <a:spcPts val="50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a:p>
            <a:pPr indent="-228600" lvl="1" marL="685800" marR="0" rtl="0" algn="just">
              <a:lnSpc>
                <a:spcPct val="90000"/>
              </a:lnSpc>
              <a:spcBef>
                <a:spcPts val="500"/>
              </a:spcBef>
              <a:spcAft>
                <a:spcPts val="0"/>
              </a:spcAft>
              <a:buClr>
                <a:schemeClr val="dk1"/>
              </a:buClr>
              <a:buSzPts val="2000"/>
              <a:buFont typeface="Arial"/>
              <a:buChar char="•"/>
            </a:pPr>
            <a:r>
              <a:rPr b="0" i="0" lang="en-US" sz="2000" u="none" cap="none" strike="noStrike">
                <a:solidFill>
                  <a:schemeClr val="dk1"/>
                </a:solidFill>
                <a:latin typeface="Calibri"/>
                <a:ea typeface="Calibri"/>
                <a:cs typeface="Calibri"/>
                <a:sym typeface="Calibri"/>
              </a:rPr>
              <a:t>Eg. Suppose that the minimum and maximum values for the attribute income are $12,000 and $98,000, respectively. We would like to map income to the range [0.0, 1.0]. By min-max normalization, a value of $73,600 for income is transformed to </a:t>
            </a:r>
            <a:r>
              <a:rPr b="1" i="0" lang="en-US" sz="2000" u="none" cap="none" strike="noStrike">
                <a:solidFill>
                  <a:schemeClr val="dk1"/>
                </a:solidFill>
                <a:latin typeface="Calibri"/>
                <a:ea typeface="Calibri"/>
                <a:cs typeface="Calibri"/>
                <a:sym typeface="Calibri"/>
              </a:rPr>
              <a:t>0.716</a:t>
            </a:r>
            <a:endParaRPr b="1" i="0" sz="2000" u="none" cap="none" strike="noStrike">
              <a:solidFill>
                <a:schemeClr val="dk1"/>
              </a:solidFill>
              <a:latin typeface="Calibri"/>
              <a:ea typeface="Calibri"/>
              <a:cs typeface="Calibri"/>
              <a:sym typeface="Calibri"/>
            </a:endParaRPr>
          </a:p>
          <a:p>
            <a:pPr indent="-76200" lvl="1" marL="685800" marR="0" rtl="0" algn="l">
              <a:lnSpc>
                <a:spcPct val="120000"/>
              </a:lnSpc>
              <a:spcBef>
                <a:spcPts val="50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p:txBody>
      </p:sp>
      <p:pic>
        <p:nvPicPr>
          <p:cNvPr id="2584" name="Google Shape;2584;p51"/>
          <p:cNvPicPr preferRelativeResize="0"/>
          <p:nvPr/>
        </p:nvPicPr>
        <p:blipFill rotWithShape="1">
          <a:blip r:embed="rId3">
            <a:alphaModFix/>
          </a:blip>
          <a:srcRect b="0" l="0" r="0" t="0"/>
          <a:stretch/>
        </p:blipFill>
        <p:spPr>
          <a:xfrm>
            <a:off x="2057400" y="4144879"/>
            <a:ext cx="6261135" cy="1298561"/>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8" name="Shape 2588"/>
        <p:cNvGrpSpPr/>
        <p:nvPr/>
      </p:nvGrpSpPr>
      <p:grpSpPr>
        <a:xfrm>
          <a:off x="0" y="0"/>
          <a:ext cx="0" cy="0"/>
          <a:chOff x="0" y="0"/>
          <a:chExt cx="0" cy="0"/>
        </a:xfrm>
      </p:grpSpPr>
      <p:sp>
        <p:nvSpPr>
          <p:cNvPr id="2589" name="Google Shape;2589;p5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sz="4000"/>
              <a:t>Data Transformation: Z-score Normalization</a:t>
            </a:r>
            <a:endParaRPr sz="4000"/>
          </a:p>
        </p:txBody>
      </p:sp>
      <p:sp>
        <p:nvSpPr>
          <p:cNvPr id="2590" name="Google Shape;2590;p52"/>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591" name="Google Shape;2591;p52"/>
          <p:cNvSpPr txBox="1"/>
          <p:nvPr>
            <p:ph idx="1" type="body"/>
          </p:nvPr>
        </p:nvSpPr>
        <p:spPr>
          <a:xfrm>
            <a:off x="838200" y="1453343"/>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E0EF6"/>
              </a:buClr>
              <a:buSzPts val="2800"/>
              <a:buChar char="•"/>
            </a:pPr>
            <a:r>
              <a:rPr lang="en-US">
                <a:solidFill>
                  <a:srgbClr val="0E0EF6"/>
                </a:solidFill>
              </a:rPr>
              <a:t>Z-score normalization (uses  mean &amp;  σ: standard deviation):</a:t>
            </a:r>
            <a:endParaRPr>
              <a:solidFill>
                <a:srgbClr val="0E0EF6"/>
              </a:solidFill>
            </a:endParaRPr>
          </a:p>
          <a:p>
            <a:pPr indent="-228600" lvl="0" marL="228600" rtl="0" algn="l">
              <a:lnSpc>
                <a:spcPct val="90000"/>
              </a:lnSpc>
              <a:spcBef>
                <a:spcPts val="1000"/>
              </a:spcBef>
              <a:spcAft>
                <a:spcPts val="0"/>
              </a:spcAft>
              <a:buClr>
                <a:schemeClr val="dk1"/>
              </a:buClr>
              <a:buSzPts val="2400"/>
              <a:buChar char="•"/>
            </a:pPr>
            <a:r>
              <a:rPr lang="en-US" sz="2400"/>
              <a:t>Values for an attribute, A, are normalized based on the mean (i.e., average) and standard deviation of A</a:t>
            </a:r>
            <a:endParaRPr sz="2400"/>
          </a:p>
          <a:p>
            <a:pPr indent="-762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lang="en-US" sz="2400"/>
              <a:t>Eg. Suppose that the mean and standard deviation of the values for the attribute income are $54,000 and $16,000, respectively. </a:t>
            </a:r>
            <a:endParaRPr sz="2400"/>
          </a:p>
        </p:txBody>
      </p:sp>
      <p:pic>
        <p:nvPicPr>
          <p:cNvPr id="2592" name="Google Shape;2592;p52"/>
          <p:cNvPicPr preferRelativeResize="0"/>
          <p:nvPr/>
        </p:nvPicPr>
        <p:blipFill rotWithShape="1">
          <a:blip r:embed="rId3">
            <a:alphaModFix/>
          </a:blip>
          <a:srcRect b="0" l="0" r="0" t="0"/>
          <a:stretch/>
        </p:blipFill>
        <p:spPr>
          <a:xfrm>
            <a:off x="2877820" y="4218305"/>
            <a:ext cx="6436995" cy="1782445"/>
          </a:xfrm>
          <a:prstGeom prst="rect">
            <a:avLst/>
          </a:prstGeom>
          <a:noFill/>
          <a:ln cap="flat" cmpd="sng" w="9525">
            <a:solidFill>
              <a:schemeClr val="accent1"/>
            </a:solidFill>
            <a:prstDash val="solid"/>
            <a:round/>
            <a:headEnd len="sm" w="sm" type="none"/>
            <a:tailEnd len="sm" w="sm" type="none"/>
          </a:ln>
        </p:spPr>
      </p:pic>
      <p:pic>
        <p:nvPicPr>
          <p:cNvPr id="2593" name="Google Shape;2593;p52"/>
          <p:cNvPicPr preferRelativeResize="0"/>
          <p:nvPr/>
        </p:nvPicPr>
        <p:blipFill rotWithShape="1">
          <a:blip r:embed="rId4">
            <a:alphaModFix/>
          </a:blip>
          <a:srcRect b="0" l="0" r="0" t="0"/>
          <a:stretch/>
        </p:blipFill>
        <p:spPr>
          <a:xfrm>
            <a:off x="5087088" y="2339199"/>
            <a:ext cx="2017824" cy="922765"/>
          </a:xfrm>
          <a:prstGeom prst="rect">
            <a:avLst/>
          </a:prstGeom>
          <a:noFill/>
          <a:ln cap="flat" cmpd="sng" w="9525">
            <a:solidFill>
              <a:schemeClr val="accent1"/>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2" name="Shape 2172"/>
        <p:cNvGrpSpPr/>
        <p:nvPr/>
      </p:nvGrpSpPr>
      <p:grpSpPr>
        <a:xfrm>
          <a:off x="0" y="0"/>
          <a:ext cx="0" cy="0"/>
          <a:chOff x="0" y="0"/>
          <a:chExt cx="0" cy="0"/>
        </a:xfrm>
      </p:grpSpPr>
      <p:sp>
        <p:nvSpPr>
          <p:cNvPr id="2173" name="Google Shape;2173;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t>Why is Data Preprocessing Important?</a:t>
            </a:r>
            <a:br>
              <a:rPr b="1" lang="en-US"/>
            </a:br>
            <a:endParaRPr b="1"/>
          </a:p>
        </p:txBody>
      </p:sp>
      <p:sp>
        <p:nvSpPr>
          <p:cNvPr id="2174" name="Google Shape;2174;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US"/>
              <a:t>Preprocessing of data is mainly to check the data quality and it can be checked with the following parameters:</a:t>
            </a:r>
            <a:endParaRPr/>
          </a:p>
          <a:p>
            <a:pPr indent="-228600" lvl="0" marL="228600" rtl="0" algn="l">
              <a:lnSpc>
                <a:spcPct val="90000"/>
              </a:lnSpc>
              <a:spcBef>
                <a:spcPts val="1000"/>
              </a:spcBef>
              <a:spcAft>
                <a:spcPts val="0"/>
              </a:spcAft>
              <a:buClr>
                <a:schemeClr val="dk1"/>
              </a:buClr>
              <a:buSzPts val="2800"/>
              <a:buChar char="•"/>
            </a:pPr>
            <a:r>
              <a:rPr b="1" lang="en-US"/>
              <a:t>Accuracy</a:t>
            </a:r>
            <a:r>
              <a:rPr lang="en-US"/>
              <a:t>: To check whether the data entered is correct or not.</a:t>
            </a:r>
            <a:endParaRPr/>
          </a:p>
          <a:p>
            <a:pPr indent="-228600" lvl="0" marL="228600" rtl="0" algn="l">
              <a:lnSpc>
                <a:spcPct val="90000"/>
              </a:lnSpc>
              <a:spcBef>
                <a:spcPts val="1000"/>
              </a:spcBef>
              <a:spcAft>
                <a:spcPts val="0"/>
              </a:spcAft>
              <a:buClr>
                <a:schemeClr val="dk1"/>
              </a:buClr>
              <a:buSzPts val="2800"/>
              <a:buChar char="•"/>
            </a:pPr>
            <a:r>
              <a:rPr b="1" lang="en-US"/>
              <a:t>Completeness</a:t>
            </a:r>
            <a:r>
              <a:rPr lang="en-US"/>
              <a:t>: To check whether the data is available or not recorded.</a:t>
            </a:r>
            <a:endParaRPr/>
          </a:p>
          <a:p>
            <a:pPr indent="-228600" lvl="0" marL="228600" rtl="0" algn="l">
              <a:lnSpc>
                <a:spcPct val="90000"/>
              </a:lnSpc>
              <a:spcBef>
                <a:spcPts val="1000"/>
              </a:spcBef>
              <a:spcAft>
                <a:spcPts val="0"/>
              </a:spcAft>
              <a:buClr>
                <a:schemeClr val="dk1"/>
              </a:buClr>
              <a:buSzPts val="2800"/>
              <a:buChar char="•"/>
            </a:pPr>
            <a:r>
              <a:rPr b="1" lang="en-US"/>
              <a:t>Consistency:</a:t>
            </a:r>
            <a:r>
              <a:rPr lang="en-US"/>
              <a:t> To check whether the same data is kept in all the places that do or do not match.</a:t>
            </a:r>
            <a:endParaRPr/>
          </a:p>
          <a:p>
            <a:pPr indent="-228600" lvl="0" marL="228600" rtl="0" algn="l">
              <a:lnSpc>
                <a:spcPct val="90000"/>
              </a:lnSpc>
              <a:spcBef>
                <a:spcPts val="1000"/>
              </a:spcBef>
              <a:spcAft>
                <a:spcPts val="0"/>
              </a:spcAft>
              <a:buClr>
                <a:schemeClr val="dk1"/>
              </a:buClr>
              <a:buSzPts val="2800"/>
              <a:buChar char="•"/>
            </a:pPr>
            <a:r>
              <a:rPr b="1" lang="en-US"/>
              <a:t>Timeliness</a:t>
            </a:r>
            <a:r>
              <a:rPr lang="en-US"/>
              <a:t>: The data should be updated correctly.</a:t>
            </a:r>
            <a:endParaRPr/>
          </a:p>
          <a:p>
            <a:pPr indent="-228600" lvl="0" marL="228600" rtl="0" algn="l">
              <a:lnSpc>
                <a:spcPct val="90000"/>
              </a:lnSpc>
              <a:spcBef>
                <a:spcPts val="1000"/>
              </a:spcBef>
              <a:spcAft>
                <a:spcPts val="0"/>
              </a:spcAft>
              <a:buClr>
                <a:schemeClr val="dk1"/>
              </a:buClr>
              <a:buSzPts val="2800"/>
              <a:buChar char="•"/>
            </a:pPr>
            <a:r>
              <a:rPr b="1" lang="en-US"/>
              <a:t>Believability</a:t>
            </a:r>
            <a:r>
              <a:rPr lang="en-US"/>
              <a:t>: The data should be trustable.</a:t>
            </a:r>
            <a:endParaRPr/>
          </a:p>
          <a:p>
            <a:pPr indent="-228600" lvl="0" marL="228600" rtl="0" algn="l">
              <a:lnSpc>
                <a:spcPct val="90000"/>
              </a:lnSpc>
              <a:spcBef>
                <a:spcPts val="1000"/>
              </a:spcBef>
              <a:spcAft>
                <a:spcPts val="0"/>
              </a:spcAft>
              <a:buClr>
                <a:schemeClr val="dk1"/>
              </a:buClr>
              <a:buSzPts val="2800"/>
              <a:buChar char="•"/>
            </a:pPr>
            <a:r>
              <a:rPr b="1" lang="en-US"/>
              <a:t>Interpretability</a:t>
            </a:r>
            <a:r>
              <a:rPr lang="en-US"/>
              <a:t>: The understandability of the data.</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175" name="Google Shape;217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176" name="Google Shape;2176;p5"/>
          <p:cNvPicPr preferRelativeResize="0"/>
          <p:nvPr/>
        </p:nvPicPr>
        <p:blipFill rotWithShape="1">
          <a:blip r:embed="rId3">
            <a:alphaModFix/>
          </a:blip>
          <a:srcRect b="0" l="0" r="0" t="0"/>
          <a:stretch/>
        </p:blipFill>
        <p:spPr>
          <a:xfrm>
            <a:off x="0" y="0"/>
            <a:ext cx="1270000" cy="1147763"/>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7" name="Shape 2597"/>
        <p:cNvGrpSpPr/>
        <p:nvPr/>
      </p:nvGrpSpPr>
      <p:grpSpPr>
        <a:xfrm>
          <a:off x="0" y="0"/>
          <a:ext cx="0" cy="0"/>
          <a:chOff x="0" y="0"/>
          <a:chExt cx="0" cy="0"/>
        </a:xfrm>
      </p:grpSpPr>
      <p:sp>
        <p:nvSpPr>
          <p:cNvPr id="2598" name="Google Shape;2598;p5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Data Transformation: Decimal scaling Normalization</a:t>
            </a:r>
            <a:endParaRPr sz="3600"/>
          </a:p>
        </p:txBody>
      </p:sp>
      <p:sp>
        <p:nvSpPr>
          <p:cNvPr id="2599" name="Google Shape;2599;p53"/>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600" name="Google Shape;2600;p53"/>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Suppose that the recorded values of A ranges from -986 to 917</a:t>
            </a:r>
            <a:endParaRPr/>
          </a:p>
          <a:p>
            <a:pPr indent="-228600" lvl="0" marL="228600" rtl="0" algn="l">
              <a:lnSpc>
                <a:spcPct val="90000"/>
              </a:lnSpc>
              <a:spcBef>
                <a:spcPts val="1000"/>
              </a:spcBef>
              <a:spcAft>
                <a:spcPts val="0"/>
              </a:spcAft>
              <a:buClr>
                <a:schemeClr val="dk1"/>
              </a:buClr>
              <a:buSzPts val="2800"/>
              <a:buChar char="•"/>
            </a:pPr>
            <a:r>
              <a:rPr lang="en-US"/>
              <a:t>The maximum absolute value of A is 986</a:t>
            </a:r>
            <a:endParaRPr/>
          </a:p>
          <a:p>
            <a:pPr indent="-228600" lvl="0" marL="228600" rtl="0" algn="l">
              <a:lnSpc>
                <a:spcPct val="90000"/>
              </a:lnSpc>
              <a:spcBef>
                <a:spcPts val="1000"/>
              </a:spcBef>
              <a:spcAft>
                <a:spcPts val="0"/>
              </a:spcAft>
              <a:buClr>
                <a:schemeClr val="dk1"/>
              </a:buClr>
              <a:buSzPts val="2800"/>
              <a:buChar char="•"/>
            </a:pPr>
            <a:r>
              <a:rPr lang="en-US"/>
              <a:t>To normalize by decimal scaling, we therefore divide each value by 1000</a:t>
            </a:r>
            <a:endParaRPr/>
          </a:p>
          <a:p>
            <a:pPr indent="-228600" lvl="0" marL="228600" rtl="0" algn="l">
              <a:lnSpc>
                <a:spcPct val="90000"/>
              </a:lnSpc>
              <a:spcBef>
                <a:spcPts val="1000"/>
              </a:spcBef>
              <a:spcAft>
                <a:spcPts val="0"/>
              </a:spcAft>
              <a:buClr>
                <a:schemeClr val="dk1"/>
              </a:buClr>
              <a:buSzPts val="2800"/>
              <a:buChar char="•"/>
            </a:pPr>
            <a:r>
              <a:rPr lang="en-US"/>
              <a:t>So that -986 normalize to -0.986 and</a:t>
            </a:r>
            <a:endParaRPr/>
          </a:p>
          <a:p>
            <a:pPr indent="-228600" lvl="0" marL="228600" rtl="0" algn="l">
              <a:lnSpc>
                <a:spcPct val="90000"/>
              </a:lnSpc>
              <a:spcBef>
                <a:spcPts val="1000"/>
              </a:spcBef>
              <a:spcAft>
                <a:spcPts val="0"/>
              </a:spcAft>
              <a:buClr>
                <a:schemeClr val="dk1"/>
              </a:buClr>
              <a:buSzPts val="2800"/>
              <a:buChar char="•"/>
            </a:pPr>
            <a:r>
              <a:rPr lang="en-US"/>
              <a:t>917 normalize to -0.917</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4" name="Shape 2604"/>
        <p:cNvGrpSpPr/>
        <p:nvPr/>
      </p:nvGrpSpPr>
      <p:grpSpPr>
        <a:xfrm>
          <a:off x="0" y="0"/>
          <a:ext cx="0" cy="0"/>
          <a:chOff x="0" y="0"/>
          <a:chExt cx="0" cy="0"/>
        </a:xfrm>
      </p:grpSpPr>
      <p:sp>
        <p:nvSpPr>
          <p:cNvPr id="2605" name="Google Shape;2605;p54"/>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dk1"/>
              </a:buClr>
              <a:buSzPts val="2400"/>
              <a:buChar char="•"/>
            </a:pPr>
            <a:r>
              <a:rPr lang="en-US" sz="2400"/>
              <a:t>Introduction to KDD</a:t>
            </a:r>
            <a:endParaRPr sz="2400"/>
          </a:p>
          <a:p>
            <a:pPr indent="-228600" lvl="0" marL="228600" rtl="0" algn="l">
              <a:lnSpc>
                <a:spcPct val="100000"/>
              </a:lnSpc>
              <a:spcBef>
                <a:spcPts val="1000"/>
              </a:spcBef>
              <a:spcAft>
                <a:spcPts val="0"/>
              </a:spcAft>
              <a:buClr>
                <a:schemeClr val="dk1"/>
              </a:buClr>
              <a:buSzPts val="2400"/>
              <a:buChar char="•"/>
            </a:pPr>
            <a:r>
              <a:rPr lang="en-US" sz="2400"/>
              <a:t>Data Preprocessing: An Overview</a:t>
            </a:r>
            <a:endParaRPr sz="2400"/>
          </a:p>
          <a:p>
            <a:pPr indent="-228600" lvl="1" marL="685800" rtl="0" algn="l">
              <a:lnSpc>
                <a:spcPct val="100000"/>
              </a:lnSpc>
              <a:spcBef>
                <a:spcPts val="500"/>
              </a:spcBef>
              <a:spcAft>
                <a:spcPts val="0"/>
              </a:spcAft>
              <a:buClr>
                <a:schemeClr val="dk1"/>
              </a:buClr>
              <a:buSzPts val="2400"/>
              <a:buChar char="•"/>
            </a:pPr>
            <a:r>
              <a:rPr lang="en-US"/>
              <a:t>Data Quality</a:t>
            </a:r>
            <a:endParaRPr/>
          </a:p>
          <a:p>
            <a:pPr indent="-228600" lvl="1" marL="685800" rtl="0" algn="l">
              <a:lnSpc>
                <a:spcPct val="100000"/>
              </a:lnSpc>
              <a:spcBef>
                <a:spcPts val="500"/>
              </a:spcBef>
              <a:spcAft>
                <a:spcPts val="0"/>
              </a:spcAft>
              <a:buClr>
                <a:schemeClr val="dk1"/>
              </a:buClr>
              <a:buSzPts val="2400"/>
              <a:buChar char="•"/>
            </a:pPr>
            <a:r>
              <a:rPr lang="en-US"/>
              <a:t>Major Tasks in Data Preprocessing</a:t>
            </a:r>
            <a:endParaRPr/>
          </a:p>
          <a:p>
            <a:pPr indent="-228600" lvl="0" marL="228600" rtl="0" algn="l">
              <a:lnSpc>
                <a:spcPct val="100000"/>
              </a:lnSpc>
              <a:spcBef>
                <a:spcPts val="1000"/>
              </a:spcBef>
              <a:spcAft>
                <a:spcPts val="0"/>
              </a:spcAft>
              <a:buClr>
                <a:schemeClr val="dk1"/>
              </a:buClr>
              <a:buSzPts val="2400"/>
              <a:buChar char="•"/>
            </a:pPr>
            <a:r>
              <a:rPr lang="en-US" sz="2400"/>
              <a:t>Data Cleaning</a:t>
            </a:r>
            <a:endParaRPr sz="2400"/>
          </a:p>
          <a:p>
            <a:pPr indent="-228600" lvl="0" marL="228600" rtl="0" algn="l">
              <a:lnSpc>
                <a:spcPct val="100000"/>
              </a:lnSpc>
              <a:spcBef>
                <a:spcPts val="1000"/>
              </a:spcBef>
              <a:spcAft>
                <a:spcPts val="0"/>
              </a:spcAft>
              <a:buClr>
                <a:schemeClr val="dk1"/>
              </a:buClr>
              <a:buSzPts val="2400"/>
              <a:buChar char="•"/>
            </a:pPr>
            <a:r>
              <a:rPr lang="en-US" sz="2400"/>
              <a:t>Data Integration</a:t>
            </a:r>
            <a:endParaRPr sz="2400"/>
          </a:p>
          <a:p>
            <a:pPr indent="-228600" lvl="0" marL="228600" rtl="0" algn="l">
              <a:lnSpc>
                <a:spcPct val="100000"/>
              </a:lnSpc>
              <a:spcBef>
                <a:spcPts val="1000"/>
              </a:spcBef>
              <a:spcAft>
                <a:spcPts val="0"/>
              </a:spcAft>
              <a:buClr>
                <a:srgbClr val="FF0000"/>
              </a:buClr>
              <a:buSzPts val="2400"/>
              <a:buChar char="•"/>
            </a:pPr>
            <a:r>
              <a:rPr b="1" lang="en-US" sz="2400">
                <a:solidFill>
                  <a:srgbClr val="FF0000"/>
                </a:solidFill>
              </a:rPr>
              <a:t>Data Reduction</a:t>
            </a:r>
            <a:endParaRPr b="1" sz="2400">
              <a:solidFill>
                <a:srgbClr val="FF0000"/>
              </a:solidFill>
            </a:endParaRPr>
          </a:p>
          <a:p>
            <a:pPr indent="-228600" lvl="0" marL="228600" rtl="0" algn="l">
              <a:lnSpc>
                <a:spcPct val="100000"/>
              </a:lnSpc>
              <a:spcBef>
                <a:spcPts val="1000"/>
              </a:spcBef>
              <a:spcAft>
                <a:spcPts val="0"/>
              </a:spcAft>
              <a:buClr>
                <a:schemeClr val="dk1"/>
              </a:buClr>
              <a:buSzPts val="2400"/>
              <a:buChar char="•"/>
            </a:pPr>
            <a:r>
              <a:rPr lang="en-US" sz="2400"/>
              <a:t>Data Transformation and Data Discretization</a:t>
            </a:r>
            <a:endParaRPr sz="2400"/>
          </a:p>
          <a:p>
            <a:pPr indent="-228600" lvl="0" marL="228600" rtl="0" algn="l">
              <a:lnSpc>
                <a:spcPct val="100000"/>
              </a:lnSpc>
              <a:spcBef>
                <a:spcPts val="1000"/>
              </a:spcBef>
              <a:spcAft>
                <a:spcPts val="0"/>
              </a:spcAft>
              <a:buClr>
                <a:schemeClr val="dk1"/>
              </a:buClr>
              <a:buSzPts val="2400"/>
              <a:buChar char="•"/>
            </a:pPr>
            <a:r>
              <a:rPr lang="en-US" sz="2400"/>
              <a:t>Summary</a:t>
            </a:r>
            <a:endParaRPr sz="2400"/>
          </a:p>
          <a:p>
            <a:pPr indent="-76200" lvl="0" marL="228600" rtl="0" algn="l">
              <a:lnSpc>
                <a:spcPct val="100000"/>
              </a:lnSpc>
              <a:spcBef>
                <a:spcPts val="1000"/>
              </a:spcBef>
              <a:spcAft>
                <a:spcPts val="0"/>
              </a:spcAft>
              <a:buClr>
                <a:schemeClr val="dk1"/>
              </a:buClr>
              <a:buSzPts val="2400"/>
              <a:buNone/>
            </a:pPr>
            <a:r>
              <a:t/>
            </a:r>
            <a:endParaRPr sz="2400"/>
          </a:p>
        </p:txBody>
      </p:sp>
      <p:sp>
        <p:nvSpPr>
          <p:cNvPr id="2606" name="Google Shape;2606;p5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22999"/>
              <a:buFont typeface="Calibri"/>
              <a:buNone/>
            </a:pPr>
            <a:br>
              <a:rPr lang="en-US" sz="3565"/>
            </a:br>
            <a:r>
              <a:rPr lang="en-US" sz="3565"/>
              <a:t>Data Warehouse and Data Mining</a:t>
            </a:r>
            <a:br>
              <a:rPr lang="en-US" sz="3565"/>
            </a:br>
            <a:endParaRPr sz="3565"/>
          </a:p>
        </p:txBody>
      </p:sp>
      <p:sp>
        <p:nvSpPr>
          <p:cNvPr id="2607" name="Google Shape;2607;p54"/>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2" name="Shape 2612"/>
        <p:cNvGrpSpPr/>
        <p:nvPr/>
      </p:nvGrpSpPr>
      <p:grpSpPr>
        <a:xfrm>
          <a:off x="0" y="0"/>
          <a:ext cx="0" cy="0"/>
          <a:chOff x="0" y="0"/>
          <a:chExt cx="0" cy="0"/>
        </a:xfrm>
      </p:grpSpPr>
      <p:sp>
        <p:nvSpPr>
          <p:cNvPr id="2613" name="Google Shape;2613;p55"/>
          <p:cNvSpPr txBox="1"/>
          <p:nvPr>
            <p:ph idx="1" type="body"/>
          </p:nvPr>
        </p:nvSpPr>
        <p:spPr>
          <a:xfrm>
            <a:off x="838200" y="1451404"/>
            <a:ext cx="10515600" cy="43512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SzPts val="2800"/>
              <a:buChar char="•"/>
            </a:pPr>
            <a:r>
              <a:rPr lang="en-US"/>
              <a:t>Define Normalization. </a:t>
            </a:r>
            <a:endParaRPr/>
          </a:p>
          <a:p>
            <a:pPr indent="-228600" lvl="0" marL="228600" rtl="0" algn="l">
              <a:lnSpc>
                <a:spcPct val="100000"/>
              </a:lnSpc>
              <a:spcBef>
                <a:spcPts val="0"/>
              </a:spcBef>
              <a:spcAft>
                <a:spcPts val="0"/>
              </a:spcAft>
              <a:buSzPts val="2800"/>
              <a:buChar char="•"/>
            </a:pPr>
            <a:r>
              <a:rPr lang="en-US"/>
              <a:t>What is the value range of min-max. Use min-max normalization to normalize the following group of data: 8,10,15,20.</a:t>
            </a:r>
            <a:endParaRPr/>
          </a:p>
          <a:p>
            <a:pPr indent="-50800" lvl="0" marL="228600" rtl="0" algn="l">
              <a:lnSpc>
                <a:spcPct val="100000"/>
              </a:lnSpc>
              <a:spcBef>
                <a:spcPts val="0"/>
              </a:spcBef>
              <a:spcAft>
                <a:spcPts val="0"/>
              </a:spcAft>
              <a:buSzPts val="2800"/>
              <a:buNone/>
            </a:pPr>
            <a:r>
              <a:t/>
            </a:r>
            <a:endParaRPr/>
          </a:p>
          <a:p>
            <a:pPr indent="-228600" lvl="0" marL="228600" rtl="0" algn="l">
              <a:lnSpc>
                <a:spcPct val="100000"/>
              </a:lnSpc>
              <a:spcBef>
                <a:spcPts val="0"/>
              </a:spcBef>
              <a:spcAft>
                <a:spcPts val="0"/>
              </a:spcAft>
              <a:buSzPts val="2800"/>
              <a:buChar char="•"/>
            </a:pPr>
            <a:r>
              <a:rPr lang="en-US"/>
              <a:t>Solution:</a:t>
            </a:r>
            <a:endParaRPr/>
          </a:p>
          <a:p>
            <a:pPr indent="-50800" lvl="0" marL="228600" rtl="0" algn="l">
              <a:lnSpc>
                <a:spcPct val="100000"/>
              </a:lnSpc>
              <a:spcBef>
                <a:spcPts val="0"/>
              </a:spcBef>
              <a:spcAft>
                <a:spcPts val="0"/>
              </a:spcAft>
              <a:buSzPts val="2800"/>
              <a:buNone/>
            </a:pPr>
            <a:r>
              <a:t/>
            </a:r>
            <a:endParaRPr/>
          </a:p>
        </p:txBody>
      </p:sp>
      <p:sp>
        <p:nvSpPr>
          <p:cNvPr id="2614" name="Google Shape;2614;p55"/>
          <p:cNvSpPr txBox="1"/>
          <p:nvPr>
            <p:ph type="title"/>
          </p:nvPr>
        </p:nvSpPr>
        <p:spPr>
          <a:xfrm>
            <a:off x="838200" y="244372"/>
            <a:ext cx="10515600" cy="673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959"/>
              <a:buFont typeface="Calibri"/>
              <a:buNone/>
            </a:pPr>
            <a:r>
              <a:rPr lang="en-US" sz="3959"/>
              <a:t>Exercise </a:t>
            </a:r>
            <a:endParaRPr sz="3959"/>
          </a:p>
        </p:txBody>
      </p:sp>
      <p:graphicFrame>
        <p:nvGraphicFramePr>
          <p:cNvPr id="2615" name="Google Shape;2615;p55"/>
          <p:cNvGraphicFramePr/>
          <p:nvPr/>
        </p:nvGraphicFramePr>
        <p:xfrm>
          <a:off x="1581623" y="3833768"/>
          <a:ext cx="3000000" cy="3000000"/>
        </p:xfrm>
        <a:graphic>
          <a:graphicData uri="http://schemas.openxmlformats.org/drawingml/2006/table">
            <a:tbl>
              <a:tblPr>
                <a:noFill/>
                <a:tableStyleId>{C1DBC556-C8AB-4EAA-B999-D4138669D478}</a:tableStyleId>
              </a:tblPr>
              <a:tblGrid>
                <a:gridCol w="749625"/>
                <a:gridCol w="1831325"/>
              </a:tblGrid>
              <a:tr h="370850">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Times New Roman"/>
                          <a:ea typeface="Times New Roman"/>
                          <a:cs typeface="Times New Roman"/>
                          <a:sym typeface="Times New Roman"/>
                        </a:rPr>
                        <a:t>Marks</a:t>
                      </a:r>
                      <a:endParaRPr sz="1600" u="none" cap="none" strike="noStrike">
                        <a:latin typeface="Calibri"/>
                        <a:ea typeface="Calibri"/>
                        <a:cs typeface="Calibri"/>
                        <a:sym typeface="Calibri"/>
                      </a:endParaRPr>
                    </a:p>
                  </a:txBody>
                  <a:tcPr marT="45725" marB="45725" marR="91450" marL="91450"/>
                </a:tc>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Times New Roman"/>
                          <a:ea typeface="Times New Roman"/>
                          <a:cs typeface="Times New Roman"/>
                          <a:sym typeface="Times New Roman"/>
                        </a:rPr>
                        <a:t>Marks after Min-Max normalization</a:t>
                      </a:r>
                      <a:endParaRPr sz="1600" u="none" cap="none" strike="noStrike">
                        <a:latin typeface="Calibri"/>
                        <a:ea typeface="Calibri"/>
                        <a:cs typeface="Calibri"/>
                        <a:sym typeface="Calibri"/>
                      </a:endParaRPr>
                    </a:p>
                  </a:txBody>
                  <a:tcPr marT="45725" marB="45725" marR="91450" marL="91450"/>
                </a:tc>
              </a:tr>
              <a:tr h="371475">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8</a:t>
                      </a:r>
                      <a:endParaRPr sz="1600" u="none" cap="none" strike="noStrike">
                        <a:latin typeface="Calibri"/>
                        <a:ea typeface="Calibri"/>
                        <a:cs typeface="Calibri"/>
                        <a:sym typeface="Calibri"/>
                      </a:endParaRPr>
                    </a:p>
                  </a:txBody>
                  <a:tcPr marT="45725" marB="45725" marR="91450" marL="91450"/>
                </a:tc>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0</a:t>
                      </a:r>
                      <a:endParaRPr sz="1600" u="none" cap="none" strike="noStrike">
                        <a:latin typeface="Calibri"/>
                        <a:ea typeface="Calibri"/>
                        <a:cs typeface="Calibri"/>
                        <a:sym typeface="Calibri"/>
                      </a:endParaRPr>
                    </a:p>
                  </a:txBody>
                  <a:tcPr marT="45725" marB="45725" marR="91450" marL="91450"/>
                </a:tc>
              </a:tr>
              <a:tr h="370850">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10</a:t>
                      </a:r>
                      <a:endParaRPr sz="1600" u="none" cap="none" strike="noStrike">
                        <a:latin typeface="Calibri"/>
                        <a:ea typeface="Calibri"/>
                        <a:cs typeface="Calibri"/>
                        <a:sym typeface="Calibri"/>
                      </a:endParaRPr>
                    </a:p>
                  </a:txBody>
                  <a:tcPr marT="45725" marB="45725" marR="91450" marL="91450"/>
                </a:tc>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0.16</a:t>
                      </a:r>
                      <a:endParaRPr sz="1600" u="none" cap="none" strike="noStrike">
                        <a:latin typeface="Calibri"/>
                        <a:ea typeface="Calibri"/>
                        <a:cs typeface="Calibri"/>
                        <a:sym typeface="Calibri"/>
                      </a:endParaRPr>
                    </a:p>
                  </a:txBody>
                  <a:tcPr marT="45725" marB="45725" marR="91450" marL="91450"/>
                </a:tc>
              </a:tr>
              <a:tr h="370850">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15</a:t>
                      </a:r>
                      <a:endParaRPr sz="1600" u="none" cap="none" strike="noStrike">
                        <a:latin typeface="Calibri"/>
                        <a:ea typeface="Calibri"/>
                        <a:cs typeface="Calibri"/>
                        <a:sym typeface="Calibri"/>
                      </a:endParaRPr>
                    </a:p>
                  </a:txBody>
                  <a:tcPr marT="45725" marB="45725" marR="91450" marL="91450"/>
                </a:tc>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0.58</a:t>
                      </a:r>
                      <a:endParaRPr sz="1600" u="none" cap="none" strike="noStrike">
                        <a:latin typeface="Calibri"/>
                        <a:ea typeface="Calibri"/>
                        <a:cs typeface="Calibri"/>
                        <a:sym typeface="Calibri"/>
                      </a:endParaRPr>
                    </a:p>
                  </a:txBody>
                  <a:tcPr marT="45725" marB="45725" marR="91450" marL="91450"/>
                </a:tc>
              </a:tr>
              <a:tr h="370850">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20</a:t>
                      </a:r>
                      <a:endParaRPr sz="1600" u="none" cap="none" strike="noStrike">
                        <a:latin typeface="Calibri"/>
                        <a:ea typeface="Calibri"/>
                        <a:cs typeface="Calibri"/>
                        <a:sym typeface="Calibri"/>
                      </a:endParaRPr>
                    </a:p>
                  </a:txBody>
                  <a:tcPr marT="45725" marB="45725" marR="91450" marL="91450"/>
                </a:tc>
                <a:tc>
                  <a:txBody>
                    <a:bodyPr/>
                    <a:lstStyle/>
                    <a:p>
                      <a:pPr indent="0" lvl="0" marL="0" marR="0" rtl="0" algn="just">
                        <a:lnSpc>
                          <a:spcPct val="115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1</a:t>
                      </a:r>
                      <a:endParaRPr sz="1600" u="none" cap="none" strike="noStrike">
                        <a:latin typeface="Calibri"/>
                        <a:ea typeface="Calibri"/>
                        <a:cs typeface="Calibri"/>
                        <a:sym typeface="Calibri"/>
                      </a:endParaRPr>
                    </a:p>
                  </a:txBody>
                  <a:tcPr marT="45725" marB="45725" marR="91450" marL="91450"/>
                </a:tc>
              </a:tr>
            </a:tbl>
          </a:graphicData>
        </a:graphic>
      </p:graphicFrame>
      <p:pic>
        <p:nvPicPr>
          <p:cNvPr id="2616" name="Google Shape;2616;p55"/>
          <p:cNvPicPr preferRelativeResize="0"/>
          <p:nvPr/>
        </p:nvPicPr>
        <p:blipFill rotWithShape="1">
          <a:blip r:embed="rId3">
            <a:alphaModFix/>
          </a:blip>
          <a:srcRect b="0" l="0" r="0" t="0"/>
          <a:stretch/>
        </p:blipFill>
        <p:spPr>
          <a:xfrm>
            <a:off x="3734435" y="2950210"/>
            <a:ext cx="4723765" cy="688340"/>
          </a:xfrm>
          <a:prstGeom prst="rect">
            <a:avLst/>
          </a:prstGeom>
          <a:noFill/>
          <a:ln cap="flat" cmpd="sng" w="9525">
            <a:solidFill>
              <a:schemeClr val="accent1"/>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1" name="Shape 2621"/>
        <p:cNvGrpSpPr/>
        <p:nvPr/>
      </p:nvGrpSpPr>
      <p:grpSpPr>
        <a:xfrm>
          <a:off x="0" y="0"/>
          <a:ext cx="0" cy="0"/>
          <a:chOff x="0" y="0"/>
          <a:chExt cx="0" cy="0"/>
        </a:xfrm>
      </p:grpSpPr>
      <p:sp>
        <p:nvSpPr>
          <p:cNvPr id="2622" name="Google Shape;2622;p5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sz="4000"/>
              <a:t>Data Reduction Strategies</a:t>
            </a:r>
            <a:endParaRPr sz="4000"/>
          </a:p>
        </p:txBody>
      </p:sp>
      <p:sp>
        <p:nvSpPr>
          <p:cNvPr id="2623" name="Google Shape;2623;p56"/>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624" name="Google Shape;2624;p56"/>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80000"/>
              </a:lnSpc>
              <a:spcBef>
                <a:spcPts val="0"/>
              </a:spcBef>
              <a:spcAft>
                <a:spcPts val="0"/>
              </a:spcAft>
              <a:buClr>
                <a:schemeClr val="dk1"/>
              </a:buClr>
              <a:buSzPts val="2720"/>
              <a:buChar char="•"/>
            </a:pPr>
            <a:r>
              <a:rPr lang="en-US" sz="2720"/>
              <a:t>Data is too big to work with</a:t>
            </a:r>
            <a:endParaRPr sz="2720"/>
          </a:p>
          <a:p>
            <a:pPr indent="-228600" lvl="0" marL="228600" rtl="0" algn="l">
              <a:lnSpc>
                <a:spcPct val="80000"/>
              </a:lnSpc>
              <a:spcBef>
                <a:spcPts val="1000"/>
              </a:spcBef>
              <a:spcAft>
                <a:spcPts val="0"/>
              </a:spcAft>
              <a:buClr>
                <a:schemeClr val="dk1"/>
              </a:buClr>
              <a:buSzPts val="2720"/>
              <a:buChar char="•"/>
            </a:pPr>
            <a:r>
              <a:rPr lang="en-US" sz="2720"/>
              <a:t>Data reduction </a:t>
            </a:r>
            <a:endParaRPr sz="2720"/>
          </a:p>
          <a:p>
            <a:pPr indent="-285750" lvl="1" marL="742950" rtl="0" algn="l">
              <a:lnSpc>
                <a:spcPct val="80000"/>
              </a:lnSpc>
              <a:spcBef>
                <a:spcPts val="500"/>
              </a:spcBef>
              <a:spcAft>
                <a:spcPts val="0"/>
              </a:spcAft>
              <a:buClr>
                <a:schemeClr val="dk1"/>
              </a:buClr>
              <a:buSzPts val="2380"/>
              <a:buChar char="•"/>
            </a:pPr>
            <a:r>
              <a:rPr lang="en-US" sz="2380"/>
              <a:t>Obtain a reduced representation of the data set that is much smaller in volume but yet produce the same (or almost the same) analytical results</a:t>
            </a:r>
            <a:endParaRPr sz="2380"/>
          </a:p>
          <a:p>
            <a:pPr indent="-285750" lvl="0" marL="285750" rtl="0" algn="l">
              <a:lnSpc>
                <a:spcPct val="80000"/>
              </a:lnSpc>
              <a:spcBef>
                <a:spcPts val="1000"/>
              </a:spcBef>
              <a:spcAft>
                <a:spcPts val="0"/>
              </a:spcAft>
              <a:buClr>
                <a:schemeClr val="dk1"/>
              </a:buClr>
              <a:buSzPts val="2720"/>
              <a:buChar char="•"/>
            </a:pPr>
            <a:r>
              <a:rPr lang="en-US" sz="2720"/>
              <a:t>Why data reduction? — A database/data warehouse may store terabytes of data.  Complex data analysis may take a very long time to run on the complete data set.</a:t>
            </a:r>
            <a:endParaRPr sz="2720"/>
          </a:p>
          <a:p>
            <a:pPr indent="-228600" lvl="0" marL="228600" rtl="0" algn="l">
              <a:lnSpc>
                <a:spcPct val="80000"/>
              </a:lnSpc>
              <a:spcBef>
                <a:spcPts val="1000"/>
              </a:spcBef>
              <a:spcAft>
                <a:spcPts val="0"/>
              </a:spcAft>
              <a:buClr>
                <a:srgbClr val="FF0000"/>
              </a:buClr>
              <a:buSzPts val="2720"/>
              <a:buChar char="•"/>
            </a:pPr>
            <a:r>
              <a:rPr lang="en-US" sz="2720">
                <a:solidFill>
                  <a:srgbClr val="FF0000"/>
                </a:solidFill>
              </a:rPr>
              <a:t>Data reduction strategies</a:t>
            </a:r>
            <a:endParaRPr sz="2720">
              <a:solidFill>
                <a:srgbClr val="FF0000"/>
              </a:solidFill>
            </a:endParaRPr>
          </a:p>
          <a:p>
            <a:pPr indent="-285750" lvl="1" marL="742950" rtl="0" algn="l">
              <a:lnSpc>
                <a:spcPct val="80000"/>
              </a:lnSpc>
              <a:spcBef>
                <a:spcPts val="500"/>
              </a:spcBef>
              <a:spcAft>
                <a:spcPts val="0"/>
              </a:spcAft>
              <a:buClr>
                <a:srgbClr val="3333CC"/>
              </a:buClr>
              <a:buSzPts val="2380"/>
              <a:buChar char="•"/>
            </a:pPr>
            <a:r>
              <a:rPr lang="en-US" sz="2380">
                <a:solidFill>
                  <a:srgbClr val="3333CC"/>
                </a:solidFill>
              </a:rPr>
              <a:t>Dimensionality reduction</a:t>
            </a:r>
            <a:r>
              <a:rPr lang="en-US" sz="2380">
                <a:solidFill>
                  <a:srgbClr val="FF0000"/>
                </a:solidFill>
              </a:rPr>
              <a:t> </a:t>
            </a:r>
            <a:r>
              <a:rPr lang="en-US" sz="2380"/>
              <a:t>— remove unimportant attributes</a:t>
            </a:r>
            <a:endParaRPr sz="2380">
              <a:solidFill>
                <a:schemeClr val="folHlink"/>
              </a:solidFill>
            </a:endParaRPr>
          </a:p>
          <a:p>
            <a:pPr indent="-285750" lvl="1" marL="742950" rtl="0" algn="l">
              <a:lnSpc>
                <a:spcPct val="80000"/>
              </a:lnSpc>
              <a:spcBef>
                <a:spcPts val="500"/>
              </a:spcBef>
              <a:spcAft>
                <a:spcPts val="0"/>
              </a:spcAft>
              <a:buClr>
                <a:srgbClr val="3333CC"/>
              </a:buClr>
              <a:buSzPts val="2380"/>
              <a:buChar char="•"/>
            </a:pPr>
            <a:r>
              <a:rPr lang="en-US" sz="2380">
                <a:solidFill>
                  <a:srgbClr val="3333CC"/>
                </a:solidFill>
              </a:rPr>
              <a:t>Aggregation and clustering</a:t>
            </a:r>
            <a:endParaRPr sz="2380">
              <a:solidFill>
                <a:srgbClr val="3333CC"/>
              </a:solidFill>
            </a:endParaRPr>
          </a:p>
          <a:p>
            <a:pPr indent="-285750" lvl="1" marL="742950" rtl="0" algn="l">
              <a:lnSpc>
                <a:spcPct val="80000"/>
              </a:lnSpc>
              <a:spcBef>
                <a:spcPts val="500"/>
              </a:spcBef>
              <a:spcAft>
                <a:spcPts val="0"/>
              </a:spcAft>
              <a:buClr>
                <a:srgbClr val="3333CC"/>
              </a:buClr>
              <a:buSzPts val="2380"/>
              <a:buChar char="•"/>
            </a:pPr>
            <a:r>
              <a:rPr lang="en-US" sz="2380">
                <a:solidFill>
                  <a:srgbClr val="3333CC"/>
                </a:solidFill>
              </a:rPr>
              <a:t>Sampling</a:t>
            </a:r>
            <a:endParaRPr sz="2380">
              <a:solidFill>
                <a:srgbClr val="3333CC"/>
              </a:solidFill>
            </a:endParaRPr>
          </a:p>
          <a:p>
            <a:pPr indent="-34289" lvl="0" marL="228600" rtl="0" algn="l">
              <a:lnSpc>
                <a:spcPct val="80000"/>
              </a:lnSpc>
              <a:spcBef>
                <a:spcPts val="1000"/>
              </a:spcBef>
              <a:spcAft>
                <a:spcPts val="0"/>
              </a:spcAft>
              <a:buClr>
                <a:schemeClr val="dk1"/>
              </a:buClr>
              <a:buSzPts val="3060"/>
              <a:buNone/>
            </a:pPr>
            <a:r>
              <a:t/>
            </a:r>
            <a:endParaRPr sz="306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9" name="Shape 2629"/>
        <p:cNvGrpSpPr/>
        <p:nvPr/>
      </p:nvGrpSpPr>
      <p:grpSpPr>
        <a:xfrm>
          <a:off x="0" y="0"/>
          <a:ext cx="0" cy="0"/>
          <a:chOff x="0" y="0"/>
          <a:chExt cx="0" cy="0"/>
        </a:xfrm>
      </p:grpSpPr>
      <p:sp>
        <p:nvSpPr>
          <p:cNvPr id="2630" name="Google Shape;2630;p5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sz="4000"/>
              <a:t>Data Reduction Strategies</a:t>
            </a:r>
            <a:endParaRPr sz="4000"/>
          </a:p>
        </p:txBody>
      </p:sp>
      <p:sp>
        <p:nvSpPr>
          <p:cNvPr id="2631" name="Google Shape;2631;p57"/>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632" name="Google Shape;2632;p57"/>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dk1"/>
              </a:buClr>
              <a:buSzPts val="2800"/>
              <a:buChar char="•"/>
            </a:pPr>
            <a:r>
              <a:rPr lang="en-US"/>
              <a:t>Obtains a reduced representation of the data set that is much smaller in volume but yet produces the same (or almost the same) analytical results</a:t>
            </a:r>
            <a:endParaRPr/>
          </a:p>
          <a:p>
            <a:pPr indent="-228600" lvl="0" marL="228600" rtl="0" algn="just">
              <a:lnSpc>
                <a:spcPct val="100000"/>
              </a:lnSpc>
              <a:spcBef>
                <a:spcPts val="1000"/>
              </a:spcBef>
              <a:spcAft>
                <a:spcPts val="0"/>
              </a:spcAft>
              <a:buClr>
                <a:schemeClr val="dk1"/>
              </a:buClr>
              <a:buSzPts val="2800"/>
              <a:buChar char="•"/>
            </a:pPr>
            <a:r>
              <a:rPr lang="en-US"/>
              <a:t>Data reduction strategies</a:t>
            </a:r>
            <a:endParaRPr/>
          </a:p>
          <a:p>
            <a:pPr indent="-228600" lvl="1" marL="685800" rtl="0" algn="just">
              <a:lnSpc>
                <a:spcPct val="100000"/>
              </a:lnSpc>
              <a:spcBef>
                <a:spcPts val="500"/>
              </a:spcBef>
              <a:spcAft>
                <a:spcPts val="0"/>
              </a:spcAft>
              <a:buClr>
                <a:schemeClr val="dk1"/>
              </a:buClr>
              <a:buSzPts val="2400"/>
              <a:buChar char="•"/>
            </a:pPr>
            <a:r>
              <a:rPr lang="en-US"/>
              <a:t>Data cube aggregation</a:t>
            </a:r>
            <a:endParaRPr/>
          </a:p>
          <a:p>
            <a:pPr indent="-228600" lvl="1" marL="685800" rtl="0" algn="just">
              <a:lnSpc>
                <a:spcPct val="100000"/>
              </a:lnSpc>
              <a:spcBef>
                <a:spcPts val="500"/>
              </a:spcBef>
              <a:spcAft>
                <a:spcPts val="0"/>
              </a:spcAft>
              <a:buClr>
                <a:schemeClr val="dk1"/>
              </a:buClr>
              <a:buSzPts val="2400"/>
              <a:buChar char="•"/>
            </a:pPr>
            <a:r>
              <a:rPr lang="en-US"/>
              <a:t>Dimensionality reduction</a:t>
            </a:r>
            <a:endParaRPr/>
          </a:p>
          <a:p>
            <a:pPr indent="-228600" lvl="1" marL="685800" rtl="0" algn="just">
              <a:lnSpc>
                <a:spcPct val="100000"/>
              </a:lnSpc>
              <a:spcBef>
                <a:spcPts val="500"/>
              </a:spcBef>
              <a:spcAft>
                <a:spcPts val="0"/>
              </a:spcAft>
              <a:buClr>
                <a:schemeClr val="dk1"/>
              </a:buClr>
              <a:buSzPts val="2400"/>
              <a:buChar char="•"/>
            </a:pPr>
            <a:r>
              <a:rPr lang="en-US"/>
              <a:t>Data compression</a:t>
            </a:r>
            <a:endParaRPr/>
          </a:p>
          <a:p>
            <a:pPr indent="-228600" lvl="1" marL="685800" rtl="0" algn="just">
              <a:lnSpc>
                <a:spcPct val="100000"/>
              </a:lnSpc>
              <a:spcBef>
                <a:spcPts val="500"/>
              </a:spcBef>
              <a:spcAft>
                <a:spcPts val="0"/>
              </a:spcAft>
              <a:buClr>
                <a:schemeClr val="dk1"/>
              </a:buClr>
              <a:buSzPts val="2400"/>
              <a:buChar char="•"/>
            </a:pPr>
            <a:r>
              <a:rPr lang="en-US"/>
              <a:t>Numerosity reduction-Parametric and Non-Parametric methods</a:t>
            </a:r>
            <a:endParaRPr/>
          </a:p>
          <a:p>
            <a:pPr indent="-228600" lvl="1" marL="685800" rtl="0" algn="just">
              <a:lnSpc>
                <a:spcPct val="100000"/>
              </a:lnSpc>
              <a:spcBef>
                <a:spcPts val="500"/>
              </a:spcBef>
              <a:spcAft>
                <a:spcPts val="0"/>
              </a:spcAft>
              <a:buClr>
                <a:schemeClr val="dk1"/>
              </a:buClr>
              <a:buSzPts val="2400"/>
              <a:buChar char="•"/>
            </a:pPr>
            <a:r>
              <a:rPr lang="en-US"/>
              <a:t>Discretization and concept hierarchy generation</a:t>
            </a:r>
            <a:endParaRPr/>
          </a:p>
          <a:p>
            <a:pPr indent="0" lvl="0" marL="228600" rtl="0" algn="l">
              <a:lnSpc>
                <a:spcPct val="100000"/>
              </a:lnSpc>
              <a:spcBef>
                <a:spcPts val="1000"/>
              </a:spcBef>
              <a:spcAft>
                <a:spcPts val="0"/>
              </a:spcAft>
              <a:buClr>
                <a:schemeClr val="dk1"/>
              </a:buClr>
              <a:buSzPts val="3600"/>
              <a:buNone/>
            </a:pPr>
            <a:r>
              <a:t/>
            </a:r>
            <a:endParaRPr sz="36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6" name="Shape 2636"/>
        <p:cNvGrpSpPr/>
        <p:nvPr/>
      </p:nvGrpSpPr>
      <p:grpSpPr>
        <a:xfrm>
          <a:off x="0" y="0"/>
          <a:ext cx="0" cy="0"/>
          <a:chOff x="0" y="0"/>
          <a:chExt cx="0" cy="0"/>
        </a:xfrm>
      </p:grpSpPr>
      <p:sp>
        <p:nvSpPr>
          <p:cNvPr id="2637" name="Google Shape;2637;p58"/>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800"/>
              <a:buChar char="•"/>
            </a:pPr>
            <a:r>
              <a:rPr lang="en-US"/>
              <a:t>Multiple levels of aggregation in data cubes</a:t>
            </a:r>
            <a:endParaRPr/>
          </a:p>
          <a:p>
            <a:pPr indent="-228600" lvl="1" marL="685800" rtl="0" algn="l">
              <a:lnSpc>
                <a:spcPct val="120000"/>
              </a:lnSpc>
              <a:spcBef>
                <a:spcPts val="500"/>
              </a:spcBef>
              <a:spcAft>
                <a:spcPts val="0"/>
              </a:spcAft>
              <a:buClr>
                <a:schemeClr val="dk1"/>
              </a:buClr>
              <a:buSzPts val="2400"/>
              <a:buChar char="•"/>
            </a:pPr>
            <a:r>
              <a:rPr lang="en-US"/>
              <a:t>Further reduce the size of data to deal with</a:t>
            </a:r>
            <a:endParaRPr/>
          </a:p>
          <a:p>
            <a:pPr indent="-228600" lvl="0" marL="228600" rtl="0" algn="l">
              <a:lnSpc>
                <a:spcPct val="120000"/>
              </a:lnSpc>
              <a:spcBef>
                <a:spcPts val="1000"/>
              </a:spcBef>
              <a:spcAft>
                <a:spcPts val="0"/>
              </a:spcAft>
              <a:buClr>
                <a:schemeClr val="dk1"/>
              </a:buClr>
              <a:buSzPts val="2800"/>
              <a:buChar char="•"/>
            </a:pPr>
            <a:r>
              <a:rPr lang="en-US"/>
              <a:t>Reference appropriate levels</a:t>
            </a:r>
            <a:endParaRPr/>
          </a:p>
          <a:p>
            <a:pPr indent="-228600" lvl="1" marL="685800" rtl="0" algn="l">
              <a:lnSpc>
                <a:spcPct val="120000"/>
              </a:lnSpc>
              <a:spcBef>
                <a:spcPts val="500"/>
              </a:spcBef>
              <a:spcAft>
                <a:spcPts val="0"/>
              </a:spcAft>
              <a:buClr>
                <a:schemeClr val="dk1"/>
              </a:buClr>
              <a:buSzPts val="2400"/>
              <a:buChar char="•"/>
            </a:pPr>
            <a:r>
              <a:rPr lang="en-US"/>
              <a:t>Use the smallest representation capable to solve the task</a:t>
            </a:r>
            <a:endParaRPr/>
          </a:p>
          <a:p>
            <a:pPr indent="-228600" lvl="0" marL="228600" rtl="0" algn="l">
              <a:lnSpc>
                <a:spcPct val="120000"/>
              </a:lnSpc>
              <a:spcBef>
                <a:spcPts val="1000"/>
              </a:spcBef>
              <a:spcAft>
                <a:spcPts val="0"/>
              </a:spcAft>
              <a:buClr>
                <a:schemeClr val="dk1"/>
              </a:buClr>
              <a:buSzPts val="2800"/>
              <a:buChar char="•"/>
            </a:pPr>
            <a:r>
              <a:rPr lang="en-US"/>
              <a:t>Queries regarding aggregated information should be answered using data cube, when possible</a:t>
            </a:r>
            <a:endParaRPr/>
          </a:p>
          <a:p>
            <a:pPr indent="0" lvl="0" marL="0" rtl="0" algn="l">
              <a:lnSpc>
                <a:spcPct val="90000"/>
              </a:lnSpc>
              <a:spcBef>
                <a:spcPts val="1000"/>
              </a:spcBef>
              <a:spcAft>
                <a:spcPts val="0"/>
              </a:spcAft>
              <a:buClr>
                <a:schemeClr val="dk1"/>
              </a:buClr>
              <a:buSzPts val="2800"/>
              <a:buNone/>
            </a:pPr>
            <a:r>
              <a:t/>
            </a:r>
            <a:endParaRPr/>
          </a:p>
        </p:txBody>
      </p:sp>
      <p:sp>
        <p:nvSpPr>
          <p:cNvPr id="2638" name="Google Shape;2638;p5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Cube Aggregation</a:t>
            </a:r>
            <a:endParaRPr sz="3959"/>
          </a:p>
        </p:txBody>
      </p:sp>
      <p:sp>
        <p:nvSpPr>
          <p:cNvPr id="2639" name="Google Shape;2639;p58"/>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3" name="Shape 2643"/>
        <p:cNvGrpSpPr/>
        <p:nvPr/>
      </p:nvGrpSpPr>
      <p:grpSpPr>
        <a:xfrm>
          <a:off x="0" y="0"/>
          <a:ext cx="0" cy="0"/>
          <a:chOff x="0" y="0"/>
          <a:chExt cx="0" cy="0"/>
        </a:xfrm>
      </p:grpSpPr>
      <p:sp>
        <p:nvSpPr>
          <p:cNvPr id="2644" name="Google Shape;2644;p5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Cube Aggregation</a:t>
            </a:r>
            <a:endParaRPr sz="3959"/>
          </a:p>
        </p:txBody>
      </p:sp>
      <p:sp>
        <p:nvSpPr>
          <p:cNvPr id="2645" name="Google Shape;2645;p59"/>
          <p:cNvSpPr txBox="1"/>
          <p:nvPr>
            <p:ph idx="4294967295" type="ftr"/>
          </p:nvPr>
        </p:nvSpPr>
        <p:spPr>
          <a:xfrm>
            <a:off x="0" y="6465888"/>
            <a:ext cx="4114800" cy="28098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I- Data Preprocessing</a:t>
            </a:r>
            <a:endParaRPr/>
          </a:p>
        </p:txBody>
      </p:sp>
      <p:sp>
        <p:nvSpPr>
          <p:cNvPr id="2646" name="Google Shape;2646;p59"/>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pic>
        <p:nvPicPr>
          <p:cNvPr id="2647" name="Google Shape;2647;p59"/>
          <p:cNvPicPr preferRelativeResize="0"/>
          <p:nvPr>
            <p:ph idx="1" type="body"/>
          </p:nvPr>
        </p:nvPicPr>
        <p:blipFill rotWithShape="1">
          <a:blip r:embed="rId3">
            <a:alphaModFix/>
          </a:blip>
          <a:srcRect b="0" l="0" r="0" t="0"/>
          <a:stretch/>
        </p:blipFill>
        <p:spPr>
          <a:xfrm>
            <a:off x="1040765" y="1391285"/>
            <a:ext cx="9077960" cy="5355590"/>
          </a:xfrm>
          <a:prstGeom prst="rect">
            <a:avLst/>
          </a:prstGeom>
          <a:noFill/>
          <a:ln cap="flat" cmpd="sng" w="9525">
            <a:solidFill>
              <a:schemeClr val="accent1"/>
            </a:solidFill>
            <a:prstDash val="solid"/>
            <a:round/>
            <a:headEnd len="sm" w="sm" type="none"/>
            <a:tailEnd len="sm" w="sm" type="none"/>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2" name="Shape 2652"/>
        <p:cNvGrpSpPr/>
        <p:nvPr/>
      </p:nvGrpSpPr>
      <p:grpSpPr>
        <a:xfrm>
          <a:off x="0" y="0"/>
          <a:ext cx="0" cy="0"/>
          <a:chOff x="0" y="0"/>
          <a:chExt cx="0" cy="0"/>
        </a:xfrm>
      </p:grpSpPr>
      <p:sp>
        <p:nvSpPr>
          <p:cNvPr id="2653" name="Google Shape;2653;p60"/>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C00000"/>
              </a:buClr>
              <a:buSzPts val="2800"/>
              <a:buChar char="•"/>
            </a:pPr>
            <a:r>
              <a:rPr lang="en-US">
                <a:solidFill>
                  <a:srgbClr val="C00000"/>
                </a:solidFill>
              </a:rPr>
              <a:t>Data reduction strategies:</a:t>
            </a:r>
            <a:endParaRPr>
              <a:solidFill>
                <a:srgbClr val="C00000"/>
              </a:solidFill>
            </a:endParaRPr>
          </a:p>
          <a:p>
            <a:pPr indent="-228600" lvl="1" marL="685800" rtl="0" algn="l">
              <a:lnSpc>
                <a:spcPct val="90000"/>
              </a:lnSpc>
              <a:spcBef>
                <a:spcPts val="500"/>
              </a:spcBef>
              <a:spcAft>
                <a:spcPts val="0"/>
              </a:spcAft>
              <a:buClr>
                <a:schemeClr val="dk1"/>
              </a:buClr>
              <a:buSzPts val="2800"/>
              <a:buChar char="•"/>
            </a:pPr>
            <a:r>
              <a:rPr lang="en-US" sz="2800"/>
              <a:t>Dimensionality reduction, e.g., remove unimportant attributes</a:t>
            </a:r>
            <a:endParaRPr sz="2800"/>
          </a:p>
          <a:p>
            <a:pPr indent="-228600" lvl="2" marL="1143000" rtl="0" algn="l">
              <a:lnSpc>
                <a:spcPct val="90000"/>
              </a:lnSpc>
              <a:spcBef>
                <a:spcPts val="500"/>
              </a:spcBef>
              <a:spcAft>
                <a:spcPts val="0"/>
              </a:spcAft>
              <a:buClr>
                <a:srgbClr val="9DBACC"/>
              </a:buClr>
              <a:buSzPts val="2400"/>
              <a:buChar char="•"/>
            </a:pPr>
            <a:r>
              <a:rPr lang="en-US" sz="2400">
                <a:solidFill>
                  <a:srgbClr val="9DBACC"/>
                </a:solidFill>
              </a:rPr>
              <a:t>Wavelet transforms</a:t>
            </a:r>
            <a:endParaRPr sz="2400">
              <a:solidFill>
                <a:srgbClr val="9DBACC"/>
              </a:solidFill>
            </a:endParaRPr>
          </a:p>
          <a:p>
            <a:pPr indent="-228600" lvl="2" marL="1143000" rtl="0" algn="l">
              <a:lnSpc>
                <a:spcPct val="90000"/>
              </a:lnSpc>
              <a:spcBef>
                <a:spcPts val="500"/>
              </a:spcBef>
              <a:spcAft>
                <a:spcPts val="0"/>
              </a:spcAft>
              <a:buClr>
                <a:srgbClr val="9DBACC"/>
              </a:buClr>
              <a:buSzPts val="2400"/>
              <a:buChar char="•"/>
            </a:pPr>
            <a:r>
              <a:rPr lang="en-US" sz="2400">
                <a:solidFill>
                  <a:srgbClr val="9DBACC"/>
                </a:solidFill>
              </a:rPr>
              <a:t>Principal Components Analysis (PCA)</a:t>
            </a:r>
            <a:endParaRPr sz="2400">
              <a:solidFill>
                <a:srgbClr val="9DBACC"/>
              </a:solidFill>
            </a:endParaRPr>
          </a:p>
          <a:p>
            <a:pPr indent="-228600" lvl="2" marL="1143000" rtl="0" algn="l">
              <a:lnSpc>
                <a:spcPct val="90000"/>
              </a:lnSpc>
              <a:spcBef>
                <a:spcPts val="500"/>
              </a:spcBef>
              <a:spcAft>
                <a:spcPts val="0"/>
              </a:spcAft>
              <a:buClr>
                <a:schemeClr val="dk1"/>
              </a:buClr>
              <a:buSzPts val="2400"/>
              <a:buChar char="•"/>
            </a:pPr>
            <a:r>
              <a:rPr lang="en-US" sz="2400"/>
              <a:t>Feature subset selection, </a:t>
            </a:r>
            <a:r>
              <a:rPr lang="en-US" sz="2400">
                <a:solidFill>
                  <a:srgbClr val="FFC000"/>
                </a:solidFill>
              </a:rPr>
              <a:t>feature creation</a:t>
            </a:r>
            <a:endParaRPr sz="2400">
              <a:solidFill>
                <a:srgbClr val="FFC000"/>
              </a:solidFill>
            </a:endParaRPr>
          </a:p>
          <a:p>
            <a:pPr indent="-228600" lvl="1" marL="685800" rtl="0" algn="l">
              <a:lnSpc>
                <a:spcPct val="90000"/>
              </a:lnSpc>
              <a:spcBef>
                <a:spcPts val="500"/>
              </a:spcBef>
              <a:spcAft>
                <a:spcPts val="0"/>
              </a:spcAft>
              <a:buClr>
                <a:schemeClr val="dk1"/>
              </a:buClr>
              <a:buSzPts val="2800"/>
              <a:buChar char="•"/>
            </a:pPr>
            <a:r>
              <a:rPr lang="en-US" sz="2800"/>
              <a:t>Numerosity reduction (some simply call it: Data Reduction)</a:t>
            </a:r>
            <a:endParaRPr sz="2800"/>
          </a:p>
          <a:p>
            <a:pPr indent="-228600" lvl="2" marL="1143000" rtl="0" algn="l">
              <a:lnSpc>
                <a:spcPct val="90000"/>
              </a:lnSpc>
              <a:spcBef>
                <a:spcPts val="500"/>
              </a:spcBef>
              <a:spcAft>
                <a:spcPts val="0"/>
              </a:spcAft>
              <a:buClr>
                <a:schemeClr val="dk1"/>
              </a:buClr>
              <a:buSzPts val="2400"/>
              <a:buChar char="•"/>
            </a:pPr>
            <a:r>
              <a:rPr lang="en-US" sz="2400"/>
              <a:t>Regression </a:t>
            </a:r>
            <a:r>
              <a:rPr lang="en-US" sz="2400">
                <a:solidFill>
                  <a:srgbClr val="9DBACC"/>
                </a:solidFill>
              </a:rPr>
              <a:t>and Log-Linear Models</a:t>
            </a:r>
            <a:endParaRPr sz="2400">
              <a:solidFill>
                <a:srgbClr val="9DBACC"/>
              </a:solidFill>
            </a:endParaRPr>
          </a:p>
          <a:p>
            <a:pPr indent="-228600" lvl="2" marL="1143000" rtl="0" algn="l">
              <a:lnSpc>
                <a:spcPct val="90000"/>
              </a:lnSpc>
              <a:spcBef>
                <a:spcPts val="500"/>
              </a:spcBef>
              <a:spcAft>
                <a:spcPts val="0"/>
              </a:spcAft>
              <a:buClr>
                <a:schemeClr val="dk1"/>
              </a:buClr>
              <a:buSzPts val="2400"/>
              <a:buChar char="•"/>
            </a:pPr>
            <a:r>
              <a:rPr lang="en-US" sz="2400"/>
              <a:t>Histograms, clustering, sampling</a:t>
            </a:r>
            <a:endParaRPr sz="2400"/>
          </a:p>
          <a:p>
            <a:pPr indent="-228600" lvl="2" marL="1143000" rtl="0" algn="l">
              <a:lnSpc>
                <a:spcPct val="90000"/>
              </a:lnSpc>
              <a:spcBef>
                <a:spcPts val="500"/>
              </a:spcBef>
              <a:spcAft>
                <a:spcPts val="0"/>
              </a:spcAft>
              <a:buClr>
                <a:schemeClr val="dk1"/>
              </a:buClr>
              <a:buSzPts val="2400"/>
              <a:buChar char="•"/>
            </a:pPr>
            <a:r>
              <a:rPr lang="en-US" sz="2400"/>
              <a:t>Data cube aggregation</a:t>
            </a:r>
            <a:endParaRPr sz="2400"/>
          </a:p>
          <a:p>
            <a:pPr indent="-228600" lvl="1" marL="685800" rtl="0" algn="l">
              <a:lnSpc>
                <a:spcPct val="90000"/>
              </a:lnSpc>
              <a:spcBef>
                <a:spcPts val="500"/>
              </a:spcBef>
              <a:spcAft>
                <a:spcPts val="0"/>
              </a:spcAft>
              <a:buClr>
                <a:schemeClr val="dk1"/>
              </a:buClr>
              <a:buSzPts val="2800"/>
              <a:buChar char="•"/>
            </a:pPr>
            <a:r>
              <a:rPr lang="en-US" sz="2800"/>
              <a:t>Data compression</a:t>
            </a:r>
            <a:endParaRPr sz="2800"/>
          </a:p>
        </p:txBody>
      </p:sp>
      <p:sp>
        <p:nvSpPr>
          <p:cNvPr id="2654" name="Google Shape;2654;p6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Calibri"/>
              <a:buNone/>
            </a:pPr>
            <a:r>
              <a:rPr b="1" lang="en-US" sz="3200"/>
              <a:t>Data Reduction Strategies</a:t>
            </a:r>
            <a:endParaRPr b="1"/>
          </a:p>
        </p:txBody>
      </p:sp>
      <p:sp>
        <p:nvSpPr>
          <p:cNvPr id="2655" name="Google Shape;2655;p60"/>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9" name="Shape 2659"/>
        <p:cNvGrpSpPr/>
        <p:nvPr/>
      </p:nvGrpSpPr>
      <p:grpSpPr>
        <a:xfrm>
          <a:off x="0" y="0"/>
          <a:ext cx="0" cy="0"/>
          <a:chOff x="0" y="0"/>
          <a:chExt cx="0" cy="0"/>
        </a:xfrm>
      </p:grpSpPr>
      <p:sp>
        <p:nvSpPr>
          <p:cNvPr id="2660" name="Google Shape;2660;p61"/>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80000"/>
              </a:lnSpc>
              <a:spcBef>
                <a:spcPts val="0"/>
              </a:spcBef>
              <a:spcAft>
                <a:spcPts val="0"/>
              </a:spcAft>
              <a:buClr>
                <a:srgbClr val="0E0EF6"/>
              </a:buClr>
              <a:buSzPts val="2590"/>
              <a:buChar char="•"/>
            </a:pPr>
            <a:r>
              <a:rPr lang="en-US" sz="2590">
                <a:solidFill>
                  <a:srgbClr val="0E0EF6"/>
                </a:solidFill>
              </a:rPr>
              <a:t>Problem</a:t>
            </a:r>
            <a:r>
              <a:rPr lang="en-US" sz="2590"/>
              <a:t>: Feature selection (i.e., attribute subset selection):</a:t>
            </a:r>
            <a:endParaRPr sz="2590"/>
          </a:p>
          <a:p>
            <a:pPr indent="-228600" lvl="1" marL="685800" rtl="0" algn="l">
              <a:lnSpc>
                <a:spcPct val="80000"/>
              </a:lnSpc>
              <a:spcBef>
                <a:spcPts val="500"/>
              </a:spcBef>
              <a:spcAft>
                <a:spcPts val="0"/>
              </a:spcAft>
              <a:buClr>
                <a:schemeClr val="dk1"/>
              </a:buClr>
              <a:buSzPts val="2220"/>
              <a:buChar char="•"/>
            </a:pPr>
            <a:r>
              <a:rPr lang="en-US" sz="2220"/>
              <a:t>Select a minimum set of features such that the probability distribution of different classes given the values for those features is as close as possible to the original distribution given the values of all features</a:t>
            </a:r>
            <a:endParaRPr sz="2220"/>
          </a:p>
          <a:p>
            <a:pPr indent="-228600" lvl="1" marL="685800" rtl="0" algn="l">
              <a:lnSpc>
                <a:spcPct val="80000"/>
              </a:lnSpc>
              <a:spcBef>
                <a:spcPts val="500"/>
              </a:spcBef>
              <a:spcAft>
                <a:spcPts val="0"/>
              </a:spcAft>
              <a:buClr>
                <a:schemeClr val="dk1"/>
              </a:buClr>
              <a:buSzPts val="2220"/>
              <a:buChar char="•"/>
            </a:pPr>
            <a:r>
              <a:rPr lang="en-US" sz="2220"/>
              <a:t>Nice side-effect: reduces # of attributes in the discovered patterns (which are now easier to understand)</a:t>
            </a:r>
            <a:endParaRPr sz="2220"/>
          </a:p>
          <a:p>
            <a:pPr indent="-228600" lvl="0" marL="228600" rtl="0" algn="l">
              <a:lnSpc>
                <a:spcPct val="80000"/>
              </a:lnSpc>
              <a:spcBef>
                <a:spcPts val="1000"/>
              </a:spcBef>
              <a:spcAft>
                <a:spcPts val="0"/>
              </a:spcAft>
              <a:buClr>
                <a:srgbClr val="0E0EF6"/>
              </a:buClr>
              <a:buSzPts val="2590"/>
              <a:buChar char="•"/>
            </a:pPr>
            <a:r>
              <a:rPr lang="en-US" sz="2590">
                <a:solidFill>
                  <a:srgbClr val="0E0EF6"/>
                </a:solidFill>
              </a:rPr>
              <a:t>Solution</a:t>
            </a:r>
            <a:r>
              <a:rPr lang="en-US" sz="2590"/>
              <a:t>: Heuristic methods (due to exponential # of choices) usually greedy:</a:t>
            </a:r>
            <a:endParaRPr sz="2590"/>
          </a:p>
          <a:p>
            <a:pPr indent="-228600" lvl="1" marL="685800" rtl="0" algn="l">
              <a:lnSpc>
                <a:spcPct val="80000"/>
              </a:lnSpc>
              <a:spcBef>
                <a:spcPts val="500"/>
              </a:spcBef>
              <a:spcAft>
                <a:spcPts val="0"/>
              </a:spcAft>
              <a:buClr>
                <a:srgbClr val="C00000"/>
              </a:buClr>
              <a:buSzPts val="2220"/>
              <a:buChar char="•"/>
            </a:pPr>
            <a:r>
              <a:rPr lang="en-US" sz="2220">
                <a:solidFill>
                  <a:srgbClr val="C00000"/>
                </a:solidFill>
              </a:rPr>
              <a:t>step-wise forward selection</a:t>
            </a:r>
            <a:endParaRPr sz="2220">
              <a:solidFill>
                <a:srgbClr val="C00000"/>
              </a:solidFill>
            </a:endParaRPr>
          </a:p>
          <a:p>
            <a:pPr indent="-228600" lvl="1" marL="685800" rtl="0" algn="l">
              <a:lnSpc>
                <a:spcPct val="80000"/>
              </a:lnSpc>
              <a:spcBef>
                <a:spcPts val="500"/>
              </a:spcBef>
              <a:spcAft>
                <a:spcPts val="0"/>
              </a:spcAft>
              <a:buClr>
                <a:srgbClr val="C00000"/>
              </a:buClr>
              <a:buSzPts val="2220"/>
              <a:buChar char="•"/>
            </a:pPr>
            <a:r>
              <a:rPr lang="en-US" sz="2220">
                <a:solidFill>
                  <a:srgbClr val="C00000"/>
                </a:solidFill>
              </a:rPr>
              <a:t>step-wise backward elimination</a:t>
            </a:r>
            <a:endParaRPr sz="2220">
              <a:solidFill>
                <a:srgbClr val="C00000"/>
              </a:solidFill>
            </a:endParaRPr>
          </a:p>
          <a:p>
            <a:pPr indent="-228600" lvl="1" marL="685800" rtl="0" algn="l">
              <a:lnSpc>
                <a:spcPct val="80000"/>
              </a:lnSpc>
              <a:spcBef>
                <a:spcPts val="500"/>
              </a:spcBef>
              <a:spcAft>
                <a:spcPts val="0"/>
              </a:spcAft>
              <a:buClr>
                <a:srgbClr val="C00000"/>
              </a:buClr>
              <a:buSzPts val="2220"/>
              <a:buChar char="•"/>
            </a:pPr>
            <a:r>
              <a:rPr lang="en-US" sz="2220">
                <a:solidFill>
                  <a:srgbClr val="C00000"/>
                </a:solidFill>
              </a:rPr>
              <a:t>combining forward selection and backward elimination</a:t>
            </a:r>
            <a:endParaRPr sz="2220">
              <a:solidFill>
                <a:srgbClr val="C00000"/>
              </a:solidFill>
            </a:endParaRPr>
          </a:p>
          <a:p>
            <a:pPr indent="-228600" lvl="1" marL="685800" rtl="0" algn="l">
              <a:lnSpc>
                <a:spcPct val="80000"/>
              </a:lnSpc>
              <a:spcBef>
                <a:spcPts val="500"/>
              </a:spcBef>
              <a:spcAft>
                <a:spcPts val="0"/>
              </a:spcAft>
              <a:buClr>
                <a:schemeClr val="dk1"/>
              </a:buClr>
              <a:buSzPts val="2220"/>
              <a:buChar char="•"/>
            </a:pPr>
            <a:r>
              <a:rPr lang="en-US" sz="2220"/>
              <a:t>decision-tree induction</a:t>
            </a:r>
            <a:endParaRPr sz="2220"/>
          </a:p>
          <a:p>
            <a:pPr indent="-228600" lvl="1" marL="685800" rtl="0" algn="l">
              <a:lnSpc>
                <a:spcPct val="80000"/>
              </a:lnSpc>
              <a:spcBef>
                <a:spcPts val="500"/>
              </a:spcBef>
              <a:spcAft>
                <a:spcPts val="0"/>
              </a:spcAft>
              <a:buClr>
                <a:schemeClr val="dk1"/>
              </a:buClr>
              <a:buSzPts val="2220"/>
              <a:buChar char="•"/>
            </a:pPr>
            <a:r>
              <a:rPr lang="en-US" sz="2220"/>
              <a:t>E.g. Decision Tree</a:t>
            </a:r>
            <a:endParaRPr sz="2220"/>
          </a:p>
          <a:p>
            <a:pPr indent="-64135" lvl="0" marL="228600" rtl="0" algn="l">
              <a:lnSpc>
                <a:spcPct val="80000"/>
              </a:lnSpc>
              <a:spcBef>
                <a:spcPts val="1000"/>
              </a:spcBef>
              <a:spcAft>
                <a:spcPts val="0"/>
              </a:spcAft>
              <a:buClr>
                <a:schemeClr val="dk1"/>
              </a:buClr>
              <a:buSzPts val="2590"/>
              <a:buNone/>
            </a:pPr>
            <a:r>
              <a:t/>
            </a:r>
            <a:endParaRPr sz="2590"/>
          </a:p>
        </p:txBody>
      </p:sp>
      <p:sp>
        <p:nvSpPr>
          <p:cNvPr id="2661" name="Google Shape;2661;p6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Reduction 1- Dimensionality Reduction</a:t>
            </a:r>
            <a:endParaRPr sz="3959"/>
          </a:p>
        </p:txBody>
      </p:sp>
      <p:sp>
        <p:nvSpPr>
          <p:cNvPr id="2662" name="Google Shape;2662;p61"/>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7" name="Shape 2667"/>
        <p:cNvGrpSpPr/>
        <p:nvPr/>
      </p:nvGrpSpPr>
      <p:grpSpPr>
        <a:xfrm>
          <a:off x="0" y="0"/>
          <a:ext cx="0" cy="0"/>
          <a:chOff x="0" y="0"/>
          <a:chExt cx="0" cy="0"/>
        </a:xfrm>
      </p:grpSpPr>
      <p:sp>
        <p:nvSpPr>
          <p:cNvPr id="2668" name="Google Shape;2668;p62"/>
          <p:cNvSpPr txBox="1"/>
          <p:nvPr>
            <p:ph idx="1" type="body"/>
          </p:nvPr>
        </p:nvSpPr>
        <p:spPr>
          <a:xfrm>
            <a:off x="838200" y="1282566"/>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70000"/>
              </a:lnSpc>
              <a:spcBef>
                <a:spcPts val="0"/>
              </a:spcBef>
              <a:spcAft>
                <a:spcPts val="0"/>
              </a:spcAft>
              <a:buClr>
                <a:schemeClr val="dk1"/>
              </a:buClr>
              <a:buSzPts val="2380"/>
              <a:buChar char="•"/>
            </a:pPr>
            <a:r>
              <a:rPr lang="en-US" sz="2380"/>
              <a:t>Reduces the data set size by removing irrelevant or redundant attributes (or dimensions)</a:t>
            </a:r>
            <a:endParaRPr sz="2380"/>
          </a:p>
          <a:p>
            <a:pPr indent="-228600" lvl="0" marL="228600" rtl="0" algn="l">
              <a:lnSpc>
                <a:spcPct val="70000"/>
              </a:lnSpc>
              <a:spcBef>
                <a:spcPts val="1000"/>
              </a:spcBef>
              <a:spcAft>
                <a:spcPts val="0"/>
              </a:spcAft>
              <a:buClr>
                <a:schemeClr val="dk1"/>
              </a:buClr>
              <a:buSzPts val="2380"/>
              <a:buChar char="•"/>
            </a:pPr>
            <a:r>
              <a:rPr lang="en-US" sz="2380"/>
              <a:t>Goal of </a:t>
            </a:r>
            <a:r>
              <a:rPr lang="en-US" sz="2580"/>
              <a:t>attribute subset selection is to ﬁnd a minimum set of attributes</a:t>
            </a:r>
            <a:endParaRPr sz="3000"/>
          </a:p>
          <a:p>
            <a:pPr indent="-228600" lvl="0" marL="228600" rtl="0" algn="l">
              <a:lnSpc>
                <a:spcPct val="70000"/>
              </a:lnSpc>
              <a:spcBef>
                <a:spcPts val="1000"/>
              </a:spcBef>
              <a:spcAft>
                <a:spcPts val="0"/>
              </a:spcAft>
              <a:buClr>
                <a:schemeClr val="dk1"/>
              </a:buClr>
              <a:buSzPts val="2380"/>
              <a:buChar char="•"/>
            </a:pPr>
            <a:r>
              <a:rPr lang="en-US" sz="2380"/>
              <a:t>Improves speed of mining as dataset size is reduced</a:t>
            </a:r>
            <a:endParaRPr sz="2380"/>
          </a:p>
          <a:p>
            <a:pPr indent="-228600" lvl="0" marL="228600" rtl="0" algn="l">
              <a:lnSpc>
                <a:spcPct val="70000"/>
              </a:lnSpc>
              <a:spcBef>
                <a:spcPts val="1000"/>
              </a:spcBef>
              <a:spcAft>
                <a:spcPts val="0"/>
              </a:spcAft>
              <a:buClr>
                <a:schemeClr val="dk1"/>
              </a:buClr>
              <a:buSzPts val="2380"/>
              <a:buChar char="•"/>
            </a:pPr>
            <a:r>
              <a:rPr lang="en-US" sz="2380"/>
              <a:t>Mining on a reduced data set also makes the discovered pattern easier to understand</a:t>
            </a:r>
            <a:endParaRPr sz="2380"/>
          </a:p>
          <a:p>
            <a:pPr indent="-228600" lvl="1" marL="685800" rtl="0" algn="l">
              <a:lnSpc>
                <a:spcPct val="70000"/>
              </a:lnSpc>
              <a:spcBef>
                <a:spcPts val="500"/>
              </a:spcBef>
              <a:spcAft>
                <a:spcPts val="0"/>
              </a:spcAft>
              <a:buClr>
                <a:schemeClr val="dk1"/>
              </a:buClr>
              <a:buSzPts val="2040"/>
              <a:buChar char="•"/>
            </a:pPr>
            <a:r>
              <a:rPr lang="en-US" sz="2380"/>
              <a:t> </a:t>
            </a:r>
            <a:r>
              <a:rPr lang="en-US" sz="2040"/>
              <a:t>Duplicate information contained in one or more attributes</a:t>
            </a:r>
            <a:endParaRPr sz="2040"/>
          </a:p>
          <a:p>
            <a:pPr indent="-228600" lvl="1" marL="685800" rtl="0" algn="l">
              <a:lnSpc>
                <a:spcPct val="70000"/>
              </a:lnSpc>
              <a:spcBef>
                <a:spcPts val="500"/>
              </a:spcBef>
              <a:spcAft>
                <a:spcPts val="0"/>
              </a:spcAft>
              <a:buClr>
                <a:schemeClr val="dk1"/>
              </a:buClr>
              <a:buSzPts val="2040"/>
              <a:buChar char="•"/>
            </a:pPr>
            <a:r>
              <a:rPr lang="en-US" sz="2040"/>
              <a:t>E.g., purchase price of a product and the amount of sales tax paid</a:t>
            </a:r>
            <a:endParaRPr sz="2040"/>
          </a:p>
          <a:p>
            <a:pPr indent="-228600" lvl="0" marL="228600" rtl="0" algn="l">
              <a:lnSpc>
                <a:spcPct val="70000"/>
              </a:lnSpc>
              <a:spcBef>
                <a:spcPts val="1000"/>
              </a:spcBef>
              <a:spcAft>
                <a:spcPts val="0"/>
              </a:spcAft>
              <a:buClr>
                <a:schemeClr val="dk1"/>
              </a:buClr>
              <a:buSzPts val="2380"/>
              <a:buChar char="•"/>
            </a:pPr>
            <a:r>
              <a:rPr lang="en-US" sz="2380"/>
              <a:t>Irrelevant attributes</a:t>
            </a:r>
            <a:endParaRPr sz="2380"/>
          </a:p>
          <a:p>
            <a:pPr indent="-228600" lvl="1" marL="685800" rtl="0" algn="l">
              <a:lnSpc>
                <a:spcPct val="70000"/>
              </a:lnSpc>
              <a:spcBef>
                <a:spcPts val="500"/>
              </a:spcBef>
              <a:spcAft>
                <a:spcPts val="0"/>
              </a:spcAft>
              <a:buClr>
                <a:schemeClr val="dk1"/>
              </a:buClr>
              <a:buSzPts val="2040"/>
              <a:buChar char="•"/>
            </a:pPr>
            <a:r>
              <a:rPr lang="en-US" sz="2040"/>
              <a:t>Contain no information that is useful for the data mining task at hand</a:t>
            </a:r>
            <a:endParaRPr sz="2040"/>
          </a:p>
          <a:p>
            <a:pPr indent="-228600" lvl="1" marL="685800" rtl="0" algn="l">
              <a:lnSpc>
                <a:spcPct val="70000"/>
              </a:lnSpc>
              <a:spcBef>
                <a:spcPts val="500"/>
              </a:spcBef>
              <a:spcAft>
                <a:spcPts val="0"/>
              </a:spcAft>
              <a:buClr>
                <a:schemeClr val="dk1"/>
              </a:buClr>
              <a:buSzPts val="2040"/>
              <a:buChar char="•"/>
            </a:pPr>
            <a:r>
              <a:rPr lang="en-US" sz="2040"/>
              <a:t>E.g., students' telephone number is often irrelevant to the task of predicting students' CGPA</a:t>
            </a:r>
            <a:endParaRPr sz="2040"/>
          </a:p>
        </p:txBody>
      </p:sp>
      <p:sp>
        <p:nvSpPr>
          <p:cNvPr id="2669" name="Google Shape;2669;p6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500"/>
              <a:buFont typeface="Calibri"/>
              <a:buNone/>
            </a:pPr>
            <a:r>
              <a:rPr b="1" lang="en-US" sz="3500"/>
              <a:t>Dimensionality reduction  :</a:t>
            </a:r>
            <a:r>
              <a:rPr lang="en-US" sz="3500"/>
              <a:t>Attribute Subset Selection</a:t>
            </a:r>
            <a:endParaRPr sz="3500"/>
          </a:p>
        </p:txBody>
      </p:sp>
      <p:sp>
        <p:nvSpPr>
          <p:cNvPr id="2670" name="Google Shape;2670;p62"/>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671" name="Google Shape;2671;p62"/>
          <p:cNvSpPr txBox="1"/>
          <p:nvPr/>
        </p:nvSpPr>
        <p:spPr>
          <a:xfrm>
            <a:off x="2235200" y="3657600"/>
            <a:ext cx="2133600" cy="304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p:txBody>
      </p:sp>
      <p:sp>
        <p:nvSpPr>
          <p:cNvPr id="2672" name="Google Shape;2672;p62"/>
          <p:cNvSpPr/>
          <p:nvPr/>
        </p:nvSpPr>
        <p:spPr>
          <a:xfrm>
            <a:off x="2290234" y="5984875"/>
            <a:ext cx="18473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2" name="Shape 2182"/>
        <p:cNvGrpSpPr/>
        <p:nvPr/>
      </p:nvGrpSpPr>
      <p:grpSpPr>
        <a:xfrm>
          <a:off x="0" y="0"/>
          <a:ext cx="0" cy="0"/>
          <a:chOff x="0" y="0"/>
          <a:chExt cx="0" cy="0"/>
        </a:xfrm>
      </p:grpSpPr>
      <p:sp>
        <p:nvSpPr>
          <p:cNvPr id="2183" name="Google Shape;2183;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t>Why is Data Preprocessing Important?</a:t>
            </a:r>
            <a:br>
              <a:rPr b="1" lang="en-US"/>
            </a:br>
            <a:endParaRPr b="1"/>
          </a:p>
        </p:txBody>
      </p:sp>
      <p:sp>
        <p:nvSpPr>
          <p:cNvPr id="2184" name="Google Shape;2184;p6"/>
          <p:cNvSpPr txBox="1"/>
          <p:nvPr>
            <p:ph idx="1" type="body"/>
          </p:nvPr>
        </p:nvSpPr>
        <p:spPr>
          <a:xfrm>
            <a:off x="838200" y="1847850"/>
            <a:ext cx="10515600" cy="435133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800"/>
              <a:buNone/>
            </a:pPr>
            <a:r>
              <a:rPr i="1" lang="en-US"/>
              <a:t>There are a number of data preprocessing techniques: </a:t>
            </a:r>
            <a:endParaRPr i="1"/>
          </a:p>
          <a:p>
            <a:pPr indent="-228600" lvl="0" marL="228600" rtl="0" algn="just">
              <a:lnSpc>
                <a:spcPct val="90000"/>
              </a:lnSpc>
              <a:spcBef>
                <a:spcPts val="0"/>
              </a:spcBef>
              <a:spcAft>
                <a:spcPts val="0"/>
              </a:spcAft>
              <a:buClr>
                <a:schemeClr val="dk1"/>
              </a:buClr>
              <a:buSzPts val="2800"/>
              <a:buChar char="•"/>
            </a:pPr>
            <a:r>
              <a:rPr i="1" lang="en-US">
                <a:solidFill>
                  <a:srgbClr val="FF0000"/>
                </a:solidFill>
              </a:rPr>
              <a:t>Data cleaning </a:t>
            </a:r>
            <a:r>
              <a:rPr i="1" lang="en-US"/>
              <a:t>can be applied to remove noise and correct inconsistencies in the data. </a:t>
            </a:r>
            <a:endParaRPr i="1"/>
          </a:p>
          <a:p>
            <a:pPr indent="-228600" lvl="0" marL="228600" rtl="0" algn="just">
              <a:lnSpc>
                <a:spcPct val="90000"/>
              </a:lnSpc>
              <a:spcBef>
                <a:spcPts val="0"/>
              </a:spcBef>
              <a:spcAft>
                <a:spcPts val="0"/>
              </a:spcAft>
              <a:buClr>
                <a:schemeClr val="dk1"/>
              </a:buClr>
              <a:buSzPts val="2800"/>
              <a:buChar char="•"/>
            </a:pPr>
            <a:r>
              <a:rPr i="1" lang="en-US">
                <a:solidFill>
                  <a:srgbClr val="FF0000"/>
                </a:solidFill>
              </a:rPr>
              <a:t>Data integration </a:t>
            </a:r>
            <a:r>
              <a:rPr i="1" lang="en-US"/>
              <a:t>merges data from multiple sources into a coherent data store, such as a data warehouse. </a:t>
            </a:r>
            <a:endParaRPr i="1"/>
          </a:p>
          <a:p>
            <a:pPr indent="-228600" lvl="0" marL="228600" rtl="0" algn="just">
              <a:lnSpc>
                <a:spcPct val="90000"/>
              </a:lnSpc>
              <a:spcBef>
                <a:spcPts val="0"/>
              </a:spcBef>
              <a:spcAft>
                <a:spcPts val="0"/>
              </a:spcAft>
              <a:buClr>
                <a:schemeClr val="dk1"/>
              </a:buClr>
              <a:buSzPts val="2800"/>
              <a:buChar char="•"/>
            </a:pPr>
            <a:r>
              <a:rPr i="1" lang="en-US">
                <a:solidFill>
                  <a:srgbClr val="FF0000"/>
                </a:solidFill>
              </a:rPr>
              <a:t>Data reduction </a:t>
            </a:r>
            <a:r>
              <a:rPr i="1" lang="en-US"/>
              <a:t>can reduce the data size by aggregating, eliminating redundant features, or clustering, for instance. </a:t>
            </a:r>
            <a:endParaRPr i="1"/>
          </a:p>
          <a:p>
            <a:pPr indent="-228600" lvl="0" marL="228600" rtl="0" algn="just">
              <a:lnSpc>
                <a:spcPct val="90000"/>
              </a:lnSpc>
              <a:spcBef>
                <a:spcPts val="0"/>
              </a:spcBef>
              <a:spcAft>
                <a:spcPts val="0"/>
              </a:spcAft>
              <a:buClr>
                <a:schemeClr val="dk1"/>
              </a:buClr>
              <a:buSzPts val="2800"/>
              <a:buChar char="•"/>
            </a:pPr>
            <a:r>
              <a:rPr i="1" lang="en-US">
                <a:solidFill>
                  <a:srgbClr val="FF0000"/>
                </a:solidFill>
              </a:rPr>
              <a:t>Data transformations, such as normalization</a:t>
            </a:r>
            <a:r>
              <a:rPr i="1" lang="en-US"/>
              <a:t>, may be applied, where data are scaled to fall within a smaller range like 0.0 to 1.0. This can improve the accuracy and efficiency of mining algorithms involving distance measurements.</a:t>
            </a:r>
            <a:endParaRPr i="1"/>
          </a:p>
        </p:txBody>
      </p:sp>
      <p:sp>
        <p:nvSpPr>
          <p:cNvPr id="2185" name="Google Shape;2185;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186" name="Google Shape;2186;p6"/>
          <p:cNvPicPr preferRelativeResize="0"/>
          <p:nvPr/>
        </p:nvPicPr>
        <p:blipFill rotWithShape="1">
          <a:blip r:embed="rId3">
            <a:alphaModFix/>
          </a:blip>
          <a:srcRect b="0" l="0" r="0" t="0"/>
          <a:stretch/>
        </p:blipFill>
        <p:spPr>
          <a:xfrm>
            <a:off x="0" y="0"/>
            <a:ext cx="1270000" cy="1147763"/>
          </a:xfrm>
          <a:prstGeom prst="rect">
            <a:avLst/>
          </a:prstGeom>
          <a:noFill/>
          <a:ln>
            <a:noFill/>
          </a:ln>
        </p:spPr>
      </p:pic>
      <p:pic>
        <p:nvPicPr>
          <p:cNvPr id="2187" name="Google Shape;2187;p6"/>
          <p:cNvPicPr preferRelativeResize="0"/>
          <p:nvPr/>
        </p:nvPicPr>
        <p:blipFill rotWithShape="1">
          <a:blip r:embed="rId4">
            <a:alphaModFix/>
          </a:blip>
          <a:srcRect b="0" l="0" r="0" t="0"/>
          <a:stretch/>
        </p:blipFill>
        <p:spPr>
          <a:xfrm>
            <a:off x="6096000" y="3429000"/>
            <a:ext cx="0" cy="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7" name="Shape 2677"/>
        <p:cNvGrpSpPr/>
        <p:nvPr/>
      </p:nvGrpSpPr>
      <p:grpSpPr>
        <a:xfrm>
          <a:off x="0" y="0"/>
          <a:ext cx="0" cy="0"/>
          <a:chOff x="0" y="0"/>
          <a:chExt cx="0" cy="0"/>
        </a:xfrm>
      </p:grpSpPr>
      <p:sp>
        <p:nvSpPr>
          <p:cNvPr id="2678" name="Google Shape;2678;p63"/>
          <p:cNvSpPr txBox="1"/>
          <p:nvPr>
            <p:ph idx="1" type="body"/>
          </p:nvPr>
        </p:nvSpPr>
        <p:spPr>
          <a:xfrm>
            <a:off x="838200" y="1282566"/>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800"/>
              <a:buNone/>
            </a:pPr>
            <a:br>
              <a:rPr lang="en-US"/>
            </a:br>
            <a:r>
              <a:rPr lang="en-US"/>
              <a:t>Best and worst attributes are determined using   </a:t>
            </a:r>
            <a:r>
              <a:rPr b="1" lang="en-US"/>
              <a:t>tests of statistical significance</a:t>
            </a:r>
            <a:endParaRPr b="1"/>
          </a:p>
          <a:p>
            <a:pPr indent="-228600" lvl="0" marL="228600" rtl="0" algn="l">
              <a:lnSpc>
                <a:spcPct val="100000"/>
              </a:lnSpc>
              <a:spcBef>
                <a:spcPts val="1000"/>
              </a:spcBef>
              <a:spcAft>
                <a:spcPts val="0"/>
              </a:spcAft>
              <a:buClr>
                <a:schemeClr val="dk1"/>
              </a:buClr>
              <a:buSzPts val="2800"/>
              <a:buChar char="•"/>
            </a:pPr>
            <a:r>
              <a:rPr lang="en-US"/>
              <a:t> </a:t>
            </a:r>
            <a:r>
              <a:rPr lang="en-US" sz="2400"/>
              <a:t>A test of significance is a formal procedure for comparing observed data with a claim (also called a hypothesis), the truth of which is being assessed</a:t>
            </a:r>
            <a:endParaRPr sz="2400"/>
          </a:p>
          <a:p>
            <a:pPr indent="-228600" lvl="0" marL="228600" rtl="0" algn="l">
              <a:lnSpc>
                <a:spcPct val="100000"/>
              </a:lnSpc>
              <a:spcBef>
                <a:spcPts val="1000"/>
              </a:spcBef>
              <a:spcAft>
                <a:spcPts val="0"/>
              </a:spcAft>
              <a:buClr>
                <a:schemeClr val="dk1"/>
              </a:buClr>
              <a:buSzPts val="2400"/>
              <a:buChar char="•"/>
            </a:pPr>
            <a:r>
              <a:rPr lang="en-US" sz="2400"/>
              <a:t>Claim is a statement about a parameter</a:t>
            </a:r>
            <a:endParaRPr sz="2400"/>
          </a:p>
          <a:p>
            <a:pPr indent="-228600" lvl="0" marL="228600" rtl="0" algn="l">
              <a:lnSpc>
                <a:spcPct val="100000"/>
              </a:lnSpc>
              <a:spcBef>
                <a:spcPts val="1000"/>
              </a:spcBef>
              <a:spcAft>
                <a:spcPts val="0"/>
              </a:spcAft>
              <a:buClr>
                <a:schemeClr val="dk1"/>
              </a:buClr>
              <a:buSzPts val="2400"/>
              <a:buChar char="•"/>
            </a:pPr>
            <a:r>
              <a:rPr lang="en-US" sz="2400"/>
              <a:t>Results of a significance test are expressed in terms of a probability that measures how well the data and the claim agree</a:t>
            </a:r>
            <a:endParaRPr sz="2400"/>
          </a:p>
        </p:txBody>
      </p:sp>
      <p:sp>
        <p:nvSpPr>
          <p:cNvPr id="2679" name="Google Shape;2679;p6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Attribute Subset Selection</a:t>
            </a:r>
            <a:endParaRPr sz="3959"/>
          </a:p>
        </p:txBody>
      </p:sp>
      <p:sp>
        <p:nvSpPr>
          <p:cNvPr id="2680" name="Google Shape;2680;p63"/>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681" name="Google Shape;2681;p63"/>
          <p:cNvSpPr txBox="1"/>
          <p:nvPr/>
        </p:nvSpPr>
        <p:spPr>
          <a:xfrm>
            <a:off x="2235200" y="3657600"/>
            <a:ext cx="2133600" cy="304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p:txBody>
      </p:sp>
      <p:sp>
        <p:nvSpPr>
          <p:cNvPr id="2682" name="Google Shape;2682;p63"/>
          <p:cNvSpPr/>
          <p:nvPr/>
        </p:nvSpPr>
        <p:spPr>
          <a:xfrm>
            <a:off x="2290234" y="5984875"/>
            <a:ext cx="18473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7" name="Shape 2687"/>
        <p:cNvGrpSpPr/>
        <p:nvPr/>
      </p:nvGrpSpPr>
      <p:grpSpPr>
        <a:xfrm>
          <a:off x="0" y="0"/>
          <a:ext cx="0" cy="0"/>
          <a:chOff x="0" y="0"/>
          <a:chExt cx="0" cy="0"/>
        </a:xfrm>
      </p:grpSpPr>
      <p:sp>
        <p:nvSpPr>
          <p:cNvPr id="2688" name="Google Shape;2688;p64"/>
          <p:cNvSpPr txBox="1"/>
          <p:nvPr>
            <p:ph idx="1" type="body"/>
          </p:nvPr>
        </p:nvSpPr>
        <p:spPr>
          <a:xfrm>
            <a:off x="1057141" y="1317339"/>
            <a:ext cx="10727028" cy="4351338"/>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Clr>
                <a:schemeClr val="dk1"/>
              </a:buClr>
              <a:buSzPts val="2400"/>
              <a:buFont typeface="Calibri"/>
              <a:buAutoNum type="arabicPeriod"/>
            </a:pPr>
            <a:r>
              <a:rPr b="1" lang="en-US" sz="2400"/>
              <a:t>Stepwise Forward Selection: </a:t>
            </a:r>
            <a:endParaRPr b="1" sz="2400"/>
          </a:p>
          <a:p>
            <a:pPr indent="-228600" lvl="1" marL="685800" rtl="0" algn="l">
              <a:lnSpc>
                <a:spcPct val="90000"/>
              </a:lnSpc>
              <a:spcBef>
                <a:spcPts val="500"/>
              </a:spcBef>
              <a:spcAft>
                <a:spcPts val="0"/>
              </a:spcAft>
              <a:buClr>
                <a:schemeClr val="dk1"/>
              </a:buClr>
              <a:buSzPts val="2000"/>
              <a:buChar char="•"/>
            </a:pPr>
            <a:r>
              <a:rPr lang="en-US" sz="2000"/>
              <a:t>Starts with an empty set of attributes as the reduced set</a:t>
            </a:r>
            <a:endParaRPr sz="2000"/>
          </a:p>
          <a:p>
            <a:pPr indent="-228600" lvl="1" marL="685800" rtl="0" algn="l">
              <a:lnSpc>
                <a:spcPct val="90000"/>
              </a:lnSpc>
              <a:spcBef>
                <a:spcPts val="500"/>
              </a:spcBef>
              <a:spcAft>
                <a:spcPts val="0"/>
              </a:spcAft>
              <a:buClr>
                <a:schemeClr val="dk1"/>
              </a:buClr>
              <a:buSzPts val="2000"/>
              <a:buChar char="•"/>
            </a:pPr>
            <a:r>
              <a:rPr lang="en-US" sz="2000"/>
              <a:t>Best of the relevant attributes is determined and added to the reduced set</a:t>
            </a:r>
            <a:endParaRPr sz="2000"/>
          </a:p>
          <a:p>
            <a:pPr indent="-228600" lvl="1" marL="685800" rtl="0" algn="l">
              <a:lnSpc>
                <a:spcPct val="90000"/>
              </a:lnSpc>
              <a:spcBef>
                <a:spcPts val="500"/>
              </a:spcBef>
              <a:spcAft>
                <a:spcPts val="0"/>
              </a:spcAft>
              <a:buClr>
                <a:schemeClr val="dk1"/>
              </a:buClr>
              <a:buSzPts val="2000"/>
              <a:buChar char="•"/>
            </a:pPr>
            <a:r>
              <a:rPr lang="en-US" sz="2000"/>
              <a:t>In each iteration, best of remaining attributes is added to the set</a:t>
            </a:r>
            <a:endParaRPr sz="2000"/>
          </a:p>
          <a:p>
            <a:pPr indent="-457200" lvl="0" marL="457200" rtl="0" algn="l">
              <a:lnSpc>
                <a:spcPct val="90000"/>
              </a:lnSpc>
              <a:spcBef>
                <a:spcPts val="1000"/>
              </a:spcBef>
              <a:spcAft>
                <a:spcPts val="0"/>
              </a:spcAft>
              <a:buClr>
                <a:schemeClr val="dk1"/>
              </a:buClr>
              <a:buSzPts val="2400"/>
              <a:buAutoNum type="arabicPeriod"/>
            </a:pPr>
            <a:r>
              <a:rPr b="1" lang="en-US" sz="2400"/>
              <a:t>Stepwise Backward Elimination: </a:t>
            </a:r>
            <a:endParaRPr b="1" sz="2400"/>
          </a:p>
          <a:p>
            <a:pPr indent="-228600" lvl="1" marL="685800" rtl="0" algn="l">
              <a:lnSpc>
                <a:spcPct val="90000"/>
              </a:lnSpc>
              <a:spcBef>
                <a:spcPts val="500"/>
              </a:spcBef>
              <a:spcAft>
                <a:spcPts val="0"/>
              </a:spcAft>
              <a:buClr>
                <a:schemeClr val="dk1"/>
              </a:buClr>
              <a:buSzPts val="2000"/>
              <a:buChar char="•"/>
            </a:pPr>
            <a:r>
              <a:rPr lang="en-US" sz="2000"/>
              <a:t>Here all the attributes are considered in the initial set of attributes</a:t>
            </a:r>
            <a:endParaRPr sz="2000"/>
          </a:p>
          <a:p>
            <a:pPr indent="-228600" lvl="1" marL="685800" rtl="0" algn="l">
              <a:lnSpc>
                <a:spcPct val="90000"/>
              </a:lnSpc>
              <a:spcBef>
                <a:spcPts val="500"/>
              </a:spcBef>
              <a:spcAft>
                <a:spcPts val="0"/>
              </a:spcAft>
              <a:buClr>
                <a:schemeClr val="dk1"/>
              </a:buClr>
              <a:buSzPts val="2000"/>
              <a:buChar char="•"/>
            </a:pPr>
            <a:r>
              <a:rPr lang="en-US" sz="2000"/>
              <a:t>In each iteration, worst attribute remaining in the set is removed</a:t>
            </a:r>
            <a:endParaRPr sz="2000"/>
          </a:p>
          <a:p>
            <a:pPr indent="-457200" lvl="0" marL="457200" rtl="0" algn="l">
              <a:lnSpc>
                <a:spcPct val="90000"/>
              </a:lnSpc>
              <a:spcBef>
                <a:spcPts val="1000"/>
              </a:spcBef>
              <a:spcAft>
                <a:spcPts val="0"/>
              </a:spcAft>
              <a:buClr>
                <a:schemeClr val="dk1"/>
              </a:buClr>
              <a:buSzPts val="2400"/>
              <a:buAutoNum type="arabicPeriod"/>
            </a:pPr>
            <a:r>
              <a:rPr b="1" lang="en-US" sz="2400"/>
              <a:t>Combination of Forward Selection and Backward Elimination:</a:t>
            </a:r>
            <a:r>
              <a:rPr b="1" lang="en-US"/>
              <a:t> </a:t>
            </a:r>
            <a:endParaRPr b="1"/>
          </a:p>
          <a:p>
            <a:pPr indent="-228600" lvl="1" marL="685800" rtl="0" algn="l">
              <a:lnSpc>
                <a:spcPct val="90000"/>
              </a:lnSpc>
              <a:spcBef>
                <a:spcPts val="500"/>
              </a:spcBef>
              <a:spcAft>
                <a:spcPts val="0"/>
              </a:spcAft>
              <a:buClr>
                <a:schemeClr val="dk1"/>
              </a:buClr>
              <a:buSzPts val="2000"/>
              <a:buChar char="•"/>
            </a:pPr>
            <a:r>
              <a:rPr lang="en-US" sz="2000"/>
              <a:t>Stepwise forward selection and backward elimination are combined</a:t>
            </a:r>
            <a:endParaRPr sz="2000"/>
          </a:p>
          <a:p>
            <a:pPr indent="-228600" lvl="1" marL="685800" rtl="0" algn="l">
              <a:lnSpc>
                <a:spcPct val="90000"/>
              </a:lnSpc>
              <a:spcBef>
                <a:spcPts val="500"/>
              </a:spcBef>
              <a:spcAft>
                <a:spcPts val="0"/>
              </a:spcAft>
              <a:buClr>
                <a:schemeClr val="dk1"/>
              </a:buClr>
              <a:buSzPts val="2000"/>
              <a:buChar char="•"/>
            </a:pPr>
            <a:r>
              <a:rPr lang="en-US" sz="2000"/>
              <a:t>At each step, the procedure selects the best attribute and removes the worst from among the</a:t>
            </a:r>
            <a:endParaRPr sz="2000"/>
          </a:p>
          <a:p>
            <a:pPr indent="0" lvl="1" marL="457200" rtl="0" algn="l">
              <a:lnSpc>
                <a:spcPct val="90000"/>
              </a:lnSpc>
              <a:spcBef>
                <a:spcPts val="500"/>
              </a:spcBef>
              <a:spcAft>
                <a:spcPts val="0"/>
              </a:spcAft>
              <a:buClr>
                <a:schemeClr val="dk1"/>
              </a:buClr>
              <a:buSzPts val="2000"/>
              <a:buNone/>
            </a:pPr>
            <a:r>
              <a:rPr lang="en-US" sz="2000"/>
              <a:t>     remaining attributes</a:t>
            </a:r>
            <a:endParaRPr sz="2000"/>
          </a:p>
          <a:p>
            <a:pPr indent="0" lvl="1" marL="457200" rtl="0" algn="l">
              <a:lnSpc>
                <a:spcPct val="90000"/>
              </a:lnSpc>
              <a:spcBef>
                <a:spcPts val="500"/>
              </a:spcBef>
              <a:spcAft>
                <a:spcPts val="0"/>
              </a:spcAft>
              <a:buClr>
                <a:schemeClr val="dk1"/>
              </a:buClr>
              <a:buSzPts val="2000"/>
              <a:buNone/>
            </a:pPr>
            <a:r>
              <a:t/>
            </a:r>
            <a:endParaRPr sz="2000"/>
          </a:p>
          <a:p>
            <a:pPr indent="0" lvl="0" marL="0" rtl="0" algn="l">
              <a:lnSpc>
                <a:spcPct val="90000"/>
              </a:lnSpc>
              <a:spcBef>
                <a:spcPts val="1000"/>
              </a:spcBef>
              <a:spcAft>
                <a:spcPts val="0"/>
              </a:spcAft>
              <a:buClr>
                <a:schemeClr val="dk1"/>
              </a:buClr>
              <a:buSzPts val="3200"/>
              <a:buNone/>
            </a:pPr>
            <a:r>
              <a:t/>
            </a:r>
            <a:endParaRPr sz="3200"/>
          </a:p>
        </p:txBody>
      </p:sp>
      <p:sp>
        <p:nvSpPr>
          <p:cNvPr id="2689" name="Google Shape;2689;p6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Calibri"/>
              <a:buNone/>
            </a:pPr>
            <a:r>
              <a:rPr lang="en-US" sz="3200"/>
              <a:t>Heuristic (Greedy) methods for attribute subset selection</a:t>
            </a:r>
            <a:endParaRPr sz="3200"/>
          </a:p>
        </p:txBody>
      </p:sp>
      <p:sp>
        <p:nvSpPr>
          <p:cNvPr id="2690" name="Google Shape;2690;p64"/>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5" name="Shape 2695"/>
        <p:cNvGrpSpPr/>
        <p:nvPr/>
      </p:nvGrpSpPr>
      <p:grpSpPr>
        <a:xfrm>
          <a:off x="0" y="0"/>
          <a:ext cx="0" cy="0"/>
          <a:chOff x="0" y="0"/>
          <a:chExt cx="0" cy="0"/>
        </a:xfrm>
      </p:grpSpPr>
      <p:sp>
        <p:nvSpPr>
          <p:cNvPr id="2696" name="Google Shape;2696;p65"/>
          <p:cNvSpPr txBox="1"/>
          <p:nvPr>
            <p:ph idx="1" type="body"/>
          </p:nvPr>
        </p:nvSpPr>
        <p:spPr>
          <a:xfrm>
            <a:off x="762000" y="1227186"/>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400"/>
              <a:buNone/>
            </a:pPr>
            <a:r>
              <a:rPr b="1" lang="en-US" sz="2400"/>
              <a:t>4.</a:t>
            </a:r>
            <a:r>
              <a:rPr b="1" lang="en-US"/>
              <a:t> </a:t>
            </a:r>
            <a:r>
              <a:rPr b="1" lang="en-US" sz="2400"/>
              <a:t>Decision Tree Induction: </a:t>
            </a:r>
            <a:endParaRPr b="1" sz="2400"/>
          </a:p>
          <a:p>
            <a:pPr indent="-228600" lvl="1" marL="685800" rtl="0" algn="l">
              <a:lnSpc>
                <a:spcPct val="90000"/>
              </a:lnSpc>
              <a:spcBef>
                <a:spcPts val="500"/>
              </a:spcBef>
              <a:spcAft>
                <a:spcPts val="0"/>
              </a:spcAft>
              <a:buClr>
                <a:schemeClr val="dk1"/>
              </a:buClr>
              <a:buSzPts val="2000"/>
              <a:buChar char="•"/>
            </a:pPr>
            <a:r>
              <a:rPr lang="en-US" sz="2000"/>
              <a:t>This approach uses decision tree for attribute selection. </a:t>
            </a:r>
            <a:endParaRPr sz="2000"/>
          </a:p>
          <a:p>
            <a:pPr indent="-228600" lvl="1" marL="685800" rtl="0" algn="l">
              <a:lnSpc>
                <a:spcPct val="90000"/>
              </a:lnSpc>
              <a:spcBef>
                <a:spcPts val="500"/>
              </a:spcBef>
              <a:spcAft>
                <a:spcPts val="0"/>
              </a:spcAft>
              <a:buClr>
                <a:schemeClr val="dk1"/>
              </a:buClr>
              <a:buSzPts val="2000"/>
              <a:buChar char="•"/>
            </a:pPr>
            <a:r>
              <a:rPr lang="en-US" sz="2000"/>
              <a:t>It constructs a flow chart like structure having nodes denoting a test on an attribute.</a:t>
            </a:r>
            <a:endParaRPr sz="2000"/>
          </a:p>
          <a:p>
            <a:pPr indent="-228600" lvl="1" marL="685800" rtl="0" algn="l">
              <a:lnSpc>
                <a:spcPct val="90000"/>
              </a:lnSpc>
              <a:spcBef>
                <a:spcPts val="500"/>
              </a:spcBef>
              <a:spcAft>
                <a:spcPts val="0"/>
              </a:spcAft>
              <a:buClr>
                <a:schemeClr val="dk1"/>
              </a:buClr>
              <a:buSzPts val="2000"/>
              <a:buChar char="•"/>
            </a:pPr>
            <a:r>
              <a:rPr lang="en-US" sz="2000"/>
              <a:t> Each branch corresponds to the outcome of test and leaf nodes is a class prediction. </a:t>
            </a:r>
            <a:endParaRPr sz="2000"/>
          </a:p>
          <a:p>
            <a:pPr indent="-228600" lvl="1" marL="685800" rtl="0" algn="l">
              <a:lnSpc>
                <a:spcPct val="90000"/>
              </a:lnSpc>
              <a:spcBef>
                <a:spcPts val="500"/>
              </a:spcBef>
              <a:spcAft>
                <a:spcPts val="0"/>
              </a:spcAft>
              <a:buClr>
                <a:schemeClr val="dk1"/>
              </a:buClr>
              <a:buSzPts val="2000"/>
              <a:buChar char="•"/>
            </a:pPr>
            <a:r>
              <a:rPr lang="en-US" sz="2000"/>
              <a:t>The attribute that is not the part of tree is considered irrelevant and hence discarded</a:t>
            </a:r>
            <a:endParaRPr sz="2000"/>
          </a:p>
          <a:p>
            <a:pPr indent="-76200" lvl="0" marL="228600" rtl="0" algn="l">
              <a:lnSpc>
                <a:spcPct val="90000"/>
              </a:lnSpc>
              <a:spcBef>
                <a:spcPts val="1000"/>
              </a:spcBef>
              <a:spcAft>
                <a:spcPts val="0"/>
              </a:spcAft>
              <a:buClr>
                <a:schemeClr val="dk1"/>
              </a:buClr>
              <a:buSzPts val="2400"/>
              <a:buNone/>
            </a:pPr>
            <a:r>
              <a:t/>
            </a:r>
            <a:endParaRPr sz="2400"/>
          </a:p>
        </p:txBody>
      </p:sp>
      <p:sp>
        <p:nvSpPr>
          <p:cNvPr id="2697" name="Google Shape;2697;p6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Calibri"/>
              <a:buNone/>
            </a:pPr>
            <a:r>
              <a:rPr lang="en-US" sz="2880"/>
              <a:t>Heuristic (Greedy) methods for attribute subset selection(cont)</a:t>
            </a:r>
            <a:endParaRPr sz="3959"/>
          </a:p>
        </p:txBody>
      </p:sp>
      <p:sp>
        <p:nvSpPr>
          <p:cNvPr id="2698" name="Google Shape;2698;p65"/>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2" name="Shape 2702"/>
        <p:cNvGrpSpPr/>
        <p:nvPr/>
      </p:nvGrpSpPr>
      <p:grpSpPr>
        <a:xfrm>
          <a:off x="0" y="0"/>
          <a:ext cx="0" cy="0"/>
          <a:chOff x="0" y="0"/>
          <a:chExt cx="0" cy="0"/>
        </a:xfrm>
      </p:grpSpPr>
      <p:sp>
        <p:nvSpPr>
          <p:cNvPr id="2703" name="Google Shape;2703;p6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22999"/>
              <a:buFont typeface="Calibri"/>
              <a:buNone/>
            </a:pPr>
            <a:br>
              <a:rPr lang="en-US" sz="3565"/>
            </a:br>
            <a:r>
              <a:rPr lang="en-US" sz="3565"/>
              <a:t>Example of Decision Tree Induction</a:t>
            </a:r>
            <a:br>
              <a:rPr lang="en-US" sz="3565"/>
            </a:br>
            <a:endParaRPr sz="3565"/>
          </a:p>
        </p:txBody>
      </p:sp>
      <p:pic>
        <p:nvPicPr>
          <p:cNvPr id="2704" name="Google Shape;2704;p66"/>
          <p:cNvPicPr preferRelativeResize="0"/>
          <p:nvPr/>
        </p:nvPicPr>
        <p:blipFill rotWithShape="1">
          <a:blip r:embed="rId3">
            <a:alphaModFix/>
          </a:blip>
          <a:srcRect b="0" l="0" r="0" t="0"/>
          <a:stretch/>
        </p:blipFill>
        <p:spPr>
          <a:xfrm>
            <a:off x="1241624" y="1523531"/>
            <a:ext cx="8358809" cy="4207568"/>
          </a:xfrm>
          <a:prstGeom prst="rect">
            <a:avLst/>
          </a:prstGeom>
          <a:noFill/>
          <a:ln cap="flat" cmpd="sng" w="9525">
            <a:solidFill>
              <a:schemeClr val="accent1"/>
            </a:solidFill>
            <a:prstDash val="solid"/>
            <a:round/>
            <a:headEnd len="sm" w="sm" type="none"/>
            <a:tailEnd len="sm" w="sm" type="none"/>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8" name="Shape 2708"/>
        <p:cNvGrpSpPr/>
        <p:nvPr/>
      </p:nvGrpSpPr>
      <p:grpSpPr>
        <a:xfrm>
          <a:off x="0" y="0"/>
          <a:ext cx="0" cy="0"/>
          <a:chOff x="0" y="0"/>
          <a:chExt cx="0" cy="0"/>
        </a:xfrm>
      </p:grpSpPr>
      <p:sp>
        <p:nvSpPr>
          <p:cNvPr id="2709" name="Google Shape;2709;p67"/>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Clr>
                <a:srgbClr val="CC3300"/>
              </a:buClr>
              <a:buSzPts val="2800"/>
              <a:buChar char="•"/>
            </a:pPr>
            <a:r>
              <a:rPr lang="en-US">
                <a:solidFill>
                  <a:srgbClr val="CC3300"/>
                </a:solidFill>
              </a:rPr>
              <a:t>Parametric methods</a:t>
            </a:r>
            <a:endParaRPr>
              <a:solidFill>
                <a:srgbClr val="CC3300"/>
              </a:solidFill>
            </a:endParaRPr>
          </a:p>
          <a:p>
            <a:pPr indent="-228600" lvl="1" marL="685800" rtl="0" algn="l">
              <a:lnSpc>
                <a:spcPct val="110000"/>
              </a:lnSpc>
              <a:spcBef>
                <a:spcPts val="500"/>
              </a:spcBef>
              <a:spcAft>
                <a:spcPts val="0"/>
              </a:spcAft>
              <a:buClr>
                <a:schemeClr val="dk1"/>
              </a:buClr>
              <a:buSzPts val="2400"/>
              <a:buChar char="•"/>
            </a:pPr>
            <a:r>
              <a:rPr lang="en-US"/>
              <a:t>Assume the data fits some model, estimate model parameters, store only the parameters, and discard the data (except possible outliers)</a:t>
            </a:r>
            <a:endParaRPr/>
          </a:p>
          <a:p>
            <a:pPr indent="-228600" lvl="1" marL="685800" rtl="0" algn="l">
              <a:lnSpc>
                <a:spcPct val="110000"/>
              </a:lnSpc>
              <a:spcBef>
                <a:spcPts val="500"/>
              </a:spcBef>
              <a:spcAft>
                <a:spcPts val="0"/>
              </a:spcAft>
              <a:buClr>
                <a:schemeClr val="dk1"/>
              </a:buClr>
              <a:buSzPts val="2400"/>
              <a:buChar char="•"/>
            </a:pPr>
            <a:r>
              <a:rPr lang="en-US"/>
              <a:t>E.g.: Log-linear models: obtain value at a point in m-D space as the product on appropriate marginal subspaces </a:t>
            </a:r>
            <a:endParaRPr/>
          </a:p>
          <a:p>
            <a:pPr indent="-228600" lvl="0" marL="228600" rtl="0" algn="l">
              <a:lnSpc>
                <a:spcPct val="110000"/>
              </a:lnSpc>
              <a:spcBef>
                <a:spcPts val="1000"/>
              </a:spcBef>
              <a:spcAft>
                <a:spcPts val="0"/>
              </a:spcAft>
              <a:buClr>
                <a:srgbClr val="CC3300"/>
              </a:buClr>
              <a:buSzPts val="2800"/>
              <a:buChar char="•"/>
            </a:pPr>
            <a:r>
              <a:rPr lang="en-US">
                <a:solidFill>
                  <a:srgbClr val="CC3300"/>
                </a:solidFill>
              </a:rPr>
              <a:t>Non-parametric methods</a:t>
            </a:r>
            <a:r>
              <a:rPr lang="en-US"/>
              <a:t> </a:t>
            </a:r>
            <a:endParaRPr/>
          </a:p>
          <a:p>
            <a:pPr indent="-228600" lvl="1" marL="685800" rtl="0" algn="l">
              <a:lnSpc>
                <a:spcPct val="110000"/>
              </a:lnSpc>
              <a:spcBef>
                <a:spcPts val="500"/>
              </a:spcBef>
              <a:spcAft>
                <a:spcPts val="0"/>
              </a:spcAft>
              <a:buClr>
                <a:schemeClr val="dk1"/>
              </a:buClr>
              <a:buSzPts val="2400"/>
              <a:buChar char="•"/>
            </a:pPr>
            <a:r>
              <a:rPr lang="en-US"/>
              <a:t>Do not assume models</a:t>
            </a:r>
            <a:endParaRPr/>
          </a:p>
          <a:p>
            <a:pPr indent="-228600" lvl="1" marL="685800" rtl="0" algn="l">
              <a:lnSpc>
                <a:spcPct val="110000"/>
              </a:lnSpc>
              <a:spcBef>
                <a:spcPts val="500"/>
              </a:spcBef>
              <a:spcAft>
                <a:spcPts val="0"/>
              </a:spcAft>
              <a:buClr>
                <a:schemeClr val="dk1"/>
              </a:buClr>
              <a:buSzPts val="2400"/>
              <a:buChar char="•"/>
            </a:pPr>
            <a:r>
              <a:rPr lang="en-US"/>
              <a:t>Major families: </a:t>
            </a:r>
            <a:r>
              <a:rPr lang="en-US">
                <a:solidFill>
                  <a:srgbClr val="00B050"/>
                </a:solidFill>
              </a:rPr>
              <a:t>histograms</a:t>
            </a:r>
            <a:r>
              <a:rPr lang="en-US"/>
              <a:t>, </a:t>
            </a:r>
            <a:r>
              <a:rPr lang="en-US">
                <a:solidFill>
                  <a:srgbClr val="0E0EF6"/>
                </a:solidFill>
              </a:rPr>
              <a:t>clustering</a:t>
            </a:r>
            <a:r>
              <a:rPr lang="en-US"/>
              <a:t>, </a:t>
            </a:r>
            <a:r>
              <a:rPr lang="en-US">
                <a:solidFill>
                  <a:srgbClr val="660033"/>
                </a:solidFill>
              </a:rPr>
              <a:t>sampling </a:t>
            </a:r>
            <a:endParaRPr>
              <a:solidFill>
                <a:srgbClr val="660033"/>
              </a:solidFill>
            </a:endParaRPr>
          </a:p>
          <a:p>
            <a:pPr indent="-50800" lvl="0" marL="228600" rtl="0" algn="l">
              <a:lnSpc>
                <a:spcPct val="90000"/>
              </a:lnSpc>
              <a:spcBef>
                <a:spcPts val="1000"/>
              </a:spcBef>
              <a:spcAft>
                <a:spcPts val="0"/>
              </a:spcAft>
              <a:buClr>
                <a:schemeClr val="dk1"/>
              </a:buClr>
              <a:buSzPts val="2800"/>
              <a:buNone/>
            </a:pPr>
            <a:r>
              <a:t/>
            </a:r>
            <a:endParaRPr>
              <a:solidFill>
                <a:srgbClr val="660033"/>
              </a:solidFill>
            </a:endParaRPr>
          </a:p>
        </p:txBody>
      </p:sp>
      <p:sp>
        <p:nvSpPr>
          <p:cNvPr id="2710" name="Google Shape;2710;p6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Reduction 2: Numerosity Reduction</a:t>
            </a:r>
            <a:endParaRPr sz="3959"/>
          </a:p>
        </p:txBody>
      </p:sp>
      <p:sp>
        <p:nvSpPr>
          <p:cNvPr id="2711" name="Google Shape;2711;p67"/>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pic>
        <p:nvPicPr>
          <p:cNvPr id="2712" name="Google Shape;2712;p67"/>
          <p:cNvPicPr preferRelativeResize="0"/>
          <p:nvPr/>
        </p:nvPicPr>
        <p:blipFill rotWithShape="1">
          <a:blip r:embed="rId3">
            <a:alphaModFix/>
          </a:blip>
          <a:srcRect b="0" l="0" r="0" t="0"/>
          <a:stretch/>
        </p:blipFill>
        <p:spPr>
          <a:xfrm>
            <a:off x="6096000" y="3429000"/>
            <a:ext cx="0" cy="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6" name="Shape 2716"/>
        <p:cNvGrpSpPr/>
        <p:nvPr/>
      </p:nvGrpSpPr>
      <p:grpSpPr>
        <a:xfrm>
          <a:off x="0" y="0"/>
          <a:ext cx="0" cy="0"/>
          <a:chOff x="0" y="0"/>
          <a:chExt cx="0" cy="0"/>
        </a:xfrm>
      </p:grpSpPr>
      <p:sp>
        <p:nvSpPr>
          <p:cNvPr id="2717" name="Google Shape;2717;p6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Reduction 2: Numerosity Reduction</a:t>
            </a:r>
            <a:endParaRPr sz="3959"/>
          </a:p>
        </p:txBody>
      </p:sp>
      <p:sp>
        <p:nvSpPr>
          <p:cNvPr id="2718" name="Google Shape;2718;p68"/>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pic>
        <p:nvPicPr>
          <p:cNvPr id="2719" name="Google Shape;2719;p68"/>
          <p:cNvPicPr preferRelativeResize="0"/>
          <p:nvPr/>
        </p:nvPicPr>
        <p:blipFill rotWithShape="1">
          <a:blip r:embed="rId3">
            <a:alphaModFix/>
          </a:blip>
          <a:srcRect b="0" l="0" r="0" t="0"/>
          <a:stretch/>
        </p:blipFill>
        <p:spPr>
          <a:xfrm>
            <a:off x="6096000" y="3429000"/>
            <a:ext cx="0" cy="0"/>
          </a:xfrm>
          <a:prstGeom prst="rect">
            <a:avLst/>
          </a:prstGeom>
          <a:noFill/>
          <a:ln>
            <a:noFill/>
          </a:ln>
        </p:spPr>
      </p:pic>
      <p:pic>
        <p:nvPicPr>
          <p:cNvPr id="2720" name="Google Shape;2720;p68"/>
          <p:cNvPicPr preferRelativeResize="0"/>
          <p:nvPr/>
        </p:nvPicPr>
        <p:blipFill rotWithShape="1">
          <a:blip r:embed="rId3">
            <a:alphaModFix/>
          </a:blip>
          <a:srcRect b="0" l="0" r="0" t="0"/>
          <a:stretch/>
        </p:blipFill>
        <p:spPr>
          <a:xfrm>
            <a:off x="1621790" y="1336675"/>
            <a:ext cx="7611110" cy="5409565"/>
          </a:xfrm>
          <a:prstGeom prst="rect">
            <a:avLst/>
          </a:prstGeom>
          <a:noFill/>
          <a:ln cap="flat" cmpd="sng" w="9525">
            <a:solidFill>
              <a:schemeClr val="accent1"/>
            </a:solidFill>
            <a:prstDash val="solid"/>
            <a:round/>
            <a:headEnd len="sm" w="sm" type="none"/>
            <a:tailEnd len="sm" w="sm" type="none"/>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4" name="Shape 2724"/>
        <p:cNvGrpSpPr/>
        <p:nvPr/>
      </p:nvGrpSpPr>
      <p:grpSpPr>
        <a:xfrm>
          <a:off x="0" y="0"/>
          <a:ext cx="0" cy="0"/>
          <a:chOff x="0" y="0"/>
          <a:chExt cx="0" cy="0"/>
        </a:xfrm>
      </p:grpSpPr>
      <p:sp>
        <p:nvSpPr>
          <p:cNvPr id="2725" name="Google Shape;2725;p69"/>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15000"/>
              </a:lnSpc>
              <a:spcBef>
                <a:spcPts val="0"/>
              </a:spcBef>
              <a:spcAft>
                <a:spcPts val="0"/>
              </a:spcAft>
              <a:buClr>
                <a:schemeClr val="accent2"/>
              </a:buClr>
              <a:buSzPts val="2800"/>
              <a:buChar char="•"/>
            </a:pPr>
            <a:r>
              <a:rPr lang="en-US">
                <a:solidFill>
                  <a:schemeClr val="accent2"/>
                </a:solidFill>
              </a:rPr>
              <a:t>Linear regression</a:t>
            </a:r>
            <a:r>
              <a:rPr lang="en-US"/>
              <a:t>: Data are modeled to fit a straight line: </a:t>
            </a:r>
            <a:r>
              <a:rPr i="1" lang="en-US">
                <a:latin typeface="Angsana New"/>
                <a:ea typeface="Angsana New"/>
                <a:cs typeface="Angsana New"/>
                <a:sym typeface="Angsana New"/>
              </a:rPr>
              <a:t>Y = α + β X</a:t>
            </a:r>
            <a:endParaRPr i="1">
              <a:latin typeface="Angsana New"/>
              <a:ea typeface="Angsana New"/>
              <a:cs typeface="Angsana New"/>
              <a:sym typeface="Angsana New"/>
            </a:endParaRPr>
          </a:p>
          <a:p>
            <a:pPr indent="-228600" lvl="1" marL="685800" rtl="0" algn="l">
              <a:lnSpc>
                <a:spcPct val="115000"/>
              </a:lnSpc>
              <a:spcBef>
                <a:spcPts val="500"/>
              </a:spcBef>
              <a:spcAft>
                <a:spcPts val="0"/>
              </a:spcAft>
              <a:buClr>
                <a:schemeClr val="dk1"/>
              </a:buClr>
              <a:buSzPts val="2400"/>
              <a:buChar char="•"/>
            </a:pPr>
            <a:r>
              <a:rPr lang="en-US"/>
              <a:t>Often uses the least-square method to fit the line</a:t>
            </a:r>
            <a:endParaRPr/>
          </a:p>
          <a:p>
            <a:pPr indent="-228600" lvl="0" marL="228600" rtl="0" algn="l">
              <a:lnSpc>
                <a:spcPct val="115000"/>
              </a:lnSpc>
              <a:spcBef>
                <a:spcPts val="1000"/>
              </a:spcBef>
              <a:spcAft>
                <a:spcPts val="0"/>
              </a:spcAft>
              <a:buClr>
                <a:schemeClr val="accent2"/>
              </a:buClr>
              <a:buSzPts val="2800"/>
              <a:buChar char="•"/>
            </a:pPr>
            <a:r>
              <a:rPr lang="en-US">
                <a:solidFill>
                  <a:schemeClr val="accent2"/>
                </a:solidFill>
              </a:rPr>
              <a:t>Multiple regression</a:t>
            </a:r>
            <a:r>
              <a:rPr lang="en-US"/>
              <a:t>: allows a response variable y to be modeled as a linear function of multidimensional feature vector (predictor variables)</a:t>
            </a:r>
            <a:r>
              <a:rPr i="1" lang="en-US"/>
              <a:t> </a:t>
            </a:r>
            <a:r>
              <a:rPr i="1" lang="en-US">
                <a:latin typeface="Angsana New"/>
                <a:ea typeface="Angsana New"/>
                <a:cs typeface="Angsana New"/>
                <a:sym typeface="Angsana New"/>
              </a:rPr>
              <a:t>Y = b0 + b1 X1 + b2 X2.</a:t>
            </a:r>
            <a:endParaRPr i="1">
              <a:latin typeface="Angsana New"/>
              <a:ea typeface="Angsana New"/>
              <a:cs typeface="Angsana New"/>
              <a:sym typeface="Angsana New"/>
            </a:endParaRPr>
          </a:p>
          <a:p>
            <a:pPr indent="-228600" lvl="0" marL="228600" rtl="0" algn="l">
              <a:lnSpc>
                <a:spcPct val="115000"/>
              </a:lnSpc>
              <a:spcBef>
                <a:spcPts val="1000"/>
              </a:spcBef>
              <a:spcAft>
                <a:spcPts val="0"/>
              </a:spcAft>
              <a:buClr>
                <a:schemeClr val="accent2"/>
              </a:buClr>
              <a:buSzPts val="2800"/>
              <a:buChar char="•"/>
            </a:pPr>
            <a:r>
              <a:rPr lang="en-US">
                <a:solidFill>
                  <a:schemeClr val="accent2"/>
                </a:solidFill>
              </a:rPr>
              <a:t>Log-linear model</a:t>
            </a:r>
            <a:r>
              <a:rPr lang="en-US"/>
              <a:t>: approximates discrete multidimensional joint probability distributions </a:t>
            </a:r>
            <a:r>
              <a:rPr i="1" lang="en-US">
                <a:latin typeface="Angsana New"/>
                <a:ea typeface="Angsana New"/>
                <a:cs typeface="Angsana New"/>
                <a:sym typeface="Angsana New"/>
              </a:rPr>
              <a:t>p(a, b, c, d) = αab βacχad δbcd</a:t>
            </a:r>
            <a:endParaRPr i="1">
              <a:latin typeface="Angsana New"/>
              <a:ea typeface="Angsana New"/>
              <a:cs typeface="Angsana New"/>
              <a:sym typeface="Angsana New"/>
            </a:endParaRPr>
          </a:p>
          <a:p>
            <a:pPr indent="-50800" lvl="0" marL="228600" rtl="0" algn="l">
              <a:lnSpc>
                <a:spcPct val="90000"/>
              </a:lnSpc>
              <a:spcBef>
                <a:spcPts val="1000"/>
              </a:spcBef>
              <a:spcAft>
                <a:spcPts val="0"/>
              </a:spcAft>
              <a:buClr>
                <a:schemeClr val="dk1"/>
              </a:buClr>
              <a:buSzPts val="2800"/>
              <a:buNone/>
            </a:pPr>
            <a:r>
              <a:t/>
            </a:r>
            <a:endParaRPr i="1">
              <a:latin typeface="Angsana New"/>
              <a:ea typeface="Angsana New"/>
              <a:cs typeface="Angsana New"/>
              <a:sym typeface="Angsana New"/>
            </a:endParaRPr>
          </a:p>
        </p:txBody>
      </p:sp>
      <p:sp>
        <p:nvSpPr>
          <p:cNvPr id="2726" name="Google Shape;2726;p6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Regression and Log-Linear Models</a:t>
            </a:r>
            <a:endParaRPr sz="3959"/>
          </a:p>
        </p:txBody>
      </p:sp>
      <p:sp>
        <p:nvSpPr>
          <p:cNvPr id="2727" name="Google Shape;2727;p69"/>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2" name="Shape 2732"/>
        <p:cNvGrpSpPr/>
        <p:nvPr/>
      </p:nvGrpSpPr>
      <p:grpSpPr>
        <a:xfrm>
          <a:off x="0" y="0"/>
          <a:ext cx="0" cy="0"/>
          <a:chOff x="0" y="0"/>
          <a:chExt cx="0" cy="0"/>
        </a:xfrm>
      </p:grpSpPr>
      <p:sp>
        <p:nvSpPr>
          <p:cNvPr id="2733" name="Google Shape;2733;p70"/>
          <p:cNvSpPr txBox="1"/>
          <p:nvPr>
            <p:ph idx="1" type="body"/>
          </p:nvPr>
        </p:nvSpPr>
        <p:spPr>
          <a:xfrm>
            <a:off x="838200" y="1461242"/>
            <a:ext cx="10894454" cy="5119862"/>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Clr>
                <a:schemeClr val="dk1"/>
              </a:buClr>
              <a:buSzPts val="2040"/>
              <a:buChar char="•"/>
            </a:pPr>
            <a:r>
              <a:rPr lang="en-US" sz="2040"/>
              <a:t>Histograms (or frequency histograms) are at least a century old and are widely used.</a:t>
            </a:r>
            <a:endParaRPr sz="2040"/>
          </a:p>
          <a:p>
            <a:pPr indent="-228600" lvl="0" marL="228600" rtl="0" algn="l">
              <a:lnSpc>
                <a:spcPct val="110000"/>
              </a:lnSpc>
              <a:spcBef>
                <a:spcPts val="1000"/>
              </a:spcBef>
              <a:spcAft>
                <a:spcPts val="0"/>
              </a:spcAft>
              <a:buClr>
                <a:schemeClr val="dk1"/>
              </a:buClr>
              <a:buSzPts val="2040"/>
              <a:buChar char="•"/>
            </a:pPr>
            <a:r>
              <a:rPr lang="en-US" sz="2040"/>
              <a:t>Plotting histograms is a graphical method </a:t>
            </a:r>
            <a:r>
              <a:rPr lang="en-US" sz="2040">
                <a:solidFill>
                  <a:srgbClr val="660033"/>
                </a:solidFill>
              </a:rPr>
              <a:t>for summarizing the distribution of a given attribute</a:t>
            </a:r>
            <a:r>
              <a:rPr lang="en-US" sz="2040"/>
              <a:t>, X.</a:t>
            </a:r>
            <a:endParaRPr sz="2040"/>
          </a:p>
          <a:p>
            <a:pPr indent="-228600" lvl="0" marL="228600" rtl="0" algn="l">
              <a:lnSpc>
                <a:spcPct val="110000"/>
              </a:lnSpc>
              <a:spcBef>
                <a:spcPts val="1000"/>
              </a:spcBef>
              <a:spcAft>
                <a:spcPts val="0"/>
              </a:spcAft>
              <a:buClr>
                <a:schemeClr val="dk1"/>
              </a:buClr>
              <a:buSzPts val="2040"/>
              <a:buChar char="•"/>
            </a:pPr>
            <a:r>
              <a:rPr lang="en-US" sz="2040"/>
              <a:t>Height of the bar indicates the frequency (i.e., count) of that X value</a:t>
            </a:r>
            <a:endParaRPr sz="2040"/>
          </a:p>
          <a:p>
            <a:pPr indent="-228600" lvl="0" marL="228600" rtl="0" algn="l">
              <a:lnSpc>
                <a:spcPct val="110000"/>
              </a:lnSpc>
              <a:spcBef>
                <a:spcPts val="1000"/>
              </a:spcBef>
              <a:spcAft>
                <a:spcPts val="0"/>
              </a:spcAft>
              <a:buClr>
                <a:schemeClr val="dk1"/>
              </a:buClr>
              <a:buSzPts val="2040"/>
              <a:buChar char="•"/>
            </a:pPr>
            <a:r>
              <a:rPr lang="en-US" sz="2040"/>
              <a:t>Range of values for X is partitioned into disjoint consecutive subranges. </a:t>
            </a:r>
            <a:endParaRPr sz="2040"/>
          </a:p>
          <a:p>
            <a:pPr indent="-228600" lvl="0" marL="228600" rtl="0" algn="l">
              <a:lnSpc>
                <a:spcPct val="110000"/>
              </a:lnSpc>
              <a:spcBef>
                <a:spcPts val="1000"/>
              </a:spcBef>
              <a:spcAft>
                <a:spcPts val="0"/>
              </a:spcAft>
              <a:buClr>
                <a:schemeClr val="dk1"/>
              </a:buClr>
              <a:buSzPts val="2040"/>
              <a:buChar char="•"/>
            </a:pPr>
            <a:r>
              <a:rPr lang="en-US" sz="2040"/>
              <a:t>Subranges, referred to as </a:t>
            </a:r>
            <a:r>
              <a:rPr b="1" lang="en-US" sz="2040"/>
              <a:t>buckets or bins</a:t>
            </a:r>
            <a:r>
              <a:rPr lang="en-US" sz="2040"/>
              <a:t>, are disjoint subsets of the data distribution for X. </a:t>
            </a:r>
            <a:endParaRPr sz="2040"/>
          </a:p>
          <a:p>
            <a:pPr indent="-228600" lvl="0" marL="228600" rtl="0" algn="l">
              <a:lnSpc>
                <a:spcPct val="110000"/>
              </a:lnSpc>
              <a:spcBef>
                <a:spcPts val="1000"/>
              </a:spcBef>
              <a:spcAft>
                <a:spcPts val="0"/>
              </a:spcAft>
              <a:buClr>
                <a:schemeClr val="dk1"/>
              </a:buClr>
              <a:buSzPts val="2040"/>
              <a:buChar char="•"/>
            </a:pPr>
            <a:r>
              <a:rPr lang="en-US" sz="2040"/>
              <a:t>Range of a bucket is known as the width </a:t>
            </a:r>
            <a:endParaRPr sz="2040"/>
          </a:p>
          <a:p>
            <a:pPr indent="-228600" lvl="0" marL="228600" rtl="0" algn="l">
              <a:lnSpc>
                <a:spcPct val="110000"/>
              </a:lnSpc>
              <a:spcBef>
                <a:spcPts val="1000"/>
              </a:spcBef>
              <a:spcAft>
                <a:spcPts val="0"/>
              </a:spcAft>
              <a:buClr>
                <a:schemeClr val="dk1"/>
              </a:buClr>
              <a:buSzPts val="2040"/>
              <a:buChar char="•"/>
            </a:pPr>
            <a:r>
              <a:rPr lang="en-US" sz="2040"/>
              <a:t>Typically, the buckets are of equal width. </a:t>
            </a:r>
            <a:endParaRPr sz="2040"/>
          </a:p>
          <a:p>
            <a:pPr indent="-228600" lvl="0" marL="228600" rtl="0" algn="l">
              <a:lnSpc>
                <a:spcPct val="110000"/>
              </a:lnSpc>
              <a:spcBef>
                <a:spcPts val="1000"/>
              </a:spcBef>
              <a:spcAft>
                <a:spcPts val="0"/>
              </a:spcAft>
              <a:buClr>
                <a:schemeClr val="dk1"/>
              </a:buClr>
              <a:buSzPts val="2040"/>
              <a:buChar char="•"/>
            </a:pPr>
            <a:r>
              <a:rPr lang="en-US" sz="2040"/>
              <a:t>Eg. a price attribute with a value range of $1 to $200 can be partitioned into subranges 1 to 20, 21 to 40, 41 to 60, and so on. </a:t>
            </a:r>
            <a:endParaRPr sz="2040"/>
          </a:p>
          <a:p>
            <a:pPr indent="-228600" lvl="0" marL="228600" rtl="0" algn="l">
              <a:lnSpc>
                <a:spcPct val="110000"/>
              </a:lnSpc>
              <a:spcBef>
                <a:spcPts val="1000"/>
              </a:spcBef>
              <a:spcAft>
                <a:spcPts val="0"/>
              </a:spcAft>
              <a:buClr>
                <a:schemeClr val="dk1"/>
              </a:buClr>
              <a:buSzPts val="2040"/>
              <a:buChar char="•"/>
            </a:pPr>
            <a:r>
              <a:rPr lang="en-US" sz="2040"/>
              <a:t>For each subrange, a bar is drawn with a height that represents the total count of items observed within the subrange</a:t>
            </a:r>
            <a:endParaRPr sz="2040"/>
          </a:p>
        </p:txBody>
      </p:sp>
      <p:sp>
        <p:nvSpPr>
          <p:cNvPr id="2734" name="Google Shape;2734;p7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Histograms</a:t>
            </a:r>
            <a:endParaRPr sz="3959"/>
          </a:p>
        </p:txBody>
      </p:sp>
      <p:sp>
        <p:nvSpPr>
          <p:cNvPr id="2735" name="Google Shape;2735;p70"/>
          <p:cNvSpPr txBox="1"/>
          <p:nvPr>
            <p:ph idx="12" type="sldNum"/>
          </p:nvPr>
        </p:nvSpPr>
        <p:spPr>
          <a:xfrm>
            <a:off x="0" y="6356350"/>
            <a:ext cx="27432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9" name="Shape 2739"/>
        <p:cNvGrpSpPr/>
        <p:nvPr/>
      </p:nvGrpSpPr>
      <p:grpSpPr>
        <a:xfrm>
          <a:off x="0" y="0"/>
          <a:ext cx="0" cy="0"/>
          <a:chOff x="0" y="0"/>
          <a:chExt cx="0" cy="0"/>
        </a:xfrm>
      </p:grpSpPr>
      <p:sp>
        <p:nvSpPr>
          <p:cNvPr id="2740" name="Google Shape;2740;p7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Histograms</a:t>
            </a:r>
            <a:endParaRPr sz="3959"/>
          </a:p>
        </p:txBody>
      </p:sp>
      <p:sp>
        <p:nvSpPr>
          <p:cNvPr id="2741" name="Google Shape;2741;p7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2742" name="Google Shape;2742;p71"/>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590"/>
              <a:buChar char="•"/>
            </a:pPr>
            <a:r>
              <a:rPr lang="en-US" sz="2590"/>
              <a:t>Approximate data distributions</a:t>
            </a:r>
            <a:endParaRPr sz="2590"/>
          </a:p>
          <a:p>
            <a:pPr indent="-228600" lvl="0" marL="228600" rtl="0" algn="l">
              <a:lnSpc>
                <a:spcPct val="90000"/>
              </a:lnSpc>
              <a:spcBef>
                <a:spcPts val="1000"/>
              </a:spcBef>
              <a:spcAft>
                <a:spcPts val="0"/>
              </a:spcAft>
              <a:buClr>
                <a:schemeClr val="dk1"/>
              </a:buClr>
              <a:buSzPts val="2590"/>
              <a:buChar char="•"/>
            </a:pPr>
            <a:r>
              <a:rPr lang="en-US" sz="2590"/>
              <a:t>Divide data into buckets and store average (sum) for each bucket</a:t>
            </a:r>
            <a:endParaRPr sz="2590"/>
          </a:p>
          <a:p>
            <a:pPr indent="-228600" lvl="0" marL="228600" rtl="0" algn="l">
              <a:lnSpc>
                <a:spcPct val="90000"/>
              </a:lnSpc>
              <a:spcBef>
                <a:spcPts val="1000"/>
              </a:spcBef>
              <a:spcAft>
                <a:spcPts val="0"/>
              </a:spcAft>
              <a:buClr>
                <a:schemeClr val="dk1"/>
              </a:buClr>
              <a:buSzPts val="2590"/>
              <a:buChar char="•"/>
            </a:pPr>
            <a:r>
              <a:rPr lang="en-US" sz="2590"/>
              <a:t>A bucket represents an attribute-value/frequency pair</a:t>
            </a:r>
            <a:endParaRPr sz="2590"/>
          </a:p>
          <a:p>
            <a:pPr indent="-228600" lvl="0" marL="228600" rtl="0" algn="l">
              <a:lnSpc>
                <a:spcPct val="90000"/>
              </a:lnSpc>
              <a:spcBef>
                <a:spcPts val="1000"/>
              </a:spcBef>
              <a:spcAft>
                <a:spcPts val="0"/>
              </a:spcAft>
              <a:buClr>
                <a:schemeClr val="dk1"/>
              </a:buClr>
              <a:buSzPts val="2590"/>
              <a:buChar char="•"/>
            </a:pPr>
            <a:r>
              <a:rPr lang="en-US" sz="2590"/>
              <a:t>Can be constructed optimally in one dimension using dynamic programming</a:t>
            </a:r>
            <a:endParaRPr sz="2960"/>
          </a:p>
          <a:p>
            <a:pPr indent="-228600" lvl="0" marL="228600" rtl="0" algn="l">
              <a:lnSpc>
                <a:spcPct val="90000"/>
              </a:lnSpc>
              <a:spcBef>
                <a:spcPts val="1000"/>
              </a:spcBef>
              <a:spcAft>
                <a:spcPts val="0"/>
              </a:spcAft>
              <a:buClr>
                <a:schemeClr val="dk1"/>
              </a:buClr>
              <a:buSzPts val="2590"/>
              <a:buChar char="•"/>
            </a:pPr>
            <a:r>
              <a:rPr lang="en-US" sz="2590"/>
              <a:t>Related to quantization problems.</a:t>
            </a:r>
            <a:endParaRPr sz="2590"/>
          </a:p>
          <a:p>
            <a:pPr indent="-64135" lvl="0" marL="228600" rtl="0" algn="l">
              <a:lnSpc>
                <a:spcPct val="90000"/>
              </a:lnSpc>
              <a:spcBef>
                <a:spcPts val="1000"/>
              </a:spcBef>
              <a:spcAft>
                <a:spcPts val="0"/>
              </a:spcAft>
              <a:buClr>
                <a:schemeClr val="dk1"/>
              </a:buClr>
              <a:buSzPts val="2590"/>
              <a:buNone/>
            </a:pPr>
            <a:r>
              <a:t/>
            </a:r>
            <a:endParaRPr sz="2590"/>
          </a:p>
        </p:txBody>
      </p:sp>
      <p:graphicFrame>
        <p:nvGraphicFramePr>
          <p:cNvPr id="2743" name="Google Shape;2743;p71"/>
          <p:cNvGraphicFramePr/>
          <p:nvPr/>
        </p:nvGraphicFramePr>
        <p:xfrm>
          <a:off x="6095999" y="1643174"/>
          <a:ext cx="5804079" cy="4448533"/>
        </p:xfrm>
        <a:graphic>
          <a:graphicData uri="http://schemas.openxmlformats.org/presentationml/2006/ole">
            <mc:AlternateContent>
              <mc:Choice Requires="v">
                <p:oleObj r:id="rId4" imgH="4448533" imgW="5804079" progId="MSGraph.Chart.8" spid="_x0000_s1">
                  <p:embed/>
                </p:oleObj>
              </mc:Choice>
              <mc:Fallback>
                <p:oleObj r:id="rId5" imgH="4448533" imgW="5804079" progId="MSGraph.Chart.8">
                  <p:embed/>
                  <p:pic>
                    <p:nvPicPr>
                      <p:cNvPr id="2743" name="Google Shape;2743;p71"/>
                      <p:cNvPicPr preferRelativeResize="0"/>
                      <p:nvPr/>
                    </p:nvPicPr>
                    <p:blipFill rotWithShape="1">
                      <a:blip r:embed="rId6">
                        <a:alphaModFix/>
                      </a:blip>
                      <a:srcRect b="4221" l="4545" r="15908" t="4225"/>
                      <a:stretch/>
                    </p:blipFill>
                    <p:spPr>
                      <a:xfrm>
                        <a:off x="6095999" y="1643174"/>
                        <a:ext cx="5804079" cy="4448533"/>
                      </a:xfrm>
                      <a:prstGeom prst="rect">
                        <a:avLst/>
                      </a:prstGeom>
                      <a:noFill/>
                      <a:ln cap="flat" cmpd="sng" w="9525">
                        <a:solidFill>
                          <a:schemeClr val="accent1"/>
                        </a:solidFill>
                        <a:prstDash val="solid"/>
                        <a:round/>
                        <a:headEnd len="sm" w="sm" type="none"/>
                        <a:tailEnd len="sm" w="sm" type="none"/>
                      </a:ln>
                    </p:spPr>
                  </p:pic>
                </p:oleObj>
              </mc:Fallback>
            </mc:AlternateContent>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7" name="Shape 2747"/>
        <p:cNvGrpSpPr/>
        <p:nvPr/>
      </p:nvGrpSpPr>
      <p:grpSpPr>
        <a:xfrm>
          <a:off x="0" y="0"/>
          <a:ext cx="0" cy="0"/>
          <a:chOff x="0" y="0"/>
          <a:chExt cx="0" cy="0"/>
        </a:xfrm>
      </p:grpSpPr>
      <p:sp>
        <p:nvSpPr>
          <p:cNvPr id="2748" name="Google Shape;2748;p72"/>
          <p:cNvSpPr txBox="1"/>
          <p:nvPr>
            <p:ph idx="1" type="body"/>
          </p:nvPr>
        </p:nvSpPr>
        <p:spPr>
          <a:xfrm>
            <a:off x="326390" y="1253490"/>
            <a:ext cx="5050790" cy="4351655"/>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400"/>
              <a:buChar char="•"/>
            </a:pPr>
            <a:r>
              <a:rPr lang="en-US" sz="2400"/>
              <a:t>Divide data into buckets and store average (sum) for each bucket</a:t>
            </a:r>
            <a:endParaRPr sz="2400"/>
          </a:p>
          <a:p>
            <a:pPr indent="-228600" lvl="0" marL="228600" rtl="0" algn="l">
              <a:lnSpc>
                <a:spcPct val="120000"/>
              </a:lnSpc>
              <a:spcBef>
                <a:spcPts val="1000"/>
              </a:spcBef>
              <a:spcAft>
                <a:spcPts val="0"/>
              </a:spcAft>
              <a:buClr>
                <a:schemeClr val="dk1"/>
              </a:buClr>
              <a:buSzPts val="2400"/>
              <a:buChar char="•"/>
            </a:pPr>
            <a:r>
              <a:rPr lang="en-US" sz="2400"/>
              <a:t>Partitioning rules:</a:t>
            </a:r>
            <a:endParaRPr sz="2400"/>
          </a:p>
          <a:p>
            <a:pPr indent="-228600" lvl="1" marL="685800" rtl="0" algn="l">
              <a:lnSpc>
                <a:spcPct val="120000"/>
              </a:lnSpc>
              <a:spcBef>
                <a:spcPts val="500"/>
              </a:spcBef>
              <a:spcAft>
                <a:spcPts val="0"/>
              </a:spcAft>
              <a:buClr>
                <a:schemeClr val="dk1"/>
              </a:buClr>
              <a:buSzPts val="2400"/>
              <a:buChar char="•"/>
            </a:pPr>
            <a:r>
              <a:rPr lang="en-US"/>
              <a:t>Equal-width: equal bucket range</a:t>
            </a:r>
            <a:endParaRPr/>
          </a:p>
          <a:p>
            <a:pPr indent="-228600" lvl="1" marL="685800" rtl="0" algn="l">
              <a:lnSpc>
                <a:spcPct val="120000"/>
              </a:lnSpc>
              <a:spcBef>
                <a:spcPts val="500"/>
              </a:spcBef>
              <a:spcAft>
                <a:spcPts val="0"/>
              </a:spcAft>
              <a:buClr>
                <a:schemeClr val="dk1"/>
              </a:buClr>
              <a:buSzPts val="2400"/>
              <a:buChar char="•"/>
            </a:pPr>
            <a:r>
              <a:rPr lang="en-US"/>
              <a:t>Equal-frequency (or equal-depth)</a:t>
            </a:r>
            <a:endParaRPr/>
          </a:p>
          <a:p>
            <a:pPr indent="-76200" lvl="1" marL="685800" rtl="0" algn="l">
              <a:lnSpc>
                <a:spcPct val="120000"/>
              </a:lnSpc>
              <a:spcBef>
                <a:spcPts val="500"/>
              </a:spcBef>
              <a:spcAft>
                <a:spcPts val="0"/>
              </a:spcAft>
              <a:buClr>
                <a:schemeClr val="dk1"/>
              </a:buClr>
              <a:buSzPts val="2400"/>
              <a:buNone/>
            </a:pPr>
            <a:r>
              <a:t/>
            </a:r>
            <a:endParaRPr/>
          </a:p>
          <a:p>
            <a:pPr indent="0" lvl="0" marL="0" rtl="0" algn="l">
              <a:lnSpc>
                <a:spcPct val="90000"/>
              </a:lnSpc>
              <a:spcBef>
                <a:spcPts val="1000"/>
              </a:spcBef>
              <a:spcAft>
                <a:spcPts val="0"/>
              </a:spcAft>
              <a:buClr>
                <a:schemeClr val="dk1"/>
              </a:buClr>
              <a:buSzPts val="2800"/>
              <a:buNone/>
            </a:pPr>
            <a:r>
              <a:t/>
            </a:r>
            <a:endParaRPr/>
          </a:p>
        </p:txBody>
      </p:sp>
      <p:sp>
        <p:nvSpPr>
          <p:cNvPr id="2749" name="Google Shape;2749;p7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Histogram</a:t>
            </a:r>
            <a:endParaRPr sz="3959"/>
          </a:p>
        </p:txBody>
      </p:sp>
      <p:sp>
        <p:nvSpPr>
          <p:cNvPr id="2750" name="Google Shape;2750;p72"/>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graphicFrame>
        <p:nvGraphicFramePr>
          <p:cNvPr id="2751" name="Google Shape;2751;p72"/>
          <p:cNvGraphicFramePr/>
          <p:nvPr/>
        </p:nvGraphicFramePr>
        <p:xfrm>
          <a:off x="5485130" y="1533294"/>
          <a:ext cx="6707031" cy="4847823"/>
        </p:xfrm>
        <a:graphic>
          <a:graphicData uri="http://schemas.openxmlformats.org/presentationml/2006/ole">
            <mc:AlternateContent>
              <mc:Choice Requires="v">
                <p:oleObj r:id="rId4" imgH="4847823" imgW="6707031" progId="MSGraph.Chart.8" spid="_x0000_s1">
                  <p:embed/>
                </p:oleObj>
              </mc:Choice>
              <mc:Fallback>
                <p:oleObj r:id="rId5" imgH="4847823" imgW="6707031" progId="MSGraph.Chart.8">
                  <p:embed/>
                  <p:pic>
                    <p:nvPicPr>
                      <p:cNvPr id="2751" name="Google Shape;2751;p72"/>
                      <p:cNvPicPr preferRelativeResize="0"/>
                      <p:nvPr/>
                    </p:nvPicPr>
                    <p:blipFill rotWithShape="1">
                      <a:blip r:embed="rId6">
                        <a:alphaModFix/>
                      </a:blip>
                      <a:srcRect b="0" l="0" r="0" t="0"/>
                      <a:stretch/>
                    </p:blipFill>
                    <p:spPr>
                      <a:xfrm>
                        <a:off x="5485130" y="1533294"/>
                        <a:ext cx="6707031" cy="4847823"/>
                      </a:xfrm>
                      <a:prstGeom prst="rect">
                        <a:avLst/>
                      </a:prstGeom>
                      <a:noFill/>
                      <a:ln cap="flat" cmpd="sng" w="9525">
                        <a:solidFill>
                          <a:schemeClr val="accent1"/>
                        </a:solidFill>
                        <a:prstDash val="solid"/>
                        <a:round/>
                        <a:headEnd len="sm" w="sm" type="none"/>
                        <a:tailEnd len="sm" w="sm" type="none"/>
                      </a:ln>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1" name="Shape 2191"/>
        <p:cNvGrpSpPr/>
        <p:nvPr/>
      </p:nvGrpSpPr>
      <p:grpSpPr>
        <a:xfrm>
          <a:off x="0" y="0"/>
          <a:ext cx="0" cy="0"/>
          <a:chOff x="0" y="0"/>
          <a:chExt cx="0" cy="0"/>
        </a:xfrm>
      </p:grpSpPr>
      <p:sp>
        <p:nvSpPr>
          <p:cNvPr id="2192" name="Google Shape;219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r>
              <a:rPr b="1" lang="en-US"/>
              <a:t>Why is Data Preprocessing Important?</a:t>
            </a:r>
            <a:br>
              <a:rPr b="1" lang="en-US"/>
            </a:br>
            <a:br>
              <a:rPr lang="en-US"/>
            </a:br>
            <a:endParaRPr/>
          </a:p>
        </p:txBody>
      </p:sp>
      <p:sp>
        <p:nvSpPr>
          <p:cNvPr id="2193" name="Google Shape;219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2194" name="Google Shape;2194;p7"/>
          <p:cNvPicPr preferRelativeResize="0"/>
          <p:nvPr>
            <p:ph idx="1" type="body"/>
          </p:nvPr>
        </p:nvPicPr>
        <p:blipFill rotWithShape="1">
          <a:blip r:embed="rId3">
            <a:alphaModFix/>
          </a:blip>
          <a:srcRect b="0" l="0" r="0" t="0"/>
          <a:stretch/>
        </p:blipFill>
        <p:spPr>
          <a:xfrm>
            <a:off x="1463040" y="1415415"/>
            <a:ext cx="9411335" cy="4582160"/>
          </a:xfrm>
          <a:prstGeom prst="rect">
            <a:avLst/>
          </a:prstGeom>
          <a:noFill/>
          <a:ln>
            <a:noFill/>
          </a:ln>
        </p:spPr>
      </p:pic>
      <p:pic>
        <p:nvPicPr>
          <p:cNvPr id="2195" name="Google Shape;2195;p7"/>
          <p:cNvPicPr preferRelativeResize="0"/>
          <p:nvPr>
            <p:ph idx="2" type="body"/>
          </p:nvPr>
        </p:nvPicPr>
        <p:blipFill rotWithShape="1">
          <a:blip r:embed="rId4">
            <a:alphaModFix/>
          </a:blip>
          <a:srcRect b="0" l="0" r="0" t="0"/>
          <a:stretch/>
        </p:blipFill>
        <p:spPr>
          <a:xfrm>
            <a:off x="151130" y="0"/>
            <a:ext cx="902335" cy="7620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5" name="Shape 2755"/>
        <p:cNvGrpSpPr/>
        <p:nvPr/>
      </p:nvGrpSpPr>
      <p:grpSpPr>
        <a:xfrm>
          <a:off x="0" y="0"/>
          <a:ext cx="0" cy="0"/>
          <a:chOff x="0" y="0"/>
          <a:chExt cx="0" cy="0"/>
        </a:xfrm>
      </p:grpSpPr>
      <p:sp>
        <p:nvSpPr>
          <p:cNvPr id="2756" name="Google Shape;2756;p73"/>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Plotting histograms, or frequency histograms, is a graphical method for summarizing the distribution of a given attribute.</a:t>
            </a:r>
            <a:endParaRPr/>
          </a:p>
          <a:p>
            <a:pPr indent="-228600" lvl="0" marL="228600" rtl="0" algn="just">
              <a:lnSpc>
                <a:spcPct val="90000"/>
              </a:lnSpc>
              <a:spcBef>
                <a:spcPts val="1000"/>
              </a:spcBef>
              <a:spcAft>
                <a:spcPts val="0"/>
              </a:spcAft>
              <a:buClr>
                <a:schemeClr val="dk1"/>
              </a:buClr>
              <a:buSzPts val="2800"/>
              <a:buChar char="•"/>
            </a:pPr>
            <a:r>
              <a:rPr lang="en-US"/>
              <a:t>A histogram for an attribute A partitions the data distribution of A into disjoint subsets, or buckets. Typically, the width of each bucket is uniform.</a:t>
            </a:r>
            <a:endParaRPr/>
          </a:p>
          <a:p>
            <a:pPr indent="-228600" lvl="0" marL="228600" rtl="0" algn="just">
              <a:lnSpc>
                <a:spcPct val="90000"/>
              </a:lnSpc>
              <a:spcBef>
                <a:spcPts val="1000"/>
              </a:spcBef>
              <a:spcAft>
                <a:spcPts val="0"/>
              </a:spcAft>
              <a:buClr>
                <a:schemeClr val="dk1"/>
              </a:buClr>
              <a:buSzPts val="2800"/>
              <a:buChar char="•"/>
            </a:pPr>
            <a:r>
              <a:rPr lang="en-US"/>
              <a:t>Each bucket is represented by a rectangle whose height is equal to the count or relative frequency of the values at the bucket.</a:t>
            </a:r>
            <a:endParaRPr/>
          </a:p>
          <a:p>
            <a:pPr indent="-228600" lvl="0" marL="228600" rtl="0" algn="just">
              <a:lnSpc>
                <a:spcPct val="90000"/>
              </a:lnSpc>
              <a:spcBef>
                <a:spcPts val="1000"/>
              </a:spcBef>
              <a:spcAft>
                <a:spcPts val="0"/>
              </a:spcAft>
              <a:buClr>
                <a:schemeClr val="dk1"/>
              </a:buClr>
              <a:buSzPts val="2800"/>
              <a:buChar char="•"/>
            </a:pPr>
            <a:r>
              <a:rPr lang="en-US"/>
              <a:t>The following data are a list of AllElectronics prices for commonly sold items (rounded to the nearest dollar). </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2757" name="Google Shape;2757;p7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Histogram Analysis- Explanation &amp; Example</a:t>
            </a:r>
            <a:endParaRPr sz="3959"/>
          </a:p>
        </p:txBody>
      </p:sp>
      <p:sp>
        <p:nvSpPr>
          <p:cNvPr id="2758" name="Google Shape;2758;p73"/>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2" name="Shape 2762"/>
        <p:cNvGrpSpPr/>
        <p:nvPr/>
      </p:nvGrpSpPr>
      <p:grpSpPr>
        <a:xfrm>
          <a:off x="0" y="0"/>
          <a:ext cx="0" cy="0"/>
          <a:chOff x="0" y="0"/>
          <a:chExt cx="0" cy="0"/>
        </a:xfrm>
      </p:grpSpPr>
      <p:sp>
        <p:nvSpPr>
          <p:cNvPr id="2763" name="Google Shape;2763;p7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Histogram Analysis- Explanation &amp; Example</a:t>
            </a:r>
            <a:endParaRPr sz="3959"/>
          </a:p>
        </p:txBody>
      </p:sp>
      <p:sp>
        <p:nvSpPr>
          <p:cNvPr id="2764" name="Google Shape;2764;p7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id="2765" name="Google Shape;2765;p74"/>
          <p:cNvPicPr preferRelativeResize="0"/>
          <p:nvPr/>
        </p:nvPicPr>
        <p:blipFill rotWithShape="1">
          <a:blip r:embed="rId3">
            <a:alphaModFix/>
          </a:blip>
          <a:srcRect b="0" l="0" r="0" t="0"/>
          <a:stretch/>
        </p:blipFill>
        <p:spPr>
          <a:xfrm>
            <a:off x="6426558" y="1497034"/>
            <a:ext cx="5409127" cy="4373255"/>
          </a:xfrm>
          <a:prstGeom prst="rect">
            <a:avLst/>
          </a:prstGeom>
          <a:noFill/>
          <a:ln cap="flat" cmpd="sng" w="9525">
            <a:solidFill>
              <a:schemeClr val="accent1"/>
            </a:solidFill>
            <a:prstDash val="solid"/>
            <a:round/>
            <a:headEnd len="sm" w="sm" type="none"/>
            <a:tailEnd len="sm" w="sm" type="none"/>
          </a:ln>
        </p:spPr>
      </p:pic>
      <p:pic>
        <p:nvPicPr>
          <p:cNvPr id="2766" name="Google Shape;2766;p74"/>
          <p:cNvPicPr preferRelativeResize="0"/>
          <p:nvPr/>
        </p:nvPicPr>
        <p:blipFill rotWithShape="1">
          <a:blip r:embed="rId4">
            <a:alphaModFix/>
          </a:blip>
          <a:srcRect b="0" l="0" r="0" t="0"/>
          <a:stretch/>
        </p:blipFill>
        <p:spPr>
          <a:xfrm>
            <a:off x="220282" y="1505075"/>
            <a:ext cx="5981700" cy="4524375"/>
          </a:xfrm>
          <a:prstGeom prst="rect">
            <a:avLst/>
          </a:prstGeom>
          <a:noFill/>
          <a:ln cap="flat" cmpd="sng" w="9525">
            <a:solidFill>
              <a:schemeClr val="accent1"/>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0" name="Shape 2770"/>
        <p:cNvGrpSpPr/>
        <p:nvPr/>
      </p:nvGrpSpPr>
      <p:grpSpPr>
        <a:xfrm>
          <a:off x="0" y="0"/>
          <a:ext cx="0" cy="0"/>
          <a:chOff x="0" y="0"/>
          <a:chExt cx="0" cy="0"/>
        </a:xfrm>
      </p:grpSpPr>
      <p:sp>
        <p:nvSpPr>
          <p:cNvPr id="2771" name="Google Shape;2771;p7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Histogram Analysis- Explanation &amp; Example</a:t>
            </a:r>
            <a:endParaRPr sz="3959"/>
          </a:p>
        </p:txBody>
      </p:sp>
      <p:sp>
        <p:nvSpPr>
          <p:cNvPr id="2772" name="Google Shape;2772;p7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2773" name="Google Shape;2773;p75"/>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 following data are a list of prices of commonly sold items at AllElectronics (rounded to the nearest dollar). </a:t>
            </a:r>
            <a:endParaRPr/>
          </a:p>
          <a:p>
            <a:pPr indent="-228600" lvl="0" marL="228600" rtl="0" algn="l">
              <a:lnSpc>
                <a:spcPct val="90000"/>
              </a:lnSpc>
              <a:spcBef>
                <a:spcPts val="1000"/>
              </a:spcBef>
              <a:spcAft>
                <a:spcPts val="0"/>
              </a:spcAft>
              <a:buClr>
                <a:schemeClr val="dk1"/>
              </a:buClr>
              <a:buSzPts val="2800"/>
              <a:buChar char="•"/>
            </a:pPr>
            <a:r>
              <a:rPr lang="en-US"/>
              <a:t>The numbers have been sorted: </a:t>
            </a:r>
            <a:endParaRPr/>
          </a:p>
          <a:p>
            <a:pPr indent="-228600" lvl="0" marL="228600" rtl="0" algn="l">
              <a:lnSpc>
                <a:spcPct val="90000"/>
              </a:lnSpc>
              <a:spcBef>
                <a:spcPts val="1000"/>
              </a:spcBef>
              <a:spcAft>
                <a:spcPts val="0"/>
              </a:spcAft>
              <a:buClr>
                <a:schemeClr val="dk1"/>
              </a:buClr>
              <a:buSzPts val="1600"/>
              <a:buChar char="•"/>
            </a:pPr>
            <a:r>
              <a:rPr lang="en-US" sz="1600">
                <a:latin typeface="Courier New"/>
                <a:ea typeface="Courier New"/>
                <a:cs typeface="Courier New"/>
                <a:sym typeface="Courier New"/>
              </a:rPr>
              <a:t>1, 1, 5, 5, 5, 5, 5, 8, 8, 10, 10, 10, 10, 12, 14, 14, 14, 15, 15, 15, 15, 15, 15, 18, 18, 18, 18, 18, 18, 18, 18, 20, 20, 20, 20, 20, 20, 20, 21, 21, 21, 21, 25, 25, 25, 25, 25, 28, 28, 30, 30, 30.</a:t>
            </a:r>
            <a:endParaRPr sz="1600">
              <a:latin typeface="Courier New"/>
              <a:ea typeface="Courier New"/>
              <a:cs typeface="Courier New"/>
              <a:sym typeface="Courier New"/>
            </a:endParaRPr>
          </a:p>
          <a:p>
            <a:pPr indent="-50800" lvl="0" marL="228600" rtl="0" algn="l">
              <a:lnSpc>
                <a:spcPct val="90000"/>
              </a:lnSpc>
              <a:spcBef>
                <a:spcPts val="1000"/>
              </a:spcBef>
              <a:spcAft>
                <a:spcPts val="0"/>
              </a:spcAft>
              <a:buClr>
                <a:schemeClr val="dk1"/>
              </a:buClr>
              <a:buSzPts val="2800"/>
              <a:buNone/>
            </a:pPr>
            <a:r>
              <a:t/>
            </a:r>
            <a:endParaRPr sz="1600">
              <a:latin typeface="Courier New"/>
              <a:ea typeface="Courier New"/>
              <a:cs typeface="Courier New"/>
              <a:sym typeface="Courier New"/>
            </a:endParaRPr>
          </a:p>
        </p:txBody>
      </p:sp>
      <p:pic>
        <p:nvPicPr>
          <p:cNvPr id="2774" name="Google Shape;2774;p75"/>
          <p:cNvPicPr preferRelativeResize="0"/>
          <p:nvPr>
            <p:ph idx="2" type="body"/>
          </p:nvPr>
        </p:nvPicPr>
        <p:blipFill rotWithShape="1">
          <a:blip r:embed="rId3">
            <a:alphaModFix/>
          </a:blip>
          <a:srcRect b="0" l="0" r="0" t="0"/>
          <a:stretch/>
        </p:blipFill>
        <p:spPr>
          <a:xfrm>
            <a:off x="6223999" y="1643063"/>
            <a:ext cx="5078001" cy="4351337"/>
          </a:xfrm>
          <a:prstGeom prst="rect">
            <a:avLst/>
          </a:prstGeom>
          <a:noFill/>
          <a:ln cap="flat" cmpd="sng" w="9525">
            <a:solidFill>
              <a:schemeClr val="accent1"/>
            </a:solidFill>
            <a:prstDash val="solid"/>
            <a:round/>
            <a:headEnd len="sm" w="sm" type="none"/>
            <a:tailEnd len="sm" w="sm" type="none"/>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9" name="Shape 2779"/>
        <p:cNvGrpSpPr/>
        <p:nvPr/>
      </p:nvGrpSpPr>
      <p:grpSpPr>
        <a:xfrm>
          <a:off x="0" y="0"/>
          <a:ext cx="0" cy="0"/>
          <a:chOff x="0" y="0"/>
          <a:chExt cx="0" cy="0"/>
        </a:xfrm>
      </p:grpSpPr>
      <p:sp>
        <p:nvSpPr>
          <p:cNvPr id="2780" name="Google Shape;2780;p76"/>
          <p:cNvSpPr txBox="1"/>
          <p:nvPr>
            <p:ph idx="12" type="sldNum"/>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D8E"/>
                </a:solidFill>
                <a:latin typeface="Calibri"/>
                <a:ea typeface="Calibri"/>
                <a:cs typeface="Calibri"/>
                <a:sym typeface="Calibri"/>
              </a:rPr>
              <a:t>‹#›</a:t>
            </a:fld>
            <a:endParaRPr b="0" i="0" sz="1200" u="none" cap="none" strike="noStrike">
              <a:solidFill>
                <a:srgbClr val="8B8D8E"/>
              </a:solidFill>
              <a:latin typeface="Calibri"/>
              <a:ea typeface="Calibri"/>
              <a:cs typeface="Calibri"/>
              <a:sym typeface="Calibri"/>
            </a:endParaRPr>
          </a:p>
        </p:txBody>
      </p:sp>
      <p:sp>
        <p:nvSpPr>
          <p:cNvPr id="2781" name="Google Shape;2781;p76"/>
          <p:cNvSpPr txBox="1"/>
          <p:nvPr>
            <p:ph type="title"/>
          </p:nvPr>
        </p:nvSpPr>
        <p:spPr>
          <a:xfrm>
            <a:off x="711200" y="152400"/>
            <a:ext cx="10566400" cy="838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en-US"/>
              <a:t>Histogram of an image : Application</a:t>
            </a:r>
            <a:endParaRPr/>
          </a:p>
        </p:txBody>
      </p:sp>
      <p:sp>
        <p:nvSpPr>
          <p:cNvPr id="2782" name="Google Shape;2782;p76"/>
          <p:cNvSpPr txBox="1"/>
          <p:nvPr/>
        </p:nvSpPr>
        <p:spPr>
          <a:xfrm>
            <a:off x="508000" y="1360805"/>
            <a:ext cx="10972800" cy="5105400"/>
          </a:xfrm>
          <a:prstGeom prst="rect">
            <a:avLst/>
          </a:prstGeom>
          <a:noFill/>
          <a:ln>
            <a:noFill/>
          </a:ln>
        </p:spPr>
        <p:txBody>
          <a:bodyPr anchorCtr="0" anchor="t" bIns="45700" lIns="91425" spcFirstLastPara="1" rIns="91425" wrap="square" tIns="45700">
            <a:normAutofit/>
          </a:bodyPr>
          <a:lstStyle/>
          <a:p>
            <a:pPr indent="-76200" lvl="0" marL="228600" marR="0" rtl="0" algn="l">
              <a:lnSpc>
                <a:spcPct val="120000"/>
              </a:lnSpc>
              <a:spcBef>
                <a:spcPts val="0"/>
              </a:spcBef>
              <a:spcAft>
                <a:spcPts val="0"/>
              </a:spcAft>
              <a:buClr>
                <a:schemeClr val="dk1"/>
              </a:buClr>
              <a:buSzPts val="2400"/>
              <a:buFont typeface="Arial"/>
              <a:buNone/>
            </a:pPr>
            <a:r>
              <a:t/>
            </a:r>
            <a:endParaRPr b="0" i="0" sz="2400" u="none" cap="none" strike="noStrike">
              <a:solidFill>
                <a:schemeClr val="dk1"/>
              </a:solidFill>
              <a:latin typeface="Calibri"/>
              <a:ea typeface="Calibri"/>
              <a:cs typeface="Calibri"/>
              <a:sym typeface="Calibri"/>
            </a:endParaRPr>
          </a:p>
        </p:txBody>
      </p:sp>
      <p:pic>
        <p:nvPicPr>
          <p:cNvPr descr="einstein" id="2783" name="Google Shape;2783;p76"/>
          <p:cNvPicPr preferRelativeResize="0"/>
          <p:nvPr/>
        </p:nvPicPr>
        <p:blipFill rotWithShape="1">
          <a:blip r:embed="rId3">
            <a:alphaModFix/>
          </a:blip>
          <a:srcRect b="0" l="0" r="0" t="0"/>
          <a:stretch/>
        </p:blipFill>
        <p:spPr>
          <a:xfrm>
            <a:off x="1513111" y="1732631"/>
            <a:ext cx="3069778" cy="3003763"/>
          </a:xfrm>
          <a:prstGeom prst="rect">
            <a:avLst/>
          </a:prstGeom>
          <a:noFill/>
          <a:ln cap="flat" cmpd="sng" w="9525">
            <a:solidFill>
              <a:schemeClr val="accent1"/>
            </a:solidFill>
            <a:prstDash val="solid"/>
            <a:round/>
            <a:headEnd len="sm" w="sm" type="none"/>
            <a:tailEnd len="sm" w="sm" type="none"/>
          </a:ln>
        </p:spPr>
      </p:pic>
      <p:pic>
        <p:nvPicPr>
          <p:cNvPr descr="histogram3" id="2784" name="Google Shape;2784;p76"/>
          <p:cNvPicPr preferRelativeResize="0"/>
          <p:nvPr/>
        </p:nvPicPr>
        <p:blipFill rotWithShape="1">
          <a:blip r:embed="rId4">
            <a:alphaModFix/>
          </a:blip>
          <a:srcRect b="0" l="0" r="0" t="0"/>
          <a:stretch/>
        </p:blipFill>
        <p:spPr>
          <a:xfrm>
            <a:off x="6401829" y="1439050"/>
            <a:ext cx="4591050" cy="3590926"/>
          </a:xfrm>
          <a:prstGeom prst="rect">
            <a:avLst/>
          </a:prstGeom>
          <a:noFill/>
          <a:ln cap="flat" cmpd="sng" w="9525">
            <a:solidFill>
              <a:schemeClr val="accent1"/>
            </a:solidFill>
            <a:prstDash val="solid"/>
            <a:round/>
            <a:headEnd len="sm" w="sm" type="none"/>
            <a:tailEnd len="sm" w="sm" type="none"/>
          </a:ln>
        </p:spPr>
      </p:pic>
      <p:sp>
        <p:nvSpPr>
          <p:cNvPr id="2785" name="Google Shape;2785;p76"/>
          <p:cNvSpPr/>
          <p:nvPr/>
        </p:nvSpPr>
        <p:spPr>
          <a:xfrm>
            <a:off x="1026017" y="5311290"/>
            <a:ext cx="984375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As you can see from the graph, that most of the bars that have high frequency lies in the first half portion which is the darker portion. That means that the image we have got is darker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9" name="Shape 2789"/>
        <p:cNvGrpSpPr/>
        <p:nvPr/>
      </p:nvGrpSpPr>
      <p:grpSpPr>
        <a:xfrm>
          <a:off x="0" y="0"/>
          <a:ext cx="0" cy="0"/>
          <a:chOff x="0" y="0"/>
          <a:chExt cx="0" cy="0"/>
        </a:xfrm>
      </p:grpSpPr>
      <p:sp>
        <p:nvSpPr>
          <p:cNvPr id="2790" name="Google Shape;2790;p77"/>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String compression</a:t>
            </a:r>
            <a:endParaRPr/>
          </a:p>
          <a:p>
            <a:pPr indent="-228600" lvl="1" marL="685800" rtl="0" algn="l">
              <a:lnSpc>
                <a:spcPct val="90000"/>
              </a:lnSpc>
              <a:spcBef>
                <a:spcPts val="500"/>
              </a:spcBef>
              <a:spcAft>
                <a:spcPts val="0"/>
              </a:spcAft>
              <a:buClr>
                <a:schemeClr val="dk1"/>
              </a:buClr>
              <a:buSzPts val="2400"/>
              <a:buChar char="•"/>
            </a:pPr>
            <a:r>
              <a:rPr lang="en-US"/>
              <a:t>There are extensive theories and well-tuned algorithms</a:t>
            </a:r>
            <a:endParaRPr/>
          </a:p>
          <a:p>
            <a:pPr indent="-228600" lvl="1" marL="685800" rtl="0" algn="l">
              <a:lnSpc>
                <a:spcPct val="90000"/>
              </a:lnSpc>
              <a:spcBef>
                <a:spcPts val="500"/>
              </a:spcBef>
              <a:spcAft>
                <a:spcPts val="0"/>
              </a:spcAft>
              <a:buClr>
                <a:schemeClr val="dk1"/>
              </a:buClr>
              <a:buSzPts val="2400"/>
              <a:buChar char="•"/>
            </a:pPr>
            <a:r>
              <a:rPr lang="en-US"/>
              <a:t>Typically </a:t>
            </a:r>
            <a:r>
              <a:rPr lang="en-US">
                <a:solidFill>
                  <a:srgbClr val="0E0EF6"/>
                </a:solidFill>
              </a:rPr>
              <a:t>lossless</a:t>
            </a:r>
            <a:endParaRPr>
              <a:solidFill>
                <a:srgbClr val="0E0EF6"/>
              </a:solidFill>
            </a:endParaRPr>
          </a:p>
          <a:p>
            <a:pPr indent="-228600" lvl="1" marL="685800" rtl="0" algn="l">
              <a:lnSpc>
                <a:spcPct val="90000"/>
              </a:lnSpc>
              <a:spcBef>
                <a:spcPts val="500"/>
              </a:spcBef>
              <a:spcAft>
                <a:spcPts val="0"/>
              </a:spcAft>
              <a:buClr>
                <a:schemeClr val="dk1"/>
              </a:buClr>
              <a:buSzPts val="2400"/>
              <a:buChar char="•"/>
            </a:pPr>
            <a:r>
              <a:rPr lang="en-US"/>
              <a:t>But only limited manipulation is possible without expansion</a:t>
            </a:r>
            <a:endParaRPr/>
          </a:p>
          <a:p>
            <a:pPr indent="-228600" lvl="0" marL="228600" rtl="0" algn="l">
              <a:lnSpc>
                <a:spcPct val="90000"/>
              </a:lnSpc>
              <a:spcBef>
                <a:spcPts val="1000"/>
              </a:spcBef>
              <a:spcAft>
                <a:spcPts val="0"/>
              </a:spcAft>
              <a:buClr>
                <a:schemeClr val="dk1"/>
              </a:buClr>
              <a:buSzPts val="2800"/>
              <a:buChar char="•"/>
            </a:pPr>
            <a:r>
              <a:rPr lang="en-US"/>
              <a:t>Audio/video, image compression</a:t>
            </a:r>
            <a:endParaRPr/>
          </a:p>
          <a:p>
            <a:pPr indent="-228600" lvl="1" marL="685800" rtl="0" algn="l">
              <a:lnSpc>
                <a:spcPct val="90000"/>
              </a:lnSpc>
              <a:spcBef>
                <a:spcPts val="500"/>
              </a:spcBef>
              <a:spcAft>
                <a:spcPts val="0"/>
              </a:spcAft>
              <a:buClr>
                <a:schemeClr val="dk1"/>
              </a:buClr>
              <a:buSzPts val="2400"/>
              <a:buChar char="•"/>
            </a:pPr>
            <a:r>
              <a:rPr lang="en-US"/>
              <a:t>Typically </a:t>
            </a:r>
            <a:r>
              <a:rPr lang="en-US">
                <a:solidFill>
                  <a:srgbClr val="0E0EF6"/>
                </a:solidFill>
              </a:rPr>
              <a:t>lossy </a:t>
            </a:r>
            <a:r>
              <a:rPr lang="en-US"/>
              <a:t>compression, with progressive refinement</a:t>
            </a:r>
            <a:endParaRPr/>
          </a:p>
          <a:p>
            <a:pPr indent="-228600" lvl="1" marL="685800" rtl="0" algn="l">
              <a:lnSpc>
                <a:spcPct val="90000"/>
              </a:lnSpc>
              <a:spcBef>
                <a:spcPts val="500"/>
              </a:spcBef>
              <a:spcAft>
                <a:spcPts val="0"/>
              </a:spcAft>
              <a:buClr>
                <a:schemeClr val="dk1"/>
              </a:buClr>
              <a:buSzPts val="2400"/>
              <a:buChar char="•"/>
            </a:pPr>
            <a:r>
              <a:rPr lang="en-US"/>
              <a:t>Sometimes small fragments of signal can be reconstructed without reconstructing the whole</a:t>
            </a:r>
            <a:endParaRPr/>
          </a:p>
          <a:p>
            <a:pPr indent="-228600" lvl="0" marL="228600" rtl="0" algn="l">
              <a:lnSpc>
                <a:spcPct val="90000"/>
              </a:lnSpc>
              <a:spcBef>
                <a:spcPts val="1000"/>
              </a:spcBef>
              <a:spcAft>
                <a:spcPts val="0"/>
              </a:spcAft>
              <a:buClr>
                <a:schemeClr val="dk1"/>
              </a:buClr>
              <a:buSzPts val="2800"/>
              <a:buChar char="•"/>
            </a:pPr>
            <a:r>
              <a:rPr lang="en-US"/>
              <a:t>Time sequence is not audio</a:t>
            </a:r>
            <a:endParaRPr/>
          </a:p>
          <a:p>
            <a:pPr indent="-228600" lvl="1" marL="685800" rtl="0" algn="l">
              <a:lnSpc>
                <a:spcPct val="90000"/>
              </a:lnSpc>
              <a:spcBef>
                <a:spcPts val="500"/>
              </a:spcBef>
              <a:spcAft>
                <a:spcPts val="0"/>
              </a:spcAft>
              <a:buClr>
                <a:schemeClr val="dk1"/>
              </a:buClr>
              <a:buSzPts val="2400"/>
              <a:buChar char="•"/>
            </a:pPr>
            <a:r>
              <a:rPr lang="en-US"/>
              <a:t>Typically short and vary slowly with time</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791" name="Google Shape;2791;p7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Compression</a:t>
            </a:r>
            <a:endParaRPr sz="3959"/>
          </a:p>
        </p:txBody>
      </p:sp>
      <p:sp>
        <p:nvSpPr>
          <p:cNvPr id="2792" name="Google Shape;2792;p77"/>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6" name="Shape 2796"/>
        <p:cNvGrpSpPr/>
        <p:nvPr/>
      </p:nvGrpSpPr>
      <p:grpSpPr>
        <a:xfrm>
          <a:off x="0" y="0"/>
          <a:ext cx="0" cy="0"/>
          <a:chOff x="0" y="0"/>
          <a:chExt cx="0" cy="0"/>
        </a:xfrm>
      </p:grpSpPr>
      <p:sp>
        <p:nvSpPr>
          <p:cNvPr id="2797" name="Google Shape;2797;p7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Compression</a:t>
            </a:r>
            <a:endParaRPr sz="3959"/>
          </a:p>
        </p:txBody>
      </p:sp>
      <p:sp>
        <p:nvSpPr>
          <p:cNvPr id="2798" name="Google Shape;2798;p7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2799" name="Google Shape;2799;p78"/>
          <p:cNvSpPr/>
          <p:nvPr/>
        </p:nvSpPr>
        <p:spPr>
          <a:xfrm>
            <a:off x="838200" y="1625600"/>
            <a:ext cx="3446463" cy="2595563"/>
          </a:xfrm>
          <a:prstGeom prst="can">
            <a:avLst>
              <a:gd fmla="val 25000" name="adj"/>
            </a:avLst>
          </a:prstGeom>
          <a:solidFill>
            <a:schemeClr val="lt1"/>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3600" u="none" cap="none" strike="noStrike">
                <a:solidFill>
                  <a:schemeClr val="dk1"/>
                </a:solidFill>
                <a:latin typeface="Calibri"/>
                <a:ea typeface="Calibri"/>
                <a:cs typeface="Calibri"/>
                <a:sym typeface="Calibri"/>
              </a:rPr>
              <a:t>Original Data</a:t>
            </a:r>
            <a:endParaRPr b="0" i="0" sz="3600" u="none" cap="none" strike="noStrike">
              <a:solidFill>
                <a:schemeClr val="dk1"/>
              </a:solidFill>
              <a:latin typeface="Calibri"/>
              <a:ea typeface="Calibri"/>
              <a:cs typeface="Calibri"/>
              <a:sym typeface="Calibri"/>
            </a:endParaRPr>
          </a:p>
        </p:txBody>
      </p:sp>
      <p:sp>
        <p:nvSpPr>
          <p:cNvPr id="2800" name="Google Shape;2800;p78"/>
          <p:cNvSpPr/>
          <p:nvPr/>
        </p:nvSpPr>
        <p:spPr>
          <a:xfrm>
            <a:off x="6175375" y="2249488"/>
            <a:ext cx="2182813" cy="1608137"/>
          </a:xfrm>
          <a:prstGeom prst="cube">
            <a:avLst>
              <a:gd fmla="val 25000" name="adj"/>
            </a:avLst>
          </a:prstGeom>
          <a:solidFill>
            <a:srgbClr val="FFC0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2000" u="none" cap="none" strike="noStrike">
                <a:solidFill>
                  <a:schemeClr val="dk1"/>
                </a:solidFill>
                <a:latin typeface="Calibri"/>
                <a:ea typeface="Calibri"/>
                <a:cs typeface="Calibri"/>
                <a:sym typeface="Calibri"/>
              </a:rPr>
              <a:t>Compressed </a:t>
            </a:r>
            <a:endParaRPr b="0" i="0" sz="1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2000" u="none" cap="none" strike="noStrike">
                <a:solidFill>
                  <a:schemeClr val="dk1"/>
                </a:solidFill>
                <a:latin typeface="Calibri"/>
                <a:ea typeface="Calibri"/>
                <a:cs typeface="Calibri"/>
                <a:sym typeface="Calibri"/>
              </a:rPr>
              <a:t>Data</a:t>
            </a:r>
            <a:endParaRPr b="0" i="0" sz="2000" u="none" cap="none" strike="noStrike">
              <a:solidFill>
                <a:schemeClr val="dk1"/>
              </a:solidFill>
              <a:latin typeface="Calibri"/>
              <a:ea typeface="Calibri"/>
              <a:cs typeface="Calibri"/>
              <a:sym typeface="Calibri"/>
            </a:endParaRPr>
          </a:p>
        </p:txBody>
      </p:sp>
      <p:cxnSp>
        <p:nvCxnSpPr>
          <p:cNvPr id="2801" name="Google Shape;2801;p78"/>
          <p:cNvCxnSpPr/>
          <p:nvPr/>
        </p:nvCxnSpPr>
        <p:spPr>
          <a:xfrm>
            <a:off x="4319588" y="3005138"/>
            <a:ext cx="1838325" cy="0"/>
          </a:xfrm>
          <a:prstGeom prst="straightConnector1">
            <a:avLst/>
          </a:prstGeom>
          <a:noFill/>
          <a:ln cap="flat" cmpd="sng" w="9525">
            <a:solidFill>
              <a:schemeClr val="dk1"/>
            </a:solidFill>
            <a:prstDash val="solid"/>
            <a:round/>
            <a:headEnd len="sm" w="sm" type="none"/>
            <a:tailEnd len="med" w="med" type="triangle"/>
          </a:ln>
        </p:spPr>
      </p:cxnSp>
      <p:cxnSp>
        <p:nvCxnSpPr>
          <p:cNvPr id="2802" name="Google Shape;2802;p78"/>
          <p:cNvCxnSpPr/>
          <p:nvPr/>
        </p:nvCxnSpPr>
        <p:spPr>
          <a:xfrm rot="10800000">
            <a:off x="4319588" y="3579813"/>
            <a:ext cx="1838325" cy="0"/>
          </a:xfrm>
          <a:prstGeom prst="straightConnector1">
            <a:avLst/>
          </a:prstGeom>
          <a:noFill/>
          <a:ln cap="flat" cmpd="sng" w="9525">
            <a:solidFill>
              <a:schemeClr val="dk1"/>
            </a:solidFill>
            <a:prstDash val="solid"/>
            <a:round/>
            <a:headEnd len="sm" w="sm" type="none"/>
            <a:tailEnd len="med" w="med" type="triangle"/>
          </a:ln>
        </p:spPr>
      </p:cxnSp>
      <p:sp>
        <p:nvSpPr>
          <p:cNvPr id="2803" name="Google Shape;2803;p78"/>
          <p:cNvSpPr txBox="1"/>
          <p:nvPr/>
        </p:nvSpPr>
        <p:spPr>
          <a:xfrm>
            <a:off x="4637088" y="3665538"/>
            <a:ext cx="1116012"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lossless</a:t>
            </a:r>
            <a:endParaRPr b="0" i="0" sz="1400" u="none" cap="none" strike="noStrike">
              <a:solidFill>
                <a:srgbClr val="000000"/>
              </a:solidFill>
              <a:latin typeface="Arial"/>
              <a:ea typeface="Arial"/>
              <a:cs typeface="Arial"/>
              <a:sym typeface="Arial"/>
            </a:endParaRPr>
          </a:p>
        </p:txBody>
      </p:sp>
      <p:sp>
        <p:nvSpPr>
          <p:cNvPr id="2804" name="Google Shape;2804;p78"/>
          <p:cNvSpPr/>
          <p:nvPr/>
        </p:nvSpPr>
        <p:spPr>
          <a:xfrm>
            <a:off x="950913" y="4367213"/>
            <a:ext cx="3286125" cy="2184400"/>
          </a:xfrm>
          <a:prstGeom prst="can">
            <a:avLst>
              <a:gd fmla="val 25000" name="adj"/>
            </a:avLst>
          </a:prstGeom>
          <a:solidFill>
            <a:schemeClr val="lt1"/>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3600" u="none" cap="none" strike="noStrike">
                <a:solidFill>
                  <a:schemeClr val="dk1"/>
                </a:solidFill>
                <a:latin typeface="Calibri"/>
                <a:ea typeface="Calibri"/>
                <a:cs typeface="Calibri"/>
                <a:sym typeface="Calibri"/>
              </a:rPr>
              <a:t>Original Data</a:t>
            </a:r>
            <a:endParaRPr b="0" i="0" sz="3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3600" u="none" cap="none" strike="noStrike">
                <a:solidFill>
                  <a:schemeClr val="dk1"/>
                </a:solidFill>
                <a:latin typeface="Calibri"/>
                <a:ea typeface="Calibri"/>
                <a:cs typeface="Calibri"/>
                <a:sym typeface="Calibri"/>
              </a:rPr>
              <a:t>Approximated </a:t>
            </a:r>
            <a:endParaRPr b="0" i="0" sz="3600" u="none" cap="none" strike="noStrike">
              <a:solidFill>
                <a:schemeClr val="dk1"/>
              </a:solidFill>
              <a:latin typeface="Calibri"/>
              <a:ea typeface="Calibri"/>
              <a:cs typeface="Calibri"/>
              <a:sym typeface="Calibri"/>
            </a:endParaRPr>
          </a:p>
        </p:txBody>
      </p:sp>
      <p:cxnSp>
        <p:nvCxnSpPr>
          <p:cNvPr id="2805" name="Google Shape;2805;p78"/>
          <p:cNvCxnSpPr/>
          <p:nvPr/>
        </p:nvCxnSpPr>
        <p:spPr>
          <a:xfrm flipH="1">
            <a:off x="4252913" y="3875088"/>
            <a:ext cx="2743200" cy="1806575"/>
          </a:xfrm>
          <a:prstGeom prst="straightConnector1">
            <a:avLst/>
          </a:prstGeom>
          <a:noFill/>
          <a:ln cap="flat" cmpd="sng" w="9525">
            <a:solidFill>
              <a:schemeClr val="dk1"/>
            </a:solidFill>
            <a:prstDash val="solid"/>
            <a:round/>
            <a:headEnd len="sm" w="sm" type="none"/>
            <a:tailEnd len="med" w="med" type="triangle"/>
          </a:ln>
        </p:spPr>
      </p:cxnSp>
      <p:sp>
        <p:nvSpPr>
          <p:cNvPr id="2806" name="Google Shape;2806;p78"/>
          <p:cNvSpPr txBox="1"/>
          <p:nvPr/>
        </p:nvSpPr>
        <p:spPr>
          <a:xfrm rot="-1797028">
            <a:off x="5227638" y="4783138"/>
            <a:ext cx="811212"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lossy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0" name="Shape 2810"/>
        <p:cNvGrpSpPr/>
        <p:nvPr/>
      </p:nvGrpSpPr>
      <p:grpSpPr>
        <a:xfrm>
          <a:off x="0" y="0"/>
          <a:ext cx="0" cy="0"/>
          <a:chOff x="0" y="0"/>
          <a:chExt cx="0" cy="0"/>
        </a:xfrm>
      </p:grpSpPr>
      <p:sp>
        <p:nvSpPr>
          <p:cNvPr id="2811" name="Google Shape;2811;p79"/>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rgbClr val="0E0EF6"/>
              </a:buClr>
              <a:buSzPts val="2800"/>
              <a:buChar char="•"/>
            </a:pPr>
            <a:r>
              <a:rPr lang="en-US">
                <a:solidFill>
                  <a:srgbClr val="0E0EF6"/>
                </a:solidFill>
              </a:rPr>
              <a:t>Partition</a:t>
            </a:r>
            <a:r>
              <a:rPr lang="en-US"/>
              <a:t> data set into clusters, and store cluster representation only</a:t>
            </a:r>
            <a:endParaRPr/>
          </a:p>
          <a:p>
            <a:pPr indent="-228600" lvl="0" marL="228600" rtl="0" algn="just">
              <a:lnSpc>
                <a:spcPct val="90000"/>
              </a:lnSpc>
              <a:spcBef>
                <a:spcPts val="1000"/>
              </a:spcBef>
              <a:spcAft>
                <a:spcPts val="0"/>
              </a:spcAft>
              <a:buClr>
                <a:srgbClr val="0E0EF6"/>
              </a:buClr>
              <a:buSzPts val="2800"/>
              <a:buChar char="•"/>
            </a:pPr>
            <a:r>
              <a:rPr lang="en-US">
                <a:solidFill>
                  <a:srgbClr val="0E0EF6"/>
                </a:solidFill>
              </a:rPr>
              <a:t>Quality</a:t>
            </a:r>
            <a:r>
              <a:rPr lang="en-US"/>
              <a:t> of clusters measured by their </a:t>
            </a:r>
            <a:r>
              <a:rPr lang="en-US">
                <a:solidFill>
                  <a:srgbClr val="0E0EF6"/>
                </a:solidFill>
              </a:rPr>
              <a:t>diameter</a:t>
            </a:r>
            <a:r>
              <a:rPr lang="en-US"/>
              <a:t> (max distance between any two objects in the cluster) or centroid distance (avg. distance of each cluster object from its centroid)</a:t>
            </a:r>
            <a:endParaRPr/>
          </a:p>
          <a:p>
            <a:pPr indent="-228600" lvl="0" marL="228600" rtl="0" algn="just">
              <a:lnSpc>
                <a:spcPct val="90000"/>
              </a:lnSpc>
              <a:spcBef>
                <a:spcPts val="1000"/>
              </a:spcBef>
              <a:spcAft>
                <a:spcPts val="0"/>
              </a:spcAft>
              <a:buClr>
                <a:schemeClr val="dk1"/>
              </a:buClr>
              <a:buSzPts val="2800"/>
              <a:buChar char="•"/>
            </a:pPr>
            <a:r>
              <a:rPr lang="en-US"/>
              <a:t>Can be very effective if data is clustered but not if data is “smeared”</a:t>
            </a:r>
            <a:endParaRPr/>
          </a:p>
          <a:p>
            <a:pPr indent="-228600" lvl="0" marL="228600" rtl="0" algn="just">
              <a:lnSpc>
                <a:spcPct val="90000"/>
              </a:lnSpc>
              <a:spcBef>
                <a:spcPts val="1000"/>
              </a:spcBef>
              <a:spcAft>
                <a:spcPts val="0"/>
              </a:spcAft>
              <a:buClr>
                <a:schemeClr val="dk1"/>
              </a:buClr>
              <a:buSzPts val="2800"/>
              <a:buChar char="•"/>
            </a:pPr>
            <a:r>
              <a:rPr lang="en-US"/>
              <a:t>Can have hierarchical clustering (possibly stored in multi-dimensional index tree structures (B+-tree, R-tree, quad-tree, etc))</a:t>
            </a:r>
            <a:endParaRPr/>
          </a:p>
          <a:p>
            <a:pPr indent="-228600" lvl="0" marL="228600" rtl="0" algn="just">
              <a:lnSpc>
                <a:spcPct val="90000"/>
              </a:lnSpc>
              <a:spcBef>
                <a:spcPts val="1000"/>
              </a:spcBef>
              <a:spcAft>
                <a:spcPts val="0"/>
              </a:spcAft>
              <a:buClr>
                <a:schemeClr val="dk1"/>
              </a:buClr>
              <a:buSzPts val="2800"/>
              <a:buChar char="•"/>
            </a:pPr>
            <a:r>
              <a:rPr lang="en-US"/>
              <a:t>There are many choices of clustering definitions and clustering algorithms (further details later)</a:t>
            </a:r>
            <a:endParaRPr/>
          </a:p>
          <a:p>
            <a:pPr indent="-50800" lvl="0" marL="228600" rtl="0" algn="just">
              <a:lnSpc>
                <a:spcPct val="90000"/>
              </a:lnSpc>
              <a:spcBef>
                <a:spcPts val="1000"/>
              </a:spcBef>
              <a:spcAft>
                <a:spcPts val="0"/>
              </a:spcAft>
              <a:buClr>
                <a:schemeClr val="dk1"/>
              </a:buClr>
              <a:buSzPts val="2800"/>
              <a:buNone/>
            </a:pPr>
            <a:r>
              <a:t/>
            </a:r>
            <a:endParaRPr/>
          </a:p>
        </p:txBody>
      </p:sp>
      <p:sp>
        <p:nvSpPr>
          <p:cNvPr id="2812" name="Google Shape;2812;p7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Clustering</a:t>
            </a:r>
            <a:endParaRPr sz="3959"/>
          </a:p>
        </p:txBody>
      </p:sp>
      <p:sp>
        <p:nvSpPr>
          <p:cNvPr id="2813" name="Google Shape;2813;p79"/>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8" name="Shape 2818"/>
        <p:cNvGrpSpPr/>
        <p:nvPr/>
      </p:nvGrpSpPr>
      <p:grpSpPr>
        <a:xfrm>
          <a:off x="0" y="0"/>
          <a:ext cx="0" cy="0"/>
          <a:chOff x="0" y="0"/>
          <a:chExt cx="0" cy="0"/>
        </a:xfrm>
      </p:grpSpPr>
      <p:sp>
        <p:nvSpPr>
          <p:cNvPr id="2819" name="Google Shape;2819;p80"/>
          <p:cNvSpPr txBox="1"/>
          <p:nvPr>
            <p:ph idx="12" type="sldNum"/>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D8E"/>
                </a:solidFill>
                <a:latin typeface="Calibri"/>
                <a:ea typeface="Calibri"/>
                <a:cs typeface="Calibri"/>
                <a:sym typeface="Calibri"/>
              </a:rPr>
              <a:t>‹#›</a:t>
            </a:fld>
            <a:endParaRPr b="0" i="0" sz="1200" u="none" cap="none" strike="noStrike">
              <a:solidFill>
                <a:srgbClr val="8B8D8E"/>
              </a:solidFill>
              <a:latin typeface="Calibri"/>
              <a:ea typeface="Calibri"/>
              <a:cs typeface="Calibri"/>
              <a:sym typeface="Calibri"/>
            </a:endParaRPr>
          </a:p>
        </p:txBody>
      </p:sp>
      <p:sp>
        <p:nvSpPr>
          <p:cNvPr id="2820" name="Google Shape;2820;p80"/>
          <p:cNvSpPr txBox="1"/>
          <p:nvPr>
            <p:ph type="title"/>
          </p:nvPr>
        </p:nvSpPr>
        <p:spPr>
          <a:xfrm>
            <a:off x="483326" y="152400"/>
            <a:ext cx="12013474" cy="762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en-US"/>
              <a:t>Sampling</a:t>
            </a:r>
            <a:endParaRPr/>
          </a:p>
        </p:txBody>
      </p:sp>
      <p:sp>
        <p:nvSpPr>
          <p:cNvPr id="2821" name="Google Shape;2821;p80"/>
          <p:cNvSpPr txBox="1"/>
          <p:nvPr>
            <p:ph idx="1" type="body"/>
          </p:nvPr>
        </p:nvSpPr>
        <p:spPr>
          <a:xfrm>
            <a:off x="508000" y="1371600"/>
            <a:ext cx="11277600" cy="5181600"/>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120000"/>
              </a:lnSpc>
              <a:spcBef>
                <a:spcPts val="0"/>
              </a:spcBef>
              <a:spcAft>
                <a:spcPts val="0"/>
              </a:spcAft>
              <a:buClr>
                <a:schemeClr val="dk1"/>
              </a:buClr>
              <a:buSzPts val="2400"/>
              <a:buChar char="•"/>
            </a:pPr>
            <a:r>
              <a:rPr lang="en-US" sz="2400"/>
              <a:t>Sampling: obtaining a small sample </a:t>
            </a:r>
            <a:r>
              <a:rPr i="1" lang="en-US" sz="2400"/>
              <a:t>s</a:t>
            </a:r>
            <a:r>
              <a:rPr lang="en-US" sz="2400"/>
              <a:t> to represent the whole data set </a:t>
            </a:r>
            <a:r>
              <a:rPr i="1" lang="en-US" sz="2400"/>
              <a:t>N</a:t>
            </a:r>
            <a:endParaRPr i="1" sz="2400"/>
          </a:p>
          <a:p>
            <a:pPr indent="-228600" lvl="0" marL="228600" rtl="0" algn="l">
              <a:lnSpc>
                <a:spcPct val="120000"/>
              </a:lnSpc>
              <a:spcBef>
                <a:spcPts val="1000"/>
              </a:spcBef>
              <a:spcAft>
                <a:spcPts val="0"/>
              </a:spcAft>
              <a:buClr>
                <a:schemeClr val="dk1"/>
              </a:buClr>
              <a:buSzPts val="2400"/>
              <a:buChar char="•"/>
            </a:pPr>
            <a:r>
              <a:rPr lang="en-US" sz="2400"/>
              <a:t>Allow a mining algorithm to run in complexity that is potentially sub-linear to the size of the data</a:t>
            </a:r>
            <a:endParaRPr sz="2400"/>
          </a:p>
          <a:p>
            <a:pPr indent="-228600" lvl="0" marL="228600" rtl="0" algn="l">
              <a:lnSpc>
                <a:spcPct val="120000"/>
              </a:lnSpc>
              <a:spcBef>
                <a:spcPts val="1000"/>
              </a:spcBef>
              <a:spcAft>
                <a:spcPts val="0"/>
              </a:spcAft>
              <a:buClr>
                <a:schemeClr val="dk1"/>
              </a:buClr>
              <a:buSzPts val="2400"/>
              <a:buChar char="•"/>
            </a:pPr>
            <a:r>
              <a:rPr lang="en-US" sz="2400"/>
              <a:t>Key principle: Choose a </a:t>
            </a:r>
            <a:r>
              <a:rPr lang="en-US" sz="2400">
                <a:solidFill>
                  <a:schemeClr val="hlink"/>
                </a:solidFill>
              </a:rPr>
              <a:t>representative</a:t>
            </a:r>
            <a:r>
              <a:rPr lang="en-US" sz="2400"/>
              <a:t> subset of the data</a:t>
            </a:r>
            <a:endParaRPr sz="2400"/>
          </a:p>
          <a:p>
            <a:pPr indent="-228600" lvl="1" marL="685800" rtl="0" algn="l">
              <a:lnSpc>
                <a:spcPct val="120000"/>
              </a:lnSpc>
              <a:spcBef>
                <a:spcPts val="500"/>
              </a:spcBef>
              <a:spcAft>
                <a:spcPts val="0"/>
              </a:spcAft>
              <a:buClr>
                <a:schemeClr val="dk1"/>
              </a:buClr>
              <a:buSzPts val="2400"/>
              <a:buChar char="•"/>
            </a:pPr>
            <a:r>
              <a:rPr lang="en-US" sz="2400"/>
              <a:t>Simple random sampling may have very poor performance in the presence of skew</a:t>
            </a:r>
            <a:endParaRPr sz="2400"/>
          </a:p>
          <a:p>
            <a:pPr indent="-228600" lvl="1" marL="685800" rtl="0" algn="l">
              <a:lnSpc>
                <a:spcPct val="120000"/>
              </a:lnSpc>
              <a:spcBef>
                <a:spcPts val="500"/>
              </a:spcBef>
              <a:spcAft>
                <a:spcPts val="0"/>
              </a:spcAft>
              <a:buClr>
                <a:schemeClr val="dk1"/>
              </a:buClr>
              <a:buSzPts val="2400"/>
              <a:buChar char="•"/>
            </a:pPr>
            <a:r>
              <a:rPr lang="en-US" sz="2400"/>
              <a:t>Develop adaptive sampling methods, e.g., stratified sampling: </a:t>
            </a:r>
            <a:endParaRPr sz="2400"/>
          </a:p>
          <a:p>
            <a:pPr indent="-228600" lvl="1" marL="685800" rtl="0" algn="l">
              <a:lnSpc>
                <a:spcPct val="120000"/>
              </a:lnSpc>
              <a:spcBef>
                <a:spcPts val="500"/>
              </a:spcBef>
              <a:spcAft>
                <a:spcPts val="0"/>
              </a:spcAft>
              <a:buClr>
                <a:schemeClr val="dk1"/>
              </a:buClr>
              <a:buSzPts val="2400"/>
              <a:buChar char="•"/>
            </a:pPr>
            <a:r>
              <a:rPr lang="en-US" sz="2400"/>
              <a:t>In </a:t>
            </a:r>
            <a:r>
              <a:rPr b="1" lang="en-US" sz="2400"/>
              <a:t>stratified sampling, researchers divide subjects into subgroups called strata based on characteristics that they share (e.g., race, gender, educational attainment). Once divided, each subgroup is randomly sampled using another probability sampling method.</a:t>
            </a:r>
            <a:endParaRPr b="1" sz="2400"/>
          </a:p>
          <a:p>
            <a:pPr indent="-228600" lvl="1" marL="685800" rtl="0" algn="l">
              <a:lnSpc>
                <a:spcPct val="120000"/>
              </a:lnSpc>
              <a:spcBef>
                <a:spcPts val="500"/>
              </a:spcBef>
              <a:spcAft>
                <a:spcPts val="0"/>
              </a:spcAft>
              <a:buClr>
                <a:schemeClr val="dk1"/>
              </a:buClr>
              <a:buSzPts val="2400"/>
              <a:buChar char="•"/>
            </a:pPr>
            <a:r>
              <a:rPr lang="en-US" sz="2400"/>
              <a:t>Note: Sampling may not reduce database I/Os (page at a time)</a:t>
            </a:r>
            <a:endParaRPr sz="2400"/>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6" name="Shape 2826"/>
        <p:cNvGrpSpPr/>
        <p:nvPr/>
      </p:nvGrpSpPr>
      <p:grpSpPr>
        <a:xfrm>
          <a:off x="0" y="0"/>
          <a:ext cx="0" cy="0"/>
          <a:chOff x="0" y="0"/>
          <a:chExt cx="0" cy="0"/>
        </a:xfrm>
      </p:grpSpPr>
      <p:sp>
        <p:nvSpPr>
          <p:cNvPr id="2827" name="Google Shape;2827;p81"/>
          <p:cNvSpPr txBox="1"/>
          <p:nvPr>
            <p:ph idx="12" type="sldNum"/>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D8E"/>
                </a:solidFill>
                <a:latin typeface="Calibri"/>
                <a:ea typeface="Calibri"/>
                <a:cs typeface="Calibri"/>
                <a:sym typeface="Calibri"/>
              </a:rPr>
              <a:t>‹#›</a:t>
            </a:fld>
            <a:endParaRPr b="0" i="0" sz="1200" u="none" cap="none" strike="noStrike">
              <a:solidFill>
                <a:srgbClr val="8B8D8E"/>
              </a:solidFill>
              <a:latin typeface="Calibri"/>
              <a:ea typeface="Calibri"/>
              <a:cs typeface="Calibri"/>
              <a:sym typeface="Calibri"/>
            </a:endParaRPr>
          </a:p>
        </p:txBody>
      </p:sp>
      <p:sp>
        <p:nvSpPr>
          <p:cNvPr id="2828" name="Google Shape;2828;p81"/>
          <p:cNvSpPr txBox="1"/>
          <p:nvPr>
            <p:ph type="title"/>
          </p:nvPr>
        </p:nvSpPr>
        <p:spPr>
          <a:xfrm>
            <a:off x="483326" y="152400"/>
            <a:ext cx="12013474" cy="762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en-US"/>
              <a:t>Sampling</a:t>
            </a:r>
            <a:endParaRPr/>
          </a:p>
        </p:txBody>
      </p:sp>
      <p:sp>
        <p:nvSpPr>
          <p:cNvPr id="2829" name="Google Shape;2829;p81"/>
          <p:cNvSpPr txBox="1"/>
          <p:nvPr>
            <p:ph idx="1" type="body"/>
          </p:nvPr>
        </p:nvSpPr>
        <p:spPr>
          <a:xfrm>
            <a:off x="838200" y="1455313"/>
            <a:ext cx="10611118" cy="510003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Allow a mining algorithm to run in complexity that is potentially sub-linear to the size of the data</a:t>
            </a:r>
            <a:endParaRPr sz="2400"/>
          </a:p>
          <a:p>
            <a:pPr indent="-228600" lvl="0" marL="228600" rtl="0" algn="l">
              <a:lnSpc>
                <a:spcPct val="90000"/>
              </a:lnSpc>
              <a:spcBef>
                <a:spcPts val="1000"/>
              </a:spcBef>
              <a:spcAft>
                <a:spcPts val="0"/>
              </a:spcAft>
              <a:buClr>
                <a:schemeClr val="dk1"/>
              </a:buClr>
              <a:buSzPts val="2400"/>
              <a:buChar char="•"/>
            </a:pPr>
            <a:r>
              <a:rPr lang="en-US" sz="2400"/>
              <a:t>Cost of sampling: proportional to the size of the sample, increases linearly with the number of dimensions</a:t>
            </a:r>
            <a:endParaRPr sz="2400"/>
          </a:p>
          <a:p>
            <a:pPr indent="-228600" lvl="0" marL="228600" rtl="0" algn="l">
              <a:lnSpc>
                <a:spcPct val="90000"/>
              </a:lnSpc>
              <a:spcBef>
                <a:spcPts val="1000"/>
              </a:spcBef>
              <a:spcAft>
                <a:spcPts val="0"/>
              </a:spcAft>
              <a:buClr>
                <a:schemeClr val="dk1"/>
              </a:buClr>
              <a:buSzPts val="2400"/>
              <a:buChar char="•"/>
            </a:pPr>
            <a:r>
              <a:rPr lang="en-US" sz="2400"/>
              <a:t>Choose a </a:t>
            </a:r>
            <a:r>
              <a:rPr lang="en-US" sz="2400">
                <a:solidFill>
                  <a:schemeClr val="accent2"/>
                </a:solidFill>
              </a:rPr>
              <a:t>representative</a:t>
            </a:r>
            <a:r>
              <a:rPr lang="en-US" sz="2400"/>
              <a:t> subset of the data</a:t>
            </a:r>
            <a:endParaRPr sz="2400"/>
          </a:p>
          <a:p>
            <a:pPr indent="-228600" lvl="1" marL="685800" rtl="0" algn="l">
              <a:lnSpc>
                <a:spcPct val="90000"/>
              </a:lnSpc>
              <a:spcBef>
                <a:spcPts val="500"/>
              </a:spcBef>
              <a:spcAft>
                <a:spcPts val="0"/>
              </a:spcAft>
              <a:buClr>
                <a:schemeClr val="dk1"/>
              </a:buClr>
              <a:buSzPts val="2000"/>
              <a:buChar char="•"/>
            </a:pPr>
            <a:r>
              <a:rPr lang="en-US" sz="2000"/>
              <a:t>Simple random sampling may have very poor performance in the presence of skew</a:t>
            </a:r>
            <a:endParaRPr sz="2000"/>
          </a:p>
          <a:p>
            <a:pPr indent="-228600" lvl="0" marL="228600" rtl="0" algn="l">
              <a:lnSpc>
                <a:spcPct val="90000"/>
              </a:lnSpc>
              <a:spcBef>
                <a:spcPts val="1000"/>
              </a:spcBef>
              <a:spcAft>
                <a:spcPts val="0"/>
              </a:spcAft>
              <a:buClr>
                <a:schemeClr val="dk1"/>
              </a:buClr>
              <a:buSzPts val="2400"/>
              <a:buChar char="•"/>
            </a:pPr>
            <a:r>
              <a:rPr lang="en-US" sz="2400"/>
              <a:t>Develop adaptive sampling methods</a:t>
            </a:r>
            <a:endParaRPr sz="2400"/>
          </a:p>
          <a:p>
            <a:pPr indent="-228600" lvl="1" marL="685800" rtl="0" algn="l">
              <a:lnSpc>
                <a:spcPct val="90000"/>
              </a:lnSpc>
              <a:spcBef>
                <a:spcPts val="500"/>
              </a:spcBef>
              <a:spcAft>
                <a:spcPts val="0"/>
              </a:spcAft>
              <a:buClr>
                <a:schemeClr val="dk1"/>
              </a:buClr>
              <a:buSzPts val="2000"/>
              <a:buChar char="•"/>
            </a:pPr>
            <a:r>
              <a:rPr lang="en-US" sz="2000"/>
              <a:t>Stratified sampling: </a:t>
            </a:r>
            <a:endParaRPr sz="2000"/>
          </a:p>
          <a:p>
            <a:pPr indent="-228600" lvl="2" marL="1143000" rtl="0" algn="l">
              <a:lnSpc>
                <a:spcPct val="90000"/>
              </a:lnSpc>
              <a:spcBef>
                <a:spcPts val="500"/>
              </a:spcBef>
              <a:spcAft>
                <a:spcPts val="0"/>
              </a:spcAft>
              <a:buClr>
                <a:schemeClr val="dk1"/>
              </a:buClr>
              <a:buSzPts val="2000"/>
              <a:buChar char="•"/>
            </a:pPr>
            <a:r>
              <a:rPr lang="en-US"/>
              <a:t>Approximate the percentage of each class (or subpopulation of interest) in the overall database </a:t>
            </a:r>
            <a:endParaRPr/>
          </a:p>
          <a:p>
            <a:pPr indent="-228600" lvl="2" marL="1143000" rtl="0" algn="l">
              <a:lnSpc>
                <a:spcPct val="90000"/>
              </a:lnSpc>
              <a:spcBef>
                <a:spcPts val="500"/>
              </a:spcBef>
              <a:spcAft>
                <a:spcPts val="0"/>
              </a:spcAft>
              <a:buClr>
                <a:schemeClr val="dk1"/>
              </a:buClr>
              <a:buSzPts val="2000"/>
              <a:buChar char="•"/>
            </a:pPr>
            <a:r>
              <a:rPr lang="en-US"/>
              <a:t>Used in conjunction with skewed data</a:t>
            </a:r>
            <a:endParaRPr/>
          </a:p>
          <a:p>
            <a:pPr indent="-228600" lvl="0" marL="228600" rtl="0" algn="l">
              <a:lnSpc>
                <a:spcPct val="90000"/>
              </a:lnSpc>
              <a:spcBef>
                <a:spcPts val="1000"/>
              </a:spcBef>
              <a:spcAft>
                <a:spcPts val="0"/>
              </a:spcAft>
              <a:buClr>
                <a:schemeClr val="dk1"/>
              </a:buClr>
              <a:buSzPts val="2400"/>
              <a:buChar char="•"/>
            </a:pPr>
            <a:r>
              <a:rPr lang="en-US" sz="2400"/>
              <a:t>Sampling may not reduce database I/Os (page at a time).</a:t>
            </a:r>
            <a:endParaRPr sz="2400"/>
          </a:p>
          <a:p>
            <a:pPr indent="-228600" lvl="0" marL="228600" rtl="0" algn="l">
              <a:lnSpc>
                <a:spcPct val="90000"/>
              </a:lnSpc>
              <a:spcBef>
                <a:spcPts val="1000"/>
              </a:spcBef>
              <a:spcAft>
                <a:spcPts val="0"/>
              </a:spcAft>
              <a:buClr>
                <a:schemeClr val="dk1"/>
              </a:buClr>
              <a:buSzPts val="2400"/>
              <a:buChar char="•"/>
            </a:pPr>
            <a:r>
              <a:rPr lang="en-US" sz="2400"/>
              <a:t>Sampling: natural choice for progressive refinement of a reduced data set.</a:t>
            </a:r>
            <a:endParaRPr sz="2400"/>
          </a:p>
          <a:p>
            <a:pPr indent="-50800" lvl="0" marL="228600" rtl="0" algn="l">
              <a:lnSpc>
                <a:spcPct val="90000"/>
              </a:lnSpc>
              <a:spcBef>
                <a:spcPts val="1000"/>
              </a:spcBef>
              <a:spcAft>
                <a:spcPts val="0"/>
              </a:spcAft>
              <a:buClr>
                <a:schemeClr val="dk1"/>
              </a:buClr>
              <a:buSzPts val="2800"/>
              <a:buNone/>
            </a:pPr>
            <a:r>
              <a:t/>
            </a:r>
            <a:endParaRPr sz="240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4" name="Shape 2834"/>
        <p:cNvGrpSpPr/>
        <p:nvPr/>
      </p:nvGrpSpPr>
      <p:grpSpPr>
        <a:xfrm>
          <a:off x="0" y="0"/>
          <a:ext cx="0" cy="0"/>
          <a:chOff x="0" y="0"/>
          <a:chExt cx="0" cy="0"/>
        </a:xfrm>
      </p:grpSpPr>
      <p:sp>
        <p:nvSpPr>
          <p:cNvPr id="2835" name="Google Shape;2835;p82"/>
          <p:cNvSpPr txBox="1"/>
          <p:nvPr>
            <p:ph idx="12" type="sldNum"/>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D8E"/>
                </a:solidFill>
                <a:latin typeface="Calibri"/>
                <a:ea typeface="Calibri"/>
                <a:cs typeface="Calibri"/>
                <a:sym typeface="Calibri"/>
              </a:rPr>
              <a:t>‹#›</a:t>
            </a:fld>
            <a:endParaRPr b="0" i="0" sz="1200" u="none" cap="none" strike="noStrike">
              <a:solidFill>
                <a:srgbClr val="8B8D8E"/>
              </a:solidFill>
              <a:latin typeface="Calibri"/>
              <a:ea typeface="Calibri"/>
              <a:cs typeface="Calibri"/>
              <a:sym typeface="Calibri"/>
            </a:endParaRPr>
          </a:p>
        </p:txBody>
      </p:sp>
      <p:sp>
        <p:nvSpPr>
          <p:cNvPr id="2836" name="Google Shape;2836;p82"/>
          <p:cNvSpPr txBox="1"/>
          <p:nvPr>
            <p:ph type="title"/>
          </p:nvPr>
        </p:nvSpPr>
        <p:spPr>
          <a:xfrm>
            <a:off x="235130" y="152400"/>
            <a:ext cx="12261669" cy="762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en-US"/>
              <a:t>Types of Sampling</a:t>
            </a:r>
            <a:endParaRPr/>
          </a:p>
        </p:txBody>
      </p:sp>
      <p:sp>
        <p:nvSpPr>
          <p:cNvPr id="2837" name="Google Shape;2837;p82"/>
          <p:cNvSpPr txBox="1"/>
          <p:nvPr>
            <p:ph idx="1" type="body"/>
          </p:nvPr>
        </p:nvSpPr>
        <p:spPr>
          <a:xfrm>
            <a:off x="406400" y="1447800"/>
            <a:ext cx="11379200" cy="51054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b="1" lang="en-US" sz="2400"/>
              <a:t>Simple random sampling</a:t>
            </a:r>
            <a:endParaRPr b="1" sz="2400"/>
          </a:p>
          <a:p>
            <a:pPr indent="-228600" lvl="1" marL="685800" rtl="0" algn="l">
              <a:lnSpc>
                <a:spcPct val="90000"/>
              </a:lnSpc>
              <a:spcBef>
                <a:spcPts val="500"/>
              </a:spcBef>
              <a:spcAft>
                <a:spcPts val="0"/>
              </a:spcAft>
              <a:buClr>
                <a:schemeClr val="dk1"/>
              </a:buClr>
              <a:buSzPts val="2400"/>
              <a:buChar char="•"/>
            </a:pPr>
            <a:r>
              <a:rPr lang="en-US" sz="2400"/>
              <a:t>There is an equal probability of selecting any particular item</a:t>
            </a:r>
            <a:endParaRPr sz="2400"/>
          </a:p>
          <a:p>
            <a:pPr indent="-228600" lvl="0" marL="228600" rtl="0" algn="l">
              <a:lnSpc>
                <a:spcPct val="90000"/>
              </a:lnSpc>
              <a:spcBef>
                <a:spcPts val="1000"/>
              </a:spcBef>
              <a:spcAft>
                <a:spcPts val="0"/>
              </a:spcAft>
              <a:buClr>
                <a:schemeClr val="dk1"/>
              </a:buClr>
              <a:buSzPts val="2400"/>
              <a:buChar char="•"/>
            </a:pPr>
            <a:r>
              <a:rPr b="1" lang="en-US" sz="2400"/>
              <a:t>Sampling without replacement</a:t>
            </a:r>
            <a:endParaRPr b="1" sz="2400"/>
          </a:p>
          <a:p>
            <a:pPr indent="-228600" lvl="1" marL="685800" rtl="0" algn="l">
              <a:lnSpc>
                <a:spcPct val="90000"/>
              </a:lnSpc>
              <a:spcBef>
                <a:spcPts val="500"/>
              </a:spcBef>
              <a:spcAft>
                <a:spcPts val="0"/>
              </a:spcAft>
              <a:buClr>
                <a:schemeClr val="dk1"/>
              </a:buClr>
              <a:buSzPts val="2400"/>
              <a:buChar char="•"/>
            </a:pPr>
            <a:r>
              <a:rPr lang="en-US" sz="2400"/>
              <a:t>Once an object is selected, it is removed from the population</a:t>
            </a:r>
            <a:endParaRPr sz="2400"/>
          </a:p>
          <a:p>
            <a:pPr indent="-228600" lvl="0" marL="228600" rtl="0" algn="l">
              <a:lnSpc>
                <a:spcPct val="90000"/>
              </a:lnSpc>
              <a:spcBef>
                <a:spcPts val="1000"/>
              </a:spcBef>
              <a:spcAft>
                <a:spcPts val="0"/>
              </a:spcAft>
              <a:buClr>
                <a:schemeClr val="dk1"/>
              </a:buClr>
              <a:buSzPts val="2400"/>
              <a:buChar char="•"/>
            </a:pPr>
            <a:r>
              <a:rPr b="1" lang="en-US" sz="2400"/>
              <a:t>Sampling with replacement</a:t>
            </a:r>
            <a:endParaRPr b="1" sz="2400"/>
          </a:p>
          <a:p>
            <a:pPr indent="-228600" lvl="1" marL="685800" rtl="0" algn="l">
              <a:lnSpc>
                <a:spcPct val="90000"/>
              </a:lnSpc>
              <a:spcBef>
                <a:spcPts val="500"/>
              </a:spcBef>
              <a:spcAft>
                <a:spcPts val="0"/>
              </a:spcAft>
              <a:buClr>
                <a:schemeClr val="dk1"/>
              </a:buClr>
              <a:buSzPts val="2400"/>
              <a:buChar char="•"/>
            </a:pPr>
            <a:r>
              <a:rPr lang="en-US" sz="2400"/>
              <a:t>A selected object is not removed from the population</a:t>
            </a:r>
            <a:endParaRPr sz="2400"/>
          </a:p>
          <a:p>
            <a:pPr indent="-228600" lvl="0" marL="228600" rtl="0" algn="l">
              <a:lnSpc>
                <a:spcPct val="90000"/>
              </a:lnSpc>
              <a:spcBef>
                <a:spcPts val="1000"/>
              </a:spcBef>
              <a:spcAft>
                <a:spcPts val="0"/>
              </a:spcAft>
              <a:buClr>
                <a:schemeClr val="dk1"/>
              </a:buClr>
              <a:buSzPts val="2400"/>
              <a:buChar char="•"/>
            </a:pPr>
            <a:r>
              <a:rPr b="1" lang="en-US" sz="2400"/>
              <a:t>Stratified sampling: </a:t>
            </a:r>
            <a:endParaRPr b="1" sz="2400"/>
          </a:p>
          <a:p>
            <a:pPr indent="-228600" lvl="1" marL="685800" rtl="0" algn="l">
              <a:lnSpc>
                <a:spcPct val="90000"/>
              </a:lnSpc>
              <a:spcBef>
                <a:spcPts val="500"/>
              </a:spcBef>
              <a:spcAft>
                <a:spcPts val="0"/>
              </a:spcAft>
              <a:buClr>
                <a:schemeClr val="dk1"/>
              </a:buClr>
              <a:buSzPts val="2400"/>
              <a:buChar char="•"/>
            </a:pPr>
            <a:r>
              <a:rPr lang="en-US" sz="2400"/>
              <a:t>Partition the data set, and draw samples from each partition (proportionally, i.e., approximately the same percentage of the data) </a:t>
            </a:r>
            <a:endParaRPr sz="2400"/>
          </a:p>
          <a:p>
            <a:pPr indent="-228600" lvl="1" marL="685800" rtl="0" algn="l">
              <a:lnSpc>
                <a:spcPct val="90000"/>
              </a:lnSpc>
              <a:spcBef>
                <a:spcPts val="500"/>
              </a:spcBef>
              <a:spcAft>
                <a:spcPts val="0"/>
              </a:spcAft>
              <a:buClr>
                <a:schemeClr val="dk1"/>
              </a:buClr>
              <a:buSzPts val="2400"/>
              <a:buChar char="•"/>
            </a:pPr>
            <a:r>
              <a:rPr lang="en-US" sz="2400"/>
              <a:t>Used in conjunction with skewed data</a:t>
            </a:r>
            <a:endParaRPr sz="2400"/>
          </a:p>
          <a:p>
            <a:pPr indent="-101600" lvl="1" marL="685800" rtl="0" algn="l">
              <a:lnSpc>
                <a:spcPct val="90000"/>
              </a:lnSpc>
              <a:spcBef>
                <a:spcPts val="500"/>
              </a:spcBef>
              <a:spcAft>
                <a:spcPts val="0"/>
              </a:spcAft>
              <a:buClr>
                <a:schemeClr val="dk1"/>
              </a:buClr>
              <a:buSzPts val="2000"/>
              <a:buNone/>
            </a:pPr>
            <a:r>
              <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1" name="Shape 2201"/>
        <p:cNvGrpSpPr/>
        <p:nvPr/>
      </p:nvGrpSpPr>
      <p:grpSpPr>
        <a:xfrm>
          <a:off x="0" y="0"/>
          <a:ext cx="0" cy="0"/>
          <a:chOff x="0" y="0"/>
          <a:chExt cx="0" cy="0"/>
        </a:xfrm>
      </p:grpSpPr>
      <p:sp>
        <p:nvSpPr>
          <p:cNvPr id="2202" name="Google Shape;2202;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t>Major Tasks in Data Preprocessing</a:t>
            </a:r>
            <a:br>
              <a:rPr b="1" lang="en-US"/>
            </a:br>
            <a:endParaRPr b="1"/>
          </a:p>
        </p:txBody>
      </p:sp>
      <p:sp>
        <p:nvSpPr>
          <p:cNvPr id="2203" name="Google Shape;220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204" name="Google Shape;2204;p8"/>
          <p:cNvPicPr preferRelativeResize="0"/>
          <p:nvPr/>
        </p:nvPicPr>
        <p:blipFill rotWithShape="1">
          <a:blip r:embed="rId3">
            <a:alphaModFix/>
          </a:blip>
          <a:srcRect b="0" l="0" r="0" t="0"/>
          <a:stretch/>
        </p:blipFill>
        <p:spPr>
          <a:xfrm>
            <a:off x="0" y="0"/>
            <a:ext cx="1270000" cy="1147763"/>
          </a:xfrm>
          <a:prstGeom prst="rect">
            <a:avLst/>
          </a:prstGeom>
          <a:noFill/>
          <a:ln>
            <a:noFill/>
          </a:ln>
        </p:spPr>
      </p:pic>
      <p:pic>
        <p:nvPicPr>
          <p:cNvPr descr="Data preprocessing " id="2205" name="Google Shape;2205;p8"/>
          <p:cNvPicPr preferRelativeResize="0"/>
          <p:nvPr>
            <p:ph idx="1" type="body"/>
          </p:nvPr>
        </p:nvPicPr>
        <p:blipFill rotWithShape="1">
          <a:blip r:embed="rId4">
            <a:alphaModFix/>
          </a:blip>
          <a:srcRect b="0" l="11364" r="11988" t="0"/>
          <a:stretch/>
        </p:blipFill>
        <p:spPr>
          <a:xfrm>
            <a:off x="975360" y="1480820"/>
            <a:ext cx="5958840" cy="4875530"/>
          </a:xfrm>
          <a:prstGeom prst="rect">
            <a:avLst/>
          </a:prstGeom>
          <a:noFill/>
          <a:ln>
            <a:noFill/>
          </a:ln>
        </p:spPr>
      </p:pic>
      <p:sp>
        <p:nvSpPr>
          <p:cNvPr id="2206" name="Google Shape;2206;p8"/>
          <p:cNvSpPr/>
          <p:nvPr/>
        </p:nvSpPr>
        <p:spPr>
          <a:xfrm>
            <a:off x="6934200" y="1480820"/>
            <a:ext cx="5065395" cy="2000885"/>
          </a:xfrm>
          <a:prstGeom prst="rect">
            <a:avLst/>
          </a:prstGeom>
          <a:noFill/>
          <a:ln>
            <a:noFill/>
          </a:ln>
        </p:spPr>
        <p:txBody>
          <a:bodyPr anchorCtr="0" anchor="t" bIns="45700" lIns="91425" spcFirstLastPara="1" rIns="91425" wrap="square" tIns="45700">
            <a:spAutoFit/>
          </a:bodyPr>
          <a:lstStyle/>
          <a:p>
            <a:pPr indent="0" lvl="0" marL="0" marR="0" rtl="0" algn="just">
              <a:lnSpc>
                <a:spcPct val="138000"/>
              </a:lnSpc>
              <a:spcBef>
                <a:spcPts val="0"/>
              </a:spcBef>
              <a:spcAft>
                <a:spcPts val="0"/>
              </a:spcAft>
              <a:buClr>
                <a:srgbClr val="000000"/>
              </a:buClr>
              <a:buSzPts val="1800"/>
              <a:buFont typeface="Arial"/>
              <a:buNone/>
            </a:pPr>
            <a:r>
              <a:rPr b="0" i="0" lang="en-US" sz="1800" u="none" cap="none" strike="noStrike">
                <a:solidFill>
                  <a:srgbClr val="222222"/>
                </a:solidFill>
                <a:latin typeface="Arial"/>
                <a:ea typeface="Arial"/>
                <a:cs typeface="Arial"/>
                <a:sym typeface="Arial"/>
              </a:rPr>
              <a:t>There are 4 major tasks in data preprocessing – </a:t>
            </a:r>
            <a:endParaRPr b="0" i="0" sz="1800" u="none" cap="none" strike="noStrike">
              <a:solidFill>
                <a:srgbClr val="222222"/>
              </a:solidFill>
              <a:latin typeface="Arial"/>
              <a:ea typeface="Arial"/>
              <a:cs typeface="Arial"/>
              <a:sym typeface="Arial"/>
            </a:endParaRPr>
          </a:p>
          <a:p>
            <a:pPr indent="-285750" lvl="0" marL="285750" marR="0" rtl="0" algn="just">
              <a:lnSpc>
                <a:spcPct val="138000"/>
              </a:lnSpc>
              <a:spcBef>
                <a:spcPts val="0"/>
              </a:spcBef>
              <a:spcAft>
                <a:spcPts val="0"/>
              </a:spcAft>
              <a:buClr>
                <a:srgbClr val="000000"/>
              </a:buClr>
              <a:buSzPts val="1800"/>
              <a:buFont typeface="Arial"/>
              <a:buChar char="•"/>
            </a:pPr>
            <a:r>
              <a:rPr b="0" i="0" lang="en-US" sz="1800" u="none" cap="none" strike="noStrike">
                <a:solidFill>
                  <a:srgbClr val="222222"/>
                </a:solidFill>
                <a:latin typeface="Arial"/>
                <a:ea typeface="Arial"/>
                <a:cs typeface="Arial"/>
                <a:sym typeface="Arial"/>
              </a:rPr>
              <a:t>Data cleaning, </a:t>
            </a:r>
            <a:endParaRPr b="0" i="0" sz="1800" u="none" cap="none" strike="noStrike">
              <a:solidFill>
                <a:srgbClr val="222222"/>
              </a:solidFill>
              <a:latin typeface="Arial"/>
              <a:ea typeface="Arial"/>
              <a:cs typeface="Arial"/>
              <a:sym typeface="Arial"/>
            </a:endParaRPr>
          </a:p>
          <a:p>
            <a:pPr indent="-285750" lvl="0" marL="285750" marR="0" rtl="0" algn="just">
              <a:lnSpc>
                <a:spcPct val="138000"/>
              </a:lnSpc>
              <a:spcBef>
                <a:spcPts val="0"/>
              </a:spcBef>
              <a:spcAft>
                <a:spcPts val="0"/>
              </a:spcAft>
              <a:buClr>
                <a:srgbClr val="000000"/>
              </a:buClr>
              <a:buSzPts val="1800"/>
              <a:buFont typeface="Arial"/>
              <a:buChar char="•"/>
            </a:pPr>
            <a:r>
              <a:rPr b="0" i="0" lang="en-US" sz="1800" u="none" cap="none" strike="noStrike">
                <a:solidFill>
                  <a:srgbClr val="222222"/>
                </a:solidFill>
                <a:latin typeface="Arial"/>
                <a:ea typeface="Arial"/>
                <a:cs typeface="Arial"/>
                <a:sym typeface="Arial"/>
              </a:rPr>
              <a:t>Data integration, </a:t>
            </a:r>
            <a:endParaRPr b="0" i="0" sz="1800" u="none" cap="none" strike="noStrike">
              <a:solidFill>
                <a:srgbClr val="222222"/>
              </a:solidFill>
              <a:latin typeface="Arial"/>
              <a:ea typeface="Arial"/>
              <a:cs typeface="Arial"/>
              <a:sym typeface="Arial"/>
            </a:endParaRPr>
          </a:p>
          <a:p>
            <a:pPr indent="-285750" lvl="0" marL="285750" marR="0" rtl="0" algn="just">
              <a:lnSpc>
                <a:spcPct val="138000"/>
              </a:lnSpc>
              <a:spcBef>
                <a:spcPts val="0"/>
              </a:spcBef>
              <a:spcAft>
                <a:spcPts val="0"/>
              </a:spcAft>
              <a:buClr>
                <a:srgbClr val="000000"/>
              </a:buClr>
              <a:buSzPts val="1800"/>
              <a:buFont typeface="Arial"/>
              <a:buChar char="•"/>
            </a:pPr>
            <a:r>
              <a:rPr b="0" i="0" lang="en-US" sz="1800" u="none" cap="none" strike="noStrike">
                <a:solidFill>
                  <a:srgbClr val="222222"/>
                </a:solidFill>
                <a:latin typeface="Arial"/>
                <a:ea typeface="Arial"/>
                <a:cs typeface="Arial"/>
                <a:sym typeface="Arial"/>
              </a:rPr>
              <a:t>Data reduction, and </a:t>
            </a:r>
            <a:endParaRPr b="0" i="0" sz="1800" u="none" cap="none" strike="noStrike">
              <a:solidFill>
                <a:srgbClr val="222222"/>
              </a:solidFill>
              <a:latin typeface="Arial"/>
              <a:ea typeface="Arial"/>
              <a:cs typeface="Arial"/>
              <a:sym typeface="Arial"/>
            </a:endParaRPr>
          </a:p>
          <a:p>
            <a:pPr indent="-285750" lvl="0" marL="285750" marR="0" rtl="0" algn="just">
              <a:lnSpc>
                <a:spcPct val="138000"/>
              </a:lnSpc>
              <a:spcBef>
                <a:spcPts val="0"/>
              </a:spcBef>
              <a:spcAft>
                <a:spcPts val="0"/>
              </a:spcAft>
              <a:buClr>
                <a:srgbClr val="000000"/>
              </a:buClr>
              <a:buSzPts val="1800"/>
              <a:buFont typeface="Arial"/>
              <a:buChar char="•"/>
            </a:pPr>
            <a:r>
              <a:rPr b="0" i="0" lang="en-US" sz="1800" u="none" cap="none" strike="noStrike">
                <a:solidFill>
                  <a:srgbClr val="222222"/>
                </a:solidFill>
                <a:latin typeface="Arial"/>
                <a:ea typeface="Arial"/>
                <a:cs typeface="Arial"/>
                <a:sym typeface="Arial"/>
              </a:rPr>
              <a:t>Data transformation.</a:t>
            </a:r>
            <a:endParaRPr b="0" i="0" sz="16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2" name="Shape 2842"/>
        <p:cNvGrpSpPr/>
        <p:nvPr/>
      </p:nvGrpSpPr>
      <p:grpSpPr>
        <a:xfrm>
          <a:off x="0" y="0"/>
          <a:ext cx="0" cy="0"/>
          <a:chOff x="0" y="0"/>
          <a:chExt cx="0" cy="0"/>
        </a:xfrm>
      </p:grpSpPr>
      <p:sp>
        <p:nvSpPr>
          <p:cNvPr id="2843" name="Google Shape;2843;p8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Types of Sampling</a:t>
            </a:r>
            <a:endParaRPr sz="3959"/>
          </a:p>
        </p:txBody>
      </p:sp>
      <p:sp>
        <p:nvSpPr>
          <p:cNvPr id="2844" name="Google Shape;2844;p8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2845" name="Google Shape;2845;p83"/>
          <p:cNvSpPr txBox="1"/>
          <p:nvPr/>
        </p:nvSpPr>
        <p:spPr>
          <a:xfrm rot="-1013563">
            <a:off x="3594981" y="2552844"/>
            <a:ext cx="2205038" cy="15525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SRSWOR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(simple random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sample without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replacement)</a:t>
            </a:r>
            <a:endParaRPr b="0" i="0" sz="1400" u="none" cap="none" strike="noStrike">
              <a:solidFill>
                <a:srgbClr val="000000"/>
              </a:solidFill>
              <a:latin typeface="Arial"/>
              <a:ea typeface="Arial"/>
              <a:cs typeface="Arial"/>
              <a:sym typeface="Arial"/>
            </a:endParaRPr>
          </a:p>
        </p:txBody>
      </p:sp>
      <p:grpSp>
        <p:nvGrpSpPr>
          <p:cNvPr id="2846" name="Google Shape;2846;p83"/>
          <p:cNvGrpSpPr/>
          <p:nvPr/>
        </p:nvGrpSpPr>
        <p:grpSpPr>
          <a:xfrm>
            <a:off x="4527809" y="1315724"/>
            <a:ext cx="2438400" cy="1676400"/>
            <a:chOff x="3588" y="1116"/>
            <a:chExt cx="1536" cy="1056"/>
          </a:xfrm>
        </p:grpSpPr>
        <p:sp>
          <p:nvSpPr>
            <p:cNvPr id="2847" name="Google Shape;2847;p83"/>
            <p:cNvSpPr/>
            <p:nvPr/>
          </p:nvSpPr>
          <p:spPr>
            <a:xfrm>
              <a:off x="3588" y="1116"/>
              <a:ext cx="1536" cy="1056"/>
            </a:xfrm>
            <a:prstGeom prst="can">
              <a:avLst>
                <a:gd fmla="val 25000" name="adj"/>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48" name="Google Shape;2848;p83"/>
            <p:cNvSpPr/>
            <p:nvPr/>
          </p:nvSpPr>
          <p:spPr>
            <a:xfrm>
              <a:off x="4092" y="1788"/>
              <a:ext cx="540" cy="36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49" name="Google Shape;2849;p83"/>
            <p:cNvSpPr/>
            <p:nvPr/>
          </p:nvSpPr>
          <p:spPr>
            <a:xfrm>
              <a:off x="4632" y="1632"/>
              <a:ext cx="492" cy="396"/>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0" name="Google Shape;2850;p83"/>
            <p:cNvSpPr/>
            <p:nvPr/>
          </p:nvSpPr>
          <p:spPr>
            <a:xfrm>
              <a:off x="3588" y="1668"/>
              <a:ext cx="540" cy="360"/>
            </a:xfrm>
            <a:prstGeom prst="ellipse">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851" name="Google Shape;2851;p83"/>
          <p:cNvSpPr txBox="1"/>
          <p:nvPr/>
        </p:nvSpPr>
        <p:spPr>
          <a:xfrm rot="848056">
            <a:off x="3507769" y="4633095"/>
            <a:ext cx="121761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SRSWR</a:t>
            </a:r>
            <a:endParaRPr b="0" i="0" sz="1400" u="none" cap="none" strike="noStrike">
              <a:solidFill>
                <a:srgbClr val="000000"/>
              </a:solidFill>
              <a:latin typeface="Arial"/>
              <a:ea typeface="Arial"/>
              <a:cs typeface="Arial"/>
              <a:sym typeface="Arial"/>
            </a:endParaRPr>
          </a:p>
        </p:txBody>
      </p:sp>
      <p:grpSp>
        <p:nvGrpSpPr>
          <p:cNvPr id="2852" name="Google Shape;2852;p83"/>
          <p:cNvGrpSpPr/>
          <p:nvPr/>
        </p:nvGrpSpPr>
        <p:grpSpPr>
          <a:xfrm>
            <a:off x="4685665" y="4616384"/>
            <a:ext cx="2438400" cy="1676400"/>
            <a:chOff x="3636" y="2808"/>
            <a:chExt cx="1536" cy="1056"/>
          </a:xfrm>
        </p:grpSpPr>
        <p:sp>
          <p:nvSpPr>
            <p:cNvPr id="2853" name="Google Shape;2853;p83"/>
            <p:cNvSpPr/>
            <p:nvPr/>
          </p:nvSpPr>
          <p:spPr>
            <a:xfrm>
              <a:off x="3636" y="2808"/>
              <a:ext cx="1536" cy="1056"/>
            </a:xfrm>
            <a:prstGeom prst="can">
              <a:avLst>
                <a:gd fmla="val 25000" name="adj"/>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4" name="Google Shape;2854;p83"/>
            <p:cNvSpPr/>
            <p:nvPr/>
          </p:nvSpPr>
          <p:spPr>
            <a:xfrm>
              <a:off x="3648" y="3372"/>
              <a:ext cx="540" cy="360"/>
            </a:xfrm>
            <a:prstGeom prst="ellipse">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5" name="Google Shape;2855;p83"/>
            <p:cNvSpPr/>
            <p:nvPr/>
          </p:nvSpPr>
          <p:spPr>
            <a:xfrm>
              <a:off x="4188" y="3480"/>
              <a:ext cx="540" cy="360"/>
            </a:xfrm>
            <a:prstGeom prst="ellipse">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6" name="Google Shape;2856;p83"/>
            <p:cNvSpPr/>
            <p:nvPr/>
          </p:nvSpPr>
          <p:spPr>
            <a:xfrm>
              <a:off x="4656" y="3288"/>
              <a:ext cx="516" cy="396"/>
            </a:xfrm>
            <a:prstGeom prst="ellipse">
              <a:avLst/>
            </a:prstGeom>
            <a:solidFill>
              <a:srgbClr val="FAE2F6"/>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857" name="Google Shape;2857;p83"/>
          <p:cNvGrpSpPr/>
          <p:nvPr/>
        </p:nvGrpSpPr>
        <p:grpSpPr>
          <a:xfrm>
            <a:off x="629611" y="1604147"/>
            <a:ext cx="2724150" cy="4556125"/>
            <a:chOff x="564" y="1284"/>
            <a:chExt cx="1716" cy="2870"/>
          </a:xfrm>
        </p:grpSpPr>
        <p:sp>
          <p:nvSpPr>
            <p:cNvPr id="2858" name="Google Shape;2858;p83"/>
            <p:cNvSpPr/>
            <p:nvPr/>
          </p:nvSpPr>
          <p:spPr>
            <a:xfrm>
              <a:off x="564" y="1284"/>
              <a:ext cx="1716" cy="2616"/>
            </a:xfrm>
            <a:prstGeom prst="can">
              <a:avLst>
                <a:gd fmla="val 38112" name="adj"/>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9" name="Google Shape;2859;p83"/>
            <p:cNvSpPr/>
            <p:nvPr/>
          </p:nvSpPr>
          <p:spPr>
            <a:xfrm>
              <a:off x="672" y="3336"/>
              <a:ext cx="516" cy="396"/>
            </a:xfrm>
            <a:prstGeom prst="ellipse">
              <a:avLst/>
            </a:prstGeom>
            <a:solidFill>
              <a:srgbClr val="FAE2F6"/>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0" name="Google Shape;2860;p83"/>
            <p:cNvSpPr/>
            <p:nvPr/>
          </p:nvSpPr>
          <p:spPr>
            <a:xfrm>
              <a:off x="660" y="2916"/>
              <a:ext cx="540" cy="360"/>
            </a:xfrm>
            <a:prstGeom prst="ellipse">
              <a:avLst/>
            </a:prstGeom>
            <a:solidFill>
              <a:srgbClr val="006666"/>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1" name="Google Shape;2861;p83"/>
            <p:cNvSpPr/>
            <p:nvPr/>
          </p:nvSpPr>
          <p:spPr>
            <a:xfrm>
              <a:off x="1236" y="3468"/>
              <a:ext cx="564" cy="396"/>
            </a:xfrm>
            <a:prstGeom prst="ellipse">
              <a:avLst/>
            </a:prstGeom>
            <a:solidFill>
              <a:srgbClr val="121328"/>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2" name="Google Shape;2862;p83"/>
            <p:cNvSpPr/>
            <p:nvPr/>
          </p:nvSpPr>
          <p:spPr>
            <a:xfrm>
              <a:off x="1764" y="3240"/>
              <a:ext cx="492" cy="396"/>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3" name="Google Shape;2863;p83"/>
            <p:cNvSpPr/>
            <p:nvPr/>
          </p:nvSpPr>
          <p:spPr>
            <a:xfrm>
              <a:off x="1236" y="3084"/>
              <a:ext cx="468" cy="372"/>
            </a:xfrm>
            <a:prstGeom prst="ellipse">
              <a:avLst/>
            </a:prstGeom>
            <a:solidFill>
              <a:srgbClr val="CC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4" name="Google Shape;2864;p83"/>
            <p:cNvSpPr/>
            <p:nvPr/>
          </p:nvSpPr>
          <p:spPr>
            <a:xfrm>
              <a:off x="1680" y="2808"/>
              <a:ext cx="540" cy="360"/>
            </a:xfrm>
            <a:prstGeom prst="ellipse">
              <a:avLst/>
            </a:prstGeom>
            <a:solidFill>
              <a:schemeClr val="hlink"/>
            </a:solidFill>
            <a:ln cap="flat" cmpd="sng" w="9525">
              <a:solidFill>
                <a:schemeClr val="hlink"/>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5" name="Google Shape;2865;p83"/>
            <p:cNvSpPr/>
            <p:nvPr/>
          </p:nvSpPr>
          <p:spPr>
            <a:xfrm>
              <a:off x="1092" y="2664"/>
              <a:ext cx="540" cy="360"/>
            </a:xfrm>
            <a:prstGeom prst="ellipse">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6" name="Google Shape;2866;p83"/>
            <p:cNvSpPr/>
            <p:nvPr/>
          </p:nvSpPr>
          <p:spPr>
            <a:xfrm>
              <a:off x="564" y="2556"/>
              <a:ext cx="540" cy="360"/>
            </a:xfrm>
            <a:prstGeom prst="ellipse">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7" name="Google Shape;2867;p83"/>
            <p:cNvSpPr/>
            <p:nvPr/>
          </p:nvSpPr>
          <p:spPr>
            <a:xfrm>
              <a:off x="1620" y="2424"/>
              <a:ext cx="540" cy="360"/>
            </a:xfrm>
            <a:prstGeom prst="ellipse">
              <a:avLst/>
            </a:prstGeom>
            <a:solidFill>
              <a:srgbClr val="423E78"/>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8" name="Google Shape;2868;p83"/>
            <p:cNvSpPr txBox="1"/>
            <p:nvPr/>
          </p:nvSpPr>
          <p:spPr>
            <a:xfrm>
              <a:off x="974" y="3866"/>
              <a:ext cx="878"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Raw Data</a:t>
              </a:r>
              <a:endParaRPr b="0" i="0" sz="1400" u="none" cap="none" strike="noStrike">
                <a:solidFill>
                  <a:srgbClr val="000000"/>
                </a:solidFill>
                <a:latin typeface="Arial"/>
                <a:ea typeface="Arial"/>
                <a:cs typeface="Arial"/>
                <a:sym typeface="Arial"/>
              </a:endParaRPr>
            </a:p>
          </p:txBody>
        </p:sp>
      </p:grpSp>
      <p:cxnSp>
        <p:nvCxnSpPr>
          <p:cNvPr id="2869" name="Google Shape;2869;p83"/>
          <p:cNvCxnSpPr/>
          <p:nvPr/>
        </p:nvCxnSpPr>
        <p:spPr>
          <a:xfrm flipH="1" rot="10800000">
            <a:off x="3259740" y="2472743"/>
            <a:ext cx="1268174" cy="473455"/>
          </a:xfrm>
          <a:prstGeom prst="straightConnector1">
            <a:avLst/>
          </a:prstGeom>
          <a:noFill/>
          <a:ln cap="flat" cmpd="sng" w="9525">
            <a:solidFill>
              <a:schemeClr val="dk1"/>
            </a:solidFill>
            <a:prstDash val="solid"/>
            <a:round/>
            <a:headEnd len="sm" w="sm" type="none"/>
            <a:tailEnd len="med" w="med" type="triangle"/>
          </a:ln>
        </p:spPr>
      </p:cxnSp>
      <p:cxnSp>
        <p:nvCxnSpPr>
          <p:cNvPr id="2870" name="Google Shape;2870;p83"/>
          <p:cNvCxnSpPr/>
          <p:nvPr/>
        </p:nvCxnSpPr>
        <p:spPr>
          <a:xfrm>
            <a:off x="3268581" y="4810292"/>
            <a:ext cx="1354934" cy="421750"/>
          </a:xfrm>
          <a:prstGeom prst="straightConnector1">
            <a:avLst/>
          </a:prstGeom>
          <a:noFill/>
          <a:ln cap="flat" cmpd="sng" w="9525">
            <a:solidFill>
              <a:schemeClr val="dk1"/>
            </a:solidFill>
            <a:prstDash val="solid"/>
            <a:round/>
            <a:headEnd len="sm" w="sm" type="none"/>
            <a:tailEnd len="med" w="med" type="triangle"/>
          </a:ln>
        </p:spPr>
      </p:cxnSp>
      <p:pic>
        <p:nvPicPr>
          <p:cNvPr id="2871" name="Google Shape;2871;p83"/>
          <p:cNvPicPr preferRelativeResize="0"/>
          <p:nvPr/>
        </p:nvPicPr>
        <p:blipFill rotWithShape="1">
          <a:blip r:embed="rId3">
            <a:alphaModFix/>
          </a:blip>
          <a:srcRect b="0" l="0" r="0" t="0"/>
          <a:stretch/>
        </p:blipFill>
        <p:spPr>
          <a:xfrm>
            <a:off x="7201070" y="1437192"/>
            <a:ext cx="4865865" cy="4245992"/>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5" name="Shape 2875"/>
        <p:cNvGrpSpPr/>
        <p:nvPr/>
      </p:nvGrpSpPr>
      <p:grpSpPr>
        <a:xfrm>
          <a:off x="0" y="0"/>
          <a:ext cx="0" cy="0"/>
          <a:chOff x="0" y="0"/>
          <a:chExt cx="0" cy="0"/>
        </a:xfrm>
      </p:grpSpPr>
      <p:sp>
        <p:nvSpPr>
          <p:cNvPr id="2876" name="Google Shape;2876;p8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Sampling</a:t>
            </a:r>
            <a:endParaRPr sz="3959"/>
          </a:p>
        </p:txBody>
      </p:sp>
      <p:sp>
        <p:nvSpPr>
          <p:cNvPr id="2877" name="Google Shape;2877;p8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grpSp>
        <p:nvGrpSpPr>
          <p:cNvPr id="2878" name="Google Shape;2878;p84"/>
          <p:cNvGrpSpPr/>
          <p:nvPr/>
        </p:nvGrpSpPr>
        <p:grpSpPr>
          <a:xfrm>
            <a:off x="520700" y="2698750"/>
            <a:ext cx="3751263" cy="3348038"/>
            <a:chOff x="274" y="1418"/>
            <a:chExt cx="2363" cy="2109"/>
          </a:xfrm>
        </p:grpSpPr>
        <p:sp>
          <p:nvSpPr>
            <p:cNvPr id="2879" name="Google Shape;2879;p84"/>
            <p:cNvSpPr/>
            <p:nvPr/>
          </p:nvSpPr>
          <p:spPr>
            <a:xfrm>
              <a:off x="274" y="1418"/>
              <a:ext cx="2363" cy="2109"/>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0" name="Google Shape;2880;p84"/>
            <p:cNvSpPr/>
            <p:nvPr/>
          </p:nvSpPr>
          <p:spPr>
            <a:xfrm>
              <a:off x="1609" y="1993"/>
              <a:ext cx="56" cy="75"/>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1" name="Google Shape;2881;p84"/>
            <p:cNvSpPr/>
            <p:nvPr/>
          </p:nvSpPr>
          <p:spPr>
            <a:xfrm>
              <a:off x="1566" y="2316"/>
              <a:ext cx="56" cy="75"/>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2" name="Google Shape;2882;p84"/>
            <p:cNvSpPr/>
            <p:nvPr/>
          </p:nvSpPr>
          <p:spPr>
            <a:xfrm>
              <a:off x="1711" y="2134"/>
              <a:ext cx="56" cy="75"/>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3" name="Google Shape;2883;p84"/>
            <p:cNvSpPr/>
            <p:nvPr/>
          </p:nvSpPr>
          <p:spPr>
            <a:xfrm>
              <a:off x="1510" y="2168"/>
              <a:ext cx="56" cy="75"/>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4" name="Google Shape;2884;p84"/>
            <p:cNvSpPr/>
            <p:nvPr/>
          </p:nvSpPr>
          <p:spPr>
            <a:xfrm>
              <a:off x="1944" y="2195"/>
              <a:ext cx="56" cy="7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5" name="Google Shape;2885;p84"/>
            <p:cNvSpPr/>
            <p:nvPr/>
          </p:nvSpPr>
          <p:spPr>
            <a:xfrm>
              <a:off x="1874" y="2354"/>
              <a:ext cx="56" cy="75"/>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6" name="Google Shape;2886;p84"/>
            <p:cNvSpPr/>
            <p:nvPr/>
          </p:nvSpPr>
          <p:spPr>
            <a:xfrm>
              <a:off x="1740" y="2393"/>
              <a:ext cx="57" cy="75"/>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7" name="Google Shape;2887;p84"/>
            <p:cNvSpPr/>
            <p:nvPr/>
          </p:nvSpPr>
          <p:spPr>
            <a:xfrm>
              <a:off x="1433" y="1845"/>
              <a:ext cx="56" cy="7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8" name="Google Shape;2888;p84"/>
            <p:cNvSpPr/>
            <p:nvPr/>
          </p:nvSpPr>
          <p:spPr>
            <a:xfrm>
              <a:off x="1376" y="1763"/>
              <a:ext cx="686" cy="877"/>
            </a:xfrm>
            <a:custGeom>
              <a:rect b="b" l="l" r="r" t="t"/>
              <a:pathLst>
                <a:path extrusionOk="0" h="1077" w="1101">
                  <a:moveTo>
                    <a:pt x="1041" y="294"/>
                  </a:moveTo>
                  <a:cubicBezTo>
                    <a:pt x="1062" y="357"/>
                    <a:pt x="1070" y="419"/>
                    <a:pt x="1077" y="485"/>
                  </a:cubicBezTo>
                  <a:cubicBezTo>
                    <a:pt x="1072" y="641"/>
                    <a:pt x="1101" y="797"/>
                    <a:pt x="1013" y="930"/>
                  </a:cubicBezTo>
                  <a:cubicBezTo>
                    <a:pt x="1001" y="966"/>
                    <a:pt x="984" y="1017"/>
                    <a:pt x="950" y="1040"/>
                  </a:cubicBezTo>
                  <a:cubicBezTo>
                    <a:pt x="920" y="1060"/>
                    <a:pt x="884" y="1065"/>
                    <a:pt x="850" y="1076"/>
                  </a:cubicBezTo>
                  <a:cubicBezTo>
                    <a:pt x="677" y="1068"/>
                    <a:pt x="701" y="1077"/>
                    <a:pt x="595" y="1040"/>
                  </a:cubicBezTo>
                  <a:cubicBezTo>
                    <a:pt x="556" y="1026"/>
                    <a:pt x="527" y="1007"/>
                    <a:pt x="486" y="994"/>
                  </a:cubicBezTo>
                  <a:cubicBezTo>
                    <a:pt x="477" y="991"/>
                    <a:pt x="459" y="985"/>
                    <a:pt x="459" y="985"/>
                  </a:cubicBezTo>
                  <a:cubicBezTo>
                    <a:pt x="417" y="943"/>
                    <a:pt x="369" y="911"/>
                    <a:pt x="322" y="876"/>
                  </a:cubicBezTo>
                  <a:cubicBezTo>
                    <a:pt x="287" y="850"/>
                    <a:pt x="271" y="816"/>
                    <a:pt x="232" y="803"/>
                  </a:cubicBezTo>
                  <a:cubicBezTo>
                    <a:pt x="196" y="768"/>
                    <a:pt x="131" y="726"/>
                    <a:pt x="104" y="685"/>
                  </a:cubicBezTo>
                  <a:cubicBezTo>
                    <a:pt x="56" y="611"/>
                    <a:pt x="21" y="536"/>
                    <a:pt x="4" y="449"/>
                  </a:cubicBezTo>
                  <a:cubicBezTo>
                    <a:pt x="7" y="343"/>
                    <a:pt x="0" y="236"/>
                    <a:pt x="13" y="130"/>
                  </a:cubicBezTo>
                  <a:cubicBezTo>
                    <a:pt x="22" y="60"/>
                    <a:pt x="139" y="33"/>
                    <a:pt x="186" y="21"/>
                  </a:cubicBezTo>
                  <a:cubicBezTo>
                    <a:pt x="198" y="18"/>
                    <a:pt x="222" y="12"/>
                    <a:pt x="222" y="12"/>
                  </a:cubicBezTo>
                  <a:cubicBezTo>
                    <a:pt x="289" y="15"/>
                    <a:pt x="362" y="0"/>
                    <a:pt x="422" y="30"/>
                  </a:cubicBezTo>
                  <a:cubicBezTo>
                    <a:pt x="473" y="56"/>
                    <a:pt x="525" y="77"/>
                    <a:pt x="577" y="103"/>
                  </a:cubicBezTo>
                  <a:cubicBezTo>
                    <a:pt x="619" y="124"/>
                    <a:pt x="655" y="153"/>
                    <a:pt x="695" y="176"/>
                  </a:cubicBezTo>
                  <a:cubicBezTo>
                    <a:pt x="718" y="189"/>
                    <a:pt x="745" y="192"/>
                    <a:pt x="768" y="203"/>
                  </a:cubicBezTo>
                  <a:cubicBezTo>
                    <a:pt x="844" y="240"/>
                    <a:pt x="955" y="294"/>
                    <a:pt x="1041" y="294"/>
                  </a:cubicBez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9" name="Google Shape;2889;p84"/>
            <p:cNvSpPr/>
            <p:nvPr/>
          </p:nvSpPr>
          <p:spPr>
            <a:xfrm>
              <a:off x="1104" y="2584"/>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0" name="Google Shape;2890;p84"/>
            <p:cNvSpPr/>
            <p:nvPr/>
          </p:nvSpPr>
          <p:spPr>
            <a:xfrm>
              <a:off x="1391" y="2647"/>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1" name="Google Shape;2891;p84"/>
            <p:cNvSpPr/>
            <p:nvPr/>
          </p:nvSpPr>
          <p:spPr>
            <a:xfrm>
              <a:off x="1286" y="2903"/>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2" name="Google Shape;2892;p84"/>
            <p:cNvSpPr/>
            <p:nvPr/>
          </p:nvSpPr>
          <p:spPr>
            <a:xfrm>
              <a:off x="1345" y="2795"/>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3" name="Google Shape;2893;p84"/>
            <p:cNvSpPr/>
            <p:nvPr/>
          </p:nvSpPr>
          <p:spPr>
            <a:xfrm>
              <a:off x="1171" y="2752"/>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4" name="Google Shape;2894;p84"/>
            <p:cNvSpPr/>
            <p:nvPr/>
          </p:nvSpPr>
          <p:spPr>
            <a:xfrm>
              <a:off x="1168" y="2875"/>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5" name="Google Shape;2895;p84"/>
            <p:cNvSpPr/>
            <p:nvPr/>
          </p:nvSpPr>
          <p:spPr>
            <a:xfrm>
              <a:off x="1224" y="2504"/>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6" name="Google Shape;2896;p84"/>
            <p:cNvSpPr/>
            <p:nvPr/>
          </p:nvSpPr>
          <p:spPr>
            <a:xfrm>
              <a:off x="1289" y="2628"/>
              <a:ext cx="56" cy="74"/>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7" name="Google Shape;2897;p84"/>
            <p:cNvSpPr/>
            <p:nvPr/>
          </p:nvSpPr>
          <p:spPr>
            <a:xfrm>
              <a:off x="1429" y="2882"/>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8" name="Google Shape;2898;p84"/>
            <p:cNvSpPr/>
            <p:nvPr/>
          </p:nvSpPr>
          <p:spPr>
            <a:xfrm>
              <a:off x="1061" y="2373"/>
              <a:ext cx="573" cy="785"/>
            </a:xfrm>
            <a:custGeom>
              <a:rect b="b" l="l" r="r" t="t"/>
              <a:pathLst>
                <a:path extrusionOk="0" h="965" w="918">
                  <a:moveTo>
                    <a:pt x="227" y="818"/>
                  </a:moveTo>
                  <a:cubicBezTo>
                    <a:pt x="178" y="802"/>
                    <a:pt x="216" y="822"/>
                    <a:pt x="191" y="782"/>
                  </a:cubicBezTo>
                  <a:cubicBezTo>
                    <a:pt x="176" y="757"/>
                    <a:pt x="144" y="746"/>
                    <a:pt x="118" y="737"/>
                  </a:cubicBezTo>
                  <a:cubicBezTo>
                    <a:pt x="106" y="724"/>
                    <a:pt x="92" y="714"/>
                    <a:pt x="81" y="700"/>
                  </a:cubicBezTo>
                  <a:cubicBezTo>
                    <a:pt x="68" y="683"/>
                    <a:pt x="45" y="646"/>
                    <a:pt x="45" y="646"/>
                  </a:cubicBezTo>
                  <a:cubicBezTo>
                    <a:pt x="30" y="585"/>
                    <a:pt x="10" y="526"/>
                    <a:pt x="0" y="464"/>
                  </a:cubicBezTo>
                  <a:cubicBezTo>
                    <a:pt x="3" y="376"/>
                    <a:pt x="1" y="288"/>
                    <a:pt x="9" y="200"/>
                  </a:cubicBezTo>
                  <a:cubicBezTo>
                    <a:pt x="11" y="175"/>
                    <a:pt x="74" y="139"/>
                    <a:pt x="81" y="136"/>
                  </a:cubicBezTo>
                  <a:cubicBezTo>
                    <a:pt x="153" y="101"/>
                    <a:pt x="222" y="22"/>
                    <a:pt x="291" y="0"/>
                  </a:cubicBezTo>
                  <a:cubicBezTo>
                    <a:pt x="314" y="3"/>
                    <a:pt x="364" y="5"/>
                    <a:pt x="391" y="18"/>
                  </a:cubicBezTo>
                  <a:cubicBezTo>
                    <a:pt x="430" y="37"/>
                    <a:pt x="446" y="46"/>
                    <a:pt x="491" y="55"/>
                  </a:cubicBezTo>
                  <a:cubicBezTo>
                    <a:pt x="555" y="98"/>
                    <a:pt x="638" y="100"/>
                    <a:pt x="691" y="164"/>
                  </a:cubicBezTo>
                  <a:cubicBezTo>
                    <a:pt x="760" y="248"/>
                    <a:pt x="665" y="138"/>
                    <a:pt x="718" y="218"/>
                  </a:cubicBezTo>
                  <a:cubicBezTo>
                    <a:pt x="725" y="229"/>
                    <a:pt x="737" y="236"/>
                    <a:pt x="745" y="246"/>
                  </a:cubicBezTo>
                  <a:cubicBezTo>
                    <a:pt x="770" y="278"/>
                    <a:pt x="782" y="319"/>
                    <a:pt x="809" y="346"/>
                  </a:cubicBezTo>
                  <a:cubicBezTo>
                    <a:pt x="830" y="410"/>
                    <a:pt x="816" y="384"/>
                    <a:pt x="845" y="427"/>
                  </a:cubicBezTo>
                  <a:cubicBezTo>
                    <a:pt x="851" y="457"/>
                    <a:pt x="856" y="488"/>
                    <a:pt x="863" y="518"/>
                  </a:cubicBezTo>
                  <a:cubicBezTo>
                    <a:pt x="871" y="549"/>
                    <a:pt x="884" y="578"/>
                    <a:pt x="890" y="609"/>
                  </a:cubicBezTo>
                  <a:cubicBezTo>
                    <a:pt x="902" y="666"/>
                    <a:pt x="900" y="718"/>
                    <a:pt x="918" y="773"/>
                  </a:cubicBezTo>
                  <a:cubicBezTo>
                    <a:pt x="910" y="845"/>
                    <a:pt x="904" y="901"/>
                    <a:pt x="827" y="927"/>
                  </a:cubicBezTo>
                  <a:cubicBezTo>
                    <a:pt x="803" y="935"/>
                    <a:pt x="778" y="940"/>
                    <a:pt x="754" y="946"/>
                  </a:cubicBezTo>
                  <a:cubicBezTo>
                    <a:pt x="742" y="949"/>
                    <a:pt x="718" y="955"/>
                    <a:pt x="718" y="955"/>
                  </a:cubicBezTo>
                  <a:cubicBezTo>
                    <a:pt x="668" y="954"/>
                    <a:pt x="462" y="965"/>
                    <a:pt x="354" y="937"/>
                  </a:cubicBezTo>
                  <a:cubicBezTo>
                    <a:pt x="316" y="927"/>
                    <a:pt x="272" y="891"/>
                    <a:pt x="245" y="864"/>
                  </a:cubicBezTo>
                  <a:cubicBezTo>
                    <a:pt x="231" y="850"/>
                    <a:pt x="192" y="818"/>
                    <a:pt x="227" y="818"/>
                  </a:cubicBez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899" name="Google Shape;2899;p84"/>
            <p:cNvGrpSpPr/>
            <p:nvPr/>
          </p:nvGrpSpPr>
          <p:grpSpPr>
            <a:xfrm>
              <a:off x="551" y="1796"/>
              <a:ext cx="542" cy="954"/>
              <a:chOff x="551" y="1796"/>
              <a:chExt cx="542" cy="954"/>
            </a:xfrm>
          </p:grpSpPr>
          <p:sp>
            <p:nvSpPr>
              <p:cNvPr id="2900" name="Google Shape;2900;p84"/>
              <p:cNvSpPr/>
              <p:nvPr/>
            </p:nvSpPr>
            <p:spPr>
              <a:xfrm>
                <a:off x="727" y="2492"/>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1" name="Google Shape;2901;p84"/>
              <p:cNvSpPr/>
              <p:nvPr/>
            </p:nvSpPr>
            <p:spPr>
              <a:xfrm>
                <a:off x="651" y="2392"/>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2" name="Google Shape;2902;p84"/>
              <p:cNvSpPr/>
              <p:nvPr/>
            </p:nvSpPr>
            <p:spPr>
              <a:xfrm>
                <a:off x="848" y="2405"/>
                <a:ext cx="56" cy="74"/>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3" name="Google Shape;2903;p84"/>
              <p:cNvSpPr/>
              <p:nvPr/>
            </p:nvSpPr>
            <p:spPr>
              <a:xfrm>
                <a:off x="753" y="2230"/>
                <a:ext cx="57"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4" name="Google Shape;2904;p84"/>
              <p:cNvSpPr/>
              <p:nvPr/>
            </p:nvSpPr>
            <p:spPr>
              <a:xfrm>
                <a:off x="615" y="2508"/>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5" name="Google Shape;2905;p84"/>
              <p:cNvSpPr/>
              <p:nvPr/>
            </p:nvSpPr>
            <p:spPr>
              <a:xfrm>
                <a:off x="669" y="2268"/>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6" name="Google Shape;2906;p84"/>
              <p:cNvSpPr/>
              <p:nvPr/>
            </p:nvSpPr>
            <p:spPr>
              <a:xfrm>
                <a:off x="857" y="2566"/>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7" name="Google Shape;2907;p84"/>
              <p:cNvSpPr/>
              <p:nvPr/>
            </p:nvSpPr>
            <p:spPr>
              <a:xfrm>
                <a:off x="924" y="2260"/>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8" name="Google Shape;2908;p84"/>
              <p:cNvSpPr/>
              <p:nvPr/>
            </p:nvSpPr>
            <p:spPr>
              <a:xfrm>
                <a:off x="931" y="2092"/>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9" name="Google Shape;2909;p84"/>
              <p:cNvSpPr/>
              <p:nvPr/>
            </p:nvSpPr>
            <p:spPr>
              <a:xfrm>
                <a:off x="881" y="1945"/>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10" name="Google Shape;2910;p84"/>
              <p:cNvSpPr/>
              <p:nvPr/>
            </p:nvSpPr>
            <p:spPr>
              <a:xfrm>
                <a:off x="551" y="1796"/>
                <a:ext cx="542" cy="954"/>
              </a:xfrm>
              <a:custGeom>
                <a:rect b="b" l="l" r="r" t="t"/>
                <a:pathLst>
                  <a:path extrusionOk="0" h="1173" w="869">
                    <a:moveTo>
                      <a:pt x="754" y="791"/>
                    </a:moveTo>
                    <a:cubicBezTo>
                      <a:pt x="743" y="846"/>
                      <a:pt x="731" y="899"/>
                      <a:pt x="699" y="945"/>
                    </a:cubicBezTo>
                    <a:cubicBezTo>
                      <a:pt x="684" y="991"/>
                      <a:pt x="669" y="1036"/>
                      <a:pt x="654" y="1082"/>
                    </a:cubicBezTo>
                    <a:cubicBezTo>
                      <a:pt x="648" y="1100"/>
                      <a:pt x="649" y="1122"/>
                      <a:pt x="636" y="1136"/>
                    </a:cubicBezTo>
                    <a:cubicBezTo>
                      <a:pt x="630" y="1142"/>
                      <a:pt x="626" y="1151"/>
                      <a:pt x="618" y="1155"/>
                    </a:cubicBezTo>
                    <a:cubicBezTo>
                      <a:pt x="601" y="1164"/>
                      <a:pt x="563" y="1173"/>
                      <a:pt x="563" y="1173"/>
                    </a:cubicBezTo>
                    <a:cubicBezTo>
                      <a:pt x="471" y="1168"/>
                      <a:pt x="379" y="1170"/>
                      <a:pt x="290" y="1145"/>
                    </a:cubicBezTo>
                    <a:cubicBezTo>
                      <a:pt x="231" y="1129"/>
                      <a:pt x="182" y="1097"/>
                      <a:pt x="127" y="1073"/>
                    </a:cubicBezTo>
                    <a:cubicBezTo>
                      <a:pt x="93" y="1058"/>
                      <a:pt x="60" y="1039"/>
                      <a:pt x="36" y="1009"/>
                    </a:cubicBezTo>
                    <a:cubicBezTo>
                      <a:pt x="23" y="992"/>
                      <a:pt x="0" y="955"/>
                      <a:pt x="0" y="955"/>
                    </a:cubicBezTo>
                    <a:cubicBezTo>
                      <a:pt x="11" y="805"/>
                      <a:pt x="33" y="644"/>
                      <a:pt x="81" y="500"/>
                    </a:cubicBezTo>
                    <a:cubicBezTo>
                      <a:pt x="92" y="412"/>
                      <a:pt x="99" y="324"/>
                      <a:pt x="109" y="236"/>
                    </a:cubicBezTo>
                    <a:cubicBezTo>
                      <a:pt x="113" y="197"/>
                      <a:pt x="118" y="176"/>
                      <a:pt x="154" y="164"/>
                    </a:cubicBezTo>
                    <a:cubicBezTo>
                      <a:pt x="193" y="123"/>
                      <a:pt x="147" y="165"/>
                      <a:pt x="200" y="136"/>
                    </a:cubicBezTo>
                    <a:cubicBezTo>
                      <a:pt x="241" y="114"/>
                      <a:pt x="266" y="87"/>
                      <a:pt x="309" y="73"/>
                    </a:cubicBezTo>
                    <a:cubicBezTo>
                      <a:pt x="343" y="37"/>
                      <a:pt x="308" y="68"/>
                      <a:pt x="354" y="45"/>
                    </a:cubicBezTo>
                    <a:cubicBezTo>
                      <a:pt x="383" y="30"/>
                      <a:pt x="395" y="11"/>
                      <a:pt x="427" y="0"/>
                    </a:cubicBezTo>
                    <a:cubicBezTo>
                      <a:pt x="520" y="23"/>
                      <a:pt x="626" y="29"/>
                      <a:pt x="709" y="82"/>
                    </a:cubicBezTo>
                    <a:cubicBezTo>
                      <a:pt x="738" y="125"/>
                      <a:pt x="765" y="172"/>
                      <a:pt x="809" y="200"/>
                    </a:cubicBezTo>
                    <a:cubicBezTo>
                      <a:pt x="821" y="218"/>
                      <a:pt x="838" y="234"/>
                      <a:pt x="845" y="255"/>
                    </a:cubicBezTo>
                    <a:cubicBezTo>
                      <a:pt x="851" y="273"/>
                      <a:pt x="863" y="309"/>
                      <a:pt x="863" y="309"/>
                    </a:cubicBezTo>
                    <a:cubicBezTo>
                      <a:pt x="858" y="436"/>
                      <a:pt x="869" y="596"/>
                      <a:pt x="790" y="709"/>
                    </a:cubicBezTo>
                    <a:cubicBezTo>
                      <a:pt x="787" y="717"/>
                      <a:pt x="776" y="791"/>
                      <a:pt x="754" y="791"/>
                    </a:cubicBez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2911" name="Google Shape;2911;p84"/>
          <p:cNvSpPr/>
          <p:nvPr/>
        </p:nvSpPr>
        <p:spPr>
          <a:xfrm>
            <a:off x="4802188" y="2678113"/>
            <a:ext cx="3751262" cy="3348037"/>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12" name="Google Shape;2912;p84"/>
          <p:cNvGrpSpPr/>
          <p:nvPr/>
        </p:nvGrpSpPr>
        <p:grpSpPr>
          <a:xfrm>
            <a:off x="5241925" y="3225800"/>
            <a:ext cx="2398713" cy="2214563"/>
            <a:chOff x="3302" y="2032"/>
            <a:chExt cx="1511" cy="1395"/>
          </a:xfrm>
        </p:grpSpPr>
        <p:sp>
          <p:nvSpPr>
            <p:cNvPr id="2913" name="Google Shape;2913;p84"/>
            <p:cNvSpPr/>
            <p:nvPr/>
          </p:nvSpPr>
          <p:spPr>
            <a:xfrm>
              <a:off x="3366" y="2777"/>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14" name="Google Shape;2914;p84"/>
            <p:cNvSpPr/>
            <p:nvPr/>
          </p:nvSpPr>
          <p:spPr>
            <a:xfrm>
              <a:off x="3420" y="2537"/>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15" name="Google Shape;2915;p84"/>
            <p:cNvSpPr/>
            <p:nvPr/>
          </p:nvSpPr>
          <p:spPr>
            <a:xfrm>
              <a:off x="4360" y="2262"/>
              <a:ext cx="56" cy="75"/>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16" name="Google Shape;2916;p84"/>
            <p:cNvSpPr/>
            <p:nvPr/>
          </p:nvSpPr>
          <p:spPr>
            <a:xfrm>
              <a:off x="4317" y="2585"/>
              <a:ext cx="56" cy="75"/>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17" name="Google Shape;2917;p84"/>
            <p:cNvSpPr/>
            <p:nvPr/>
          </p:nvSpPr>
          <p:spPr>
            <a:xfrm>
              <a:off x="4695" y="2464"/>
              <a:ext cx="56" cy="7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18" name="Google Shape;2918;p84"/>
            <p:cNvSpPr/>
            <p:nvPr/>
          </p:nvSpPr>
          <p:spPr>
            <a:xfrm>
              <a:off x="3608" y="2835"/>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19" name="Google Shape;2919;p84"/>
            <p:cNvSpPr/>
            <p:nvPr/>
          </p:nvSpPr>
          <p:spPr>
            <a:xfrm>
              <a:off x="4037" y="3172"/>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0" name="Google Shape;2920;p84"/>
            <p:cNvSpPr/>
            <p:nvPr/>
          </p:nvSpPr>
          <p:spPr>
            <a:xfrm>
              <a:off x="4096" y="3064"/>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1" name="Google Shape;2921;p84"/>
            <p:cNvSpPr/>
            <p:nvPr/>
          </p:nvSpPr>
          <p:spPr>
            <a:xfrm>
              <a:off x="3675" y="2529"/>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2" name="Google Shape;2922;p84"/>
            <p:cNvSpPr/>
            <p:nvPr/>
          </p:nvSpPr>
          <p:spPr>
            <a:xfrm>
              <a:off x="3922" y="3021"/>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3" name="Google Shape;2923;p84"/>
            <p:cNvSpPr/>
            <p:nvPr/>
          </p:nvSpPr>
          <p:spPr>
            <a:xfrm>
              <a:off x="3682" y="2361"/>
              <a:ext cx="56" cy="75"/>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4" name="Google Shape;2924;p84"/>
            <p:cNvSpPr/>
            <p:nvPr/>
          </p:nvSpPr>
          <p:spPr>
            <a:xfrm>
              <a:off x="4184" y="2114"/>
              <a:ext cx="56" cy="7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5" name="Google Shape;2925;p84"/>
            <p:cNvSpPr/>
            <p:nvPr/>
          </p:nvSpPr>
          <p:spPr>
            <a:xfrm>
              <a:off x="3975" y="2773"/>
              <a:ext cx="56" cy="75"/>
            </a:xfrm>
            <a:prstGeom prst="flowChartConnector">
              <a:avLst/>
            </a:prstGeom>
            <a:solidFill>
              <a:schemeClr val="dk2"/>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6" name="Google Shape;2926;p84"/>
            <p:cNvSpPr/>
            <p:nvPr/>
          </p:nvSpPr>
          <p:spPr>
            <a:xfrm>
              <a:off x="4127" y="2032"/>
              <a:ext cx="686" cy="877"/>
            </a:xfrm>
            <a:custGeom>
              <a:rect b="b" l="l" r="r" t="t"/>
              <a:pathLst>
                <a:path extrusionOk="0" h="1077" w="1101">
                  <a:moveTo>
                    <a:pt x="1041" y="294"/>
                  </a:moveTo>
                  <a:cubicBezTo>
                    <a:pt x="1062" y="357"/>
                    <a:pt x="1070" y="419"/>
                    <a:pt x="1077" y="485"/>
                  </a:cubicBezTo>
                  <a:cubicBezTo>
                    <a:pt x="1072" y="641"/>
                    <a:pt x="1101" y="797"/>
                    <a:pt x="1013" y="930"/>
                  </a:cubicBezTo>
                  <a:cubicBezTo>
                    <a:pt x="1001" y="966"/>
                    <a:pt x="984" y="1017"/>
                    <a:pt x="950" y="1040"/>
                  </a:cubicBezTo>
                  <a:cubicBezTo>
                    <a:pt x="920" y="1060"/>
                    <a:pt x="884" y="1065"/>
                    <a:pt x="850" y="1076"/>
                  </a:cubicBezTo>
                  <a:cubicBezTo>
                    <a:pt x="677" y="1068"/>
                    <a:pt x="701" y="1077"/>
                    <a:pt x="595" y="1040"/>
                  </a:cubicBezTo>
                  <a:cubicBezTo>
                    <a:pt x="556" y="1026"/>
                    <a:pt x="527" y="1007"/>
                    <a:pt x="486" y="994"/>
                  </a:cubicBezTo>
                  <a:cubicBezTo>
                    <a:pt x="477" y="991"/>
                    <a:pt x="459" y="985"/>
                    <a:pt x="459" y="985"/>
                  </a:cubicBezTo>
                  <a:cubicBezTo>
                    <a:pt x="417" y="943"/>
                    <a:pt x="369" y="911"/>
                    <a:pt x="322" y="876"/>
                  </a:cubicBezTo>
                  <a:cubicBezTo>
                    <a:pt x="287" y="850"/>
                    <a:pt x="271" y="816"/>
                    <a:pt x="232" y="803"/>
                  </a:cubicBezTo>
                  <a:cubicBezTo>
                    <a:pt x="196" y="768"/>
                    <a:pt x="131" y="726"/>
                    <a:pt x="104" y="685"/>
                  </a:cubicBezTo>
                  <a:cubicBezTo>
                    <a:pt x="56" y="611"/>
                    <a:pt x="21" y="536"/>
                    <a:pt x="4" y="449"/>
                  </a:cubicBezTo>
                  <a:cubicBezTo>
                    <a:pt x="7" y="343"/>
                    <a:pt x="0" y="236"/>
                    <a:pt x="13" y="130"/>
                  </a:cubicBezTo>
                  <a:cubicBezTo>
                    <a:pt x="22" y="60"/>
                    <a:pt x="139" y="33"/>
                    <a:pt x="186" y="21"/>
                  </a:cubicBezTo>
                  <a:cubicBezTo>
                    <a:pt x="198" y="18"/>
                    <a:pt x="222" y="12"/>
                    <a:pt x="222" y="12"/>
                  </a:cubicBezTo>
                  <a:cubicBezTo>
                    <a:pt x="289" y="15"/>
                    <a:pt x="362" y="0"/>
                    <a:pt x="422" y="30"/>
                  </a:cubicBezTo>
                  <a:cubicBezTo>
                    <a:pt x="473" y="56"/>
                    <a:pt x="525" y="77"/>
                    <a:pt x="577" y="103"/>
                  </a:cubicBezTo>
                  <a:cubicBezTo>
                    <a:pt x="619" y="124"/>
                    <a:pt x="655" y="153"/>
                    <a:pt x="695" y="176"/>
                  </a:cubicBezTo>
                  <a:cubicBezTo>
                    <a:pt x="718" y="189"/>
                    <a:pt x="745" y="192"/>
                    <a:pt x="768" y="203"/>
                  </a:cubicBezTo>
                  <a:cubicBezTo>
                    <a:pt x="844" y="240"/>
                    <a:pt x="955" y="294"/>
                    <a:pt x="1041" y="294"/>
                  </a:cubicBez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7" name="Google Shape;2927;p84"/>
            <p:cNvSpPr/>
            <p:nvPr/>
          </p:nvSpPr>
          <p:spPr>
            <a:xfrm>
              <a:off x="3812" y="2642"/>
              <a:ext cx="573" cy="785"/>
            </a:xfrm>
            <a:custGeom>
              <a:rect b="b" l="l" r="r" t="t"/>
              <a:pathLst>
                <a:path extrusionOk="0" h="965" w="918">
                  <a:moveTo>
                    <a:pt x="227" y="818"/>
                  </a:moveTo>
                  <a:cubicBezTo>
                    <a:pt x="178" y="802"/>
                    <a:pt x="216" y="822"/>
                    <a:pt x="191" y="782"/>
                  </a:cubicBezTo>
                  <a:cubicBezTo>
                    <a:pt x="176" y="757"/>
                    <a:pt x="144" y="746"/>
                    <a:pt x="118" y="737"/>
                  </a:cubicBezTo>
                  <a:cubicBezTo>
                    <a:pt x="106" y="724"/>
                    <a:pt x="92" y="714"/>
                    <a:pt x="81" y="700"/>
                  </a:cubicBezTo>
                  <a:cubicBezTo>
                    <a:pt x="68" y="683"/>
                    <a:pt x="45" y="646"/>
                    <a:pt x="45" y="646"/>
                  </a:cubicBezTo>
                  <a:cubicBezTo>
                    <a:pt x="30" y="585"/>
                    <a:pt x="10" y="526"/>
                    <a:pt x="0" y="464"/>
                  </a:cubicBezTo>
                  <a:cubicBezTo>
                    <a:pt x="3" y="376"/>
                    <a:pt x="1" y="288"/>
                    <a:pt x="9" y="200"/>
                  </a:cubicBezTo>
                  <a:cubicBezTo>
                    <a:pt x="11" y="175"/>
                    <a:pt x="74" y="139"/>
                    <a:pt x="81" y="136"/>
                  </a:cubicBezTo>
                  <a:cubicBezTo>
                    <a:pt x="153" y="101"/>
                    <a:pt x="222" y="22"/>
                    <a:pt x="291" y="0"/>
                  </a:cubicBezTo>
                  <a:cubicBezTo>
                    <a:pt x="314" y="3"/>
                    <a:pt x="364" y="5"/>
                    <a:pt x="391" y="18"/>
                  </a:cubicBezTo>
                  <a:cubicBezTo>
                    <a:pt x="430" y="37"/>
                    <a:pt x="446" y="46"/>
                    <a:pt x="491" y="55"/>
                  </a:cubicBezTo>
                  <a:cubicBezTo>
                    <a:pt x="555" y="98"/>
                    <a:pt x="638" y="100"/>
                    <a:pt x="691" y="164"/>
                  </a:cubicBezTo>
                  <a:cubicBezTo>
                    <a:pt x="760" y="248"/>
                    <a:pt x="665" y="138"/>
                    <a:pt x="718" y="218"/>
                  </a:cubicBezTo>
                  <a:cubicBezTo>
                    <a:pt x="725" y="229"/>
                    <a:pt x="737" y="236"/>
                    <a:pt x="745" y="246"/>
                  </a:cubicBezTo>
                  <a:cubicBezTo>
                    <a:pt x="770" y="278"/>
                    <a:pt x="782" y="319"/>
                    <a:pt x="809" y="346"/>
                  </a:cubicBezTo>
                  <a:cubicBezTo>
                    <a:pt x="830" y="410"/>
                    <a:pt x="816" y="384"/>
                    <a:pt x="845" y="427"/>
                  </a:cubicBezTo>
                  <a:cubicBezTo>
                    <a:pt x="851" y="457"/>
                    <a:pt x="856" y="488"/>
                    <a:pt x="863" y="518"/>
                  </a:cubicBezTo>
                  <a:cubicBezTo>
                    <a:pt x="871" y="549"/>
                    <a:pt x="884" y="578"/>
                    <a:pt x="890" y="609"/>
                  </a:cubicBezTo>
                  <a:cubicBezTo>
                    <a:pt x="902" y="666"/>
                    <a:pt x="900" y="718"/>
                    <a:pt x="918" y="773"/>
                  </a:cubicBezTo>
                  <a:cubicBezTo>
                    <a:pt x="910" y="845"/>
                    <a:pt x="904" y="901"/>
                    <a:pt x="827" y="927"/>
                  </a:cubicBezTo>
                  <a:cubicBezTo>
                    <a:pt x="803" y="935"/>
                    <a:pt x="778" y="940"/>
                    <a:pt x="754" y="946"/>
                  </a:cubicBezTo>
                  <a:cubicBezTo>
                    <a:pt x="742" y="949"/>
                    <a:pt x="718" y="955"/>
                    <a:pt x="718" y="955"/>
                  </a:cubicBezTo>
                  <a:cubicBezTo>
                    <a:pt x="668" y="954"/>
                    <a:pt x="462" y="965"/>
                    <a:pt x="354" y="937"/>
                  </a:cubicBezTo>
                  <a:cubicBezTo>
                    <a:pt x="316" y="927"/>
                    <a:pt x="272" y="891"/>
                    <a:pt x="245" y="864"/>
                  </a:cubicBezTo>
                  <a:cubicBezTo>
                    <a:pt x="231" y="850"/>
                    <a:pt x="192" y="818"/>
                    <a:pt x="227" y="818"/>
                  </a:cubicBez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28" name="Google Shape;2928;p84"/>
            <p:cNvSpPr/>
            <p:nvPr/>
          </p:nvSpPr>
          <p:spPr>
            <a:xfrm>
              <a:off x="3302" y="2065"/>
              <a:ext cx="542" cy="954"/>
            </a:xfrm>
            <a:custGeom>
              <a:rect b="b" l="l" r="r" t="t"/>
              <a:pathLst>
                <a:path extrusionOk="0" h="1173" w="869">
                  <a:moveTo>
                    <a:pt x="754" y="791"/>
                  </a:moveTo>
                  <a:cubicBezTo>
                    <a:pt x="743" y="846"/>
                    <a:pt x="731" y="899"/>
                    <a:pt x="699" y="945"/>
                  </a:cubicBezTo>
                  <a:cubicBezTo>
                    <a:pt x="684" y="991"/>
                    <a:pt x="669" y="1036"/>
                    <a:pt x="654" y="1082"/>
                  </a:cubicBezTo>
                  <a:cubicBezTo>
                    <a:pt x="648" y="1100"/>
                    <a:pt x="649" y="1122"/>
                    <a:pt x="636" y="1136"/>
                  </a:cubicBezTo>
                  <a:cubicBezTo>
                    <a:pt x="630" y="1142"/>
                    <a:pt x="626" y="1151"/>
                    <a:pt x="618" y="1155"/>
                  </a:cubicBezTo>
                  <a:cubicBezTo>
                    <a:pt x="601" y="1164"/>
                    <a:pt x="563" y="1173"/>
                    <a:pt x="563" y="1173"/>
                  </a:cubicBezTo>
                  <a:cubicBezTo>
                    <a:pt x="471" y="1168"/>
                    <a:pt x="379" y="1170"/>
                    <a:pt x="290" y="1145"/>
                  </a:cubicBezTo>
                  <a:cubicBezTo>
                    <a:pt x="231" y="1129"/>
                    <a:pt x="182" y="1097"/>
                    <a:pt x="127" y="1073"/>
                  </a:cubicBezTo>
                  <a:cubicBezTo>
                    <a:pt x="93" y="1058"/>
                    <a:pt x="60" y="1039"/>
                    <a:pt x="36" y="1009"/>
                  </a:cubicBezTo>
                  <a:cubicBezTo>
                    <a:pt x="23" y="992"/>
                    <a:pt x="0" y="955"/>
                    <a:pt x="0" y="955"/>
                  </a:cubicBezTo>
                  <a:cubicBezTo>
                    <a:pt x="11" y="805"/>
                    <a:pt x="33" y="644"/>
                    <a:pt x="81" y="500"/>
                  </a:cubicBezTo>
                  <a:cubicBezTo>
                    <a:pt x="92" y="412"/>
                    <a:pt x="99" y="324"/>
                    <a:pt x="109" y="236"/>
                  </a:cubicBezTo>
                  <a:cubicBezTo>
                    <a:pt x="113" y="197"/>
                    <a:pt x="118" y="176"/>
                    <a:pt x="154" y="164"/>
                  </a:cubicBezTo>
                  <a:cubicBezTo>
                    <a:pt x="193" y="123"/>
                    <a:pt x="147" y="165"/>
                    <a:pt x="200" y="136"/>
                  </a:cubicBezTo>
                  <a:cubicBezTo>
                    <a:pt x="241" y="114"/>
                    <a:pt x="266" y="87"/>
                    <a:pt x="309" y="73"/>
                  </a:cubicBezTo>
                  <a:cubicBezTo>
                    <a:pt x="343" y="37"/>
                    <a:pt x="308" y="68"/>
                    <a:pt x="354" y="45"/>
                  </a:cubicBezTo>
                  <a:cubicBezTo>
                    <a:pt x="383" y="30"/>
                    <a:pt x="395" y="11"/>
                    <a:pt x="427" y="0"/>
                  </a:cubicBezTo>
                  <a:cubicBezTo>
                    <a:pt x="520" y="23"/>
                    <a:pt x="626" y="29"/>
                    <a:pt x="709" y="82"/>
                  </a:cubicBezTo>
                  <a:cubicBezTo>
                    <a:pt x="738" y="125"/>
                    <a:pt x="765" y="172"/>
                    <a:pt x="809" y="200"/>
                  </a:cubicBezTo>
                  <a:cubicBezTo>
                    <a:pt x="821" y="218"/>
                    <a:pt x="838" y="234"/>
                    <a:pt x="845" y="255"/>
                  </a:cubicBezTo>
                  <a:cubicBezTo>
                    <a:pt x="851" y="273"/>
                    <a:pt x="863" y="309"/>
                    <a:pt x="863" y="309"/>
                  </a:cubicBezTo>
                  <a:cubicBezTo>
                    <a:pt x="858" y="436"/>
                    <a:pt x="869" y="596"/>
                    <a:pt x="790" y="709"/>
                  </a:cubicBezTo>
                  <a:cubicBezTo>
                    <a:pt x="787" y="717"/>
                    <a:pt x="776" y="791"/>
                    <a:pt x="754" y="791"/>
                  </a:cubicBez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929" name="Google Shape;2929;p84"/>
          <p:cNvSpPr txBox="1"/>
          <p:nvPr/>
        </p:nvSpPr>
        <p:spPr>
          <a:xfrm>
            <a:off x="1463675" y="1897063"/>
            <a:ext cx="1434239"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Raw Data </a:t>
            </a:r>
            <a:endParaRPr b="0" i="0" sz="1400" u="none" cap="none" strike="noStrike">
              <a:solidFill>
                <a:srgbClr val="000000"/>
              </a:solidFill>
              <a:latin typeface="Arial"/>
              <a:ea typeface="Arial"/>
              <a:cs typeface="Arial"/>
              <a:sym typeface="Arial"/>
            </a:endParaRPr>
          </a:p>
        </p:txBody>
      </p:sp>
      <p:sp>
        <p:nvSpPr>
          <p:cNvPr id="2930" name="Google Shape;2930;p84"/>
          <p:cNvSpPr txBox="1"/>
          <p:nvPr/>
        </p:nvSpPr>
        <p:spPr>
          <a:xfrm>
            <a:off x="5043488" y="1839913"/>
            <a:ext cx="330898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Cluster/Stratified Sample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5" name="Shape 2935"/>
        <p:cNvGrpSpPr/>
        <p:nvPr/>
      </p:nvGrpSpPr>
      <p:grpSpPr>
        <a:xfrm>
          <a:off x="0" y="0"/>
          <a:ext cx="0" cy="0"/>
          <a:chOff x="0" y="0"/>
          <a:chExt cx="0" cy="0"/>
        </a:xfrm>
      </p:grpSpPr>
      <p:sp>
        <p:nvSpPr>
          <p:cNvPr id="2936" name="Google Shape;2936;p85"/>
          <p:cNvSpPr txBox="1"/>
          <p:nvPr>
            <p:ph idx="12" type="sldNum"/>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D8E"/>
                </a:solidFill>
                <a:latin typeface="Calibri"/>
                <a:ea typeface="Calibri"/>
                <a:cs typeface="Calibri"/>
                <a:sym typeface="Calibri"/>
              </a:rPr>
              <a:t>‹#›</a:t>
            </a:fld>
            <a:endParaRPr b="0" i="0" sz="1200" u="none" cap="none" strike="noStrike">
              <a:solidFill>
                <a:srgbClr val="8B8D8E"/>
              </a:solidFill>
              <a:latin typeface="Calibri"/>
              <a:ea typeface="Calibri"/>
              <a:cs typeface="Calibri"/>
              <a:sym typeface="Calibri"/>
            </a:endParaRPr>
          </a:p>
        </p:txBody>
      </p:sp>
      <p:sp>
        <p:nvSpPr>
          <p:cNvPr id="2937" name="Google Shape;2937;p8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Discretization </a:t>
            </a:r>
            <a:endParaRPr sz="3959"/>
          </a:p>
        </p:txBody>
      </p:sp>
      <p:sp>
        <p:nvSpPr>
          <p:cNvPr id="2938" name="Google Shape;2938;p85"/>
          <p:cNvSpPr txBox="1"/>
          <p:nvPr>
            <p:ph idx="1" type="body"/>
          </p:nvPr>
        </p:nvSpPr>
        <p:spPr>
          <a:xfrm>
            <a:off x="406400" y="1219200"/>
            <a:ext cx="11379200" cy="5334000"/>
          </a:xfrm>
          <a:prstGeom prst="rect">
            <a:avLst/>
          </a:prstGeom>
          <a:noFill/>
          <a:ln>
            <a:noFill/>
          </a:ln>
        </p:spPr>
        <p:txBody>
          <a:bodyPr anchorCtr="0" anchor="t" bIns="45700" lIns="91425" spcFirstLastPara="1" rIns="91425" wrap="square" tIns="45700">
            <a:normAutofit lnSpcReduction="20000"/>
          </a:bodyPr>
          <a:lstStyle/>
          <a:p>
            <a:pPr indent="-228600" lvl="0" marL="228600" rtl="0" algn="l">
              <a:lnSpc>
                <a:spcPct val="120000"/>
              </a:lnSpc>
              <a:spcBef>
                <a:spcPts val="0"/>
              </a:spcBef>
              <a:spcAft>
                <a:spcPts val="0"/>
              </a:spcAft>
              <a:buClr>
                <a:schemeClr val="dk1"/>
              </a:buClr>
              <a:buSzPts val="2000"/>
              <a:buChar char="•"/>
            </a:pPr>
            <a:r>
              <a:rPr lang="en-US" sz="2000"/>
              <a:t>Three types of attributes</a:t>
            </a:r>
            <a:endParaRPr sz="2000"/>
          </a:p>
          <a:p>
            <a:pPr indent="-228600" lvl="1" marL="685800" rtl="0" algn="l">
              <a:lnSpc>
                <a:spcPct val="120000"/>
              </a:lnSpc>
              <a:spcBef>
                <a:spcPts val="500"/>
              </a:spcBef>
              <a:spcAft>
                <a:spcPts val="0"/>
              </a:spcAft>
              <a:buClr>
                <a:schemeClr val="dk1"/>
              </a:buClr>
              <a:buSzPts val="2000"/>
              <a:buChar char="•"/>
            </a:pPr>
            <a:r>
              <a:rPr lang="en-US" sz="2000"/>
              <a:t>Nominal—values from an unordered set, e.g., color, profession</a:t>
            </a:r>
            <a:endParaRPr sz="2000"/>
          </a:p>
          <a:p>
            <a:pPr indent="-228600" lvl="1" marL="685800" rtl="0" algn="l">
              <a:lnSpc>
                <a:spcPct val="120000"/>
              </a:lnSpc>
              <a:spcBef>
                <a:spcPts val="500"/>
              </a:spcBef>
              <a:spcAft>
                <a:spcPts val="0"/>
              </a:spcAft>
              <a:buClr>
                <a:schemeClr val="dk1"/>
              </a:buClr>
              <a:buSzPts val="2000"/>
              <a:buChar char="•"/>
            </a:pPr>
            <a:r>
              <a:rPr lang="en-US" sz="2000"/>
              <a:t>Ordinal—values from an ordered set, e.g., military or academic rank </a:t>
            </a:r>
            <a:endParaRPr sz="2000"/>
          </a:p>
          <a:p>
            <a:pPr indent="-228600" lvl="1" marL="685800" rtl="0" algn="l">
              <a:lnSpc>
                <a:spcPct val="120000"/>
              </a:lnSpc>
              <a:spcBef>
                <a:spcPts val="500"/>
              </a:spcBef>
              <a:spcAft>
                <a:spcPts val="0"/>
              </a:spcAft>
              <a:buClr>
                <a:schemeClr val="dk1"/>
              </a:buClr>
              <a:buSzPts val="2000"/>
              <a:buChar char="•"/>
            </a:pPr>
            <a:r>
              <a:rPr lang="en-US" sz="2000"/>
              <a:t>Numeric—real numbers, e.g., integer or real numbers</a:t>
            </a:r>
            <a:endParaRPr sz="2000"/>
          </a:p>
          <a:p>
            <a:pPr indent="-228600" lvl="0" marL="228600" rtl="0" algn="l">
              <a:lnSpc>
                <a:spcPct val="120000"/>
              </a:lnSpc>
              <a:spcBef>
                <a:spcPts val="1000"/>
              </a:spcBef>
              <a:spcAft>
                <a:spcPts val="0"/>
              </a:spcAft>
              <a:buClr>
                <a:schemeClr val="dk1"/>
              </a:buClr>
              <a:buSzPts val="2000"/>
              <a:buChar char="•"/>
            </a:pPr>
            <a:r>
              <a:rPr lang="en-US" sz="2000"/>
              <a:t>Discretization: Divide the range of a continuous attribute into intervals</a:t>
            </a:r>
            <a:endParaRPr sz="2000"/>
          </a:p>
          <a:p>
            <a:pPr indent="-228600" lvl="0" marL="228600" rtl="0" algn="l">
              <a:lnSpc>
                <a:spcPct val="120000"/>
              </a:lnSpc>
              <a:spcBef>
                <a:spcPts val="1000"/>
              </a:spcBef>
              <a:spcAft>
                <a:spcPts val="0"/>
              </a:spcAft>
              <a:buClr>
                <a:schemeClr val="dk1"/>
              </a:buClr>
              <a:buSzPts val="2000"/>
              <a:buChar char="•"/>
            </a:pPr>
            <a:r>
              <a:rPr lang="en-US" sz="2000"/>
              <a:t>Discretization is one form of data transformation technique. It transforms numeric values to interval labels of conceptual labels. Ex. age can be transformed to (0-10,11-20….) or to conceptual labels like youth, adult, senior</a:t>
            </a:r>
            <a:endParaRPr sz="2000"/>
          </a:p>
          <a:p>
            <a:pPr indent="-228600" lvl="1" marL="685800" rtl="0" algn="l">
              <a:lnSpc>
                <a:spcPct val="120000"/>
              </a:lnSpc>
              <a:spcBef>
                <a:spcPts val="500"/>
              </a:spcBef>
              <a:spcAft>
                <a:spcPts val="0"/>
              </a:spcAft>
              <a:buClr>
                <a:schemeClr val="dk1"/>
              </a:buClr>
              <a:buSzPts val="2000"/>
              <a:buChar char="•"/>
            </a:pPr>
            <a:r>
              <a:rPr lang="en-US" sz="2000"/>
              <a:t>Interval labels can then be used to replace actual data values </a:t>
            </a:r>
            <a:endParaRPr sz="2000"/>
          </a:p>
          <a:p>
            <a:pPr indent="-228600" lvl="1" marL="685800" rtl="0" algn="l">
              <a:lnSpc>
                <a:spcPct val="120000"/>
              </a:lnSpc>
              <a:spcBef>
                <a:spcPts val="500"/>
              </a:spcBef>
              <a:spcAft>
                <a:spcPts val="0"/>
              </a:spcAft>
              <a:buClr>
                <a:schemeClr val="dk1"/>
              </a:buClr>
              <a:buSzPts val="2000"/>
              <a:buChar char="•"/>
            </a:pPr>
            <a:r>
              <a:rPr lang="en-US" sz="2000"/>
              <a:t>Reduce data size by discretization</a:t>
            </a:r>
            <a:endParaRPr sz="2000"/>
          </a:p>
          <a:p>
            <a:pPr indent="-228600" lvl="1" marL="685800" rtl="0" algn="l">
              <a:lnSpc>
                <a:spcPct val="120000"/>
              </a:lnSpc>
              <a:spcBef>
                <a:spcPts val="500"/>
              </a:spcBef>
              <a:spcAft>
                <a:spcPts val="0"/>
              </a:spcAft>
              <a:buClr>
                <a:schemeClr val="dk1"/>
              </a:buClr>
              <a:buSzPts val="2000"/>
              <a:buChar char="•"/>
            </a:pPr>
            <a:r>
              <a:rPr lang="en-US" sz="2000"/>
              <a:t>Supervised vs. unsupervised</a:t>
            </a:r>
            <a:endParaRPr sz="2000"/>
          </a:p>
          <a:p>
            <a:pPr indent="-228600" lvl="1" marL="685800" rtl="0" algn="l">
              <a:lnSpc>
                <a:spcPct val="120000"/>
              </a:lnSpc>
              <a:spcBef>
                <a:spcPts val="500"/>
              </a:spcBef>
              <a:spcAft>
                <a:spcPts val="0"/>
              </a:spcAft>
              <a:buClr>
                <a:schemeClr val="dk1"/>
              </a:buClr>
              <a:buSzPts val="2000"/>
              <a:buChar char="•"/>
            </a:pPr>
            <a:r>
              <a:rPr lang="en-US" sz="2000"/>
              <a:t>Split (top-down) vs. merge (bottom-up)</a:t>
            </a:r>
            <a:endParaRPr sz="2000"/>
          </a:p>
          <a:p>
            <a:pPr indent="-228600" lvl="1" marL="685800" rtl="0" algn="l">
              <a:lnSpc>
                <a:spcPct val="120000"/>
              </a:lnSpc>
              <a:spcBef>
                <a:spcPts val="500"/>
              </a:spcBef>
              <a:spcAft>
                <a:spcPts val="0"/>
              </a:spcAft>
              <a:buClr>
                <a:schemeClr val="dk1"/>
              </a:buClr>
              <a:buSzPts val="2000"/>
              <a:buChar char="•"/>
            </a:pPr>
            <a:r>
              <a:rPr lang="en-US" sz="2000"/>
              <a:t>Discretization can be performed recursively on an attribute</a:t>
            </a:r>
            <a:endParaRPr sz="2000"/>
          </a:p>
          <a:p>
            <a:pPr indent="-228600" lvl="1" marL="685800" rtl="0" algn="l">
              <a:lnSpc>
                <a:spcPct val="120000"/>
              </a:lnSpc>
              <a:spcBef>
                <a:spcPts val="500"/>
              </a:spcBef>
              <a:spcAft>
                <a:spcPts val="0"/>
              </a:spcAft>
              <a:buClr>
                <a:schemeClr val="dk1"/>
              </a:buClr>
              <a:buSzPts val="2000"/>
              <a:buChar char="•"/>
            </a:pPr>
            <a:r>
              <a:rPr lang="en-US" sz="2000"/>
              <a:t>Prepare for further analysis, e.g., classification</a:t>
            </a:r>
            <a:endParaRPr sz="2000"/>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3" name="Shape 2943"/>
        <p:cNvGrpSpPr/>
        <p:nvPr/>
      </p:nvGrpSpPr>
      <p:grpSpPr>
        <a:xfrm>
          <a:off x="0" y="0"/>
          <a:ext cx="0" cy="0"/>
          <a:chOff x="0" y="0"/>
          <a:chExt cx="0" cy="0"/>
        </a:xfrm>
      </p:grpSpPr>
      <p:sp>
        <p:nvSpPr>
          <p:cNvPr id="2944" name="Google Shape;2944;p86"/>
          <p:cNvSpPr txBox="1"/>
          <p:nvPr>
            <p:ph idx="12" type="sldNum"/>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D8E"/>
                </a:solidFill>
                <a:latin typeface="Calibri"/>
                <a:ea typeface="Calibri"/>
                <a:cs typeface="Calibri"/>
                <a:sym typeface="Calibri"/>
              </a:rPr>
              <a:t>‹#›</a:t>
            </a:fld>
            <a:endParaRPr b="0" i="0" sz="1200" u="none" cap="none" strike="noStrike">
              <a:solidFill>
                <a:srgbClr val="8B8D8E"/>
              </a:solidFill>
              <a:latin typeface="Calibri"/>
              <a:ea typeface="Calibri"/>
              <a:cs typeface="Calibri"/>
              <a:sym typeface="Calibri"/>
            </a:endParaRPr>
          </a:p>
        </p:txBody>
      </p:sp>
      <p:sp>
        <p:nvSpPr>
          <p:cNvPr id="2945" name="Google Shape;2945;p8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Data Discretization </a:t>
            </a:r>
            <a:endParaRPr sz="3959"/>
          </a:p>
        </p:txBody>
      </p:sp>
      <p:sp>
        <p:nvSpPr>
          <p:cNvPr id="2946" name="Google Shape;2946;p86"/>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80000"/>
              </a:lnSpc>
              <a:spcBef>
                <a:spcPts val="0"/>
              </a:spcBef>
              <a:spcAft>
                <a:spcPts val="0"/>
              </a:spcAft>
              <a:buClr>
                <a:srgbClr val="CC3300"/>
              </a:buClr>
              <a:buSzPts val="2590"/>
              <a:buChar char="•"/>
            </a:pPr>
            <a:r>
              <a:rPr lang="en-US" sz="2590">
                <a:solidFill>
                  <a:srgbClr val="CC3300"/>
                </a:solidFill>
              </a:rPr>
              <a:t>Three types of attributes:</a:t>
            </a:r>
            <a:endParaRPr sz="2590">
              <a:solidFill>
                <a:srgbClr val="CC3300"/>
              </a:solidFill>
            </a:endParaRPr>
          </a:p>
          <a:p>
            <a:pPr indent="-228600" lvl="1" marL="685800" rtl="0" algn="l">
              <a:lnSpc>
                <a:spcPct val="80000"/>
              </a:lnSpc>
              <a:spcBef>
                <a:spcPts val="500"/>
              </a:spcBef>
              <a:spcAft>
                <a:spcPts val="0"/>
              </a:spcAft>
              <a:buClr>
                <a:schemeClr val="dk1"/>
              </a:buClr>
              <a:buSzPts val="2220"/>
              <a:buChar char="•"/>
            </a:pPr>
            <a:r>
              <a:rPr lang="en-US" sz="2220"/>
              <a:t>Nominal — values from an unordered set</a:t>
            </a:r>
            <a:endParaRPr sz="2220"/>
          </a:p>
          <a:p>
            <a:pPr indent="-228600" lvl="1" marL="685800" rtl="0" algn="l">
              <a:lnSpc>
                <a:spcPct val="80000"/>
              </a:lnSpc>
              <a:spcBef>
                <a:spcPts val="500"/>
              </a:spcBef>
              <a:spcAft>
                <a:spcPts val="0"/>
              </a:spcAft>
              <a:buClr>
                <a:schemeClr val="dk1"/>
              </a:buClr>
              <a:buSzPts val="2220"/>
              <a:buChar char="•"/>
            </a:pPr>
            <a:r>
              <a:rPr lang="en-US" sz="2220"/>
              <a:t>Ordinal </a:t>
            </a:r>
            <a:r>
              <a:rPr lang="en-US" sz="2220">
                <a:latin typeface="Tahoma"/>
                <a:ea typeface="Tahoma"/>
                <a:cs typeface="Tahoma"/>
                <a:sym typeface="Tahoma"/>
              </a:rPr>
              <a:t>—</a:t>
            </a:r>
            <a:r>
              <a:rPr lang="en-US" sz="2220"/>
              <a:t> values from an ordered set</a:t>
            </a:r>
            <a:endParaRPr sz="2220"/>
          </a:p>
          <a:p>
            <a:pPr indent="-228600" lvl="1" marL="685800" rtl="0" algn="l">
              <a:lnSpc>
                <a:spcPct val="80000"/>
              </a:lnSpc>
              <a:spcBef>
                <a:spcPts val="500"/>
              </a:spcBef>
              <a:spcAft>
                <a:spcPts val="0"/>
              </a:spcAft>
              <a:buClr>
                <a:schemeClr val="dk1"/>
              </a:buClr>
              <a:buSzPts val="2220"/>
              <a:buChar char="•"/>
            </a:pPr>
            <a:r>
              <a:rPr lang="en-US" sz="2220"/>
              <a:t>Continuous </a:t>
            </a:r>
            <a:r>
              <a:rPr lang="en-US" sz="2220">
                <a:latin typeface="Tahoma"/>
                <a:ea typeface="Tahoma"/>
                <a:cs typeface="Tahoma"/>
                <a:sym typeface="Tahoma"/>
              </a:rPr>
              <a:t>—</a:t>
            </a:r>
            <a:r>
              <a:rPr lang="en-US" sz="2220"/>
              <a:t> real numbers</a:t>
            </a:r>
            <a:endParaRPr sz="2220"/>
          </a:p>
          <a:p>
            <a:pPr indent="-228600" lvl="0" marL="228600" rtl="0" algn="l">
              <a:lnSpc>
                <a:spcPct val="80000"/>
              </a:lnSpc>
              <a:spcBef>
                <a:spcPts val="1000"/>
              </a:spcBef>
              <a:spcAft>
                <a:spcPts val="0"/>
              </a:spcAft>
              <a:buClr>
                <a:srgbClr val="CC3300"/>
              </a:buClr>
              <a:buSzPts val="2590"/>
              <a:buChar char="•"/>
            </a:pPr>
            <a:r>
              <a:rPr lang="en-US" sz="2590">
                <a:solidFill>
                  <a:srgbClr val="CC3300"/>
                </a:solidFill>
              </a:rPr>
              <a:t>Discretization/Quantization:</a:t>
            </a:r>
            <a:r>
              <a:rPr lang="en-US" sz="2590"/>
              <a:t> </a:t>
            </a:r>
            <a:endParaRPr sz="2590"/>
          </a:p>
          <a:p>
            <a:pPr indent="-228600" lvl="1" marL="685800" rtl="0" algn="l">
              <a:lnSpc>
                <a:spcPct val="80000"/>
              </a:lnSpc>
              <a:spcBef>
                <a:spcPts val="500"/>
              </a:spcBef>
              <a:spcAft>
                <a:spcPts val="0"/>
              </a:spcAft>
              <a:buClr>
                <a:schemeClr val="dk1"/>
              </a:buClr>
              <a:buSzPts val="2220"/>
              <a:buFont typeface="Arial"/>
              <a:buChar char="●"/>
            </a:pPr>
            <a:r>
              <a:rPr lang="en-US" sz="2220"/>
              <a:t>divide the range of a continuous attribute into intervals</a:t>
            </a:r>
            <a:endParaRPr sz="2220"/>
          </a:p>
          <a:p>
            <a:pPr indent="-228600" lvl="1" marL="685800" rtl="0" algn="l">
              <a:lnSpc>
                <a:spcPct val="80000"/>
              </a:lnSpc>
              <a:spcBef>
                <a:spcPts val="500"/>
              </a:spcBef>
              <a:spcAft>
                <a:spcPts val="0"/>
              </a:spcAft>
              <a:buClr>
                <a:schemeClr val="dk1"/>
              </a:buClr>
              <a:buSzPts val="2220"/>
              <a:buNone/>
            </a:pPr>
            <a:r>
              <a:t/>
            </a:r>
            <a:endParaRPr sz="2220"/>
          </a:p>
          <a:p>
            <a:pPr indent="-228600" lvl="1" marL="685800" rtl="0" algn="l">
              <a:lnSpc>
                <a:spcPct val="80000"/>
              </a:lnSpc>
              <a:spcBef>
                <a:spcPts val="500"/>
              </a:spcBef>
              <a:spcAft>
                <a:spcPts val="0"/>
              </a:spcAft>
              <a:buClr>
                <a:schemeClr val="dk1"/>
              </a:buClr>
              <a:buSzPts val="2220"/>
              <a:buNone/>
            </a:pPr>
            <a:r>
              <a:t/>
            </a:r>
            <a:endParaRPr sz="2220"/>
          </a:p>
          <a:p>
            <a:pPr indent="-228600" lvl="1" marL="685800" rtl="0" algn="l">
              <a:lnSpc>
                <a:spcPct val="80000"/>
              </a:lnSpc>
              <a:spcBef>
                <a:spcPts val="500"/>
              </a:spcBef>
              <a:spcAft>
                <a:spcPts val="0"/>
              </a:spcAft>
              <a:buClr>
                <a:schemeClr val="dk1"/>
              </a:buClr>
              <a:buSzPts val="2220"/>
              <a:buNone/>
            </a:pPr>
            <a:r>
              <a:t/>
            </a:r>
            <a:endParaRPr sz="2220"/>
          </a:p>
          <a:p>
            <a:pPr indent="-228600" lvl="1" marL="685800" rtl="0" algn="l">
              <a:lnSpc>
                <a:spcPct val="80000"/>
              </a:lnSpc>
              <a:spcBef>
                <a:spcPts val="500"/>
              </a:spcBef>
              <a:spcAft>
                <a:spcPts val="0"/>
              </a:spcAft>
              <a:buClr>
                <a:schemeClr val="dk1"/>
              </a:buClr>
              <a:buSzPts val="2220"/>
              <a:buChar char="•"/>
            </a:pPr>
            <a:r>
              <a:rPr lang="en-US" sz="2220"/>
              <a:t>Some classification algorithms only accept categorical attributes.</a:t>
            </a:r>
            <a:endParaRPr sz="2220"/>
          </a:p>
          <a:p>
            <a:pPr indent="-228600" lvl="1" marL="685800" rtl="0" algn="l">
              <a:lnSpc>
                <a:spcPct val="80000"/>
              </a:lnSpc>
              <a:spcBef>
                <a:spcPts val="500"/>
              </a:spcBef>
              <a:spcAft>
                <a:spcPts val="0"/>
              </a:spcAft>
              <a:buClr>
                <a:schemeClr val="dk1"/>
              </a:buClr>
              <a:buSzPts val="2220"/>
              <a:buChar char="•"/>
            </a:pPr>
            <a:r>
              <a:rPr lang="en-US" sz="2220"/>
              <a:t>Reduce data size by discretization</a:t>
            </a:r>
            <a:endParaRPr sz="2220"/>
          </a:p>
          <a:p>
            <a:pPr indent="-228600" lvl="1" marL="685800" rtl="0" algn="l">
              <a:lnSpc>
                <a:spcPct val="80000"/>
              </a:lnSpc>
              <a:spcBef>
                <a:spcPts val="500"/>
              </a:spcBef>
              <a:spcAft>
                <a:spcPts val="0"/>
              </a:spcAft>
              <a:buClr>
                <a:schemeClr val="dk1"/>
              </a:buClr>
              <a:buSzPts val="2220"/>
              <a:buChar char="•"/>
            </a:pPr>
            <a:r>
              <a:rPr lang="en-US" sz="2220"/>
              <a:t>Prepare for further analysis</a:t>
            </a:r>
            <a:endParaRPr sz="2220"/>
          </a:p>
          <a:p>
            <a:pPr indent="-64135" lvl="0" marL="228600" rtl="0" algn="l">
              <a:lnSpc>
                <a:spcPct val="80000"/>
              </a:lnSpc>
              <a:spcBef>
                <a:spcPts val="1000"/>
              </a:spcBef>
              <a:spcAft>
                <a:spcPts val="0"/>
              </a:spcAft>
              <a:buClr>
                <a:schemeClr val="dk1"/>
              </a:buClr>
              <a:buSzPts val="2590"/>
              <a:buNone/>
            </a:pPr>
            <a:r>
              <a:t/>
            </a:r>
            <a:endParaRPr sz="2590"/>
          </a:p>
        </p:txBody>
      </p:sp>
      <p:cxnSp>
        <p:nvCxnSpPr>
          <p:cNvPr id="2947" name="Google Shape;2947;p86"/>
          <p:cNvCxnSpPr/>
          <p:nvPr/>
        </p:nvCxnSpPr>
        <p:spPr>
          <a:xfrm>
            <a:off x="1600200" y="4191000"/>
            <a:ext cx="6096000" cy="0"/>
          </a:xfrm>
          <a:prstGeom prst="straightConnector1">
            <a:avLst/>
          </a:prstGeom>
          <a:noFill/>
          <a:ln cap="flat" cmpd="sng" w="9525">
            <a:solidFill>
              <a:schemeClr val="dk1"/>
            </a:solidFill>
            <a:prstDash val="solid"/>
            <a:round/>
            <a:headEnd len="sm" w="sm" type="none"/>
            <a:tailEnd len="sm" w="sm" type="none"/>
          </a:ln>
        </p:spPr>
      </p:cxnSp>
      <p:cxnSp>
        <p:nvCxnSpPr>
          <p:cNvPr id="2948" name="Google Shape;2948;p86"/>
          <p:cNvCxnSpPr/>
          <p:nvPr/>
        </p:nvCxnSpPr>
        <p:spPr>
          <a:xfrm>
            <a:off x="2362200" y="4114800"/>
            <a:ext cx="0" cy="152400"/>
          </a:xfrm>
          <a:prstGeom prst="straightConnector1">
            <a:avLst/>
          </a:prstGeom>
          <a:noFill/>
          <a:ln cap="flat" cmpd="sng" w="9525">
            <a:solidFill>
              <a:schemeClr val="dk1"/>
            </a:solidFill>
            <a:prstDash val="solid"/>
            <a:round/>
            <a:headEnd len="sm" w="sm" type="none"/>
            <a:tailEnd len="sm" w="sm" type="none"/>
          </a:ln>
        </p:spPr>
      </p:cxnSp>
      <p:cxnSp>
        <p:nvCxnSpPr>
          <p:cNvPr id="2949" name="Google Shape;2949;p86"/>
          <p:cNvCxnSpPr/>
          <p:nvPr/>
        </p:nvCxnSpPr>
        <p:spPr>
          <a:xfrm>
            <a:off x="3505200" y="4114800"/>
            <a:ext cx="0" cy="152400"/>
          </a:xfrm>
          <a:prstGeom prst="straightConnector1">
            <a:avLst/>
          </a:prstGeom>
          <a:noFill/>
          <a:ln cap="flat" cmpd="sng" w="9525">
            <a:solidFill>
              <a:schemeClr val="dk1"/>
            </a:solidFill>
            <a:prstDash val="solid"/>
            <a:round/>
            <a:headEnd len="sm" w="sm" type="none"/>
            <a:tailEnd len="sm" w="sm" type="none"/>
          </a:ln>
        </p:spPr>
      </p:cxnSp>
      <p:cxnSp>
        <p:nvCxnSpPr>
          <p:cNvPr id="2950" name="Google Shape;2950;p86"/>
          <p:cNvCxnSpPr/>
          <p:nvPr/>
        </p:nvCxnSpPr>
        <p:spPr>
          <a:xfrm>
            <a:off x="4343400" y="4114800"/>
            <a:ext cx="0" cy="152400"/>
          </a:xfrm>
          <a:prstGeom prst="straightConnector1">
            <a:avLst/>
          </a:prstGeom>
          <a:noFill/>
          <a:ln cap="flat" cmpd="sng" w="9525">
            <a:solidFill>
              <a:schemeClr val="dk1"/>
            </a:solidFill>
            <a:prstDash val="solid"/>
            <a:round/>
            <a:headEnd len="sm" w="sm" type="none"/>
            <a:tailEnd len="sm" w="sm" type="none"/>
          </a:ln>
        </p:spPr>
      </p:cxnSp>
      <p:cxnSp>
        <p:nvCxnSpPr>
          <p:cNvPr id="2951" name="Google Shape;2951;p86"/>
          <p:cNvCxnSpPr/>
          <p:nvPr/>
        </p:nvCxnSpPr>
        <p:spPr>
          <a:xfrm>
            <a:off x="5638800" y="4114800"/>
            <a:ext cx="0" cy="152400"/>
          </a:xfrm>
          <a:prstGeom prst="straightConnector1">
            <a:avLst/>
          </a:prstGeom>
          <a:noFill/>
          <a:ln cap="flat" cmpd="sng" w="9525">
            <a:solidFill>
              <a:schemeClr val="dk1"/>
            </a:solidFill>
            <a:prstDash val="solid"/>
            <a:round/>
            <a:headEnd len="sm" w="sm" type="none"/>
            <a:tailEnd len="sm" w="sm" type="none"/>
          </a:ln>
        </p:spPr>
      </p:cxnSp>
      <p:cxnSp>
        <p:nvCxnSpPr>
          <p:cNvPr id="2952" name="Google Shape;2952;p86"/>
          <p:cNvCxnSpPr/>
          <p:nvPr/>
        </p:nvCxnSpPr>
        <p:spPr>
          <a:xfrm>
            <a:off x="6477000" y="4114800"/>
            <a:ext cx="0" cy="152400"/>
          </a:xfrm>
          <a:prstGeom prst="straightConnector1">
            <a:avLst/>
          </a:prstGeom>
          <a:noFill/>
          <a:ln cap="flat" cmpd="sng" w="9525">
            <a:solidFill>
              <a:schemeClr val="dk1"/>
            </a:solidFill>
            <a:prstDash val="solid"/>
            <a:round/>
            <a:headEnd len="sm" w="sm" type="none"/>
            <a:tailEnd len="sm" w="sm" type="none"/>
          </a:ln>
        </p:spPr>
      </p:cxnSp>
      <p:sp>
        <p:nvSpPr>
          <p:cNvPr id="2953" name="Google Shape;2953;p86"/>
          <p:cNvSpPr/>
          <p:nvPr/>
        </p:nvSpPr>
        <p:spPr>
          <a:xfrm>
            <a:off x="1828800" y="4191000"/>
            <a:ext cx="152400" cy="152400"/>
          </a:xfrm>
          <a:prstGeom prst="triangle">
            <a:avLst>
              <a:gd fmla="val 50000" name="adj"/>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4" name="Google Shape;2954;p86"/>
          <p:cNvSpPr/>
          <p:nvPr/>
        </p:nvSpPr>
        <p:spPr>
          <a:xfrm>
            <a:off x="2895600" y="4191000"/>
            <a:ext cx="152400" cy="152400"/>
          </a:xfrm>
          <a:prstGeom prst="triangle">
            <a:avLst>
              <a:gd fmla="val 50000" name="adj"/>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5" name="Google Shape;2955;p86"/>
          <p:cNvSpPr/>
          <p:nvPr/>
        </p:nvSpPr>
        <p:spPr>
          <a:xfrm>
            <a:off x="4953000" y="4191000"/>
            <a:ext cx="152400" cy="152400"/>
          </a:xfrm>
          <a:prstGeom prst="triangle">
            <a:avLst>
              <a:gd fmla="val 50000" name="adj"/>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6" name="Google Shape;2956;p86"/>
          <p:cNvSpPr/>
          <p:nvPr/>
        </p:nvSpPr>
        <p:spPr>
          <a:xfrm>
            <a:off x="5943600" y="4191000"/>
            <a:ext cx="152400" cy="152400"/>
          </a:xfrm>
          <a:prstGeom prst="triangle">
            <a:avLst>
              <a:gd fmla="val 50000" name="adj"/>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7" name="Google Shape;2957;p86"/>
          <p:cNvSpPr/>
          <p:nvPr/>
        </p:nvSpPr>
        <p:spPr>
          <a:xfrm>
            <a:off x="7010400" y="4191000"/>
            <a:ext cx="152400" cy="152400"/>
          </a:xfrm>
          <a:prstGeom prst="triangle">
            <a:avLst>
              <a:gd fmla="val 50000" name="adj"/>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8" name="Google Shape;2958;p86"/>
          <p:cNvSpPr/>
          <p:nvPr/>
        </p:nvSpPr>
        <p:spPr>
          <a:xfrm>
            <a:off x="3810000" y="4191000"/>
            <a:ext cx="152400" cy="152400"/>
          </a:xfrm>
          <a:prstGeom prst="triangle">
            <a:avLst>
              <a:gd fmla="val 50000" name="adj"/>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9" name="Google Shape;2959;p86"/>
          <p:cNvSpPr txBox="1"/>
          <p:nvPr/>
        </p:nvSpPr>
        <p:spPr>
          <a:xfrm>
            <a:off x="2193925" y="36226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x1</a:t>
            </a:r>
            <a:endParaRPr b="0" i="0" sz="1400" u="none" cap="none" strike="noStrike">
              <a:solidFill>
                <a:srgbClr val="000000"/>
              </a:solidFill>
              <a:latin typeface="Arial"/>
              <a:ea typeface="Arial"/>
              <a:cs typeface="Arial"/>
              <a:sym typeface="Arial"/>
            </a:endParaRPr>
          </a:p>
        </p:txBody>
      </p:sp>
      <p:sp>
        <p:nvSpPr>
          <p:cNvPr id="2960" name="Google Shape;2960;p86"/>
          <p:cNvSpPr txBox="1"/>
          <p:nvPr/>
        </p:nvSpPr>
        <p:spPr>
          <a:xfrm>
            <a:off x="3260725" y="36226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x2</a:t>
            </a:r>
            <a:endParaRPr b="0" i="0" sz="1400" u="none" cap="none" strike="noStrike">
              <a:solidFill>
                <a:srgbClr val="000000"/>
              </a:solidFill>
              <a:latin typeface="Arial"/>
              <a:ea typeface="Arial"/>
              <a:cs typeface="Arial"/>
              <a:sym typeface="Arial"/>
            </a:endParaRPr>
          </a:p>
        </p:txBody>
      </p:sp>
      <p:sp>
        <p:nvSpPr>
          <p:cNvPr id="2961" name="Google Shape;2961;p86"/>
          <p:cNvSpPr txBox="1"/>
          <p:nvPr/>
        </p:nvSpPr>
        <p:spPr>
          <a:xfrm>
            <a:off x="4098925" y="36226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x3</a:t>
            </a:r>
            <a:endParaRPr b="0" i="0" sz="1400" u="none" cap="none" strike="noStrike">
              <a:solidFill>
                <a:srgbClr val="000000"/>
              </a:solidFill>
              <a:latin typeface="Arial"/>
              <a:ea typeface="Arial"/>
              <a:cs typeface="Arial"/>
              <a:sym typeface="Arial"/>
            </a:endParaRPr>
          </a:p>
        </p:txBody>
      </p:sp>
      <p:sp>
        <p:nvSpPr>
          <p:cNvPr id="2962" name="Google Shape;2962;p86"/>
          <p:cNvSpPr txBox="1"/>
          <p:nvPr/>
        </p:nvSpPr>
        <p:spPr>
          <a:xfrm>
            <a:off x="5394325" y="36226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x4</a:t>
            </a:r>
            <a:endParaRPr b="0" i="0" sz="1400" u="none" cap="none" strike="noStrike">
              <a:solidFill>
                <a:srgbClr val="000000"/>
              </a:solidFill>
              <a:latin typeface="Arial"/>
              <a:ea typeface="Arial"/>
              <a:cs typeface="Arial"/>
              <a:sym typeface="Arial"/>
            </a:endParaRPr>
          </a:p>
        </p:txBody>
      </p:sp>
      <p:sp>
        <p:nvSpPr>
          <p:cNvPr id="2963" name="Google Shape;2963;p86"/>
          <p:cNvSpPr txBox="1"/>
          <p:nvPr/>
        </p:nvSpPr>
        <p:spPr>
          <a:xfrm>
            <a:off x="6308725" y="36226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x5</a:t>
            </a:r>
            <a:endParaRPr b="0" i="0" sz="1400" u="none" cap="none" strike="noStrike">
              <a:solidFill>
                <a:srgbClr val="000000"/>
              </a:solidFill>
              <a:latin typeface="Arial"/>
              <a:ea typeface="Arial"/>
              <a:cs typeface="Arial"/>
              <a:sym typeface="Arial"/>
            </a:endParaRPr>
          </a:p>
        </p:txBody>
      </p:sp>
      <p:sp>
        <p:nvSpPr>
          <p:cNvPr id="2964" name="Google Shape;2964;p86"/>
          <p:cNvSpPr txBox="1"/>
          <p:nvPr/>
        </p:nvSpPr>
        <p:spPr>
          <a:xfrm>
            <a:off x="1660525" y="43084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y1</a:t>
            </a:r>
            <a:endParaRPr b="0" i="0" sz="1400" u="none" cap="none" strike="noStrike">
              <a:solidFill>
                <a:srgbClr val="000000"/>
              </a:solidFill>
              <a:latin typeface="Arial"/>
              <a:ea typeface="Arial"/>
              <a:cs typeface="Arial"/>
              <a:sym typeface="Arial"/>
            </a:endParaRPr>
          </a:p>
        </p:txBody>
      </p:sp>
      <p:sp>
        <p:nvSpPr>
          <p:cNvPr id="2965" name="Google Shape;2965;p86"/>
          <p:cNvSpPr txBox="1"/>
          <p:nvPr/>
        </p:nvSpPr>
        <p:spPr>
          <a:xfrm>
            <a:off x="2727325" y="43084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y2</a:t>
            </a:r>
            <a:endParaRPr b="0" i="0" sz="1400" u="none" cap="none" strike="noStrike">
              <a:solidFill>
                <a:srgbClr val="000000"/>
              </a:solidFill>
              <a:latin typeface="Arial"/>
              <a:ea typeface="Arial"/>
              <a:cs typeface="Arial"/>
              <a:sym typeface="Arial"/>
            </a:endParaRPr>
          </a:p>
        </p:txBody>
      </p:sp>
      <p:sp>
        <p:nvSpPr>
          <p:cNvPr id="2966" name="Google Shape;2966;p86"/>
          <p:cNvSpPr txBox="1"/>
          <p:nvPr/>
        </p:nvSpPr>
        <p:spPr>
          <a:xfrm>
            <a:off x="3641725" y="43084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y3</a:t>
            </a:r>
            <a:endParaRPr b="0" i="0" sz="1400" u="none" cap="none" strike="noStrike">
              <a:solidFill>
                <a:srgbClr val="000000"/>
              </a:solidFill>
              <a:latin typeface="Arial"/>
              <a:ea typeface="Arial"/>
              <a:cs typeface="Arial"/>
              <a:sym typeface="Arial"/>
            </a:endParaRPr>
          </a:p>
        </p:txBody>
      </p:sp>
      <p:sp>
        <p:nvSpPr>
          <p:cNvPr id="2967" name="Google Shape;2967;p86"/>
          <p:cNvSpPr txBox="1"/>
          <p:nvPr/>
        </p:nvSpPr>
        <p:spPr>
          <a:xfrm>
            <a:off x="4860925" y="43084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y4</a:t>
            </a:r>
            <a:endParaRPr b="0" i="0" sz="1400" u="none" cap="none" strike="noStrike">
              <a:solidFill>
                <a:srgbClr val="000000"/>
              </a:solidFill>
              <a:latin typeface="Arial"/>
              <a:ea typeface="Arial"/>
              <a:cs typeface="Arial"/>
              <a:sym typeface="Arial"/>
            </a:endParaRPr>
          </a:p>
        </p:txBody>
      </p:sp>
      <p:sp>
        <p:nvSpPr>
          <p:cNvPr id="2968" name="Google Shape;2968;p86"/>
          <p:cNvSpPr txBox="1"/>
          <p:nvPr/>
        </p:nvSpPr>
        <p:spPr>
          <a:xfrm>
            <a:off x="5851525" y="4308475"/>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y5</a:t>
            </a:r>
            <a:endParaRPr b="0" i="0" sz="1400" u="none" cap="none" strike="noStrike">
              <a:solidFill>
                <a:srgbClr val="000000"/>
              </a:solidFill>
              <a:latin typeface="Arial"/>
              <a:ea typeface="Arial"/>
              <a:cs typeface="Arial"/>
              <a:sym typeface="Arial"/>
            </a:endParaRPr>
          </a:p>
        </p:txBody>
      </p:sp>
      <p:sp>
        <p:nvSpPr>
          <p:cNvPr id="2969" name="Google Shape;2969;p86"/>
          <p:cNvSpPr txBox="1"/>
          <p:nvPr/>
        </p:nvSpPr>
        <p:spPr>
          <a:xfrm>
            <a:off x="6934200" y="4267200"/>
            <a:ext cx="488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y6</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4" name="Shape 2974"/>
        <p:cNvGrpSpPr/>
        <p:nvPr/>
      </p:nvGrpSpPr>
      <p:grpSpPr>
        <a:xfrm>
          <a:off x="0" y="0"/>
          <a:ext cx="0" cy="0"/>
          <a:chOff x="0" y="0"/>
          <a:chExt cx="0" cy="0"/>
        </a:xfrm>
      </p:grpSpPr>
      <p:sp>
        <p:nvSpPr>
          <p:cNvPr id="2975" name="Google Shape;2975;p87"/>
          <p:cNvSpPr txBox="1"/>
          <p:nvPr>
            <p:ph idx="12" type="sldNum"/>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D8E"/>
                </a:solidFill>
                <a:latin typeface="Calibri"/>
                <a:ea typeface="Calibri"/>
                <a:cs typeface="Calibri"/>
                <a:sym typeface="Calibri"/>
              </a:rPr>
              <a:t>‹#›</a:t>
            </a:fld>
            <a:endParaRPr b="0" i="0" sz="1200" u="none" cap="none" strike="noStrike">
              <a:solidFill>
                <a:srgbClr val="8B8D8E"/>
              </a:solidFill>
              <a:latin typeface="Calibri"/>
              <a:ea typeface="Calibri"/>
              <a:cs typeface="Calibri"/>
              <a:sym typeface="Calibri"/>
            </a:endParaRPr>
          </a:p>
        </p:txBody>
      </p:sp>
      <p:sp>
        <p:nvSpPr>
          <p:cNvPr id="2976" name="Google Shape;2976;p8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22999"/>
              <a:buFont typeface="Calibri"/>
              <a:buNone/>
            </a:pPr>
            <a:br>
              <a:rPr lang="en-US" sz="3565"/>
            </a:br>
            <a:r>
              <a:rPr lang="en-US" sz="3565"/>
              <a:t>Discretization and  Concept Hierarchies </a:t>
            </a:r>
            <a:br>
              <a:rPr lang="en-US" sz="3565"/>
            </a:br>
            <a:endParaRPr sz="3565"/>
          </a:p>
        </p:txBody>
      </p:sp>
      <p:sp>
        <p:nvSpPr>
          <p:cNvPr id="2977" name="Google Shape;2977;p87"/>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Clr>
                <a:schemeClr val="dk2"/>
              </a:buClr>
              <a:buSzPts val="3200"/>
              <a:buChar char="•"/>
            </a:pPr>
            <a:r>
              <a:rPr lang="en-US" sz="3200">
                <a:solidFill>
                  <a:schemeClr val="dk2"/>
                </a:solidFill>
              </a:rPr>
              <a:t>Discretization</a:t>
            </a:r>
            <a:r>
              <a:rPr lang="en-US" sz="3200"/>
              <a:t> </a:t>
            </a:r>
            <a:endParaRPr sz="3200"/>
          </a:p>
          <a:p>
            <a:pPr indent="-228600" lvl="1" marL="685800" rtl="0" algn="l">
              <a:lnSpc>
                <a:spcPct val="110000"/>
              </a:lnSpc>
              <a:spcBef>
                <a:spcPts val="500"/>
              </a:spcBef>
              <a:spcAft>
                <a:spcPts val="0"/>
              </a:spcAft>
              <a:buClr>
                <a:srgbClr val="0E0EF6"/>
              </a:buClr>
              <a:buSzPts val="2800"/>
              <a:buChar char="•"/>
            </a:pPr>
            <a:r>
              <a:rPr lang="en-US" sz="2800">
                <a:solidFill>
                  <a:srgbClr val="0E0EF6"/>
                </a:solidFill>
              </a:rPr>
              <a:t>reduce the number of values </a:t>
            </a:r>
            <a:r>
              <a:rPr lang="en-US" sz="2800"/>
              <a:t>for a given continuous attribute by dividing the range of the attribute into intervals. Interval labels can then be used to replace actual data values.</a:t>
            </a:r>
            <a:endParaRPr sz="2800"/>
          </a:p>
          <a:p>
            <a:pPr indent="-228600" lvl="0" marL="228600" rtl="0" algn="l">
              <a:lnSpc>
                <a:spcPct val="110000"/>
              </a:lnSpc>
              <a:spcBef>
                <a:spcPts val="1000"/>
              </a:spcBef>
              <a:spcAft>
                <a:spcPts val="0"/>
              </a:spcAft>
              <a:buClr>
                <a:schemeClr val="dk2"/>
              </a:buClr>
              <a:buSzPts val="3200"/>
              <a:buChar char="•"/>
            </a:pPr>
            <a:r>
              <a:rPr lang="en-US" sz="3200">
                <a:solidFill>
                  <a:schemeClr val="dk2"/>
                </a:solidFill>
              </a:rPr>
              <a:t>Concept Hierarchies</a:t>
            </a:r>
            <a:r>
              <a:rPr lang="en-US" sz="3200"/>
              <a:t> </a:t>
            </a:r>
            <a:endParaRPr sz="3200"/>
          </a:p>
          <a:p>
            <a:pPr indent="-228600" lvl="1" marL="685800" rtl="0" algn="l">
              <a:lnSpc>
                <a:spcPct val="110000"/>
              </a:lnSpc>
              <a:spcBef>
                <a:spcPts val="500"/>
              </a:spcBef>
              <a:spcAft>
                <a:spcPts val="0"/>
              </a:spcAft>
              <a:buClr>
                <a:schemeClr val="dk1"/>
              </a:buClr>
              <a:buSzPts val="2800"/>
              <a:buChar char="•"/>
            </a:pPr>
            <a:r>
              <a:rPr lang="en-US" sz="2800"/>
              <a:t>reduce the data by collecting and </a:t>
            </a:r>
            <a:r>
              <a:rPr lang="en-US" sz="2800">
                <a:solidFill>
                  <a:srgbClr val="0E0EF6"/>
                </a:solidFill>
              </a:rPr>
              <a:t>replacing low level </a:t>
            </a:r>
            <a:r>
              <a:rPr lang="en-US" sz="2800">
                <a:solidFill>
                  <a:schemeClr val="accent2"/>
                </a:solidFill>
              </a:rPr>
              <a:t>concepts </a:t>
            </a:r>
            <a:r>
              <a:rPr lang="en-US" sz="2800"/>
              <a:t>(such as numeric values for the attribute age) </a:t>
            </a:r>
            <a:r>
              <a:rPr lang="en-US" sz="2800">
                <a:solidFill>
                  <a:srgbClr val="0E0EF6"/>
                </a:solidFill>
              </a:rPr>
              <a:t>by higher level concepts </a:t>
            </a:r>
            <a:r>
              <a:rPr lang="en-US" sz="2800"/>
              <a:t>(such as young, middle-aged, or senior).</a:t>
            </a:r>
            <a:endParaRPr sz="2800"/>
          </a:p>
          <a:p>
            <a:pPr indent="-25400" lvl="0" marL="228600" rtl="0" algn="l">
              <a:lnSpc>
                <a:spcPct val="90000"/>
              </a:lnSpc>
              <a:spcBef>
                <a:spcPts val="1000"/>
              </a:spcBef>
              <a:spcAft>
                <a:spcPts val="0"/>
              </a:spcAft>
              <a:buClr>
                <a:schemeClr val="dk1"/>
              </a:buClr>
              <a:buSzPts val="3200"/>
              <a:buNone/>
            </a:pPr>
            <a:r>
              <a:t/>
            </a:r>
            <a:endParaRPr sz="3200"/>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2" name="Shape 2982"/>
        <p:cNvGrpSpPr/>
        <p:nvPr/>
      </p:nvGrpSpPr>
      <p:grpSpPr>
        <a:xfrm>
          <a:off x="0" y="0"/>
          <a:ext cx="0" cy="0"/>
          <a:chOff x="0" y="0"/>
          <a:chExt cx="0" cy="0"/>
        </a:xfrm>
      </p:grpSpPr>
      <p:sp>
        <p:nvSpPr>
          <p:cNvPr id="2983" name="Google Shape;2983;p88"/>
          <p:cNvSpPr txBox="1"/>
          <p:nvPr>
            <p:ph idx="12" type="sldNum"/>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D8E"/>
                </a:solidFill>
                <a:latin typeface="Calibri"/>
                <a:ea typeface="Calibri"/>
                <a:cs typeface="Calibri"/>
                <a:sym typeface="Calibri"/>
              </a:rPr>
              <a:t>‹#›</a:t>
            </a:fld>
            <a:endParaRPr b="0" i="0" sz="1200" u="none" cap="none" strike="noStrike">
              <a:solidFill>
                <a:srgbClr val="8B8D8E"/>
              </a:solidFill>
              <a:latin typeface="Calibri"/>
              <a:ea typeface="Calibri"/>
              <a:cs typeface="Calibri"/>
              <a:sym typeface="Calibri"/>
            </a:endParaRPr>
          </a:p>
        </p:txBody>
      </p:sp>
      <p:sp>
        <p:nvSpPr>
          <p:cNvPr id="2984" name="Google Shape;2984;p8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Font typeface="Calibri"/>
              <a:buNone/>
            </a:pPr>
            <a:br>
              <a:rPr lang="en-US" sz="3600"/>
            </a:br>
            <a:r>
              <a:rPr lang="en-US" sz="3600"/>
              <a:t>Discretization and  Concept Hierarchies : </a:t>
            </a:r>
            <a:r>
              <a:rPr lang="en-US" sz="3200"/>
              <a:t>Numerical data </a:t>
            </a:r>
            <a:br>
              <a:rPr lang="en-US" sz="3600"/>
            </a:br>
            <a:endParaRPr sz="3600"/>
          </a:p>
        </p:txBody>
      </p:sp>
      <p:sp>
        <p:nvSpPr>
          <p:cNvPr id="2985" name="Google Shape;2985;p88"/>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60000"/>
              </a:lnSpc>
              <a:spcBef>
                <a:spcPts val="0"/>
              </a:spcBef>
              <a:spcAft>
                <a:spcPts val="0"/>
              </a:spcAft>
              <a:buClr>
                <a:schemeClr val="dk1"/>
              </a:buClr>
              <a:buSzPts val="2800"/>
              <a:buChar char="•"/>
            </a:pPr>
            <a:r>
              <a:rPr lang="en-US"/>
              <a:t>Hierarchical and recursive decomposition using:</a:t>
            </a:r>
            <a:endParaRPr/>
          </a:p>
          <a:p>
            <a:pPr indent="-228600" lvl="1" marL="685800" rtl="0" algn="l">
              <a:lnSpc>
                <a:spcPct val="160000"/>
              </a:lnSpc>
              <a:spcBef>
                <a:spcPts val="500"/>
              </a:spcBef>
              <a:spcAft>
                <a:spcPts val="0"/>
              </a:spcAft>
              <a:buClr>
                <a:schemeClr val="dk1"/>
              </a:buClr>
              <a:buSzPts val="2400"/>
              <a:buChar char="•"/>
            </a:pPr>
            <a:r>
              <a:rPr lang="en-US"/>
              <a:t>Binning (data smoothing)</a:t>
            </a:r>
            <a:endParaRPr/>
          </a:p>
          <a:p>
            <a:pPr indent="-228600" lvl="1" marL="685800" rtl="0" algn="l">
              <a:lnSpc>
                <a:spcPct val="160000"/>
              </a:lnSpc>
              <a:spcBef>
                <a:spcPts val="500"/>
              </a:spcBef>
              <a:spcAft>
                <a:spcPts val="0"/>
              </a:spcAft>
              <a:buClr>
                <a:schemeClr val="dk1"/>
              </a:buClr>
              <a:buSzPts val="2400"/>
              <a:buChar char="•"/>
            </a:pPr>
            <a:r>
              <a:rPr lang="en-US"/>
              <a:t>Histogram analysis (numerosity reduction) </a:t>
            </a:r>
            <a:endParaRPr/>
          </a:p>
          <a:p>
            <a:pPr indent="-228600" lvl="1" marL="685800" rtl="0" algn="l">
              <a:lnSpc>
                <a:spcPct val="160000"/>
              </a:lnSpc>
              <a:spcBef>
                <a:spcPts val="500"/>
              </a:spcBef>
              <a:spcAft>
                <a:spcPts val="0"/>
              </a:spcAft>
              <a:buClr>
                <a:schemeClr val="dk1"/>
              </a:buClr>
              <a:buSzPts val="2400"/>
              <a:buChar char="•"/>
            </a:pPr>
            <a:r>
              <a:rPr lang="en-US"/>
              <a:t>Clustering analysis (numerosity reduction)</a:t>
            </a:r>
            <a:endParaRPr/>
          </a:p>
          <a:p>
            <a:pPr indent="-228600" lvl="0" marL="228600" rtl="0" algn="l">
              <a:lnSpc>
                <a:spcPct val="160000"/>
              </a:lnSpc>
              <a:spcBef>
                <a:spcPts val="1000"/>
              </a:spcBef>
              <a:spcAft>
                <a:spcPts val="0"/>
              </a:spcAft>
              <a:buClr>
                <a:srgbClr val="D8D8D8"/>
              </a:buClr>
              <a:buSzPts val="2800"/>
              <a:buChar char="•"/>
            </a:pPr>
            <a:r>
              <a:rPr lang="en-US">
                <a:solidFill>
                  <a:srgbClr val="D8D8D8"/>
                </a:solidFill>
              </a:rPr>
              <a:t>Segmentation by natural partitioning</a:t>
            </a:r>
            <a:endParaRPr>
              <a:solidFill>
                <a:srgbClr val="D8D8D8"/>
              </a:solidFill>
            </a:endParaRPr>
          </a:p>
          <a:p>
            <a:pPr indent="-50800" lvl="0" marL="228600" rtl="0" algn="l">
              <a:lnSpc>
                <a:spcPct val="80000"/>
              </a:lnSpc>
              <a:spcBef>
                <a:spcPts val="1000"/>
              </a:spcBef>
              <a:spcAft>
                <a:spcPts val="0"/>
              </a:spcAft>
              <a:buClr>
                <a:schemeClr val="dk1"/>
              </a:buClr>
              <a:buSzPts val="2800"/>
              <a:buNone/>
            </a:pPr>
            <a:r>
              <a:t/>
            </a:r>
            <a:endParaRPr>
              <a:solidFill>
                <a:srgbClr val="D8D8D8"/>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0" name="Shape 2990"/>
        <p:cNvGrpSpPr/>
        <p:nvPr/>
      </p:nvGrpSpPr>
      <p:grpSpPr>
        <a:xfrm>
          <a:off x="0" y="0"/>
          <a:ext cx="0" cy="0"/>
          <a:chOff x="0" y="0"/>
          <a:chExt cx="0" cy="0"/>
        </a:xfrm>
      </p:grpSpPr>
      <p:sp>
        <p:nvSpPr>
          <p:cNvPr id="2991" name="Google Shape;2991;p89"/>
          <p:cNvSpPr txBox="1"/>
          <p:nvPr/>
        </p:nvSpPr>
        <p:spPr>
          <a:xfrm>
            <a:off x="9652000" y="6477000"/>
            <a:ext cx="2540000" cy="381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992" name="Google Shape;2992;p89"/>
          <p:cNvSpPr txBox="1"/>
          <p:nvPr>
            <p:ph idx="4294967295" type="title"/>
          </p:nvPr>
        </p:nvSpPr>
        <p:spPr>
          <a:xfrm>
            <a:off x="0" y="228600"/>
            <a:ext cx="11988800" cy="762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en-US">
                <a:solidFill>
                  <a:schemeClr val="lt1"/>
                </a:solidFill>
              </a:rPr>
              <a:t>Data </a:t>
            </a:r>
            <a:r>
              <a:rPr lang="en-US" sz="4000">
                <a:solidFill>
                  <a:schemeClr val="lt1"/>
                </a:solidFill>
              </a:rPr>
              <a:t>Discretization Methods</a:t>
            </a:r>
            <a:endParaRPr sz="4000">
              <a:solidFill>
                <a:schemeClr val="lt1"/>
              </a:solidFill>
            </a:endParaRPr>
          </a:p>
        </p:txBody>
      </p:sp>
      <p:sp>
        <p:nvSpPr>
          <p:cNvPr id="2993" name="Google Shape;2993;p89"/>
          <p:cNvSpPr txBox="1"/>
          <p:nvPr>
            <p:ph idx="4294967295" type="body"/>
          </p:nvPr>
        </p:nvSpPr>
        <p:spPr>
          <a:xfrm>
            <a:off x="406400" y="1295400"/>
            <a:ext cx="11480800" cy="5181600"/>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800"/>
              <a:buChar char="•"/>
            </a:pPr>
            <a:r>
              <a:rPr lang="en-US"/>
              <a:t>Typical methods: All the methods can be applied recursively</a:t>
            </a:r>
            <a:endParaRPr/>
          </a:p>
          <a:p>
            <a:pPr indent="-228600" lvl="1" marL="685800" rtl="0" algn="l">
              <a:lnSpc>
                <a:spcPct val="120000"/>
              </a:lnSpc>
              <a:spcBef>
                <a:spcPts val="500"/>
              </a:spcBef>
              <a:spcAft>
                <a:spcPts val="0"/>
              </a:spcAft>
              <a:buClr>
                <a:schemeClr val="hlink"/>
              </a:buClr>
              <a:buSzPts val="2800"/>
              <a:buChar char="•"/>
            </a:pPr>
            <a:r>
              <a:rPr lang="en-US" sz="2800">
                <a:solidFill>
                  <a:schemeClr val="hlink"/>
                </a:solidFill>
              </a:rPr>
              <a:t>Binning</a:t>
            </a:r>
            <a:r>
              <a:rPr lang="en-US" sz="2800"/>
              <a:t> </a:t>
            </a:r>
            <a:endParaRPr sz="2800"/>
          </a:p>
          <a:p>
            <a:pPr indent="-228600" lvl="2" marL="1143000" rtl="0" algn="l">
              <a:lnSpc>
                <a:spcPct val="120000"/>
              </a:lnSpc>
              <a:spcBef>
                <a:spcPts val="500"/>
              </a:spcBef>
              <a:spcAft>
                <a:spcPts val="0"/>
              </a:spcAft>
              <a:buClr>
                <a:schemeClr val="dk1"/>
              </a:buClr>
              <a:buSzPts val="2400"/>
              <a:buChar char="•"/>
            </a:pPr>
            <a:r>
              <a:rPr lang="en-US" sz="2400"/>
              <a:t>Top-down split, unsupervised</a:t>
            </a:r>
            <a:endParaRPr sz="2400"/>
          </a:p>
          <a:p>
            <a:pPr indent="-228600" lvl="1" marL="685800" rtl="0" algn="l">
              <a:lnSpc>
                <a:spcPct val="120000"/>
              </a:lnSpc>
              <a:spcBef>
                <a:spcPts val="500"/>
              </a:spcBef>
              <a:spcAft>
                <a:spcPts val="0"/>
              </a:spcAft>
              <a:buClr>
                <a:schemeClr val="hlink"/>
              </a:buClr>
              <a:buSzPts val="2800"/>
              <a:buChar char="•"/>
            </a:pPr>
            <a:r>
              <a:rPr lang="en-US" sz="2800">
                <a:solidFill>
                  <a:schemeClr val="hlink"/>
                </a:solidFill>
              </a:rPr>
              <a:t>Histogram analysis</a:t>
            </a:r>
            <a:endParaRPr sz="2800">
              <a:solidFill>
                <a:schemeClr val="hlink"/>
              </a:solidFill>
            </a:endParaRPr>
          </a:p>
          <a:p>
            <a:pPr indent="-228600" lvl="2" marL="1143000" rtl="0" algn="l">
              <a:lnSpc>
                <a:spcPct val="120000"/>
              </a:lnSpc>
              <a:spcBef>
                <a:spcPts val="500"/>
              </a:spcBef>
              <a:spcAft>
                <a:spcPts val="0"/>
              </a:spcAft>
              <a:buClr>
                <a:schemeClr val="dk1"/>
              </a:buClr>
              <a:buSzPts val="2400"/>
              <a:buChar char="•"/>
            </a:pPr>
            <a:r>
              <a:rPr lang="en-US" sz="2400"/>
              <a:t>Top-down split, unsupervised</a:t>
            </a:r>
            <a:endParaRPr sz="2400"/>
          </a:p>
          <a:p>
            <a:pPr indent="-228600" lvl="1" marL="685800" rtl="0" algn="l">
              <a:lnSpc>
                <a:spcPct val="120000"/>
              </a:lnSpc>
              <a:spcBef>
                <a:spcPts val="500"/>
              </a:spcBef>
              <a:spcAft>
                <a:spcPts val="0"/>
              </a:spcAft>
              <a:buClr>
                <a:schemeClr val="hlink"/>
              </a:buClr>
              <a:buSzPts val="2800"/>
              <a:buChar char="•"/>
            </a:pPr>
            <a:r>
              <a:rPr lang="en-US" sz="2800">
                <a:solidFill>
                  <a:schemeClr val="hlink"/>
                </a:solidFill>
              </a:rPr>
              <a:t>Clustering analysis</a:t>
            </a:r>
            <a:r>
              <a:rPr lang="en-US" sz="2800"/>
              <a:t> (unsupervised, top-down split or bottom-up merge)</a:t>
            </a:r>
            <a:endParaRPr sz="2800"/>
          </a:p>
          <a:p>
            <a:pPr indent="-228600" lvl="1" marL="685800" rtl="0" algn="l">
              <a:lnSpc>
                <a:spcPct val="120000"/>
              </a:lnSpc>
              <a:spcBef>
                <a:spcPts val="500"/>
              </a:spcBef>
              <a:spcAft>
                <a:spcPts val="0"/>
              </a:spcAft>
              <a:buClr>
                <a:schemeClr val="hlink"/>
              </a:buClr>
              <a:buSzPts val="2800"/>
              <a:buChar char="•"/>
            </a:pPr>
            <a:r>
              <a:rPr lang="en-US" sz="2800">
                <a:solidFill>
                  <a:schemeClr val="hlink"/>
                </a:solidFill>
              </a:rPr>
              <a:t>Decision-tree analysis</a:t>
            </a:r>
            <a:r>
              <a:rPr lang="en-US" sz="2800"/>
              <a:t> (supervised, top-down split)</a:t>
            </a:r>
            <a:endParaRPr sz="2800"/>
          </a:p>
          <a:p>
            <a:pPr indent="-228600" lvl="1" marL="685800" rtl="0" algn="l">
              <a:lnSpc>
                <a:spcPct val="120000"/>
              </a:lnSpc>
              <a:spcBef>
                <a:spcPts val="500"/>
              </a:spcBef>
              <a:spcAft>
                <a:spcPts val="0"/>
              </a:spcAft>
              <a:buClr>
                <a:schemeClr val="hlink"/>
              </a:buClr>
              <a:buSzPts val="2800"/>
              <a:buChar char="•"/>
            </a:pPr>
            <a:r>
              <a:rPr lang="en-US" sz="2800">
                <a:solidFill>
                  <a:schemeClr val="hlink"/>
                </a:solidFill>
              </a:rPr>
              <a:t>Correlation (e.g., χ</a:t>
            </a:r>
            <a:r>
              <a:rPr baseline="30000" lang="en-US" sz="2800">
                <a:solidFill>
                  <a:schemeClr val="hlink"/>
                </a:solidFill>
              </a:rPr>
              <a:t>2</a:t>
            </a:r>
            <a:r>
              <a:rPr lang="en-US" sz="2800">
                <a:solidFill>
                  <a:schemeClr val="hlink"/>
                </a:solidFill>
              </a:rPr>
              <a:t>) analysis</a:t>
            </a:r>
            <a:r>
              <a:rPr lang="en-US" sz="2800"/>
              <a:t> (unsupervised, bottom-up merge)</a:t>
            </a:r>
            <a:endParaRPr sz="280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7" name="Shape 2997"/>
        <p:cNvGrpSpPr/>
        <p:nvPr/>
      </p:nvGrpSpPr>
      <p:grpSpPr>
        <a:xfrm>
          <a:off x="0" y="0"/>
          <a:ext cx="0" cy="0"/>
          <a:chOff x="0" y="0"/>
          <a:chExt cx="0" cy="0"/>
        </a:xfrm>
      </p:grpSpPr>
      <p:sp>
        <p:nvSpPr>
          <p:cNvPr id="2998" name="Google Shape;2998;p90"/>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fontScale="92500" lnSpcReduction="20000"/>
          </a:bodyPr>
          <a:lstStyle/>
          <a:p>
            <a:pPr indent="-342900" lvl="0" marL="457200" rtl="0" algn="l">
              <a:lnSpc>
                <a:spcPct val="90000"/>
              </a:lnSpc>
              <a:spcBef>
                <a:spcPts val="1000"/>
              </a:spcBef>
              <a:spcAft>
                <a:spcPts val="0"/>
              </a:spcAft>
              <a:buClr>
                <a:schemeClr val="dk1"/>
              </a:buClr>
              <a:buSzPct val="69000"/>
              <a:buChar char="•"/>
            </a:pPr>
            <a:r>
              <a:rPr lang="en-US"/>
              <a:t>In data mining, the concept of a concept hierarchy refers to the organization of data into a tree-like structure, where each level of the hierarchy represents a concept that is more general than the level below it. </a:t>
            </a:r>
            <a:endParaRPr/>
          </a:p>
          <a:p>
            <a:pPr indent="-342900" lvl="0" marL="457200" rtl="0" algn="l">
              <a:lnSpc>
                <a:spcPct val="90000"/>
              </a:lnSpc>
              <a:spcBef>
                <a:spcPts val="1000"/>
              </a:spcBef>
              <a:spcAft>
                <a:spcPts val="0"/>
              </a:spcAft>
              <a:buClr>
                <a:schemeClr val="dk1"/>
              </a:buClr>
              <a:buSzPct val="69000"/>
              <a:buChar char="•"/>
            </a:pPr>
            <a:r>
              <a:rPr lang="en-US"/>
              <a:t>This hierarchical organization of data allows for more efficient and effective data analysis, as well as the ability to drill down to more specific levels of detail when needed. </a:t>
            </a:r>
            <a:endParaRPr/>
          </a:p>
          <a:p>
            <a:pPr indent="-342900" lvl="0" marL="457200" rtl="0" algn="l">
              <a:lnSpc>
                <a:spcPct val="90000"/>
              </a:lnSpc>
              <a:spcBef>
                <a:spcPts val="1000"/>
              </a:spcBef>
              <a:spcAft>
                <a:spcPts val="0"/>
              </a:spcAft>
              <a:buClr>
                <a:schemeClr val="dk1"/>
              </a:buClr>
              <a:buSzPct val="69000"/>
              <a:buChar char="•"/>
            </a:pPr>
            <a:r>
              <a:rPr lang="en-US"/>
              <a:t>The concept of hierarchy is used to organize and classify data in a way that makes it more understandable and easier to analyze. </a:t>
            </a:r>
            <a:endParaRPr/>
          </a:p>
          <a:p>
            <a:pPr indent="-342900" lvl="0" marL="457200" rtl="0" algn="l">
              <a:lnSpc>
                <a:spcPct val="90000"/>
              </a:lnSpc>
              <a:spcBef>
                <a:spcPts val="1000"/>
              </a:spcBef>
              <a:spcAft>
                <a:spcPts val="0"/>
              </a:spcAft>
              <a:buClr>
                <a:schemeClr val="dk1"/>
              </a:buClr>
              <a:buSzPct val="69000"/>
              <a:buChar char="•"/>
            </a:pPr>
            <a:r>
              <a:rPr lang="en-US"/>
              <a:t>The main idea behind the concept of hierarchy is that the same data can have different levels of granularity or levels of detail and that by organizing the data in a hierarchical fashion, it is easier to understand and perform analysis.  </a:t>
            </a:r>
            <a:endParaRPr/>
          </a:p>
        </p:txBody>
      </p:sp>
      <p:sp>
        <p:nvSpPr>
          <p:cNvPr id="2999" name="Google Shape;2999;p9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000"/>
              <a:buFont typeface="Calibri"/>
              <a:buNone/>
            </a:pPr>
            <a:r>
              <a:rPr lang="en-US"/>
              <a:t>Concept of Hierarchy in Nominal Data</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3" name="Shape 3003"/>
        <p:cNvGrpSpPr/>
        <p:nvPr/>
      </p:nvGrpSpPr>
      <p:grpSpPr>
        <a:xfrm>
          <a:off x="0" y="0"/>
          <a:ext cx="0" cy="0"/>
          <a:chOff x="0" y="0"/>
          <a:chExt cx="0" cy="0"/>
        </a:xfrm>
      </p:grpSpPr>
      <p:sp>
        <p:nvSpPr>
          <p:cNvPr id="3004" name="Google Shape;3004;p9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000"/>
              <a:buFont typeface="Calibri"/>
              <a:buNone/>
            </a:pPr>
            <a:r>
              <a:rPr lang="en-US"/>
              <a:t>Concept of Hierarchy in Nominal Data</a:t>
            </a:r>
            <a:endParaRPr/>
          </a:p>
        </p:txBody>
      </p:sp>
      <p:pic>
        <p:nvPicPr>
          <p:cNvPr descr="Lightbox" id="3005" name="Google Shape;3005;p91"/>
          <p:cNvPicPr preferRelativeResize="0"/>
          <p:nvPr/>
        </p:nvPicPr>
        <p:blipFill rotWithShape="1">
          <a:blip r:embed="rId3">
            <a:alphaModFix/>
          </a:blip>
          <a:srcRect b="0" l="0" r="0" t="0"/>
          <a:stretch/>
        </p:blipFill>
        <p:spPr>
          <a:xfrm>
            <a:off x="401320" y="1390015"/>
            <a:ext cx="5080000" cy="4714875"/>
          </a:xfrm>
          <a:prstGeom prst="rect">
            <a:avLst/>
          </a:prstGeom>
          <a:noFill/>
          <a:ln cap="flat" cmpd="sng" w="9525">
            <a:solidFill>
              <a:srgbClr val="FF0000"/>
            </a:solidFill>
            <a:prstDash val="solid"/>
            <a:round/>
            <a:headEnd len="sm" w="sm" type="none"/>
            <a:tailEnd len="sm" w="sm" type="none"/>
          </a:ln>
        </p:spPr>
      </p:pic>
      <p:pic>
        <p:nvPicPr>
          <p:cNvPr descr="Lightbox" id="3006" name="Google Shape;3006;p91"/>
          <p:cNvPicPr preferRelativeResize="0"/>
          <p:nvPr/>
        </p:nvPicPr>
        <p:blipFill rotWithShape="1">
          <a:blip r:embed="rId4">
            <a:alphaModFix/>
          </a:blip>
          <a:srcRect b="0" l="0" r="0" t="0"/>
          <a:stretch/>
        </p:blipFill>
        <p:spPr>
          <a:xfrm>
            <a:off x="5962650" y="1462405"/>
            <a:ext cx="3832225" cy="2249805"/>
          </a:xfrm>
          <a:prstGeom prst="rect">
            <a:avLst/>
          </a:prstGeom>
          <a:noFill/>
          <a:ln cap="flat" cmpd="sng" w="9525">
            <a:solidFill>
              <a:srgbClr val="FF0000"/>
            </a:solidFill>
            <a:prstDash val="solid"/>
            <a:round/>
            <a:headEnd len="sm" w="sm" type="none"/>
            <a:tailEnd len="sm" w="sm" type="none"/>
          </a:ln>
        </p:spPr>
      </p:pic>
      <p:sp>
        <p:nvSpPr>
          <p:cNvPr id="3007" name="Google Shape;3007;p91"/>
          <p:cNvSpPr/>
          <p:nvPr/>
        </p:nvSpPr>
        <p:spPr>
          <a:xfrm>
            <a:off x="6212840" y="3712501"/>
            <a:ext cx="5257800"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273239"/>
                </a:solidFill>
                <a:latin typeface="Nunito"/>
                <a:ea typeface="Nunito"/>
                <a:cs typeface="Nunito"/>
                <a:sym typeface="Nunito"/>
              </a:rPr>
              <a:t>The top of the tree consists of the main dimension location and further splits into various sub-nodes. The root node is located, and it further splits into two nodes countries i.e. USA and India. These countries are further then splitted into more sub-nodes, that represent the province states ie. New York, Illinois, Gujarat, UP.</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1" name="Shape 3011"/>
        <p:cNvGrpSpPr/>
        <p:nvPr/>
      </p:nvGrpSpPr>
      <p:grpSpPr>
        <a:xfrm>
          <a:off x="0" y="0"/>
          <a:ext cx="0" cy="0"/>
          <a:chOff x="0" y="0"/>
          <a:chExt cx="0" cy="0"/>
        </a:xfrm>
      </p:grpSpPr>
      <p:sp>
        <p:nvSpPr>
          <p:cNvPr id="3012" name="Google Shape;3012;p92"/>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b="1" lang="en-US"/>
              <a:t>Improved Data Analysis</a:t>
            </a:r>
            <a:r>
              <a:rPr lang="en-US"/>
              <a:t>: A concept hierarchy can help to organize and simplify data, making it more manageable and easier to analyze. By grouping similar concepts together, a concept hierarchy can help to identify patterns and trends in the data that would otherwise be difficult to spot.</a:t>
            </a:r>
            <a:endParaRPr/>
          </a:p>
          <a:p>
            <a:pPr indent="-342900" lvl="0" marL="457200" rtl="0" algn="l">
              <a:lnSpc>
                <a:spcPct val="90000"/>
              </a:lnSpc>
              <a:spcBef>
                <a:spcPts val="1000"/>
              </a:spcBef>
              <a:spcAft>
                <a:spcPts val="0"/>
              </a:spcAft>
              <a:buClr>
                <a:schemeClr val="dk1"/>
              </a:buClr>
              <a:buSzPts val="1800"/>
              <a:buChar char="•"/>
            </a:pPr>
            <a:r>
              <a:rPr b="1" lang="en-US"/>
              <a:t>Improved Data Visualization and Exploration</a:t>
            </a:r>
            <a:r>
              <a:rPr lang="en-US"/>
              <a:t>: A concept hierarchy can help to improve data visualization and data exploration by organizing data into a tree-like structure, allowing users to easily navigate and understand large and complex data sets.</a:t>
            </a:r>
            <a:endParaRPr/>
          </a:p>
        </p:txBody>
      </p:sp>
      <p:sp>
        <p:nvSpPr>
          <p:cNvPr id="3013" name="Google Shape;3013;p9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000"/>
              <a:buFont typeface="Calibri"/>
              <a:buNone/>
            </a:pPr>
            <a:r>
              <a:rPr lang="en-US"/>
              <a:t>Need of Concept Hierarchy in Data Mining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2" name="Shape 2212"/>
        <p:cNvGrpSpPr/>
        <p:nvPr/>
      </p:nvGrpSpPr>
      <p:grpSpPr>
        <a:xfrm>
          <a:off x="0" y="0"/>
          <a:ext cx="0" cy="0"/>
          <a:chOff x="0" y="0"/>
          <a:chExt cx="0" cy="0"/>
        </a:xfrm>
      </p:grpSpPr>
      <p:sp>
        <p:nvSpPr>
          <p:cNvPr id="2213" name="Google Shape;2213;p9"/>
          <p:cNvSpPr txBox="1"/>
          <p:nvPr>
            <p:ph type="title"/>
          </p:nvPr>
        </p:nvSpPr>
        <p:spPr>
          <a:xfrm>
            <a:off x="838200" y="849086"/>
            <a:ext cx="10515600" cy="50945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r>
              <a:rPr b="1" lang="en-US"/>
              <a:t>Major Tasks in Data Preprocessing</a:t>
            </a:r>
            <a:br>
              <a:rPr b="1" lang="en-US"/>
            </a:br>
            <a:br>
              <a:rPr b="1" lang="en-US"/>
            </a:br>
            <a:endParaRPr b="1"/>
          </a:p>
        </p:txBody>
      </p:sp>
      <p:pic>
        <p:nvPicPr>
          <p:cNvPr id="2214" name="Google Shape;2214;p9"/>
          <p:cNvPicPr preferRelativeResize="0"/>
          <p:nvPr>
            <p:ph idx="1" type="body"/>
          </p:nvPr>
        </p:nvPicPr>
        <p:blipFill rotWithShape="1">
          <a:blip r:embed="rId3">
            <a:alphaModFix/>
          </a:blip>
          <a:srcRect b="0" l="0" r="0" t="0"/>
          <a:stretch/>
        </p:blipFill>
        <p:spPr>
          <a:xfrm>
            <a:off x="2717075" y="1358537"/>
            <a:ext cx="6531428" cy="4818426"/>
          </a:xfrm>
          <a:prstGeom prst="rect">
            <a:avLst/>
          </a:prstGeom>
          <a:noFill/>
          <a:ln>
            <a:noFill/>
          </a:ln>
        </p:spPr>
      </p:pic>
      <p:sp>
        <p:nvSpPr>
          <p:cNvPr id="2215" name="Google Shape;2215;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rgbClr val="FFFFFF"/>
                </a:solidFill>
                <a:latin typeface="Calibri"/>
                <a:ea typeface="Calibri"/>
                <a:cs typeface="Calibri"/>
                <a:sym typeface="Calibri"/>
              </a:rPr>
              <a:t>‹#›</a:t>
            </a:fld>
            <a:endParaRPr b="0" i="0" sz="1200" u="none" cap="none" strike="noStrike">
              <a:solidFill>
                <a:srgbClr val="FFFFFF"/>
              </a:solidFill>
              <a:latin typeface="Calibri"/>
              <a:ea typeface="Calibri"/>
              <a:cs typeface="Calibri"/>
              <a:sym typeface="Calibri"/>
            </a:endParaRPr>
          </a:p>
        </p:txBody>
      </p:sp>
      <p:pic>
        <p:nvPicPr>
          <p:cNvPr id="2216" name="Google Shape;2216;p9"/>
          <p:cNvPicPr preferRelativeResize="0"/>
          <p:nvPr/>
        </p:nvPicPr>
        <p:blipFill rotWithShape="1">
          <a:blip r:embed="rId4">
            <a:alphaModFix/>
          </a:blip>
          <a:srcRect b="0" l="0" r="0" t="0"/>
          <a:stretch/>
        </p:blipFill>
        <p:spPr>
          <a:xfrm>
            <a:off x="0" y="0"/>
            <a:ext cx="1270000" cy="1147763"/>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7" name="Shape 3017"/>
        <p:cNvGrpSpPr/>
        <p:nvPr/>
      </p:nvGrpSpPr>
      <p:grpSpPr>
        <a:xfrm>
          <a:off x="0" y="0"/>
          <a:ext cx="0" cy="0"/>
          <a:chOff x="0" y="0"/>
          <a:chExt cx="0" cy="0"/>
        </a:xfrm>
      </p:grpSpPr>
      <p:sp>
        <p:nvSpPr>
          <p:cNvPr id="3018" name="Google Shape;3018;p93"/>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342900" lvl="0" marL="457200" rtl="0" algn="l">
              <a:lnSpc>
                <a:spcPct val="90000"/>
              </a:lnSpc>
              <a:spcBef>
                <a:spcPts val="1000"/>
              </a:spcBef>
              <a:spcAft>
                <a:spcPts val="0"/>
              </a:spcAft>
              <a:buSzPct val="69000"/>
              <a:buChar char="•"/>
            </a:pPr>
            <a:r>
              <a:rPr b="1" lang="en-US"/>
              <a:t>Improved Algorithm Performance</a:t>
            </a:r>
            <a:r>
              <a:rPr lang="en-US"/>
              <a:t>: The use of a concept hierarchy can also help to improve the performance of data mining algorithms. By organizing data into a hierarchical structure, algorithms can more easily process and analyze the data, resulting in faster and more accurate results.</a:t>
            </a:r>
            <a:endParaRPr/>
          </a:p>
          <a:p>
            <a:pPr indent="-342900" lvl="0" marL="457200" rtl="0" algn="l">
              <a:lnSpc>
                <a:spcPct val="90000"/>
              </a:lnSpc>
              <a:spcBef>
                <a:spcPts val="1000"/>
              </a:spcBef>
              <a:spcAft>
                <a:spcPts val="0"/>
              </a:spcAft>
              <a:buSzPct val="69000"/>
              <a:buChar char="•"/>
            </a:pPr>
            <a:r>
              <a:rPr b="1" lang="en-US"/>
              <a:t>Data Cleaning and Pre-processing</a:t>
            </a:r>
            <a:r>
              <a:rPr lang="en-US"/>
              <a:t>: A concept hierarchy can also be used in data cleaning and pre-processing, to identify and remove outliers and noise from the data.</a:t>
            </a:r>
            <a:endParaRPr/>
          </a:p>
          <a:p>
            <a:pPr indent="-342900" lvl="0" marL="457200" rtl="0" algn="l">
              <a:lnSpc>
                <a:spcPct val="90000"/>
              </a:lnSpc>
              <a:spcBef>
                <a:spcPts val="1000"/>
              </a:spcBef>
              <a:spcAft>
                <a:spcPts val="0"/>
              </a:spcAft>
              <a:buSzPct val="69000"/>
              <a:buChar char="•"/>
            </a:pPr>
            <a:r>
              <a:rPr b="1" lang="en-US"/>
              <a:t>Domain Knowledge</a:t>
            </a:r>
            <a:r>
              <a:rPr lang="en-US"/>
              <a:t>: A concept hierarchy can also be used to represent the domain knowledge in a more structured way, which can help in a better understanding of the data and the problem domain. </a:t>
            </a:r>
            <a:endParaRPr/>
          </a:p>
          <a:p>
            <a:pPr indent="-228600" lvl="0" marL="457200" rtl="0" algn="l">
              <a:lnSpc>
                <a:spcPct val="90000"/>
              </a:lnSpc>
              <a:spcBef>
                <a:spcPts val="1000"/>
              </a:spcBef>
              <a:spcAft>
                <a:spcPts val="0"/>
              </a:spcAft>
              <a:buClr>
                <a:schemeClr val="dk1"/>
              </a:buClr>
              <a:buSzPct val="69000"/>
              <a:buNone/>
            </a:pPr>
            <a:r>
              <a:t/>
            </a:r>
            <a:endParaRPr/>
          </a:p>
        </p:txBody>
      </p:sp>
      <p:sp>
        <p:nvSpPr>
          <p:cNvPr id="3019" name="Google Shape;3019;p9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000"/>
              <a:buFont typeface="Calibri"/>
              <a:buNone/>
            </a:pPr>
            <a:r>
              <a:rPr lang="en-US"/>
              <a:t>Need of Concept Hierarchy in Data Mining</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3" name="Shape 3023"/>
        <p:cNvGrpSpPr/>
        <p:nvPr/>
      </p:nvGrpSpPr>
      <p:grpSpPr>
        <a:xfrm>
          <a:off x="0" y="0"/>
          <a:ext cx="0" cy="0"/>
          <a:chOff x="0" y="0"/>
          <a:chExt cx="0" cy="0"/>
        </a:xfrm>
      </p:grpSpPr>
      <p:sp>
        <p:nvSpPr>
          <p:cNvPr id="3024" name="Google Shape;3024;p94"/>
          <p:cNvSpPr txBox="1"/>
          <p:nvPr>
            <p:ph idx="1" type="body"/>
          </p:nvPr>
        </p:nvSpPr>
        <p:spPr>
          <a:xfrm>
            <a:off x="838200" y="1358537"/>
            <a:ext cx="10515600" cy="5068389"/>
          </a:xfrm>
          <a:prstGeom prst="rect">
            <a:avLst/>
          </a:prstGeom>
          <a:noFill/>
          <a:ln>
            <a:noFill/>
          </a:ln>
        </p:spPr>
        <p:txBody>
          <a:bodyPr anchorCtr="0" anchor="t" bIns="45700" lIns="91425" spcFirstLastPara="1" rIns="91425" wrap="square" tIns="45700">
            <a:normAutofit fontScale="70000" lnSpcReduction="20000"/>
          </a:bodyPr>
          <a:lstStyle/>
          <a:p>
            <a:pPr indent="-342900" lvl="0" marL="457200" rtl="0" algn="l">
              <a:lnSpc>
                <a:spcPct val="90000"/>
              </a:lnSpc>
              <a:spcBef>
                <a:spcPts val="1000"/>
              </a:spcBef>
              <a:spcAft>
                <a:spcPts val="0"/>
              </a:spcAft>
              <a:buSzPct val="92000"/>
              <a:buChar char="•"/>
            </a:pPr>
            <a:r>
              <a:rPr b="1" lang="en-US">
                <a:solidFill>
                  <a:schemeClr val="dk1"/>
                </a:solidFill>
              </a:rPr>
              <a:t>Data Warehousing</a:t>
            </a:r>
            <a:r>
              <a:rPr lang="en-US">
                <a:solidFill>
                  <a:schemeClr val="dk1"/>
                </a:solidFill>
              </a:rPr>
              <a:t>: Concept hierarchy can be used in data warehousing to organize data from multiple sources into a single, consistent and meaningful structure. This can help to improve the efficiency and effectiveness of data analysis and reporting.</a:t>
            </a:r>
            <a:endParaRPr>
              <a:solidFill>
                <a:schemeClr val="dk1"/>
              </a:solidFill>
            </a:endParaRPr>
          </a:p>
          <a:p>
            <a:pPr indent="-342900" lvl="0" marL="457200" rtl="0" algn="l">
              <a:lnSpc>
                <a:spcPct val="90000"/>
              </a:lnSpc>
              <a:spcBef>
                <a:spcPts val="1000"/>
              </a:spcBef>
              <a:spcAft>
                <a:spcPts val="0"/>
              </a:spcAft>
              <a:buSzPct val="92000"/>
              <a:buChar char="•"/>
            </a:pPr>
            <a:r>
              <a:rPr b="1" lang="en-US">
                <a:solidFill>
                  <a:schemeClr val="dk1"/>
                </a:solidFill>
              </a:rPr>
              <a:t>Business Intelligence</a:t>
            </a:r>
            <a:r>
              <a:rPr lang="en-US">
                <a:solidFill>
                  <a:schemeClr val="dk1"/>
                </a:solidFill>
              </a:rPr>
              <a:t>: Concept hierarchy can be used in business intelligence to organize and analyze data in a way that can inform business decisions. For example, it can be used to analyze customer data to identify patterns and trends that can inform the development of new products or services.</a:t>
            </a:r>
            <a:endParaRPr>
              <a:solidFill>
                <a:schemeClr val="dk1"/>
              </a:solidFill>
            </a:endParaRPr>
          </a:p>
          <a:p>
            <a:pPr indent="-342900" lvl="0" marL="457200" rtl="0" algn="l">
              <a:lnSpc>
                <a:spcPct val="90000"/>
              </a:lnSpc>
              <a:spcBef>
                <a:spcPts val="1000"/>
              </a:spcBef>
              <a:spcAft>
                <a:spcPts val="0"/>
              </a:spcAft>
              <a:buSzPct val="92000"/>
              <a:buChar char="•"/>
            </a:pPr>
            <a:r>
              <a:rPr b="1" lang="en-US">
                <a:solidFill>
                  <a:schemeClr val="dk1"/>
                </a:solidFill>
              </a:rPr>
              <a:t>Online Retail</a:t>
            </a:r>
            <a:r>
              <a:rPr lang="en-US">
                <a:solidFill>
                  <a:schemeClr val="dk1"/>
                </a:solidFill>
              </a:rPr>
              <a:t>: Concept hierarchy can be used in online retail to organize products into categories, subcategories and sub-subcategories, it can help customers to find the products they are looking for more quickly and easily.</a:t>
            </a:r>
            <a:endParaRPr>
              <a:solidFill>
                <a:schemeClr val="dk1"/>
              </a:solidFill>
            </a:endParaRPr>
          </a:p>
          <a:p>
            <a:pPr indent="-342900" lvl="0" marL="457200" rtl="0" algn="l">
              <a:lnSpc>
                <a:spcPct val="90000"/>
              </a:lnSpc>
              <a:spcBef>
                <a:spcPts val="1000"/>
              </a:spcBef>
              <a:spcAft>
                <a:spcPts val="0"/>
              </a:spcAft>
              <a:buSzPct val="92000"/>
              <a:buChar char="•"/>
            </a:pPr>
            <a:r>
              <a:rPr b="1" lang="en-US">
                <a:solidFill>
                  <a:schemeClr val="dk1"/>
                </a:solidFill>
              </a:rPr>
              <a:t>Healthcare</a:t>
            </a:r>
            <a:r>
              <a:rPr lang="en-US">
                <a:solidFill>
                  <a:schemeClr val="dk1"/>
                </a:solidFill>
              </a:rPr>
              <a:t>: Concept hierarchy can be used in healthcare to organize patient data, for example, to group patients by diagnosis or treatment plan, it can help to identify patterns and trends that can inform the development of new treatments or improve the effectiveness of existing treatments.</a:t>
            </a:r>
            <a:endParaRPr>
              <a:solidFill>
                <a:schemeClr val="dk1"/>
              </a:solidFill>
            </a:endParaRPr>
          </a:p>
          <a:p>
            <a:pPr indent="-342900" lvl="0" marL="457200" rtl="0" algn="l">
              <a:lnSpc>
                <a:spcPct val="90000"/>
              </a:lnSpc>
              <a:spcBef>
                <a:spcPts val="1000"/>
              </a:spcBef>
              <a:spcAft>
                <a:spcPts val="0"/>
              </a:spcAft>
              <a:buSzPct val="92000"/>
              <a:buChar char="•"/>
            </a:pPr>
            <a:r>
              <a:rPr b="1" lang="en-US">
                <a:solidFill>
                  <a:schemeClr val="dk1"/>
                </a:solidFill>
              </a:rPr>
              <a:t>Natural Language Processing</a:t>
            </a:r>
            <a:r>
              <a:rPr lang="en-US">
                <a:solidFill>
                  <a:schemeClr val="dk1"/>
                </a:solidFill>
              </a:rPr>
              <a:t>: Concept hierarchy can be used in natural language processing to organize and analyze text data, for example, to identify topics and themes in a text, it can help to extract useful information from unstructured data.</a:t>
            </a:r>
            <a:endParaRPr>
              <a:solidFill>
                <a:schemeClr val="dk1"/>
              </a:solidFill>
            </a:endParaRPr>
          </a:p>
          <a:p>
            <a:pPr indent="-342900" lvl="0" marL="457200" rtl="0" algn="l">
              <a:lnSpc>
                <a:spcPct val="90000"/>
              </a:lnSpc>
              <a:spcBef>
                <a:spcPts val="1000"/>
              </a:spcBef>
              <a:spcAft>
                <a:spcPts val="0"/>
              </a:spcAft>
              <a:buClr>
                <a:schemeClr val="dk1"/>
              </a:buClr>
              <a:buSzPct val="92000"/>
              <a:buChar char="•"/>
            </a:pPr>
            <a:r>
              <a:rPr b="1" lang="en-US">
                <a:solidFill>
                  <a:schemeClr val="dk1"/>
                </a:solidFill>
              </a:rPr>
              <a:t>Fraud</a:t>
            </a:r>
            <a:r>
              <a:rPr lang="en-US">
                <a:solidFill>
                  <a:schemeClr val="dk1"/>
                </a:solidFill>
              </a:rPr>
              <a:t> </a:t>
            </a:r>
            <a:r>
              <a:rPr b="1" lang="en-US">
                <a:solidFill>
                  <a:schemeClr val="dk1"/>
                </a:solidFill>
              </a:rPr>
              <a:t>Detection</a:t>
            </a:r>
            <a:r>
              <a:rPr lang="en-US">
                <a:solidFill>
                  <a:schemeClr val="dk1"/>
                </a:solidFill>
              </a:rPr>
              <a:t>: Concept hierarchy can be used in fraud detection to organize and analyze financial data, for example, to identify patterns and trends that can indicate fraudulent activity.</a:t>
            </a:r>
            <a:endParaRPr>
              <a:solidFill>
                <a:schemeClr val="dk1"/>
              </a:solidFill>
            </a:endParaRPr>
          </a:p>
          <a:p>
            <a:pPr indent="-228600" lvl="0" marL="457200" rtl="0" algn="l">
              <a:lnSpc>
                <a:spcPct val="90000"/>
              </a:lnSpc>
              <a:spcBef>
                <a:spcPts val="1000"/>
              </a:spcBef>
              <a:spcAft>
                <a:spcPts val="0"/>
              </a:spcAft>
              <a:buClr>
                <a:schemeClr val="dk1"/>
              </a:buClr>
              <a:buSzPct val="92000"/>
              <a:buNone/>
            </a:pPr>
            <a:r>
              <a:t/>
            </a:r>
            <a:endParaRPr>
              <a:solidFill>
                <a:schemeClr val="dk1"/>
              </a:solidFill>
            </a:endParaRPr>
          </a:p>
        </p:txBody>
      </p:sp>
      <p:sp>
        <p:nvSpPr>
          <p:cNvPr id="3025" name="Google Shape;3025;p9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000"/>
              <a:buFont typeface="Calibri"/>
              <a:buNone/>
            </a:pPr>
            <a:r>
              <a:rPr lang="en-US"/>
              <a:t>Applications of Concept Hierarchy </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0" name="Shape 3030"/>
        <p:cNvGrpSpPr/>
        <p:nvPr/>
      </p:nvGrpSpPr>
      <p:grpSpPr>
        <a:xfrm>
          <a:off x="0" y="0"/>
          <a:ext cx="0" cy="0"/>
          <a:chOff x="0" y="0"/>
          <a:chExt cx="0" cy="0"/>
        </a:xfrm>
      </p:grpSpPr>
      <p:sp>
        <p:nvSpPr>
          <p:cNvPr id="3031" name="Google Shape;3031;p95"/>
          <p:cNvSpPr txBox="1"/>
          <p:nvPr>
            <p:ph idx="12" type="sldNum"/>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B8D8E"/>
                </a:solidFill>
                <a:latin typeface="Calibri"/>
                <a:ea typeface="Calibri"/>
                <a:cs typeface="Calibri"/>
                <a:sym typeface="Calibri"/>
              </a:rPr>
              <a:t>‹#›</a:t>
            </a:fld>
            <a:endParaRPr b="0" i="0" sz="1200" u="none" cap="none" strike="noStrike">
              <a:solidFill>
                <a:srgbClr val="8B8D8E"/>
              </a:solidFill>
              <a:latin typeface="Calibri"/>
              <a:ea typeface="Calibri"/>
              <a:cs typeface="Calibri"/>
              <a:sym typeface="Calibri"/>
            </a:endParaRPr>
          </a:p>
        </p:txBody>
      </p:sp>
      <p:sp>
        <p:nvSpPr>
          <p:cNvPr id="3032" name="Google Shape;3032;p95"/>
          <p:cNvSpPr txBox="1"/>
          <p:nvPr>
            <p:ph type="title"/>
          </p:nvPr>
        </p:nvSpPr>
        <p:spPr>
          <a:xfrm>
            <a:off x="0" y="457200"/>
            <a:ext cx="12192000" cy="609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Summary</a:t>
            </a:r>
            <a:endParaRPr sz="3600"/>
          </a:p>
        </p:txBody>
      </p:sp>
      <p:sp>
        <p:nvSpPr>
          <p:cNvPr id="3033" name="Google Shape;3033;p95"/>
          <p:cNvSpPr txBox="1"/>
          <p:nvPr>
            <p:ph idx="1" type="body"/>
          </p:nvPr>
        </p:nvSpPr>
        <p:spPr>
          <a:xfrm>
            <a:off x="406400" y="1295400"/>
            <a:ext cx="11480800" cy="510381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1" lang="en-US" sz="2000"/>
              <a:t>Data quality</a:t>
            </a:r>
            <a:r>
              <a:rPr lang="en-US" sz="2000"/>
              <a:t>: accuracy, completeness, consistency, timeliness, believability, interpretability</a:t>
            </a:r>
            <a:endParaRPr sz="2000"/>
          </a:p>
          <a:p>
            <a:pPr indent="-228600" lvl="0" marL="228600" rtl="0" algn="l">
              <a:lnSpc>
                <a:spcPct val="90000"/>
              </a:lnSpc>
              <a:spcBef>
                <a:spcPts val="1000"/>
              </a:spcBef>
              <a:spcAft>
                <a:spcPts val="0"/>
              </a:spcAft>
              <a:buClr>
                <a:schemeClr val="dk1"/>
              </a:buClr>
              <a:buSzPts val="2000"/>
              <a:buChar char="•"/>
            </a:pPr>
            <a:r>
              <a:rPr b="1" lang="en-US" sz="2000"/>
              <a:t>Data cleaning</a:t>
            </a:r>
            <a:r>
              <a:rPr lang="en-US" sz="2000"/>
              <a:t>: e.g. missing/noisy values, outliers</a:t>
            </a:r>
            <a:endParaRPr sz="2000"/>
          </a:p>
          <a:p>
            <a:pPr indent="-228600" lvl="0" marL="228600" rtl="0" algn="l">
              <a:lnSpc>
                <a:spcPct val="90000"/>
              </a:lnSpc>
              <a:spcBef>
                <a:spcPts val="1000"/>
              </a:spcBef>
              <a:spcAft>
                <a:spcPts val="0"/>
              </a:spcAft>
              <a:buClr>
                <a:schemeClr val="dk1"/>
              </a:buClr>
              <a:buSzPts val="2000"/>
              <a:buChar char="•"/>
            </a:pPr>
            <a:r>
              <a:rPr b="1" lang="en-US" sz="2000"/>
              <a:t>Data integration</a:t>
            </a:r>
            <a:r>
              <a:rPr lang="en-US" sz="2000"/>
              <a:t> from multiple sources: </a:t>
            </a:r>
            <a:endParaRPr sz="2000"/>
          </a:p>
          <a:p>
            <a:pPr indent="-228600" lvl="1" marL="685800" rtl="0" algn="l">
              <a:lnSpc>
                <a:spcPct val="90000"/>
              </a:lnSpc>
              <a:spcBef>
                <a:spcPts val="500"/>
              </a:spcBef>
              <a:spcAft>
                <a:spcPts val="0"/>
              </a:spcAft>
              <a:buClr>
                <a:schemeClr val="dk1"/>
              </a:buClr>
              <a:buSzPts val="2000"/>
              <a:buChar char="•"/>
            </a:pPr>
            <a:r>
              <a:rPr lang="en-US" sz="2000"/>
              <a:t>Entity identification problem</a:t>
            </a:r>
            <a:endParaRPr sz="2000"/>
          </a:p>
          <a:p>
            <a:pPr indent="-228600" lvl="1" marL="685800" rtl="0" algn="l">
              <a:lnSpc>
                <a:spcPct val="90000"/>
              </a:lnSpc>
              <a:spcBef>
                <a:spcPts val="500"/>
              </a:spcBef>
              <a:spcAft>
                <a:spcPts val="0"/>
              </a:spcAft>
              <a:buClr>
                <a:schemeClr val="dk1"/>
              </a:buClr>
              <a:buSzPts val="2000"/>
              <a:buChar char="•"/>
            </a:pPr>
            <a:r>
              <a:rPr lang="en-US" sz="2000"/>
              <a:t>Remove redundancies</a:t>
            </a:r>
            <a:endParaRPr sz="2000"/>
          </a:p>
          <a:p>
            <a:pPr indent="-228600" lvl="1" marL="685800" rtl="0" algn="l">
              <a:lnSpc>
                <a:spcPct val="90000"/>
              </a:lnSpc>
              <a:spcBef>
                <a:spcPts val="500"/>
              </a:spcBef>
              <a:spcAft>
                <a:spcPts val="0"/>
              </a:spcAft>
              <a:buClr>
                <a:schemeClr val="dk1"/>
              </a:buClr>
              <a:buSzPts val="2000"/>
              <a:buChar char="•"/>
            </a:pPr>
            <a:r>
              <a:rPr lang="en-US" sz="2000"/>
              <a:t>Detect inconsistencies</a:t>
            </a:r>
            <a:endParaRPr sz="2000"/>
          </a:p>
          <a:p>
            <a:pPr indent="-228600" lvl="0" marL="228600" rtl="0" algn="l">
              <a:lnSpc>
                <a:spcPct val="90000"/>
              </a:lnSpc>
              <a:spcBef>
                <a:spcPts val="1000"/>
              </a:spcBef>
              <a:spcAft>
                <a:spcPts val="0"/>
              </a:spcAft>
              <a:buClr>
                <a:schemeClr val="dk1"/>
              </a:buClr>
              <a:buSzPts val="2000"/>
              <a:buChar char="•"/>
            </a:pPr>
            <a:r>
              <a:rPr b="1" lang="en-US" sz="2000"/>
              <a:t>Data reduction</a:t>
            </a:r>
            <a:endParaRPr b="1" sz="2000"/>
          </a:p>
          <a:p>
            <a:pPr indent="-228600" lvl="1" marL="685800" rtl="0" algn="l">
              <a:lnSpc>
                <a:spcPct val="90000"/>
              </a:lnSpc>
              <a:spcBef>
                <a:spcPts val="500"/>
              </a:spcBef>
              <a:spcAft>
                <a:spcPts val="0"/>
              </a:spcAft>
              <a:buClr>
                <a:schemeClr val="dk1"/>
              </a:buClr>
              <a:buSzPts val="2000"/>
              <a:buChar char="•"/>
            </a:pPr>
            <a:r>
              <a:rPr lang="en-US" sz="2000"/>
              <a:t>Dimensionality reduction</a:t>
            </a:r>
            <a:endParaRPr sz="2000"/>
          </a:p>
          <a:p>
            <a:pPr indent="-228600" lvl="1" marL="685800" rtl="0" algn="l">
              <a:lnSpc>
                <a:spcPct val="90000"/>
              </a:lnSpc>
              <a:spcBef>
                <a:spcPts val="500"/>
              </a:spcBef>
              <a:spcAft>
                <a:spcPts val="0"/>
              </a:spcAft>
              <a:buClr>
                <a:schemeClr val="dk1"/>
              </a:buClr>
              <a:buSzPts val="2000"/>
              <a:buChar char="•"/>
            </a:pPr>
            <a:r>
              <a:rPr lang="en-US" sz="2000"/>
              <a:t>Numerosity reduction</a:t>
            </a:r>
            <a:endParaRPr sz="2000"/>
          </a:p>
          <a:p>
            <a:pPr indent="-228600" lvl="1" marL="685800" rtl="0" algn="l">
              <a:lnSpc>
                <a:spcPct val="90000"/>
              </a:lnSpc>
              <a:spcBef>
                <a:spcPts val="500"/>
              </a:spcBef>
              <a:spcAft>
                <a:spcPts val="0"/>
              </a:spcAft>
              <a:buClr>
                <a:schemeClr val="dk1"/>
              </a:buClr>
              <a:buSzPts val="2000"/>
              <a:buChar char="•"/>
            </a:pPr>
            <a:r>
              <a:rPr lang="en-US" sz="2000"/>
              <a:t>Data compression</a:t>
            </a:r>
            <a:endParaRPr sz="2000"/>
          </a:p>
          <a:p>
            <a:pPr indent="-228600" lvl="0" marL="228600" rtl="0" algn="l">
              <a:lnSpc>
                <a:spcPct val="90000"/>
              </a:lnSpc>
              <a:spcBef>
                <a:spcPts val="1000"/>
              </a:spcBef>
              <a:spcAft>
                <a:spcPts val="0"/>
              </a:spcAft>
              <a:buClr>
                <a:schemeClr val="dk1"/>
              </a:buClr>
              <a:buSzPts val="2000"/>
              <a:buChar char="•"/>
            </a:pPr>
            <a:r>
              <a:rPr b="1" lang="en-US" sz="2000"/>
              <a:t>Data transformation and data discretization</a:t>
            </a:r>
            <a:endParaRPr sz="2000"/>
          </a:p>
          <a:p>
            <a:pPr indent="-228600" lvl="1" marL="685800" rtl="0" algn="l">
              <a:lnSpc>
                <a:spcPct val="90000"/>
              </a:lnSpc>
              <a:spcBef>
                <a:spcPts val="500"/>
              </a:spcBef>
              <a:spcAft>
                <a:spcPts val="0"/>
              </a:spcAft>
              <a:buClr>
                <a:schemeClr val="dk1"/>
              </a:buClr>
              <a:buSzPts val="2000"/>
              <a:buChar char="•"/>
            </a:pPr>
            <a:r>
              <a:rPr lang="en-US" sz="2000"/>
              <a:t>Normalization</a:t>
            </a:r>
            <a:endParaRPr sz="2000"/>
          </a:p>
          <a:p>
            <a:pPr indent="-228600" lvl="1" marL="685800" rtl="0" algn="l">
              <a:lnSpc>
                <a:spcPct val="90000"/>
              </a:lnSpc>
              <a:spcBef>
                <a:spcPts val="500"/>
              </a:spcBef>
              <a:spcAft>
                <a:spcPts val="0"/>
              </a:spcAft>
              <a:buClr>
                <a:schemeClr val="dk1"/>
              </a:buClr>
              <a:buSzPts val="2000"/>
              <a:buChar char="•"/>
            </a:pPr>
            <a:r>
              <a:rPr lang="en-US" sz="2000"/>
              <a:t>Concept hierarchy generation</a:t>
            </a:r>
            <a:endParaRPr sz="2000"/>
          </a:p>
          <a:p>
            <a:pPr indent="-127000" lvl="1" marL="685800" rtl="0" algn="l">
              <a:lnSpc>
                <a:spcPct val="120000"/>
              </a:lnSpc>
              <a:spcBef>
                <a:spcPts val="500"/>
              </a:spcBef>
              <a:spcAft>
                <a:spcPts val="0"/>
              </a:spcAft>
              <a:buClr>
                <a:schemeClr val="dk1"/>
              </a:buClr>
              <a:buSzPts val="1600"/>
              <a:buNone/>
            </a:pPr>
            <a:r>
              <a:t/>
            </a:r>
            <a:endParaRPr sz="1600"/>
          </a:p>
          <a:p>
            <a:pPr indent="-127000" lvl="0" marL="228600" rtl="0" algn="l">
              <a:lnSpc>
                <a:spcPct val="120000"/>
              </a:lnSpc>
              <a:spcBef>
                <a:spcPts val="1000"/>
              </a:spcBef>
              <a:spcAft>
                <a:spcPts val="0"/>
              </a:spcAft>
              <a:buClr>
                <a:schemeClr val="dk1"/>
              </a:buClr>
              <a:buSzPts val="1600"/>
              <a:buNone/>
            </a:pPr>
            <a:r>
              <a:t/>
            </a:r>
            <a:endParaRPr sz="1600"/>
          </a:p>
          <a:p>
            <a:pPr indent="-228600" lvl="0" marL="228600" rtl="0" algn="l">
              <a:lnSpc>
                <a:spcPct val="120000"/>
              </a:lnSpc>
              <a:spcBef>
                <a:spcPts val="1000"/>
              </a:spcBef>
              <a:spcAft>
                <a:spcPts val="0"/>
              </a:spcAft>
              <a:buClr>
                <a:schemeClr val="dk1"/>
              </a:buClr>
              <a:buSzPts val="1600"/>
              <a:buFont typeface="Noto Sans Symbols"/>
              <a:buNone/>
            </a:pPr>
            <a:r>
              <a:t/>
            </a:r>
            <a:endParaRPr sz="1600"/>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7" name="Shape 3037"/>
        <p:cNvGrpSpPr/>
        <p:nvPr/>
      </p:nvGrpSpPr>
      <p:grpSpPr>
        <a:xfrm>
          <a:off x="0" y="0"/>
          <a:ext cx="0" cy="0"/>
          <a:chOff x="0" y="0"/>
          <a:chExt cx="0" cy="0"/>
        </a:xfrm>
      </p:grpSpPr>
      <p:sp>
        <p:nvSpPr>
          <p:cNvPr id="3038" name="Google Shape;3038;p96"/>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Char char="•"/>
            </a:pPr>
            <a:r>
              <a:rPr lang="en-US" sz="3600"/>
              <a:t>Data Mining: </a:t>
            </a:r>
            <a:r>
              <a:rPr lang="en-US"/>
              <a:t>Concepts and Techniques, Jiawei Han, Micheline Kamber, and Jian Pei, 3</a:t>
            </a:r>
            <a:r>
              <a:rPr baseline="30000" lang="en-US"/>
              <a:t>rd</a:t>
            </a:r>
            <a:r>
              <a:rPr lang="en-US"/>
              <a:t> edition</a:t>
            </a:r>
            <a:endParaRPr/>
          </a:p>
          <a:p>
            <a:pPr indent="-228600" lvl="0" marL="228600" rtl="0" algn="l">
              <a:lnSpc>
                <a:spcPct val="90000"/>
              </a:lnSpc>
              <a:spcBef>
                <a:spcPts val="1000"/>
              </a:spcBef>
              <a:spcAft>
                <a:spcPts val="0"/>
              </a:spcAft>
              <a:buClr>
                <a:schemeClr val="dk1"/>
              </a:buClr>
              <a:buSzPts val="2800"/>
              <a:buNone/>
            </a:pPr>
            <a:r>
              <a:t/>
            </a:r>
            <a:endParaRPr/>
          </a:p>
        </p:txBody>
      </p:sp>
      <p:sp>
        <p:nvSpPr>
          <p:cNvPr id="3039" name="Google Shape;3039;p9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Reference</a:t>
            </a:r>
            <a:endParaRPr sz="3959"/>
          </a:p>
        </p:txBody>
      </p:sp>
      <p:sp>
        <p:nvSpPr>
          <p:cNvPr id="3040" name="Google Shape;3040;p96"/>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Större template">
      <a:dk1>
        <a:srgbClr val="273339"/>
      </a:dk1>
      <a:lt1>
        <a:srgbClr val="FFFFFF"/>
      </a:lt1>
      <a:dk2>
        <a:srgbClr val="40515A"/>
      </a:dk2>
      <a:lt2>
        <a:srgbClr val="8C9CA6"/>
      </a:lt2>
      <a:accent1>
        <a:srgbClr val="0095CD"/>
      </a:accent1>
      <a:accent2>
        <a:srgbClr val="324D5E"/>
      </a:accent2>
      <a:accent3>
        <a:srgbClr val="F17C3F"/>
      </a:accent3>
      <a:accent4>
        <a:srgbClr val="7BB21B"/>
      </a:accent4>
      <a:accent5>
        <a:srgbClr val="814E7E"/>
      </a:accent5>
      <a:accent6>
        <a:srgbClr val="9D121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2024-06-28T05:21:00Z</dcterms:created>
  <dc:creator>mitcoe</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F6EC72A2DD1F4527B2EA7260B1800E1F</vt:lpwstr>
  </property>
  <property fmtid="{D5CDD505-2E9C-101B-9397-08002B2CF9AE}" pid="3" name="KSOProductBuildVer">
    <vt:lpwstr>1033-12.2.0.13359</vt:lpwstr>
  </property>
</Properties>
</file>